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32574D-5083-4710-B5F5-FF85A1306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2F76549-7BA6-46D9-AC84-BF9F2978D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F372D-0EBC-4374-91EF-913B45D382CF}" type="datetimeFigureOut">
              <a:rPr lang="cs-CZ" smtClean="0"/>
              <a:t>02.03.2021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10F2D1C-FB25-4FAA-AE9D-7D1FA2695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9E2BEBA-110F-403F-BA95-032FAFA03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01BAC-85E1-4999-8B97-5AC9EFED47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5171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2049061-3E76-4661-9258-7F0C69EBC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2816E74-145D-4377-BE5A-E5B1064E69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26F0C29-E195-46C0-840B-8C1312E250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6F372D-0EBC-4374-91EF-913B45D382CF}" type="datetimeFigureOut">
              <a:rPr lang="cs-CZ" smtClean="0"/>
              <a:t>02.03.2021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484E937-478E-456B-85A7-D5CD89F141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CCC2C26-9A53-442D-B80E-5848A8EF8D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01BAC-85E1-4999-8B97-5AC9EFED47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3730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A2B4BFAD-0E17-42BF-95B5-8ABC66585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Doba Západní Čou – pokračování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90561C0-D1F6-419B-83B2-B8DDD513D17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68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0BBB5A97-1FDA-48EA-BFD4-54F6A489D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Zbraně období Západní Čou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5230B4E-1085-4655-B6E8-B4EEEFE2261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500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501B2560-3A23-4D1B-ABBB-E1F9F611D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Doba Západní Čou – pokračování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E63D2E2-7401-4974-8FBC-E7F877912A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94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C590B915-448E-4833-9D12-2863F4D0E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Doba Západní Čou – pokračování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9488AEF-C825-4EED-A025-85978DA1EE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687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9F15E4DE-E49B-4322-BF1D-235E358DE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Kmeny období Západní Čou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A57052D-9965-44AF-A99A-49BB363088A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070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9330C2E2-1ED3-4C55-9886-C2A672B86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/>
              <a:t>Kapitoly z dějin čínského starověku </a:t>
            </a:r>
            <a:br>
              <a:rPr lang="cs-CZ" b="1"/>
            </a:br>
            <a:r>
              <a:rPr lang="cs-CZ" sz="3600" b="1" cap="none"/>
              <a:t>(do začátku 3. století n. l.)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FC259F0-2D3D-46A6-AB1D-620A136876E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658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D1D04287-1B88-43F9-B9EF-443105EBD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Obecný úvod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A02F177-B482-4667-963C-1254EEDBD9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907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CDB9F753-9182-405D-8C6D-75471B09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Obecný úvod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3E2FE0C-3F4D-44E7-8AC3-5B68531608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091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1FBA66F3-3FBD-4887-A309-4C05D8DD7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Obecný úvod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D7ABC5B-3115-4C97-AA42-6F0E74BF643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557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F7984BDA-9AAD-4C1B-92F7-1DF68C750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Obecný úvod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1A83FFF-9AB7-46E9-B28C-F2AC3D6D14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318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02B9EF2F-C2F0-43D4-B767-4C34755FB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Obecný úvod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62F0B30-3C74-43BC-8309-B6C5AD60CE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25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458F760B-957F-412E-87D6-07F24A1A7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Doba Západní Čou – pokračování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D731EB8-CB8D-4DC2-B31B-5F1B184A67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796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13DC9B37-2FEC-4966-BB86-531452333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Doba Východní Čou. Období politické roztříštěnosti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7575629-28E8-46DC-A8E8-46EE9D13B8C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513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6D8306C1-47D1-4554-9AEA-F511597C8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Doba Východní Čou. Období politické roztříštěnosti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CBE3689-D889-4C4C-B8C0-29307028CD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099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6A0846F9-5FE3-4314-BDC1-D3A57B00B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Doba Východní Čou. Období politické roztříštěnosti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FEAFFCD-830F-463F-B44F-6441C5D9A4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818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7BE23847-2019-4227-B2A3-87543E22E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Doba Východní Čou. Období politické roztříštěnosti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10664E0-F348-4EB3-A086-72A6AE40FF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808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B7D6EC0F-2FAC-49A1-82A0-A57522A21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Doba Východní Čou. Období politické roztříštěnosti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AFB6CE7-C54F-42F3-BFA4-FB23BFD27A0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637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C1C7D950-54D2-455B-9797-A3481E128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Doba Východní Čou. Období politické roztříštěnosti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283A499-57AB-46DF-9115-FFF25453A5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438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D3623EFE-8975-40A3-9398-C705C09D8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Doba Východní Čou. Období politické roztříštěnosti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37D7805-038B-45A7-ACBE-E10F1F4A39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968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BE443638-5CAB-40B1-B2C7-84AC12769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Doba Východní Čou. Období politické roztříštěnosti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EFC3FEF-C278-4827-A39E-239D022720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418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F3BB9A4A-5AC0-4157-A093-4685CC56B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Doba Východní Čou. Období politické roztříštěnosti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C36A5CA-29A3-42AD-BF8C-0E2E7ECFA8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80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D27DA963-64E1-48D6-A27F-C367572A2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Doba Východní Čou. Období politické roztříštěnosti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7A08E7A-6506-4D07-A58E-4F478C89C9B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42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0DE264A2-89A7-4A4D-9F19-AF2A236EB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Raněčouské bronzy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3C9ED8E-D6E8-471F-B651-35053EAC18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626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CF997F96-021B-4468-99CF-A0A0BE32D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Doba Východní Čou. Období politické roztříštěnosti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5FE4BED-0B8E-4E01-8A4D-43D3F333A8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311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67D59BE3-B570-415C-A37B-CD046FD6C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Doba Východní Čou. Období politické roztříštěnosti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EDE3D55-D46F-4DE5-83B6-A77FFCA896F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145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2C994CC3-CB02-4162-AB63-06C9266C8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Doba Východní Čou. Období politické roztříštěnosti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18CEB59-4D67-4EBE-80F8-022931C1C8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381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D3F35DD0-B030-434C-862B-CCB16B0BC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Doba Východní Čou. Období politické roztříštěnosti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1F47D75-0DDE-4897-8724-1A2BE56458B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436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50702F9B-231A-4EED-ACAD-4083BC824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Stát Čchin 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秦国 </a:t>
            </a:r>
            <a:r>
              <a:rPr lang="cs-CZ" i="1">
                <a:latin typeface="Times New Roman" panose="02020603050405020304" pitchFamily="18" charset="0"/>
                <a:cs typeface="Times New Roman" panose="02020603050405020304" pitchFamily="18" charset="0"/>
              </a:rPr>
              <a:t>Qín Guó </a:t>
            </a:r>
            <a:r>
              <a:rPr lang="cs-CZ"/>
              <a:t>(asi 897–221 př. n. l.)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9376937-2F40-4BE8-B4BA-CE66DA942C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891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336FE154-BF1F-4D45-9964-30E896331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Stát Čchin 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秦國 </a:t>
            </a:r>
            <a:r>
              <a:rPr lang="cs-CZ" i="1">
                <a:latin typeface="Times New Roman" panose="02020603050405020304" pitchFamily="18" charset="0"/>
                <a:cs typeface="Times New Roman" panose="02020603050405020304" pitchFamily="18" charset="0"/>
              </a:rPr>
              <a:t>Qín Guó </a:t>
            </a:r>
            <a:r>
              <a:rPr lang="cs-CZ"/>
              <a:t>(asi 897–221 př. n. l.)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E8FE480-7CF1-40A4-B62E-35A5B461E8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217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C6895B5E-2600-42B3-9138-EFC3FBD1C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Stát Čchin 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秦国 </a:t>
            </a:r>
            <a:r>
              <a:rPr lang="cs-CZ" i="1">
                <a:latin typeface="Times New Roman" panose="02020603050405020304" pitchFamily="18" charset="0"/>
                <a:cs typeface="Times New Roman" panose="02020603050405020304" pitchFamily="18" charset="0"/>
              </a:rPr>
              <a:t>Qín Guó </a:t>
            </a:r>
            <a:r>
              <a:rPr lang="cs-CZ"/>
              <a:t>(asi 897–221 př. n. l.)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4B8289D-7E99-4CD1-A60A-F2CC6F0BCF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87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A9C58B58-28A5-4188-9259-3BDC27FE4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Stát Čchin 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秦国 </a:t>
            </a:r>
            <a:r>
              <a:rPr lang="cs-CZ" i="1">
                <a:latin typeface="Times New Roman" panose="02020603050405020304" pitchFamily="18" charset="0"/>
                <a:cs typeface="Times New Roman" panose="02020603050405020304" pitchFamily="18" charset="0"/>
              </a:rPr>
              <a:t>Qín Guó </a:t>
            </a:r>
            <a:r>
              <a:rPr lang="cs-CZ"/>
              <a:t>(asi 897–221 př. n. l.)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5505402-4396-4F6D-8A1B-DB480E1253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22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97982C30-CFE7-4489-9522-AC270D46F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Reformy vévody Siao-kunga a jeho rádce Šang Janga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E08CD27-55FF-4670-A91C-23612E3187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78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4852413A-5814-42B8-915E-326F40E16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Reformy vévody Siao-kunga a jeho rádce Šang Janga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09F9F36-15ED-44AF-B69A-8ABFC997FDF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102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24717A5F-301A-4852-82AE-441A03A4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Doba Západní Čou – pokračování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667E36F-C363-4C15-9B23-A2B3BD4CF9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439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127DF60D-A517-4CC7-A11E-2224CD5D4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Reformy vévody Siao-kunga a jeho rádce Šang Janga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9A1C232-0666-4D6B-B39C-79DAE0C13B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807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AB948E34-7E6B-467E-AA36-1CB696049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Reformy vévody Siao-kunga a jeho rádce Šang Janga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974AD9C-EB44-40D0-B61C-B76055F059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501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D8002235-82EE-41B5-94E5-194AE1E34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Reformy vévody Siao-kunga a jeho rádce Šang Janga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64077E0-73B3-4577-87CB-C465D29CE4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635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4847A71B-C548-436C-AFC4-270073564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Reformy vévody Siao-kunga a jeho rádce Šang Janga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4CC1D38-1CAE-4335-8765-940F9BB4816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910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03F70D33-3432-4562-A696-E0FF004A7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Cesta ke sjednocení říše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2027034-8C04-4D8F-9D90-890A88A620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417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939EF377-5E99-419E-B315-07E2C2745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Cesta ke sjednocení říše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A56581B-6EE9-4864-BFC6-816CC76DB8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004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90C711C4-C288-42D7-B272-5BE519989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Cesta ke sjednocení říše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C5E5678-57A7-48AA-94E8-03A0F51BEE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597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00A77896-B1A1-48D7-AF5D-89B3E24F8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Cesta ke sjednocení říše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323311B-B037-4288-A78C-D9BE505346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081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56544CFB-EF83-45DA-8513-52A0CCE42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Konec dynastie Východní Čou a porážka šesti velkých států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E91AC06-CB14-4AC6-A037-D000AF9A58E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973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331018FF-6106-4700-9234-76F1B6F21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Konec dynastie Východní Čou a porážka šesti velkých států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1980BFA-0C3D-4D1B-9F7A-1FE1293FBE0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204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5E60BC2C-DA22-494F-B450-B1DB94936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Doba Západní Čou – pokračování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EE86482-0E60-411E-AAF5-37D8393D6B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50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AA5249FA-DA9D-4534-93AB-1CC4E30F3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Konec dynastie Východní Čou a porážka šesti velkých států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70F7A36-FCBE-4D78-931E-8DDBDA38D3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074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D0B9F05F-7B00-4EDD-8DDD-EA779C041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Konec dynastie Východní Čou a porážka šesti velkých států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55AF97C-A942-4969-A7AC-07744848425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738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ABFF8DA1-48A0-4D9C-A94C-25F3F2AE7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Konec dynastie Východní Čou a porážka šesti velkých států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627F9D1-3964-4DFB-90BF-8B8F2F91CCC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891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7B706B47-B41B-4AC2-A48D-CC5F3AA5A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Konec dynastie Východní Čou a porážka šesti velkých států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B93BD6A-EBCC-471B-AF84-E950F6A9C6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735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FB91C432-47CF-444F-BD63-2607FD6C0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Konec dynastie Východní Čou a porážka šesti velkých států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CF774E1-80FE-457E-B3FF-8D5A150984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472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50129E61-A78A-4E82-9CE2-3772C118F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Konec dynastie Východní Čou a porážka šesti velkých států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E418447-36D8-459D-92A4-FC7C1BC919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204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D3C4119A-1A38-43C1-90C2-0FC5FF183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Konec dynastie Východní Čou a porážka šesti velkých států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2E45842-EE4C-44BD-8BC3-7678B7273E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227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84D29A6F-5921-4AFB-BE10-3F37BCBAB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Konec dynastie Východní Čou a porážka šesti velkých států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3782639-5A85-445B-A4B3-37F6B0E012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75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F0853EA2-8BC6-4877-8A1C-18A6007F5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Doba Západní Čou – pokračování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ED32588-D70D-4E29-8C84-078392289D9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94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9C4C313B-53B4-40AC-9EFA-FE23719A2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Doba Západní Čou – pokračování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A957706-D80C-4555-88AA-0A7EB97118A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913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18233BF1-73CA-4DF8-A1BA-1115B89D0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Doba Západní Čou – pokračování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B64E7BA-69EA-4BB5-836C-90500636C13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524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A29FB637-C797-44AF-8D1C-AF8001E54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Doba Západní Čou – pokračování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0335897-ADE8-4FAC-8D1C-87B6BF50A90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364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395</Words>
  <Application>Microsoft Office PowerPoint</Application>
  <PresentationFormat>Širokoúhlá obrazovka</PresentationFormat>
  <Paragraphs>57</Paragraphs>
  <Slides>57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57</vt:i4>
      </vt:variant>
    </vt:vector>
  </HeadingPairs>
  <TitlesOfParts>
    <vt:vector size="62" baseType="lpstr">
      <vt:lpstr>Arial</vt:lpstr>
      <vt:lpstr>Calibri</vt:lpstr>
      <vt:lpstr>Calibri Light</vt:lpstr>
      <vt:lpstr>Times New Roman</vt:lpstr>
      <vt:lpstr>Motiv Office</vt:lpstr>
      <vt:lpstr>Doba Západní Čou – pokračování</vt:lpstr>
      <vt:lpstr>Doba Západní Čou – pokračování</vt:lpstr>
      <vt:lpstr>Raněčouské bronzy</vt:lpstr>
      <vt:lpstr>Doba Západní Čou – pokračování</vt:lpstr>
      <vt:lpstr>Doba Západní Čou – pokračování</vt:lpstr>
      <vt:lpstr>Doba Západní Čou – pokračování</vt:lpstr>
      <vt:lpstr>Doba Západní Čou – pokračování</vt:lpstr>
      <vt:lpstr>Doba Západní Čou – pokračování</vt:lpstr>
      <vt:lpstr>Doba Západní Čou – pokračování</vt:lpstr>
      <vt:lpstr>Zbraně období Západní Čou</vt:lpstr>
      <vt:lpstr>Doba Západní Čou – pokračování</vt:lpstr>
      <vt:lpstr>Doba Západní Čou – pokračování</vt:lpstr>
      <vt:lpstr>Kmeny období Západní Čou</vt:lpstr>
      <vt:lpstr>Kapitoly z dějin čínského starověku  (do začátku 3. století n. l.)</vt:lpstr>
      <vt:lpstr>Obecný úvod</vt:lpstr>
      <vt:lpstr>Obecný úvod</vt:lpstr>
      <vt:lpstr>Obecný úvod</vt:lpstr>
      <vt:lpstr>Obecný úvod</vt:lpstr>
      <vt:lpstr>Obecný úvod</vt:lpstr>
      <vt:lpstr>Doba Východní Čou. Období politické roztříštěnosti</vt:lpstr>
      <vt:lpstr>Doba Východní Čou. Období politické roztříštěnosti</vt:lpstr>
      <vt:lpstr>Doba Východní Čou. Období politické roztříštěnosti</vt:lpstr>
      <vt:lpstr>Doba Východní Čou. Období politické roztříštěnosti</vt:lpstr>
      <vt:lpstr>Doba Východní Čou. Období politické roztříštěnosti</vt:lpstr>
      <vt:lpstr>Doba Východní Čou. Období politické roztříštěnosti</vt:lpstr>
      <vt:lpstr>Doba Východní Čou. Období politické roztříštěnosti</vt:lpstr>
      <vt:lpstr>Doba Východní Čou. Období politické roztříštěnosti</vt:lpstr>
      <vt:lpstr>Doba Východní Čou. Období politické roztříštěnosti</vt:lpstr>
      <vt:lpstr>Doba Východní Čou. Období politické roztříštěnosti</vt:lpstr>
      <vt:lpstr>Doba Východní Čou. Období politické roztříštěnosti</vt:lpstr>
      <vt:lpstr>Doba Východní Čou. Období politické roztříštěnosti</vt:lpstr>
      <vt:lpstr>Doba Východní Čou. Období politické roztříštěnosti</vt:lpstr>
      <vt:lpstr>Doba Východní Čou. Období politické roztříštěnosti</vt:lpstr>
      <vt:lpstr>Stát Čchin 秦国 Qín Guó (asi 897–221 př. n. l.)</vt:lpstr>
      <vt:lpstr>Stát Čchin 秦國 Qín Guó (asi 897–221 př. n. l.)</vt:lpstr>
      <vt:lpstr>Stát Čchin 秦国 Qín Guó (asi 897–221 př. n. l.)</vt:lpstr>
      <vt:lpstr>Stát Čchin 秦国 Qín Guó (asi 897–221 př. n. l.)</vt:lpstr>
      <vt:lpstr>Reformy vévody Siao-kunga a jeho rádce Šang Janga</vt:lpstr>
      <vt:lpstr>Reformy vévody Siao-kunga a jeho rádce Šang Janga</vt:lpstr>
      <vt:lpstr>Reformy vévody Siao-kunga a jeho rádce Šang Janga</vt:lpstr>
      <vt:lpstr>Reformy vévody Siao-kunga a jeho rádce Šang Janga</vt:lpstr>
      <vt:lpstr>Reformy vévody Siao-kunga a jeho rádce Šang Janga</vt:lpstr>
      <vt:lpstr>Reformy vévody Siao-kunga a jeho rádce Šang Janga</vt:lpstr>
      <vt:lpstr>Cesta ke sjednocení říše</vt:lpstr>
      <vt:lpstr>Cesta ke sjednocení říše</vt:lpstr>
      <vt:lpstr>Cesta ke sjednocení říše</vt:lpstr>
      <vt:lpstr>Cesta ke sjednocení říše</vt:lpstr>
      <vt:lpstr>Konec dynastie Východní Čou a porážka šesti velkých států</vt:lpstr>
      <vt:lpstr>Konec dynastie Východní Čou a porážka šesti velkých států</vt:lpstr>
      <vt:lpstr>Konec dynastie Východní Čou a porážka šesti velkých států</vt:lpstr>
      <vt:lpstr>Konec dynastie Východní Čou a porážka šesti velkých států</vt:lpstr>
      <vt:lpstr>Konec dynastie Východní Čou a porážka šesti velkých států</vt:lpstr>
      <vt:lpstr>Konec dynastie Východní Čou a porážka šesti velkých států</vt:lpstr>
      <vt:lpstr>Konec dynastie Východní Čou a porážka šesti velkých států</vt:lpstr>
      <vt:lpstr>Konec dynastie Východní Čou a porážka šesti velkých států</vt:lpstr>
      <vt:lpstr>Konec dynastie Východní Čou a porážka šesti velkých států</vt:lpstr>
      <vt:lpstr>Konec dynastie Východní Čou a porážka šesti velkých států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Doba Západní Čou – pokračování</dc:title>
  <dc:creator>Vladimír Liščák</dc:creator>
  <cp:lastModifiedBy>Vladimír Liščák</cp:lastModifiedBy>
  <cp:revision>1</cp:revision>
  <dcterms:created xsi:type="dcterms:W3CDTF">2021-03-02T06:42:03Z</dcterms:created>
  <dcterms:modified xsi:type="dcterms:W3CDTF">2021-03-02T06:42:03Z</dcterms:modified>
</cp:coreProperties>
</file>