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0967E5-636F-40B7-A5B0-DB9FA1EB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DD36A1B-10AC-465D-A9C7-C07FD0C25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17239-46C4-486F-B4A1-DEEDA70694AC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4E4A31-05AF-4A64-BC6C-B56FBD233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00CA95-33ED-42E9-B01B-0BF26388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AAAE1-94C3-4F6C-A66D-C58A52036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11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A6D8FC-7682-4418-9F47-0E0DA4B29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23A423-0CFF-4930-940C-47451D79B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B382C13-4CDC-49B0-93B1-CA11347DA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17239-46C4-486F-B4A1-DEEDA70694AC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433B6D-DDE3-41E8-8C5D-539C6B1B8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9129A3-A7F5-4CA0-857D-7602943DA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AAAE1-94C3-4F6C-A66D-C58A52036E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43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B46D57A-F719-4466-AB2E-DA733B20C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Kapitoly z dějin čínského starověku </a:t>
            </a:r>
            <a:br>
              <a:rPr lang="cs-CZ" b="1"/>
            </a:br>
            <a:r>
              <a:rPr lang="cs-CZ" sz="3600" b="1" cap="none"/>
              <a:t>(do začátku 3. století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B10F9E-818E-4DE3-829F-4ECE357D8B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2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009A104-6D99-40CF-AB20-CDF29742C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52EA38-18C5-4E78-9518-BB90492470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19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0BD9261-F9AB-4597-A6A8-9A3B6911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A50A6B0-935A-4D48-A89D-0171CBAC63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3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883439C-28B3-42B9-AFEF-F29117BDE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B2E3D3-1294-46CC-8B9C-DE4911FE47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DDC0F57-7E5F-44C5-B710-7DCE3C3F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637AB2-6DD2-4F94-BC06-D816DD7CE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54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2D05228-8559-40AA-B22B-8D0D5F4E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C933E2D-3C2C-489A-AC6F-D5F82DF67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8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353907A-5A8A-4C43-B73B-BE52324F5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B01E357-3B6D-4A4C-BC61-E82359E06A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8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510D0FD-739B-4541-BD8F-397538CD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8A40CE-A2E6-44D3-A71F-E7C01C7449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37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903A939-6F56-4912-A4F3-4EF8CB724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38DC172-C838-46BF-BEE7-2B5A752924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00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DFF1D3B-24C8-473F-A88C-CFBADB86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246226-6239-430D-92CF-C960F7FF11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3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0352912-19A6-4ACA-AB45-72C38309E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4AC8BC-0D86-4536-BCDB-91EDF87F9C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01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D853931-44FB-41D3-83C5-3F29D6108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591D702-91AE-4F8A-B8EC-BFAA60E5B1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86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E4CFCE2-1B46-420C-A492-94597508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95ADDFF-00CF-478E-8C26-48B7071813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5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5CB7876-6885-4FC6-8EB4-7416F891D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6F9625-3A4E-4546-B972-585A7977F5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03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E7D9C77-9456-41C2-A2CB-45087416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557ACB-B1D3-4137-99A1-55A355B940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23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891BC13-00EC-43D0-9570-8BD8F29A8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C444E0-7DCF-4E54-8D34-24E02EDBC4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4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38F9533-20C1-450A-828B-4DAC4047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5FBDD76-BB62-44E9-84EB-C538AE7363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35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F4B714A-927E-477A-8BF4-7E984743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FD8000-7230-46E6-9E50-9F88C8399D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64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0F76630-D14B-448F-826C-42250F5A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8AA18E8-ED5E-4643-90AC-EC7B5E2EC0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21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EBDA1FF-4FCE-456F-85C5-0B8B9BFD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8AB5D6-0956-4DB0-9292-F2460D4F11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4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DA51C7A-73BF-4F10-8562-5B66F2ECE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D0E2DB-F3CB-4D2B-878B-C892E75D6A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2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823F61A-DD55-4ED5-BD6F-F995D9BE1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81415F-E0C3-4105-B279-3464360815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2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CD25326-36CF-4EAB-BA0A-474C39D2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Obecný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E7E4D4F-F47D-46EF-ACE9-32EBC0689E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5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42B40CF-3B90-4E5D-BF37-FA6EA902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39B4CDB-072B-4486-99C7-6E200A769C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4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43FEE7D-3D1E-4D58-8503-9023E9A12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89BAF5-7235-4676-BBF6-21EFAD87E7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7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8183062-A0A5-4021-8434-40785240B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F175C6A-228E-4CCB-A078-EBC8BCCD37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4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6C21FC7-BB1A-4F92-AD42-519EA6878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DA5DA84-2D5E-4597-A091-B3D61D0F1E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57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AA5C121-371A-4716-A202-5FFA80FDB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79364B-ACA8-43D9-899D-BBADE7C57F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3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944C63A-EDB1-4D82-B2C4-A659D308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F9DEEEF-F8F3-4C40-9151-C97E231B0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3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06A68F3-AA0A-4224-8E40-9AF1A021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50238E7-A033-4361-B84B-ADB260A623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88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E64F7BF-75C4-46E4-9C2B-A2A32C9F3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E07CB68-218B-43F9-969E-A76FB9EC11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3D6F504-6281-4530-BE9D-3ACBC7AB9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31309B-30D9-43E7-9E47-5AA1E952EE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14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9A2AC63-5D99-45D1-908F-B0BCB2CEA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8C828F-4A82-4057-9228-DAE1983A29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05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86E7D06-8D5A-43DB-88C5-C6285B45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306873-AD6C-4B15-8DDF-1079726154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76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B0BFFE9-0AAF-47FA-917A-8B2E98049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5DF105-9B52-4B43-8E9A-9C673E2FCE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50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8745E9E-DE70-4985-9173-52CFC738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F41E5E3-D6A6-4F9A-8C90-E28940BFD7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0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B4B4395-89AB-4DD5-8A99-BDA1D3C10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7B4453-D6A1-430A-A5D3-2426D9950A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0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C8BFAD3-BB79-4B32-A4F2-55D873EB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BDED7B5-1166-4CFF-B853-6550CC7902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69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E787FFB-A661-45AB-B8D6-55A4695A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CBE1276-B06A-4C64-8CCD-55EF02A263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99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EC1C796-CB1E-4995-9839-08125391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Sakové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AA6DA1-A6A3-42BA-89A9-B093136728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1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462182A-0FDA-4E35-B627-580D8BF84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Sakové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99C405A-0B5A-4591-8FD3-49A904DBB6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0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68669B7-D7B6-40D5-85D4-07C66203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Sakové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147B63-2D1E-4C18-92EF-84E257517A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6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FE893A4-DF81-4005-8829-041BC07E5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Wusunové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CA1C10A-820D-4DE2-A6AB-5C8BB1697A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ACDB865-A21C-42B3-9732-2584D1390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Wusunové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212AC5-43C0-4D6D-BCA7-D124B65F24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51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172D79E-9663-4413-84F5-F52109835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05DA34-F3A2-4D07-8629-D89F3E0EA3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02C4996-0241-41E4-86A1-A1BF20100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Wusunové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4344D52-09EA-4E9B-9C7A-652B0454B3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E0C6C0C-309A-4949-9ACB-1BB1A4C5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Wusunové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E02B4F5-CD07-4DE9-87BE-D94A512481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8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B0B9BCE-1D3A-4788-AB4A-B6A35C553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Jüe-č’ové (Kušáni a Tocharové)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8E663DD-3382-43DB-8975-4803AD06E1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4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4A253D3-2D57-434D-A4AF-079649C13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Jüe-č’ové (Kušáni a Tocharové)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3125717-7DFB-4B6E-AD16-3D1D10AC2E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1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5BFF05A-ACA2-4A28-9075-923CF967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Jüe-č’ové (Kušáni a Tocharové)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AE7538A-2185-4DFD-95AE-82EDFE0ADC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3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102470B-DD92-47F1-98B3-561A6F27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Jüe-č’ové (Kušáni a Tocharové)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D1BF29D-57C5-4B38-AC64-14119C315A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0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796A73D-8C26-4EF3-8891-96839DFA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Sogdové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1D7504-24A6-4FB4-B2C3-A08B3588C4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00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6B58BD0-4533-40BF-9FAC-B9B825FC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Sogdové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08EBC71-DEED-42A6-BF45-368AEAE74F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0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FA5A621-20BB-4A2A-921F-3A48F38E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Sogdové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ED7700-7EAF-4B05-A3D7-867712310F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88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0AC9AAD-21B8-4622-9FB3-DBD7F33A1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Sogdové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5E28C6-65AD-4BDC-8AA0-ED49E7CEF0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8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16C349D-FC22-4763-B7DC-528540B1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ED4FC0-1DEA-42BE-BEBF-C8DE7E7FD1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99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AA08C50-1084-475E-9A81-C2CB8255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Historické národy podél Hedvábné cesty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Sogdové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470D5E-1C28-4750-AA1C-2910156D33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64CC4AF-7F2E-4610-99FE-FF28E5255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Kapitoly z dějin čínského starověku </a:t>
            </a:r>
            <a:br>
              <a:rPr lang="cs-CZ" b="1"/>
            </a:br>
            <a:r>
              <a:rPr lang="cs-CZ" sz="3600" b="1" cap="none"/>
              <a:t>(do začátku 3. století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C74CA87-5051-414D-A34C-3065DE490F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04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223D94F-86CB-4E89-A063-4FA465C2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mytologické počátky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F6C66DF-4EFE-4B98-91C6-B8268B4031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09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B23ABFE-8E9A-4491-A6C2-F71ACEA5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mytologické počátky</a:t>
            </a:r>
            <a:endParaRPr lang="cs-CZ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1969D4-0039-4C1E-81EE-D3325505F7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70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FDF5C76-317F-40A8-9D91-22DE4FDD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mytologické počátky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178B58-4F51-4021-93D0-4165C7F431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19F9902-0C02-4B5C-BE62-25E7258D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mytologické počátky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098E733-D0AC-4970-AB3A-0868C6561A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39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7E34BC5-BE95-4391-9DC8-834B5D4A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mytologické počátky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24F06EF-2FA3-46DF-8657-0676AB811C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8C86224-AE59-4B9A-86B5-EBDF43F7E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první „pozemští“ panovníci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FC4615-AF78-47C0-8DA2-F43AED7E27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016A116-3882-4632-9678-9AEBC224A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první „pozemští“ panovníci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4BB09A-694F-4D7F-8012-DC1180F63F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3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FE20BBE-1A01-4DA9-A8DF-7CC0D879F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nejstarší osídlení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28057B7-0D0D-4346-A98A-6A95760CBC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65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FF1BDD7-786D-47AD-B733-A019908C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B1D1EB9-0FD5-4298-B247-A0C65EB611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84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EF0166F-30CC-4AE2-A42E-B367F651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Čchiangové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B684F5A-C68B-457F-8F5F-D6582DA48E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4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52551A8-CC94-4384-83E0-984E9852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Čchiangové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65A0D4-14F8-4796-829A-DFC72A47C4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9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5520F43-B264-482A-86A8-3934E05C4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Žangžung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FBA36FF-0177-4C09-A6C5-05CAE88E01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43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CDDFF0E-96A5-4B18-ACD5-C7DF5CBC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První státní útvary na území Tibetu</a:t>
            </a:r>
            <a:br>
              <a:rPr lang="cs-CZ"/>
            </a:br>
            <a:r>
              <a:rPr lang="cs-CZ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Žangžung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654C10-553B-4D80-A6D0-8125EC3FB0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2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62CA88B-F5A6-4512-8B3D-D07DBDF9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ABEB58-4A51-4383-BED8-01FA0F3068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09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77823A4-7479-4868-8723-6427CE0EE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„Barbaři“ a Dlouhá zeď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D9D7B8D-8826-4E40-9BA7-609A3FA5DE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08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</Words>
  <Application>Microsoft Office PowerPoint</Application>
  <PresentationFormat>Širokoúhlá obrazovka</PresentationFormat>
  <Paragraphs>73</Paragraphs>
  <Slides>73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7" baseType="lpstr">
      <vt:lpstr>Arial</vt:lpstr>
      <vt:lpstr>Calibri</vt:lpstr>
      <vt:lpstr>Calibri Light</vt:lpstr>
      <vt:lpstr>Motiv Office</vt:lpstr>
      <vt:lpstr>Kapitoly z dějin čínského starověku  (do začátku 3. století n. l.)</vt:lpstr>
      <vt:lpstr>Obecný úvod</vt:lpstr>
      <vt:lpstr>Obecný úvod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„Barbaři“ a Dlouhá zeď</vt:lpstr>
      <vt:lpstr>Historické národy podél Hedvábné cesty</vt:lpstr>
      <vt:lpstr>Historické národy podél Hedvábné cesty</vt:lpstr>
      <vt:lpstr>Historické národy podél Hedvábné cesty</vt:lpstr>
      <vt:lpstr>Historické národy podél Hedvábné cesty Sakové</vt:lpstr>
      <vt:lpstr>Historické národy podél Hedvábné cesty Sakové</vt:lpstr>
      <vt:lpstr>Historické národy podél Hedvábné cesty Sakové</vt:lpstr>
      <vt:lpstr>Historické národy podél Hedvábné cesty Wusunové</vt:lpstr>
      <vt:lpstr>Historické národy podél Hedvábné cesty Wusunové</vt:lpstr>
      <vt:lpstr>Historické národy podél Hedvábné cesty Wusunové</vt:lpstr>
      <vt:lpstr>Historické národy podél Hedvábné cesty Wusunové</vt:lpstr>
      <vt:lpstr>Historické národy podél Hedvábné cesty Jüe-č’ové (Kušáni a Tocharové)</vt:lpstr>
      <vt:lpstr>Historické národy podél Hedvábné cesty Jüe-č’ové (Kušáni a Tocharové)</vt:lpstr>
      <vt:lpstr>Historické národy podél Hedvábné cesty Jüe-č’ové (Kušáni a Tocharové)</vt:lpstr>
      <vt:lpstr>Historické národy podél Hedvábné cesty Jüe-č’ové (Kušáni a Tocharové)</vt:lpstr>
      <vt:lpstr>Historické národy podél Hedvábné cesty Sogdové</vt:lpstr>
      <vt:lpstr>Historické národy podél Hedvábné cesty Sogdové</vt:lpstr>
      <vt:lpstr>Historické národy podél Hedvábné cesty Sogdové</vt:lpstr>
      <vt:lpstr>Historické národy podél Hedvábné cesty Sogdové</vt:lpstr>
      <vt:lpstr>Historické národy podél Hedvábné cesty Sogdové</vt:lpstr>
      <vt:lpstr>Kapitoly z dějin čínského starověku  (do začátku 3. století n. l.)</vt:lpstr>
      <vt:lpstr>První státní útvary na území Tibetu mytologické počátky</vt:lpstr>
      <vt:lpstr>První státní útvary na území Tibetu mytologické počátky</vt:lpstr>
      <vt:lpstr>První státní útvary na území Tibetu mytologické počátky</vt:lpstr>
      <vt:lpstr>První státní útvary na území Tibetu mytologické počátky</vt:lpstr>
      <vt:lpstr>První státní útvary na území Tibetu mytologické počátky</vt:lpstr>
      <vt:lpstr>První státní útvary na území Tibetu první „pozemští“ panovníci</vt:lpstr>
      <vt:lpstr>První státní útvary na území Tibetu první „pozemští“ panovníci</vt:lpstr>
      <vt:lpstr>První státní útvary na území Tibetu nejstarší osídlení</vt:lpstr>
      <vt:lpstr>První státní útvary na území Tibetu Čchiangové</vt:lpstr>
      <vt:lpstr>První státní útvary na území Tibetu Čchiangové</vt:lpstr>
      <vt:lpstr>První státní útvary na území Tibetu Žangžung</vt:lpstr>
      <vt:lpstr>První státní útvary na území Tibetu Žangžung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 dějin čínského starověku  (do začátku 3. století n. l.)</dc:title>
  <dc:creator>Vladimír Liščák</dc:creator>
  <cp:lastModifiedBy>Vladimír Liščák</cp:lastModifiedBy>
  <cp:revision>1</cp:revision>
  <dcterms:created xsi:type="dcterms:W3CDTF">2021-04-21T09:07:06Z</dcterms:created>
  <dcterms:modified xsi:type="dcterms:W3CDTF">2021-04-21T09:07:06Z</dcterms:modified>
</cp:coreProperties>
</file>