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7C2C6-1412-42F6-9106-441FDA7A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B795FE-D43C-493B-B90B-2281724A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5D80-FBAD-4AC1-82A3-7E12978B6777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9D12D2-B03F-4690-9501-299C474C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584710-10A6-4A14-BC3C-67432EEE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48C8-EF09-4084-A5E0-C329F5729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716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391C8A-88DE-4D27-A186-BE9F2D88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FFCBA4-4004-48DB-867D-F74B736A3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3D2AC6-ED08-47EC-BD84-F88C9FE28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5D80-FBAD-4AC1-82A3-7E12978B6777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D035CA-B260-48A0-B274-3D28292AA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FDD8B4-E18F-42D7-A896-BED1EA360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48C8-EF09-4084-A5E0-C329F5729D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68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EA134AB-D719-4726-BCF9-534BFAA1B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Kapitoly z dějin čínského starověku </a:t>
            </a:r>
            <a:br>
              <a:rPr lang="cs-CZ" b="1"/>
            </a:br>
            <a:r>
              <a:rPr lang="cs-CZ" sz="3600" b="1" cap="none"/>
              <a:t>(do začátku 3. století n. l.)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4BD924-E155-4F69-8550-0976F25270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98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C0109BB-A1A3-453E-98D5-DD26693B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Opatření po založení císařské dynastie Čchin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E40337-E1C2-4C5D-9F74-9DA495004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04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E8EC755-F111-47D0-BB1B-2BDE0204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Opatření po založení císařské dynastie Čchin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AA636DC-C021-4C38-A076-AA574314A5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3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F149461-8BCD-4596-BF7C-4DE80832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Postavení císaře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E018A8-CD1D-4374-AE1E-7BA2989075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15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92BAC0D-B355-4EF9-AD29-BEC49B5B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Postavení císaře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EF54E6-77DD-43D0-9936-1B0E992942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41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048542B-C9B1-48A0-B339-FD31EA79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Postavení císaře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0D91B1-B8C3-45C6-A012-FF7283E0E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43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68E421E-EBDC-4A81-B9BD-EF0F5C77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Postavení císaře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CA5C6A-0631-447B-AC90-EFAF0889BC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97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717B30F-8748-4D88-8592-D87E0994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Správní systém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605E0F-2A03-4594-A1A5-348CF0C247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02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AEB84DD-255A-478E-8BA7-F335C863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Hospodářské reformy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2762B4C-4BCE-4A7E-B565-C82745F120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53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73EC5B4A-D2EA-4A96-B15F-8BEAECEB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Hospodářské reformy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F11157B-A78E-4981-933F-A364EC7960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70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D965B50-6C3D-4A3D-91CD-5B6BED6C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Hospodářské reformy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9958BAC-8E77-42AA-8534-41A067D7F2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38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B6590AEE-B865-4CF8-A09C-D2265164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Obecný úvod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6509357-A6F7-43DF-AF11-F23C6D7810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45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DB22543-E5DC-4D5E-854D-7E886EAD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Hospodářské reformy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7AEED4-9826-47F7-A4D6-068195968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88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A7AC16E9-4EF8-43AA-91A2-A966645F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Stavební projekty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471F965-09FE-460C-B696-DCF80838D2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25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266B3EC0-3EA5-4480-B5DD-D3A1FF71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Stavební projekty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0883F62-B51C-4AB7-B67E-AE214E99E0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56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F198320-A103-4BE4-9DE0-F24630D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Stavební projekty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5A28A7-C3D4-4479-9F2E-226D09FEF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79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8F4E19D-B482-4C66-8F0F-9E968C46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Stavební projekty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297E8D-36DE-441B-AACD-87B9D64370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9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DE0F31BC-DC8B-4A5A-8A33-1F426E00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Stavební projekty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F53452-B40B-466E-A5E6-EEC0A19F4F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61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50505AEA-F7C4-4A0C-B092-9BF103D9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Stavební projekty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FE9B637-C36D-4E7B-9236-A651F2059B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6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99AB50A7-38A8-4EE3-8D99-965F76D64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Stavební projekty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2A6073-423D-4FAB-BE0C-D3B24FEA4F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73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8FD73452-7166-4F27-B11B-5B57B17C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Obecný úvod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2C84A4-A9B6-4A5D-B492-952BB792AC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84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4E070512-59B5-470E-A194-6A829CFD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Obecný úvod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1D5B629-3356-4CC4-BFE6-403BC7A585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15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F3867217-7F4B-4582-BA2C-CBF7C45C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Obecný úvod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A9249D-B48C-4D53-98C6-16E523DD36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2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1046FDD7-C714-4D6C-8185-9A353CDF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Obecný úvod</a:t>
            </a:r>
            <a:endParaRPr lang="cs-CZ" dirty="0">
              <a:solidFill>
                <a:schemeClr val="accent5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70FA72-D29A-4AEB-894A-9A7D306A2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59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14B1112-9587-4F97-BAD5-5D5216B6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Opatření po založení císařské dynastie Čchin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A6A017-7D8E-4E87-B616-39F70BAA9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94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31AE97F0-65AF-4C31-8101-A5FD89BF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Opatření po založení císařské dynastie Čchin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E17E040-842F-4A60-BCD4-AD05D6613C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72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>
            <a:extLst>
              <a:ext uri="{FF2B5EF4-FFF2-40B4-BE49-F238E27FC236}">
                <a16:creationId xmlns:a16="http://schemas.microsoft.com/office/drawing/2014/main" id="{E6B7F768-0EC5-4F32-B9BC-63838DDB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Opatření po založení císařské dynastie Čchin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73E8E2-887C-4C74-B5CA-09F99D9681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28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Širokoúhlá obrazovka</PresentationFormat>
  <Paragraphs>27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Kapitoly z dějin čínského starověku  (do začátku 3. století n. l.)</vt:lpstr>
      <vt:lpstr>Obecný úvod</vt:lpstr>
      <vt:lpstr>Obecný úvod</vt:lpstr>
      <vt:lpstr>Obecný úvod</vt:lpstr>
      <vt:lpstr>Obecný úvod</vt:lpstr>
      <vt:lpstr>Obecný úvod</vt:lpstr>
      <vt:lpstr>Opatření po založení císařské dynastie Čchin</vt:lpstr>
      <vt:lpstr>Opatření po založení císařské dynastie Čchin</vt:lpstr>
      <vt:lpstr>Opatření po založení císařské dynastie Čchin</vt:lpstr>
      <vt:lpstr>Opatření po založení císařské dynastie Čchin</vt:lpstr>
      <vt:lpstr>Opatření po založení císařské dynastie Čchin</vt:lpstr>
      <vt:lpstr>Postavení císaře</vt:lpstr>
      <vt:lpstr>Postavení císaře</vt:lpstr>
      <vt:lpstr>Postavení císaře</vt:lpstr>
      <vt:lpstr>Postavení císaře</vt:lpstr>
      <vt:lpstr>Správní systém</vt:lpstr>
      <vt:lpstr>Hospodářské reformy</vt:lpstr>
      <vt:lpstr>Hospodářské reformy</vt:lpstr>
      <vt:lpstr>Hospodářské reformy</vt:lpstr>
      <vt:lpstr>Hospodářské reformy</vt:lpstr>
      <vt:lpstr>Stavební projekty</vt:lpstr>
      <vt:lpstr>Stavební projekty</vt:lpstr>
      <vt:lpstr>Stavební projekty</vt:lpstr>
      <vt:lpstr>Stavební projekty</vt:lpstr>
      <vt:lpstr>Stavební projekty</vt:lpstr>
      <vt:lpstr>Stavební projekty</vt:lpstr>
      <vt:lpstr>Stavební projekty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Kapitoly z dějin čínského starověku  (do začátku 3. století n. l.)</dc:title>
  <dc:creator>Vladimír Liščák</dc:creator>
  <cp:lastModifiedBy>Vladimír Liščák</cp:lastModifiedBy>
  <cp:revision>3</cp:revision>
  <dcterms:created xsi:type="dcterms:W3CDTF">2021-04-21T09:09:12Z</dcterms:created>
  <dcterms:modified xsi:type="dcterms:W3CDTF">2021-04-21T09:18:56Z</dcterms:modified>
</cp:coreProperties>
</file>