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19F471-8BB2-4552-A96A-CE38865AD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E717246-D3D5-4C10-B191-E259D0867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F73C6-BDF9-469A-8AEA-592B8141627B}" type="datetimeFigureOut">
              <a:rPr lang="cs-CZ" smtClean="0"/>
              <a:t>21.04.2021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B0FAA70-1012-4D70-BB5D-6684472E0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A59B7B4-3B6E-4108-A43E-169F0AD8F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9D179-D173-4300-8673-377CC8C82D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1122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82A4441-C39D-4168-8059-390CD23A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79E10F7-BEA2-4CCC-989C-26E763BD3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EDA7C1-098E-4F64-B9DE-C086472538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F73C6-BDF9-469A-8AEA-592B8141627B}" type="datetimeFigureOut">
              <a:rPr lang="cs-CZ" smtClean="0"/>
              <a:t>21.04.2021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90E8D3E-8034-4D58-BF49-FF44D7D65B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1D6C570-40D2-40EC-8C57-31F031F01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9D179-D173-4300-8673-377CC8C82D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2932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9EC9EF0F-652F-4649-A1B3-FD3F9CF2F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Kapitoly z dějin čínského starověku </a:t>
            </a:r>
            <a:br>
              <a:rPr lang="cs-CZ" b="1"/>
            </a:br>
            <a:r>
              <a:rPr lang="cs-CZ" sz="3600" b="1" cap="none"/>
              <a:t>(do začátku 3. století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AE044AF-8B26-4BD3-BA4C-07DB982409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62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E56A9911-BF1F-4A62-9EEB-5A1C6843D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„Pochybení dynastie Čchin“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47313D1-1191-40CA-88B9-DA91EB2718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56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477D3217-7D7E-487C-B0A8-DFDC90CB2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„Pochybení dynastie Čchin“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4226DD8-97E5-4CFF-A765-E8926D9B6F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90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9B568BCD-EF14-4B8F-A714-E31B5C0A0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„Pochybení dynastie Čchin“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50AA1CF-ABF0-4C02-9E30-D318F090B3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931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9EDFC05B-831B-4F91-8324-ACEBB956C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„Pochybení dynastie Čchin“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08CD7AB-3935-40A9-B022-C29643EF52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05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701EDD4F-0779-4923-A390-E56ECEC93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„Pochybení dynastie Čchin“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50EAF20-C268-4165-9011-7D1F64A35E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57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5AF28951-FA85-423A-B060-4D2AAA19A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„Pochybení dynastie Čchin“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159AC1E-DDC6-4EDA-8D7B-F3AC1D7170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88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1976FC6D-AE1F-4F91-ACBC-E4E1A4FC1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Konec dynastie Čchin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89B544E-0924-4A36-A4C1-5BA2D685B0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38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B78E640E-F4D1-4F16-80D5-16E7759B8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Konec dynastie Čchin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FACCC00-AF41-4386-AEF4-D453CCB402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90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01C9032-64F0-43FF-B401-C277DAE16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Konec dynastie Čchin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147B46C-798A-4F47-A56B-28E03B3429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48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53023F65-5A7B-4AF0-8D1A-9CEF2D6B7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Konec dynastie Čchin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3904DCF-C074-4EA2-A704-3AD92FD8D5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82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53328679-BD79-4E43-AF1D-221590997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Obecný úvod</a:t>
            </a:r>
            <a:endParaRPr lang="cs-CZ" dirty="0">
              <a:solidFill>
                <a:schemeClr val="accent5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00465A3-36DE-4DDE-B8E3-0F97B1410C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49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EA20E4EC-20B7-4000-9F6E-8CC99197A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Konec dynastie Čchin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D07713B-A33E-4D13-8C10-EF2D0949D7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299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F0583E05-94E3-4B8D-97F4-5C13DE5BB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Konec dynastie Čchin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8FB40CE-1460-43A2-97A3-7A2797E5A7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76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36F2376E-20B5-437F-B87C-715CFAC50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Založení dynastie Chan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C60C903-F8B0-4DA4-984A-26021E29A8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57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684EE724-1071-4558-B441-8DE7149AD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Siungnuové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65D9A84-B6AC-4033-B3E9-474B9EBC50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58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447FF6B7-43B4-4255-9D49-F87F12EAC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Siungnuové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415B0A-AC18-44AA-AC44-E77E4B89FB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51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97C92E97-9325-42B4-B77A-17B028786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Siungnuové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1A7BE5E-17AE-4FDB-990E-4969B0115F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76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B4DE4BC5-5179-4F4E-B742-B1A49AD24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Siungnuové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F3B6176-E5BD-4F8A-9BD0-68C92B3065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07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84FC882-9F8D-4286-84BB-349C290BA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Siungnuové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3489BF7-2946-43BE-B586-170F642F36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637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C921DA09-4354-4621-AA6C-427D915A3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Siungnuové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EA4A50D-C10E-4901-8843-FA52D7C1C3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05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3044696-345F-489A-AAF9-EA8554650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Siungnuové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BC0EEAA-E1E0-4EBB-8DB9-BEFF810789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46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3823CE0E-9298-4C4E-9B10-2905A30EB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Obecný úvod</a:t>
            </a:r>
            <a:endParaRPr lang="cs-CZ" dirty="0">
              <a:solidFill>
                <a:schemeClr val="accent5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948897B-DC47-4536-B600-4D7444C80B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28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2EBC1985-DF31-4DBE-85C2-1C9E694D0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Siungnuové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3161C68-74F8-424B-A916-03FF4B0F94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10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354FB435-887A-4189-9D59-E66D63312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Siungnuové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1DE9F3C-02F8-4AFC-8FA0-B8D177FEB2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47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15DD0413-B494-4676-AF8D-4CF7B79CC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Siungnuové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D8AAA5D-315C-40DE-B399-C2CF0E639C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81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0F1A7210-633F-4326-815F-EB277302E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Siungnuové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31C67E6-B612-44D9-8879-24DBC8F27B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11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00835360-DFD7-4DBA-84FF-CCC260DC9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Siungnuové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0CC4BA6-B81D-4851-80DB-7989D5BD71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32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FF23875E-7649-464B-A97D-1F7D0CB32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Siungnuové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FB7540C-57D1-4D8E-8369-0B9D01D901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86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7AD9F8A8-6FA8-4DF2-8E7B-84F001B5B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Siungnuové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4131FB1-67D0-456C-9676-E6FCBA8EE2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86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E08DDF9D-BD91-46A8-8E81-F968AADB2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Siungnuové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21CBAC4-A044-4B00-B9C7-59651AA3E3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370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A70CC66-E82C-438E-838E-157A7C031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Siungnuové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84D7B11-1D98-4B7A-9838-DA31A34AED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04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AC6A2B4-9D96-4B9C-A77F-97031B53D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Siungnuové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BC578CC-2361-4861-80EE-25EB786136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53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87714FD3-0821-4455-83DC-F86651F8B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Obecný úvod</a:t>
            </a:r>
            <a:endParaRPr lang="cs-CZ" dirty="0">
              <a:solidFill>
                <a:schemeClr val="accent5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B49A3C3-ED59-4856-99BB-929719D533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84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B10F7A00-B728-4A15-9552-6B87CF328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Siungnuové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F311490-70CE-42EB-8AE7-8AC109C4AF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390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2730EC8F-A9D1-4AC3-8A0D-3B12BE46F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Siungnuové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2F9C660-867F-4A74-9A95-DEFB040F27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64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7C223CFD-B28F-4F0F-BF82-E4B6994CB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AF69298-4E5A-43EA-98EB-9B527385BF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33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0B0F18B0-A634-4889-8A76-298C021BA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Obecný úvod</a:t>
            </a:r>
            <a:endParaRPr lang="cs-CZ" dirty="0">
              <a:solidFill>
                <a:schemeClr val="accent5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2135F22-C5EF-4C96-90D4-C837CB8B02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17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7B755382-126D-44FE-98B1-61DEBA880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Obecný úvod</a:t>
            </a:r>
            <a:endParaRPr lang="cs-CZ" dirty="0">
              <a:solidFill>
                <a:schemeClr val="accent5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01086B0-0E7D-4E7E-AF1C-1E1DE185D1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32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4B916B10-1592-485F-8294-BA05148FB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Konec prvního císařství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7FB9B13-405F-4AF8-A812-06D62D4F60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98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C62A360-407C-4AB8-8543-A057FC126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Konec prvního císařství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1D66FC7-4B4E-4582-BBBE-7F5DFCE804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11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</Words>
  <Application>Microsoft Office PowerPoint</Application>
  <PresentationFormat>Širokoúhlá obrazovka</PresentationFormat>
  <Paragraphs>40</Paragraphs>
  <Slides>41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Motiv Office</vt:lpstr>
      <vt:lpstr>Kapitoly z dějin čínského starověku  (do začátku 3. století n. l.)</vt:lpstr>
      <vt:lpstr>Obecný úvod</vt:lpstr>
      <vt:lpstr>Obecný úvod</vt:lpstr>
      <vt:lpstr>Obecný úvod</vt:lpstr>
      <vt:lpstr>Prezentace aplikace PowerPoint</vt:lpstr>
      <vt:lpstr>Obecný úvod</vt:lpstr>
      <vt:lpstr>Obecný úvod</vt:lpstr>
      <vt:lpstr>Konec prvního císařství</vt:lpstr>
      <vt:lpstr>Konec prvního císařství</vt:lpstr>
      <vt:lpstr>„Pochybení dynastie Čchin“</vt:lpstr>
      <vt:lpstr>„Pochybení dynastie Čchin“</vt:lpstr>
      <vt:lpstr>„Pochybení dynastie Čchin“</vt:lpstr>
      <vt:lpstr>„Pochybení dynastie Čchin“</vt:lpstr>
      <vt:lpstr>„Pochybení dynastie Čchin“</vt:lpstr>
      <vt:lpstr>„Pochybení dynastie Čchin“</vt:lpstr>
      <vt:lpstr>Konec dynastie Čchin</vt:lpstr>
      <vt:lpstr>Konec dynastie Čchin</vt:lpstr>
      <vt:lpstr>Konec dynastie Čchin</vt:lpstr>
      <vt:lpstr>Konec dynastie Čchin</vt:lpstr>
      <vt:lpstr>Konec dynastie Čchin</vt:lpstr>
      <vt:lpstr>Konec dynastie Čchin</vt:lpstr>
      <vt:lpstr>Založení dynastie Chan</vt:lpstr>
      <vt:lpstr>Siungnuové</vt:lpstr>
      <vt:lpstr>Siungnuové</vt:lpstr>
      <vt:lpstr>Siungnuové</vt:lpstr>
      <vt:lpstr>Siungnuové</vt:lpstr>
      <vt:lpstr>Siungnuové</vt:lpstr>
      <vt:lpstr>Siungnuové</vt:lpstr>
      <vt:lpstr>Siungnuové</vt:lpstr>
      <vt:lpstr>Siungnuové</vt:lpstr>
      <vt:lpstr>Siungnuové</vt:lpstr>
      <vt:lpstr>Siungnuové</vt:lpstr>
      <vt:lpstr>Siungnuové</vt:lpstr>
      <vt:lpstr>Siungnuové</vt:lpstr>
      <vt:lpstr>Siungnuové</vt:lpstr>
      <vt:lpstr>Siungnuové</vt:lpstr>
      <vt:lpstr>Siungnuové</vt:lpstr>
      <vt:lpstr>Siungnuové</vt:lpstr>
      <vt:lpstr>Siungnuové</vt:lpstr>
      <vt:lpstr>Siungnuové</vt:lpstr>
      <vt:lpstr>Siungnuové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Kapitoly z dějin čínského starověku  (do začátku 3. století n. l.)</dc:title>
  <dc:creator>Vladimír Liščák</dc:creator>
  <cp:lastModifiedBy>Vladimír Liščák</cp:lastModifiedBy>
  <cp:revision>1</cp:revision>
  <dcterms:created xsi:type="dcterms:W3CDTF">2021-04-21T09:12:58Z</dcterms:created>
  <dcterms:modified xsi:type="dcterms:W3CDTF">2021-04-21T09:12:58Z</dcterms:modified>
</cp:coreProperties>
</file>