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ek Todorov" userId="30006321e24f1a89" providerId="LiveId" clId="{64F17068-271F-4E54-8F63-C9C4FF142646}"/>
    <pc:docChg chg="modSld">
      <pc:chgData name="Marek Todorov" userId="30006321e24f1a89" providerId="LiveId" clId="{64F17068-271F-4E54-8F63-C9C4FF142646}" dt="2022-03-15T14:24:22.061" v="0" actId="20577"/>
      <pc:docMkLst>
        <pc:docMk/>
      </pc:docMkLst>
      <pc:sldChg chg="modSp mod">
        <pc:chgData name="Marek Todorov" userId="30006321e24f1a89" providerId="LiveId" clId="{64F17068-271F-4E54-8F63-C9C4FF142646}" dt="2022-03-15T14:24:22.061" v="0" actId="20577"/>
        <pc:sldMkLst>
          <pc:docMk/>
          <pc:sldMk cId="3352712621" sldId="272"/>
        </pc:sldMkLst>
        <pc:spChg chg="mod">
          <ac:chgData name="Marek Todorov" userId="30006321e24f1a89" providerId="LiveId" clId="{64F17068-271F-4E54-8F63-C9C4FF142646}" dt="2022-03-15T14:24:22.061" v="0" actId="20577"/>
          <ac:spMkLst>
            <pc:docMk/>
            <pc:sldMk cId="3352712621" sldId="272"/>
            <ac:spMk id="3" creationId="{7E20FE59-D0D0-4B8B-965F-45D51D15E956}"/>
          </ac:spMkLst>
        </pc:spChg>
      </pc:sldChg>
    </pc:docChg>
  </pc:docChgLst>
  <pc:docChgLst>
    <pc:chgData name="Marek Todorov" userId="30006321e24f1a89" providerId="LiveId" clId="{3CB141A0-6E95-4B39-979F-7FAD2A390FB3}"/>
    <pc:docChg chg="undo redo custSel addSld delSld modSld">
      <pc:chgData name="Marek Todorov" userId="30006321e24f1a89" providerId="LiveId" clId="{3CB141A0-6E95-4B39-979F-7FAD2A390FB3}" dt="2021-03-30T15:44:48.775" v="7109" actId="20577"/>
      <pc:docMkLst>
        <pc:docMk/>
      </pc:docMkLst>
      <pc:sldChg chg="modSp new mod">
        <pc:chgData name="Marek Todorov" userId="30006321e24f1a89" providerId="LiveId" clId="{3CB141A0-6E95-4B39-979F-7FAD2A390FB3}" dt="2021-03-30T15:44:48.775" v="7109" actId="20577"/>
        <pc:sldMkLst>
          <pc:docMk/>
          <pc:sldMk cId="1165477803" sldId="256"/>
        </pc:sldMkLst>
        <pc:spChg chg="mod">
          <ac:chgData name="Marek Todorov" userId="30006321e24f1a89" providerId="LiveId" clId="{3CB141A0-6E95-4B39-979F-7FAD2A390FB3}" dt="2021-03-29T11:38:40.711" v="23" actId="20577"/>
          <ac:spMkLst>
            <pc:docMk/>
            <pc:sldMk cId="1165477803" sldId="256"/>
            <ac:spMk id="2" creationId="{44966FDD-7A55-43A0-8072-641E4C0E86EC}"/>
          </ac:spMkLst>
        </pc:spChg>
        <pc:spChg chg="mod">
          <ac:chgData name="Marek Todorov" userId="30006321e24f1a89" providerId="LiveId" clId="{3CB141A0-6E95-4B39-979F-7FAD2A390FB3}" dt="2021-03-30T15:44:48.775" v="7109" actId="20577"/>
          <ac:spMkLst>
            <pc:docMk/>
            <pc:sldMk cId="1165477803" sldId="256"/>
            <ac:spMk id="3" creationId="{811968FF-9DF1-4520-B4F2-4E7E8CE8665D}"/>
          </ac:spMkLst>
        </pc:spChg>
      </pc:sldChg>
      <pc:sldChg chg="addSp delSp modSp new mod modClrScheme chgLayout">
        <pc:chgData name="Marek Todorov" userId="30006321e24f1a89" providerId="LiveId" clId="{3CB141A0-6E95-4B39-979F-7FAD2A390FB3}" dt="2021-03-29T11:56:44.737" v="1279" actId="20577"/>
        <pc:sldMkLst>
          <pc:docMk/>
          <pc:sldMk cId="3560586156" sldId="257"/>
        </pc:sldMkLst>
        <pc:spChg chg="mod ord">
          <ac:chgData name="Marek Todorov" userId="30006321e24f1a89" providerId="LiveId" clId="{3CB141A0-6E95-4B39-979F-7FAD2A390FB3}" dt="2021-03-29T11:40:38.586" v="78" actId="700"/>
          <ac:spMkLst>
            <pc:docMk/>
            <pc:sldMk cId="3560586156" sldId="257"/>
            <ac:spMk id="2" creationId="{FFD1E0B7-1872-4948-B291-31701465B28C}"/>
          </ac:spMkLst>
        </pc:spChg>
        <pc:spChg chg="del mod ord">
          <ac:chgData name="Marek Todorov" userId="30006321e24f1a89" providerId="LiveId" clId="{3CB141A0-6E95-4B39-979F-7FAD2A390FB3}" dt="2021-03-29T11:40:38.586" v="78" actId="700"/>
          <ac:spMkLst>
            <pc:docMk/>
            <pc:sldMk cId="3560586156" sldId="257"/>
            <ac:spMk id="3" creationId="{8FC5B3B3-A9E8-428B-9DE3-7D97E5659495}"/>
          </ac:spMkLst>
        </pc:spChg>
        <pc:spChg chg="add mod ord">
          <ac:chgData name="Marek Todorov" userId="30006321e24f1a89" providerId="LiveId" clId="{3CB141A0-6E95-4B39-979F-7FAD2A390FB3}" dt="2021-03-29T11:56:44.737" v="1279" actId="20577"/>
          <ac:spMkLst>
            <pc:docMk/>
            <pc:sldMk cId="3560586156" sldId="257"/>
            <ac:spMk id="4" creationId="{5163D9B5-A8A1-449B-8B5D-65D850DD739F}"/>
          </ac:spMkLst>
        </pc:spChg>
        <pc:spChg chg="add del mod ord">
          <ac:chgData name="Marek Todorov" userId="30006321e24f1a89" providerId="LiveId" clId="{3CB141A0-6E95-4B39-979F-7FAD2A390FB3}" dt="2021-03-29T11:41:30.842" v="79" actId="931"/>
          <ac:spMkLst>
            <pc:docMk/>
            <pc:sldMk cId="3560586156" sldId="257"/>
            <ac:spMk id="5" creationId="{2D09536C-0A80-45CB-9D54-FAE7A17E5714}"/>
          </ac:spMkLst>
        </pc:spChg>
        <pc:picChg chg="add mod">
          <ac:chgData name="Marek Todorov" userId="30006321e24f1a89" providerId="LiveId" clId="{3CB141A0-6E95-4B39-979F-7FAD2A390FB3}" dt="2021-03-29T11:41:45.841" v="82" actId="1076"/>
          <ac:picMkLst>
            <pc:docMk/>
            <pc:sldMk cId="3560586156" sldId="257"/>
            <ac:picMk id="7" creationId="{1E81C0A9-43BB-4C67-B859-C7D47B297997}"/>
          </ac:picMkLst>
        </pc:picChg>
      </pc:sldChg>
      <pc:sldChg chg="addSp delSp modSp new mod">
        <pc:chgData name="Marek Todorov" userId="30006321e24f1a89" providerId="LiveId" clId="{3CB141A0-6E95-4B39-979F-7FAD2A390FB3}" dt="2021-03-29T11:51:43.455" v="956" actId="1076"/>
        <pc:sldMkLst>
          <pc:docMk/>
          <pc:sldMk cId="340563404" sldId="258"/>
        </pc:sldMkLst>
        <pc:spChg chg="mod">
          <ac:chgData name="Marek Todorov" userId="30006321e24f1a89" providerId="LiveId" clId="{3CB141A0-6E95-4B39-979F-7FAD2A390FB3}" dt="2021-03-29T11:46:36.552" v="646" actId="255"/>
          <ac:spMkLst>
            <pc:docMk/>
            <pc:sldMk cId="340563404" sldId="258"/>
            <ac:spMk id="2" creationId="{19B10743-FEB4-41BB-BA32-7C6F25B355A1}"/>
          </ac:spMkLst>
        </pc:spChg>
        <pc:spChg chg="mod">
          <ac:chgData name="Marek Todorov" userId="30006321e24f1a89" providerId="LiveId" clId="{3CB141A0-6E95-4B39-979F-7FAD2A390FB3}" dt="2021-03-29T11:50:46.315" v="919" actId="20577"/>
          <ac:spMkLst>
            <pc:docMk/>
            <pc:sldMk cId="340563404" sldId="258"/>
            <ac:spMk id="3" creationId="{BDA65025-1638-4D42-BC6A-C0FA54F2ADB8}"/>
          </ac:spMkLst>
        </pc:spChg>
        <pc:spChg chg="del">
          <ac:chgData name="Marek Todorov" userId="30006321e24f1a89" providerId="LiveId" clId="{3CB141A0-6E95-4B39-979F-7FAD2A390FB3}" dt="2021-03-29T11:51:07.283" v="920" actId="931"/>
          <ac:spMkLst>
            <pc:docMk/>
            <pc:sldMk cId="340563404" sldId="258"/>
            <ac:spMk id="4" creationId="{816D3265-D89F-4C54-A2E5-726E2179E20B}"/>
          </ac:spMkLst>
        </pc:spChg>
        <pc:spChg chg="add mod">
          <ac:chgData name="Marek Todorov" userId="30006321e24f1a89" providerId="LiveId" clId="{3CB141A0-6E95-4B39-979F-7FAD2A390FB3}" dt="2021-03-29T11:51:43.455" v="956" actId="1076"/>
          <ac:spMkLst>
            <pc:docMk/>
            <pc:sldMk cId="340563404" sldId="258"/>
            <ac:spMk id="7" creationId="{6F1FF423-3FF7-4842-A9ED-04CCE2924757}"/>
          </ac:spMkLst>
        </pc:spChg>
        <pc:picChg chg="add mod">
          <ac:chgData name="Marek Todorov" userId="30006321e24f1a89" providerId="LiveId" clId="{3CB141A0-6E95-4B39-979F-7FAD2A390FB3}" dt="2021-03-29T11:51:18.752" v="924" actId="1076"/>
          <ac:picMkLst>
            <pc:docMk/>
            <pc:sldMk cId="340563404" sldId="258"/>
            <ac:picMk id="6" creationId="{9C0C0F39-BB20-4623-B418-C1819C9B47CA}"/>
          </ac:picMkLst>
        </pc:picChg>
      </pc:sldChg>
      <pc:sldChg chg="addSp delSp modSp new mod modClrScheme chgLayout">
        <pc:chgData name="Marek Todorov" userId="30006321e24f1a89" providerId="LiveId" clId="{3CB141A0-6E95-4B39-979F-7FAD2A390FB3}" dt="2021-03-29T11:56:22.159" v="1276" actId="313"/>
        <pc:sldMkLst>
          <pc:docMk/>
          <pc:sldMk cId="867097597" sldId="259"/>
        </pc:sldMkLst>
        <pc:spChg chg="mod ord">
          <ac:chgData name="Marek Todorov" userId="30006321e24f1a89" providerId="LiveId" clId="{3CB141A0-6E95-4B39-979F-7FAD2A390FB3}" dt="2021-03-29T11:54:34.733" v="1209" actId="20577"/>
          <ac:spMkLst>
            <pc:docMk/>
            <pc:sldMk cId="867097597" sldId="259"/>
            <ac:spMk id="2" creationId="{4CAF2A19-662C-4E69-8254-70A872137630}"/>
          </ac:spMkLst>
        </pc:spChg>
        <pc:spChg chg="del mod ord">
          <ac:chgData name="Marek Todorov" userId="30006321e24f1a89" providerId="LiveId" clId="{3CB141A0-6E95-4B39-979F-7FAD2A390FB3}" dt="2021-03-29T11:52:47.610" v="1012" actId="700"/>
          <ac:spMkLst>
            <pc:docMk/>
            <pc:sldMk cId="867097597" sldId="259"/>
            <ac:spMk id="3" creationId="{2E872982-1FC4-475B-A0C4-36E3443DB542}"/>
          </ac:spMkLst>
        </pc:spChg>
        <pc:spChg chg="del">
          <ac:chgData name="Marek Todorov" userId="30006321e24f1a89" providerId="LiveId" clId="{3CB141A0-6E95-4B39-979F-7FAD2A390FB3}" dt="2021-03-29T11:52:47.610" v="1012" actId="700"/>
          <ac:spMkLst>
            <pc:docMk/>
            <pc:sldMk cId="867097597" sldId="259"/>
            <ac:spMk id="4" creationId="{4AEAB2A7-CE67-4A41-B750-B7E918994764}"/>
          </ac:spMkLst>
        </pc:spChg>
        <pc:spChg chg="add mod ord">
          <ac:chgData name="Marek Todorov" userId="30006321e24f1a89" providerId="LiveId" clId="{3CB141A0-6E95-4B39-979F-7FAD2A390FB3}" dt="2021-03-29T11:56:22.159" v="1276" actId="313"/>
          <ac:spMkLst>
            <pc:docMk/>
            <pc:sldMk cId="867097597" sldId="259"/>
            <ac:spMk id="5" creationId="{AFBEE754-6C05-43D8-BCB4-29E6F58F5AC2}"/>
          </ac:spMkLst>
        </pc:spChg>
      </pc:sldChg>
      <pc:sldChg chg="modSp new mod">
        <pc:chgData name="Marek Todorov" userId="30006321e24f1a89" providerId="LiveId" clId="{3CB141A0-6E95-4B39-979F-7FAD2A390FB3}" dt="2021-03-29T11:57:30.921" v="1308" actId="313"/>
        <pc:sldMkLst>
          <pc:docMk/>
          <pc:sldMk cId="3860598244" sldId="260"/>
        </pc:sldMkLst>
        <pc:spChg chg="mod">
          <ac:chgData name="Marek Todorov" userId="30006321e24f1a89" providerId="LiveId" clId="{3CB141A0-6E95-4B39-979F-7FAD2A390FB3}" dt="2021-03-29T11:57:08.652" v="1301" actId="20577"/>
          <ac:spMkLst>
            <pc:docMk/>
            <pc:sldMk cId="3860598244" sldId="260"/>
            <ac:spMk id="2" creationId="{BAE017AD-A4D2-4F1C-978C-2CEAAEC01D2D}"/>
          </ac:spMkLst>
        </pc:spChg>
        <pc:spChg chg="mod">
          <ac:chgData name="Marek Todorov" userId="30006321e24f1a89" providerId="LiveId" clId="{3CB141A0-6E95-4B39-979F-7FAD2A390FB3}" dt="2021-03-29T11:57:30.921" v="1308" actId="313"/>
          <ac:spMkLst>
            <pc:docMk/>
            <pc:sldMk cId="3860598244" sldId="260"/>
            <ac:spMk id="3" creationId="{A80A98DE-7752-4BCF-A568-6E04891C565F}"/>
          </ac:spMkLst>
        </pc:spChg>
      </pc:sldChg>
      <pc:sldChg chg="addSp delSp modSp new mod modClrScheme chgLayout">
        <pc:chgData name="Marek Todorov" userId="30006321e24f1a89" providerId="LiveId" clId="{3CB141A0-6E95-4B39-979F-7FAD2A390FB3}" dt="2021-03-29T12:07:30.404" v="1624" actId="20577"/>
        <pc:sldMkLst>
          <pc:docMk/>
          <pc:sldMk cId="542567428" sldId="261"/>
        </pc:sldMkLst>
        <pc:spChg chg="mod ord">
          <ac:chgData name="Marek Todorov" userId="30006321e24f1a89" providerId="LiveId" clId="{3CB141A0-6E95-4B39-979F-7FAD2A390FB3}" dt="2021-03-29T12:06:00.429" v="1464" actId="700"/>
          <ac:spMkLst>
            <pc:docMk/>
            <pc:sldMk cId="542567428" sldId="261"/>
            <ac:spMk id="2" creationId="{137E0BC9-C4CF-452E-9FD7-B87B5771F1D9}"/>
          </ac:spMkLst>
        </pc:spChg>
        <pc:spChg chg="mod ord">
          <ac:chgData name="Marek Todorov" userId="30006321e24f1a89" providerId="LiveId" clId="{3CB141A0-6E95-4B39-979F-7FAD2A390FB3}" dt="2021-03-29T12:07:30.404" v="1624" actId="20577"/>
          <ac:spMkLst>
            <pc:docMk/>
            <pc:sldMk cId="542567428" sldId="261"/>
            <ac:spMk id="3" creationId="{D8724D60-A7E2-47D6-9C87-34DBC3EE4592}"/>
          </ac:spMkLst>
        </pc:spChg>
        <pc:spChg chg="add del mod ord">
          <ac:chgData name="Marek Todorov" userId="30006321e24f1a89" providerId="LiveId" clId="{3CB141A0-6E95-4B39-979F-7FAD2A390FB3}" dt="2021-03-29T12:06:21.383" v="1465" actId="931"/>
          <ac:spMkLst>
            <pc:docMk/>
            <pc:sldMk cId="542567428" sldId="261"/>
            <ac:spMk id="4" creationId="{01C29BF9-1EBC-4AA5-AC5C-58D161FFE254}"/>
          </ac:spMkLst>
        </pc:spChg>
        <pc:picChg chg="add mod">
          <ac:chgData name="Marek Todorov" userId="30006321e24f1a89" providerId="LiveId" clId="{3CB141A0-6E95-4B39-979F-7FAD2A390FB3}" dt="2021-03-29T12:06:33.845" v="1469" actId="1076"/>
          <ac:picMkLst>
            <pc:docMk/>
            <pc:sldMk cId="542567428" sldId="261"/>
            <ac:picMk id="6" creationId="{58CE5013-6BBF-41BC-B4AF-F656D9978226}"/>
          </ac:picMkLst>
        </pc:picChg>
      </pc:sldChg>
      <pc:sldChg chg="addSp delSp modSp new mod">
        <pc:chgData name="Marek Todorov" userId="30006321e24f1a89" providerId="LiveId" clId="{3CB141A0-6E95-4B39-979F-7FAD2A390FB3}" dt="2021-03-29T13:00:03.051" v="1838" actId="1076"/>
        <pc:sldMkLst>
          <pc:docMk/>
          <pc:sldMk cId="1748270978" sldId="262"/>
        </pc:sldMkLst>
        <pc:spChg chg="mod">
          <ac:chgData name="Marek Todorov" userId="30006321e24f1a89" providerId="LiveId" clId="{3CB141A0-6E95-4B39-979F-7FAD2A390FB3}" dt="2021-03-29T12:07:50.719" v="1662" actId="20577"/>
          <ac:spMkLst>
            <pc:docMk/>
            <pc:sldMk cId="1748270978" sldId="262"/>
            <ac:spMk id="2" creationId="{0F4BCC6A-38C4-4752-B8F9-924886F792FC}"/>
          </ac:spMkLst>
        </pc:spChg>
        <pc:spChg chg="mod">
          <ac:chgData name="Marek Todorov" userId="30006321e24f1a89" providerId="LiveId" clId="{3CB141A0-6E95-4B39-979F-7FAD2A390FB3}" dt="2021-03-29T12:55:08.219" v="1835" actId="20577"/>
          <ac:spMkLst>
            <pc:docMk/>
            <pc:sldMk cId="1748270978" sldId="262"/>
            <ac:spMk id="3" creationId="{E9F96B2B-5CDB-48A4-8ADE-27A877ECE427}"/>
          </ac:spMkLst>
        </pc:spChg>
        <pc:spChg chg="del mod">
          <ac:chgData name="Marek Todorov" userId="30006321e24f1a89" providerId="LiveId" clId="{3CB141A0-6E95-4B39-979F-7FAD2A390FB3}" dt="2021-03-29T12:59:57.001" v="1836" actId="931"/>
          <ac:spMkLst>
            <pc:docMk/>
            <pc:sldMk cId="1748270978" sldId="262"/>
            <ac:spMk id="4" creationId="{DEA61565-F85D-4F3E-82A9-2618F79B59C6}"/>
          </ac:spMkLst>
        </pc:spChg>
        <pc:picChg chg="add mod">
          <ac:chgData name="Marek Todorov" userId="30006321e24f1a89" providerId="LiveId" clId="{3CB141A0-6E95-4B39-979F-7FAD2A390FB3}" dt="2021-03-29T13:00:03.051" v="1838" actId="1076"/>
          <ac:picMkLst>
            <pc:docMk/>
            <pc:sldMk cId="1748270978" sldId="262"/>
            <ac:picMk id="6" creationId="{845AE1E5-6E95-4A2C-8872-065C270F09EC}"/>
          </ac:picMkLst>
        </pc:picChg>
      </pc:sldChg>
      <pc:sldChg chg="addSp delSp modSp new mod">
        <pc:chgData name="Marek Todorov" userId="30006321e24f1a89" providerId="LiveId" clId="{3CB141A0-6E95-4B39-979F-7FAD2A390FB3}" dt="2021-03-29T13:04:20.262" v="2205" actId="20577"/>
        <pc:sldMkLst>
          <pc:docMk/>
          <pc:sldMk cId="3135767488" sldId="263"/>
        </pc:sldMkLst>
        <pc:spChg chg="mod">
          <ac:chgData name="Marek Todorov" userId="30006321e24f1a89" providerId="LiveId" clId="{3CB141A0-6E95-4B39-979F-7FAD2A390FB3}" dt="2021-03-29T13:01:14.089" v="1871" actId="122"/>
          <ac:spMkLst>
            <pc:docMk/>
            <pc:sldMk cId="3135767488" sldId="263"/>
            <ac:spMk id="2" creationId="{C8C8BFBA-62E5-40F7-914F-BBE2D72315FE}"/>
          </ac:spMkLst>
        </pc:spChg>
        <pc:spChg chg="mod">
          <ac:chgData name="Marek Todorov" userId="30006321e24f1a89" providerId="LiveId" clId="{3CB141A0-6E95-4B39-979F-7FAD2A390FB3}" dt="2021-03-29T13:04:20.262" v="2205" actId="20577"/>
          <ac:spMkLst>
            <pc:docMk/>
            <pc:sldMk cId="3135767488" sldId="263"/>
            <ac:spMk id="3" creationId="{4177D17A-3B76-47C2-9037-7B391DAC14A9}"/>
          </ac:spMkLst>
        </pc:spChg>
        <pc:spChg chg="del">
          <ac:chgData name="Marek Todorov" userId="30006321e24f1a89" providerId="LiveId" clId="{3CB141A0-6E95-4B39-979F-7FAD2A390FB3}" dt="2021-03-29T13:01:28.782" v="1872" actId="931"/>
          <ac:spMkLst>
            <pc:docMk/>
            <pc:sldMk cId="3135767488" sldId="263"/>
            <ac:spMk id="4" creationId="{6F13FD0C-599A-4869-BC01-398034D262F6}"/>
          </ac:spMkLst>
        </pc:spChg>
        <pc:picChg chg="add mod">
          <ac:chgData name="Marek Todorov" userId="30006321e24f1a89" providerId="LiveId" clId="{3CB141A0-6E95-4B39-979F-7FAD2A390FB3}" dt="2021-03-29T13:01:28.782" v="1872" actId="931"/>
          <ac:picMkLst>
            <pc:docMk/>
            <pc:sldMk cId="3135767488" sldId="263"/>
            <ac:picMk id="6" creationId="{41303565-9B19-46EF-8D8C-2BD0BFC0BFF3}"/>
          </ac:picMkLst>
        </pc:picChg>
      </pc:sldChg>
      <pc:sldChg chg="addSp delSp modSp new mod">
        <pc:chgData name="Marek Todorov" userId="30006321e24f1a89" providerId="LiveId" clId="{3CB141A0-6E95-4B39-979F-7FAD2A390FB3}" dt="2021-03-30T15:02:57.348" v="6346" actId="1076"/>
        <pc:sldMkLst>
          <pc:docMk/>
          <pc:sldMk cId="1903698314" sldId="264"/>
        </pc:sldMkLst>
        <pc:spChg chg="mod">
          <ac:chgData name="Marek Todorov" userId="30006321e24f1a89" providerId="LiveId" clId="{3CB141A0-6E95-4B39-979F-7FAD2A390FB3}" dt="2021-03-29T13:05:49.610" v="2235" actId="20577"/>
          <ac:spMkLst>
            <pc:docMk/>
            <pc:sldMk cId="1903698314" sldId="264"/>
            <ac:spMk id="2" creationId="{D4479C76-1BDA-4CA7-860C-57426D9A56A9}"/>
          </ac:spMkLst>
        </pc:spChg>
        <pc:spChg chg="mod">
          <ac:chgData name="Marek Todorov" userId="30006321e24f1a89" providerId="LiveId" clId="{3CB141A0-6E95-4B39-979F-7FAD2A390FB3}" dt="2021-03-29T13:24:12.821" v="2843" actId="20577"/>
          <ac:spMkLst>
            <pc:docMk/>
            <pc:sldMk cId="1903698314" sldId="264"/>
            <ac:spMk id="3" creationId="{1D502F2E-D413-409E-B209-F3FB71DF2A6C}"/>
          </ac:spMkLst>
        </pc:spChg>
        <pc:spChg chg="del mod">
          <ac:chgData name="Marek Todorov" userId="30006321e24f1a89" providerId="LiveId" clId="{3CB141A0-6E95-4B39-979F-7FAD2A390FB3}" dt="2021-03-30T15:02:48.681" v="6344" actId="931"/>
          <ac:spMkLst>
            <pc:docMk/>
            <pc:sldMk cId="1903698314" sldId="264"/>
            <ac:spMk id="4" creationId="{EE84FC67-BAF1-43F9-A22F-469492B60DF9}"/>
          </ac:spMkLst>
        </pc:spChg>
        <pc:picChg chg="add mod">
          <ac:chgData name="Marek Todorov" userId="30006321e24f1a89" providerId="LiveId" clId="{3CB141A0-6E95-4B39-979F-7FAD2A390FB3}" dt="2021-03-30T15:02:57.348" v="6346" actId="1076"/>
          <ac:picMkLst>
            <pc:docMk/>
            <pc:sldMk cId="1903698314" sldId="264"/>
            <ac:picMk id="6" creationId="{9BA973DE-1E7B-4086-BEE7-9B531381F46C}"/>
          </ac:picMkLst>
        </pc:picChg>
      </pc:sldChg>
      <pc:sldChg chg="addSp delSp modSp new mod">
        <pc:chgData name="Marek Todorov" userId="30006321e24f1a89" providerId="LiveId" clId="{3CB141A0-6E95-4B39-979F-7FAD2A390FB3}" dt="2021-03-30T15:27:40.837" v="7107" actId="1076"/>
        <pc:sldMkLst>
          <pc:docMk/>
          <pc:sldMk cId="937839787" sldId="265"/>
        </pc:sldMkLst>
        <pc:spChg chg="mod">
          <ac:chgData name="Marek Todorov" userId="30006321e24f1a89" providerId="LiveId" clId="{3CB141A0-6E95-4B39-979F-7FAD2A390FB3}" dt="2021-03-29T13:24:49.910" v="2871" actId="122"/>
          <ac:spMkLst>
            <pc:docMk/>
            <pc:sldMk cId="937839787" sldId="265"/>
            <ac:spMk id="2" creationId="{7FD6B701-EC8F-43A1-9009-0E51F066F844}"/>
          </ac:spMkLst>
        </pc:spChg>
        <pc:spChg chg="mod">
          <ac:chgData name="Marek Todorov" userId="30006321e24f1a89" providerId="LiveId" clId="{3CB141A0-6E95-4B39-979F-7FAD2A390FB3}" dt="2021-03-29T13:46:53.647" v="3242" actId="20577"/>
          <ac:spMkLst>
            <pc:docMk/>
            <pc:sldMk cId="937839787" sldId="265"/>
            <ac:spMk id="3" creationId="{AAD9AB35-6F28-4498-B844-3F08AD943B9A}"/>
          </ac:spMkLst>
        </pc:spChg>
        <pc:spChg chg="del mod">
          <ac:chgData name="Marek Todorov" userId="30006321e24f1a89" providerId="LiveId" clId="{3CB141A0-6E95-4B39-979F-7FAD2A390FB3}" dt="2021-03-30T15:27:32.450" v="7104" actId="931"/>
          <ac:spMkLst>
            <pc:docMk/>
            <pc:sldMk cId="937839787" sldId="265"/>
            <ac:spMk id="4" creationId="{F1223983-D979-4FFE-B772-6AC541017426}"/>
          </ac:spMkLst>
        </pc:spChg>
        <pc:picChg chg="add mod">
          <ac:chgData name="Marek Todorov" userId="30006321e24f1a89" providerId="LiveId" clId="{3CB141A0-6E95-4B39-979F-7FAD2A390FB3}" dt="2021-03-30T15:27:40.837" v="7107" actId="1076"/>
          <ac:picMkLst>
            <pc:docMk/>
            <pc:sldMk cId="937839787" sldId="265"/>
            <ac:picMk id="6" creationId="{C57D9105-36A6-4B12-A630-AE659EDFB381}"/>
          </ac:picMkLst>
        </pc:picChg>
      </pc:sldChg>
      <pc:sldChg chg="addSp delSp modSp new mod">
        <pc:chgData name="Marek Todorov" userId="30006321e24f1a89" providerId="LiveId" clId="{3CB141A0-6E95-4B39-979F-7FAD2A390FB3}" dt="2021-03-29T13:52:53.540" v="3569" actId="20577"/>
        <pc:sldMkLst>
          <pc:docMk/>
          <pc:sldMk cId="252539097" sldId="266"/>
        </pc:sldMkLst>
        <pc:spChg chg="mod">
          <ac:chgData name="Marek Todorov" userId="30006321e24f1a89" providerId="LiveId" clId="{3CB141A0-6E95-4B39-979F-7FAD2A390FB3}" dt="2021-03-29T13:47:48.762" v="3272" actId="122"/>
          <ac:spMkLst>
            <pc:docMk/>
            <pc:sldMk cId="252539097" sldId="266"/>
            <ac:spMk id="2" creationId="{0E20EC60-1CB7-4886-8564-B7BD2F00DF44}"/>
          </ac:spMkLst>
        </pc:spChg>
        <pc:spChg chg="mod">
          <ac:chgData name="Marek Todorov" userId="30006321e24f1a89" providerId="LiveId" clId="{3CB141A0-6E95-4B39-979F-7FAD2A390FB3}" dt="2021-03-29T13:52:53.540" v="3569" actId="20577"/>
          <ac:spMkLst>
            <pc:docMk/>
            <pc:sldMk cId="252539097" sldId="266"/>
            <ac:spMk id="3" creationId="{9A240823-3754-4CEF-92A1-C8B5093650CE}"/>
          </ac:spMkLst>
        </pc:spChg>
        <pc:spChg chg="del">
          <ac:chgData name="Marek Todorov" userId="30006321e24f1a89" providerId="LiveId" clId="{3CB141A0-6E95-4B39-979F-7FAD2A390FB3}" dt="2021-03-29T13:52:28.862" v="3503" actId="931"/>
          <ac:spMkLst>
            <pc:docMk/>
            <pc:sldMk cId="252539097" sldId="266"/>
            <ac:spMk id="4" creationId="{463A0630-E7E6-4394-9497-A9C5A411AF44}"/>
          </ac:spMkLst>
        </pc:spChg>
        <pc:picChg chg="add mod">
          <ac:chgData name="Marek Todorov" userId="30006321e24f1a89" providerId="LiveId" clId="{3CB141A0-6E95-4B39-979F-7FAD2A390FB3}" dt="2021-03-29T13:52:32.384" v="3504" actId="14100"/>
          <ac:picMkLst>
            <pc:docMk/>
            <pc:sldMk cId="252539097" sldId="266"/>
            <ac:picMk id="6" creationId="{D7C97A9B-8E4F-43E6-9995-7DC2E930445C}"/>
          </ac:picMkLst>
        </pc:picChg>
      </pc:sldChg>
      <pc:sldChg chg="addSp delSp modSp new mod">
        <pc:chgData name="Marek Todorov" userId="30006321e24f1a89" providerId="LiveId" clId="{3CB141A0-6E95-4B39-979F-7FAD2A390FB3}" dt="2021-03-30T15:03:18.281" v="6349" actId="1076"/>
        <pc:sldMkLst>
          <pc:docMk/>
          <pc:sldMk cId="1504211370" sldId="267"/>
        </pc:sldMkLst>
        <pc:spChg chg="mod">
          <ac:chgData name="Marek Todorov" userId="30006321e24f1a89" providerId="LiveId" clId="{3CB141A0-6E95-4B39-979F-7FAD2A390FB3}" dt="2021-03-29T13:53:48.851" v="3593" actId="20577"/>
          <ac:spMkLst>
            <pc:docMk/>
            <pc:sldMk cId="1504211370" sldId="267"/>
            <ac:spMk id="2" creationId="{B7AFB356-BEEC-4A3B-A620-F77E51017EEA}"/>
          </ac:spMkLst>
        </pc:spChg>
        <pc:spChg chg="mod">
          <ac:chgData name="Marek Todorov" userId="30006321e24f1a89" providerId="LiveId" clId="{3CB141A0-6E95-4B39-979F-7FAD2A390FB3}" dt="2021-03-29T14:33:59.763" v="3931" actId="20577"/>
          <ac:spMkLst>
            <pc:docMk/>
            <pc:sldMk cId="1504211370" sldId="267"/>
            <ac:spMk id="3" creationId="{EF785107-F96B-47CE-A9FB-ED6DD8C3687D}"/>
          </ac:spMkLst>
        </pc:spChg>
        <pc:spChg chg="del mod">
          <ac:chgData name="Marek Todorov" userId="30006321e24f1a89" providerId="LiveId" clId="{3CB141A0-6E95-4B39-979F-7FAD2A390FB3}" dt="2021-03-30T15:03:10.936" v="6347" actId="931"/>
          <ac:spMkLst>
            <pc:docMk/>
            <pc:sldMk cId="1504211370" sldId="267"/>
            <ac:spMk id="4" creationId="{AFB4B78E-11E6-41B2-9948-437189392B83}"/>
          </ac:spMkLst>
        </pc:spChg>
        <pc:picChg chg="add mod">
          <ac:chgData name="Marek Todorov" userId="30006321e24f1a89" providerId="LiveId" clId="{3CB141A0-6E95-4B39-979F-7FAD2A390FB3}" dt="2021-03-30T15:03:18.281" v="6349" actId="1076"/>
          <ac:picMkLst>
            <pc:docMk/>
            <pc:sldMk cId="1504211370" sldId="267"/>
            <ac:picMk id="6" creationId="{76B16F1B-6D73-4073-B4C7-CF0E55A09BC6}"/>
          </ac:picMkLst>
        </pc:picChg>
      </pc:sldChg>
      <pc:sldChg chg="addSp delSp modSp new mod">
        <pc:chgData name="Marek Todorov" userId="30006321e24f1a89" providerId="LiveId" clId="{3CB141A0-6E95-4B39-979F-7FAD2A390FB3}" dt="2021-03-29T15:20:02.635" v="4341" actId="20577"/>
        <pc:sldMkLst>
          <pc:docMk/>
          <pc:sldMk cId="3709502859" sldId="268"/>
        </pc:sldMkLst>
        <pc:spChg chg="mod">
          <ac:chgData name="Marek Todorov" userId="30006321e24f1a89" providerId="LiveId" clId="{3CB141A0-6E95-4B39-979F-7FAD2A390FB3}" dt="2021-03-29T14:34:27.629" v="3951" actId="20577"/>
          <ac:spMkLst>
            <pc:docMk/>
            <pc:sldMk cId="3709502859" sldId="268"/>
            <ac:spMk id="2" creationId="{BB83DCAF-36A3-4B4E-999F-9F6DA33868F2}"/>
          </ac:spMkLst>
        </pc:spChg>
        <pc:spChg chg="mod">
          <ac:chgData name="Marek Todorov" userId="30006321e24f1a89" providerId="LiveId" clId="{3CB141A0-6E95-4B39-979F-7FAD2A390FB3}" dt="2021-03-29T15:20:02.635" v="4341" actId="20577"/>
          <ac:spMkLst>
            <pc:docMk/>
            <pc:sldMk cId="3709502859" sldId="268"/>
            <ac:spMk id="3" creationId="{3BF37502-CB28-45F8-9D24-E8CC2B269923}"/>
          </ac:spMkLst>
        </pc:spChg>
        <pc:spChg chg="del">
          <ac:chgData name="Marek Todorov" userId="30006321e24f1a89" providerId="LiveId" clId="{3CB141A0-6E95-4B39-979F-7FAD2A390FB3}" dt="2021-03-29T14:37:05.093" v="3952" actId="931"/>
          <ac:spMkLst>
            <pc:docMk/>
            <pc:sldMk cId="3709502859" sldId="268"/>
            <ac:spMk id="4" creationId="{69AF9DE2-2829-4340-BEC7-7F7719E53327}"/>
          </ac:spMkLst>
        </pc:spChg>
        <pc:picChg chg="add mod">
          <ac:chgData name="Marek Todorov" userId="30006321e24f1a89" providerId="LiveId" clId="{3CB141A0-6E95-4B39-979F-7FAD2A390FB3}" dt="2021-03-29T14:37:12.565" v="3956" actId="1076"/>
          <ac:picMkLst>
            <pc:docMk/>
            <pc:sldMk cId="3709502859" sldId="268"/>
            <ac:picMk id="6" creationId="{183D28C8-7CB5-48EE-8002-6B1F04BF017E}"/>
          </ac:picMkLst>
        </pc:picChg>
      </pc:sldChg>
      <pc:sldChg chg="addSp delSp modSp new mod modClrScheme chgLayout">
        <pc:chgData name="Marek Todorov" userId="30006321e24f1a89" providerId="LiveId" clId="{3CB141A0-6E95-4B39-979F-7FAD2A390FB3}" dt="2021-03-29T15:25:50.708" v="4878" actId="1076"/>
        <pc:sldMkLst>
          <pc:docMk/>
          <pc:sldMk cId="621145144" sldId="269"/>
        </pc:sldMkLst>
        <pc:spChg chg="mod ord">
          <ac:chgData name="Marek Todorov" userId="30006321e24f1a89" providerId="LiveId" clId="{3CB141A0-6E95-4B39-979F-7FAD2A390FB3}" dt="2021-03-29T15:24:37.624" v="4767" actId="700"/>
          <ac:spMkLst>
            <pc:docMk/>
            <pc:sldMk cId="621145144" sldId="269"/>
            <ac:spMk id="2" creationId="{FEC88F37-3E49-4E45-B71F-991CDFE0E54D}"/>
          </ac:spMkLst>
        </pc:spChg>
        <pc:spChg chg="del mod ord">
          <ac:chgData name="Marek Todorov" userId="30006321e24f1a89" providerId="LiveId" clId="{3CB141A0-6E95-4B39-979F-7FAD2A390FB3}" dt="2021-03-29T15:21:54.342" v="4361" actId="700"/>
          <ac:spMkLst>
            <pc:docMk/>
            <pc:sldMk cId="621145144" sldId="269"/>
            <ac:spMk id="3" creationId="{F52A5118-3BCA-4CC4-9EF5-AF034337B454}"/>
          </ac:spMkLst>
        </pc:spChg>
        <pc:spChg chg="del">
          <ac:chgData name="Marek Todorov" userId="30006321e24f1a89" providerId="LiveId" clId="{3CB141A0-6E95-4B39-979F-7FAD2A390FB3}" dt="2021-03-29T15:21:54.342" v="4361" actId="700"/>
          <ac:spMkLst>
            <pc:docMk/>
            <pc:sldMk cId="621145144" sldId="269"/>
            <ac:spMk id="4" creationId="{530892B2-EBB1-4335-8D3D-E86A889AE785}"/>
          </ac:spMkLst>
        </pc:spChg>
        <pc:spChg chg="add mod ord">
          <ac:chgData name="Marek Todorov" userId="30006321e24f1a89" providerId="LiveId" clId="{3CB141A0-6E95-4B39-979F-7FAD2A390FB3}" dt="2021-03-29T15:25:05.180" v="4875" actId="20577"/>
          <ac:spMkLst>
            <pc:docMk/>
            <pc:sldMk cId="621145144" sldId="269"/>
            <ac:spMk id="5" creationId="{894AE528-383D-4D96-AF90-EB0D157A99D8}"/>
          </ac:spMkLst>
        </pc:spChg>
        <pc:spChg chg="add del mod ord">
          <ac:chgData name="Marek Todorov" userId="30006321e24f1a89" providerId="LiveId" clId="{3CB141A0-6E95-4B39-979F-7FAD2A390FB3}" dt="2021-03-29T15:25:45.479" v="4876" actId="931"/>
          <ac:spMkLst>
            <pc:docMk/>
            <pc:sldMk cId="621145144" sldId="269"/>
            <ac:spMk id="6" creationId="{6013A13F-7C6D-4D13-9A4B-26A76904D4BC}"/>
          </ac:spMkLst>
        </pc:spChg>
        <pc:picChg chg="add mod">
          <ac:chgData name="Marek Todorov" userId="30006321e24f1a89" providerId="LiveId" clId="{3CB141A0-6E95-4B39-979F-7FAD2A390FB3}" dt="2021-03-29T15:25:50.708" v="4878" actId="1076"/>
          <ac:picMkLst>
            <pc:docMk/>
            <pc:sldMk cId="621145144" sldId="269"/>
            <ac:picMk id="8" creationId="{6140E186-84B3-4D10-88EB-E3ADF7BA3EE1}"/>
          </ac:picMkLst>
        </pc:picChg>
      </pc:sldChg>
      <pc:sldChg chg="addSp delSp modSp new del mod modClrScheme chgLayout">
        <pc:chgData name="Marek Todorov" userId="30006321e24f1a89" providerId="LiveId" clId="{3CB141A0-6E95-4B39-979F-7FAD2A390FB3}" dt="2021-03-29T15:28:47.134" v="4896" actId="2696"/>
        <pc:sldMkLst>
          <pc:docMk/>
          <pc:sldMk cId="1775824795" sldId="270"/>
        </pc:sldMkLst>
        <pc:spChg chg="del mod ord">
          <ac:chgData name="Marek Todorov" userId="30006321e24f1a89" providerId="LiveId" clId="{3CB141A0-6E95-4B39-979F-7FAD2A390FB3}" dt="2021-03-29T15:26:13.611" v="4880" actId="700"/>
          <ac:spMkLst>
            <pc:docMk/>
            <pc:sldMk cId="1775824795" sldId="270"/>
            <ac:spMk id="2" creationId="{EA8D66E5-C1CA-4352-9BF5-6ED963D5D2C4}"/>
          </ac:spMkLst>
        </pc:spChg>
        <pc:spChg chg="del mod ord">
          <ac:chgData name="Marek Todorov" userId="30006321e24f1a89" providerId="LiveId" clId="{3CB141A0-6E95-4B39-979F-7FAD2A390FB3}" dt="2021-03-29T15:26:13.611" v="4880" actId="700"/>
          <ac:spMkLst>
            <pc:docMk/>
            <pc:sldMk cId="1775824795" sldId="270"/>
            <ac:spMk id="3" creationId="{8ABF9560-31EF-424A-A9F3-18AC0A0DFF52}"/>
          </ac:spMkLst>
        </pc:spChg>
        <pc:spChg chg="del">
          <ac:chgData name="Marek Todorov" userId="30006321e24f1a89" providerId="LiveId" clId="{3CB141A0-6E95-4B39-979F-7FAD2A390FB3}" dt="2021-03-29T15:26:13.611" v="4880" actId="700"/>
          <ac:spMkLst>
            <pc:docMk/>
            <pc:sldMk cId="1775824795" sldId="270"/>
            <ac:spMk id="4" creationId="{EA24896B-1CBE-432B-9340-261D32458132}"/>
          </ac:spMkLst>
        </pc:spChg>
        <pc:spChg chg="add mod ord">
          <ac:chgData name="Marek Todorov" userId="30006321e24f1a89" providerId="LiveId" clId="{3CB141A0-6E95-4B39-979F-7FAD2A390FB3}" dt="2021-03-29T15:26:19.971" v="4895" actId="122"/>
          <ac:spMkLst>
            <pc:docMk/>
            <pc:sldMk cId="1775824795" sldId="270"/>
            <ac:spMk id="5" creationId="{7A373939-C8D2-47D8-8947-BF6C9B0D5857}"/>
          </ac:spMkLst>
        </pc:spChg>
        <pc:spChg chg="add mod ord">
          <ac:chgData name="Marek Todorov" userId="30006321e24f1a89" providerId="LiveId" clId="{3CB141A0-6E95-4B39-979F-7FAD2A390FB3}" dt="2021-03-29T15:26:13.611" v="4880" actId="700"/>
          <ac:spMkLst>
            <pc:docMk/>
            <pc:sldMk cId="1775824795" sldId="270"/>
            <ac:spMk id="6" creationId="{2CDB0170-28DA-4F4C-A9EB-E3BD3A779A78}"/>
          </ac:spMkLst>
        </pc:spChg>
      </pc:sldChg>
      <pc:sldChg chg="addSp delSp modSp new mod">
        <pc:chgData name="Marek Todorov" userId="30006321e24f1a89" providerId="LiveId" clId="{3CB141A0-6E95-4B39-979F-7FAD2A390FB3}" dt="2021-03-30T14:52:43.477" v="5443" actId="1076"/>
        <pc:sldMkLst>
          <pc:docMk/>
          <pc:sldMk cId="2630397787" sldId="270"/>
        </pc:sldMkLst>
        <pc:spChg chg="mod">
          <ac:chgData name="Marek Todorov" userId="30006321e24f1a89" providerId="LiveId" clId="{3CB141A0-6E95-4B39-979F-7FAD2A390FB3}" dt="2021-03-30T14:51:38.293" v="5440" actId="20577"/>
          <ac:spMkLst>
            <pc:docMk/>
            <pc:sldMk cId="2630397787" sldId="270"/>
            <ac:spMk id="2" creationId="{7B81F9D9-C805-49D6-95B4-C0FF79ED8CF2}"/>
          </ac:spMkLst>
        </pc:spChg>
        <pc:spChg chg="mod">
          <ac:chgData name="Marek Todorov" userId="30006321e24f1a89" providerId="LiveId" clId="{3CB141A0-6E95-4B39-979F-7FAD2A390FB3}" dt="2021-03-30T14:51:16.648" v="5439" actId="20577"/>
          <ac:spMkLst>
            <pc:docMk/>
            <pc:sldMk cId="2630397787" sldId="270"/>
            <ac:spMk id="3" creationId="{AA8B4B8B-5AA0-4DEA-B58E-8EABEF5BC15F}"/>
          </ac:spMkLst>
        </pc:spChg>
        <pc:spChg chg="del mod">
          <ac:chgData name="Marek Todorov" userId="30006321e24f1a89" providerId="LiveId" clId="{3CB141A0-6E95-4B39-979F-7FAD2A390FB3}" dt="2021-03-30T14:52:33.898" v="5441" actId="931"/>
          <ac:spMkLst>
            <pc:docMk/>
            <pc:sldMk cId="2630397787" sldId="270"/>
            <ac:spMk id="4" creationId="{28C45A18-5DF0-4224-9098-DE9DE6CD4852}"/>
          </ac:spMkLst>
        </pc:spChg>
        <pc:picChg chg="add mod">
          <ac:chgData name="Marek Todorov" userId="30006321e24f1a89" providerId="LiveId" clId="{3CB141A0-6E95-4B39-979F-7FAD2A390FB3}" dt="2021-03-30T14:52:43.477" v="5443" actId="1076"/>
          <ac:picMkLst>
            <pc:docMk/>
            <pc:sldMk cId="2630397787" sldId="270"/>
            <ac:picMk id="6" creationId="{13BD93A6-30B9-4F21-AD52-76EEBE05CC16}"/>
          </ac:picMkLst>
        </pc:picChg>
      </pc:sldChg>
      <pc:sldChg chg="addSp delSp modSp new mod">
        <pc:chgData name="Marek Todorov" userId="30006321e24f1a89" providerId="LiveId" clId="{3CB141A0-6E95-4B39-979F-7FAD2A390FB3}" dt="2021-03-30T15:09:07.703" v="6358" actId="1076"/>
        <pc:sldMkLst>
          <pc:docMk/>
          <pc:sldMk cId="144995906" sldId="271"/>
        </pc:sldMkLst>
        <pc:spChg chg="mod">
          <ac:chgData name="Marek Todorov" userId="30006321e24f1a89" providerId="LiveId" clId="{3CB141A0-6E95-4B39-979F-7FAD2A390FB3}" dt="2021-03-30T14:53:14.102" v="5478" actId="20577"/>
          <ac:spMkLst>
            <pc:docMk/>
            <pc:sldMk cId="144995906" sldId="271"/>
            <ac:spMk id="2" creationId="{CF1D3E50-60BF-4519-9B06-97E9D34AA04C}"/>
          </ac:spMkLst>
        </pc:spChg>
        <pc:spChg chg="mod">
          <ac:chgData name="Marek Todorov" userId="30006321e24f1a89" providerId="LiveId" clId="{3CB141A0-6E95-4B39-979F-7FAD2A390FB3}" dt="2021-03-30T14:58:26.906" v="5929" actId="20577"/>
          <ac:spMkLst>
            <pc:docMk/>
            <pc:sldMk cId="144995906" sldId="271"/>
            <ac:spMk id="3" creationId="{881198CB-F1EB-438E-A3F1-EE65A11A42FF}"/>
          </ac:spMkLst>
        </pc:spChg>
        <pc:spChg chg="del mod">
          <ac:chgData name="Marek Todorov" userId="30006321e24f1a89" providerId="LiveId" clId="{3CB141A0-6E95-4B39-979F-7FAD2A390FB3}" dt="2021-03-30T15:08:56.410" v="6356" actId="931"/>
          <ac:spMkLst>
            <pc:docMk/>
            <pc:sldMk cId="144995906" sldId="271"/>
            <ac:spMk id="4" creationId="{00666D49-0E4E-41CA-A186-F70021F6E0AD}"/>
          </ac:spMkLst>
        </pc:spChg>
        <pc:picChg chg="add mod">
          <ac:chgData name="Marek Todorov" userId="30006321e24f1a89" providerId="LiveId" clId="{3CB141A0-6E95-4B39-979F-7FAD2A390FB3}" dt="2021-03-30T15:09:07.703" v="6358" actId="1076"/>
          <ac:picMkLst>
            <pc:docMk/>
            <pc:sldMk cId="144995906" sldId="271"/>
            <ac:picMk id="6" creationId="{A7825A87-230B-433A-88DC-78EEB0A25B04}"/>
          </ac:picMkLst>
        </pc:picChg>
      </pc:sldChg>
      <pc:sldChg chg="addSp delSp modSp new mod">
        <pc:chgData name="Marek Todorov" userId="30006321e24f1a89" providerId="LiveId" clId="{3CB141A0-6E95-4B39-979F-7FAD2A390FB3}" dt="2021-03-30T15:05:04.103" v="6355" actId="1076"/>
        <pc:sldMkLst>
          <pc:docMk/>
          <pc:sldMk cId="3352712621" sldId="272"/>
        </pc:sldMkLst>
        <pc:spChg chg="mod">
          <ac:chgData name="Marek Todorov" userId="30006321e24f1a89" providerId="LiveId" clId="{3CB141A0-6E95-4B39-979F-7FAD2A390FB3}" dt="2021-03-30T14:58:55.810" v="5953" actId="20577"/>
          <ac:spMkLst>
            <pc:docMk/>
            <pc:sldMk cId="3352712621" sldId="272"/>
            <ac:spMk id="2" creationId="{6F7708FC-DB1B-4D5A-A691-5BFEA7F43008}"/>
          </ac:spMkLst>
        </pc:spChg>
        <pc:spChg chg="mod">
          <ac:chgData name="Marek Todorov" userId="30006321e24f1a89" providerId="LiveId" clId="{3CB141A0-6E95-4B39-979F-7FAD2A390FB3}" dt="2021-03-30T15:01:52.053" v="6343" actId="20577"/>
          <ac:spMkLst>
            <pc:docMk/>
            <pc:sldMk cId="3352712621" sldId="272"/>
            <ac:spMk id="3" creationId="{7E20FE59-D0D0-4B8B-965F-45D51D15E956}"/>
          </ac:spMkLst>
        </pc:spChg>
        <pc:spChg chg="del mod">
          <ac:chgData name="Marek Todorov" userId="30006321e24f1a89" providerId="LiveId" clId="{3CB141A0-6E95-4B39-979F-7FAD2A390FB3}" dt="2021-03-30T15:04:48.914" v="6350" actId="931"/>
          <ac:spMkLst>
            <pc:docMk/>
            <pc:sldMk cId="3352712621" sldId="272"/>
            <ac:spMk id="4" creationId="{70571B56-DE9A-4A86-9E63-9C5D23AD2561}"/>
          </ac:spMkLst>
        </pc:spChg>
        <pc:picChg chg="add mod">
          <ac:chgData name="Marek Todorov" userId="30006321e24f1a89" providerId="LiveId" clId="{3CB141A0-6E95-4B39-979F-7FAD2A390FB3}" dt="2021-03-30T15:05:04.103" v="6355" actId="1076"/>
          <ac:picMkLst>
            <pc:docMk/>
            <pc:sldMk cId="3352712621" sldId="272"/>
            <ac:picMk id="6" creationId="{FD17209A-A994-4FBA-BB5C-1C5B374516C5}"/>
          </ac:picMkLst>
        </pc:picChg>
      </pc:sldChg>
      <pc:sldChg chg="addSp delSp modSp new mod">
        <pc:chgData name="Marek Todorov" userId="30006321e24f1a89" providerId="LiveId" clId="{3CB141A0-6E95-4B39-979F-7FAD2A390FB3}" dt="2021-03-30T15:16:21.441" v="6756" actId="1076"/>
        <pc:sldMkLst>
          <pc:docMk/>
          <pc:sldMk cId="395169562" sldId="273"/>
        </pc:sldMkLst>
        <pc:spChg chg="mod">
          <ac:chgData name="Marek Todorov" userId="30006321e24f1a89" providerId="LiveId" clId="{3CB141A0-6E95-4B39-979F-7FAD2A390FB3}" dt="2021-03-30T15:10:04.826" v="6366" actId="122"/>
          <ac:spMkLst>
            <pc:docMk/>
            <pc:sldMk cId="395169562" sldId="273"/>
            <ac:spMk id="2" creationId="{2D298C75-7952-4C07-9A6A-065EB74647C4}"/>
          </ac:spMkLst>
        </pc:spChg>
        <pc:spChg chg="mod">
          <ac:chgData name="Marek Todorov" userId="30006321e24f1a89" providerId="LiveId" clId="{3CB141A0-6E95-4B39-979F-7FAD2A390FB3}" dt="2021-03-30T15:15:00.997" v="6752" actId="20577"/>
          <ac:spMkLst>
            <pc:docMk/>
            <pc:sldMk cId="395169562" sldId="273"/>
            <ac:spMk id="3" creationId="{4B22D4F2-215B-4A3C-9B6E-FF04C4FFF6B0}"/>
          </ac:spMkLst>
        </pc:spChg>
        <pc:spChg chg="del mod">
          <ac:chgData name="Marek Todorov" userId="30006321e24f1a89" providerId="LiveId" clId="{3CB141A0-6E95-4B39-979F-7FAD2A390FB3}" dt="2021-03-30T15:16:13.825" v="6753" actId="931"/>
          <ac:spMkLst>
            <pc:docMk/>
            <pc:sldMk cId="395169562" sldId="273"/>
            <ac:spMk id="4" creationId="{5FDC7BAA-EB14-41FE-A576-1BB8583943C9}"/>
          </ac:spMkLst>
        </pc:spChg>
        <pc:picChg chg="add mod">
          <ac:chgData name="Marek Todorov" userId="30006321e24f1a89" providerId="LiveId" clId="{3CB141A0-6E95-4B39-979F-7FAD2A390FB3}" dt="2021-03-30T15:16:21.441" v="6756" actId="1076"/>
          <ac:picMkLst>
            <pc:docMk/>
            <pc:sldMk cId="395169562" sldId="273"/>
            <ac:picMk id="6" creationId="{EC958816-0C52-4E54-B28D-697DDE310BCD}"/>
          </ac:picMkLst>
        </pc:picChg>
      </pc:sldChg>
      <pc:sldChg chg="addSp delSp modSp new mod">
        <pc:chgData name="Marek Todorov" userId="30006321e24f1a89" providerId="LiveId" clId="{3CB141A0-6E95-4B39-979F-7FAD2A390FB3}" dt="2021-03-30T15:23:35.404" v="7062" actId="1076"/>
        <pc:sldMkLst>
          <pc:docMk/>
          <pc:sldMk cId="81832899" sldId="274"/>
        </pc:sldMkLst>
        <pc:spChg chg="mod">
          <ac:chgData name="Marek Todorov" userId="30006321e24f1a89" providerId="LiveId" clId="{3CB141A0-6E95-4B39-979F-7FAD2A390FB3}" dt="2021-03-30T15:20:17.947" v="6764" actId="122"/>
          <ac:spMkLst>
            <pc:docMk/>
            <pc:sldMk cId="81832899" sldId="274"/>
            <ac:spMk id="2" creationId="{0C1ED06B-FD22-459D-8011-8D87E9A77CFD}"/>
          </ac:spMkLst>
        </pc:spChg>
        <pc:spChg chg="mod">
          <ac:chgData name="Marek Todorov" userId="30006321e24f1a89" providerId="LiveId" clId="{3CB141A0-6E95-4B39-979F-7FAD2A390FB3}" dt="2021-03-30T15:22:34.982" v="7053" actId="20577"/>
          <ac:spMkLst>
            <pc:docMk/>
            <pc:sldMk cId="81832899" sldId="274"/>
            <ac:spMk id="3" creationId="{62760319-3E0B-4C0E-A88F-4A97D218B4BC}"/>
          </ac:spMkLst>
        </pc:spChg>
        <pc:spChg chg="del">
          <ac:chgData name="Marek Todorov" userId="30006321e24f1a89" providerId="LiveId" clId="{3CB141A0-6E95-4B39-979F-7FAD2A390FB3}" dt="2021-03-30T15:22:41.434" v="7054" actId="931"/>
          <ac:spMkLst>
            <pc:docMk/>
            <pc:sldMk cId="81832899" sldId="274"/>
            <ac:spMk id="4" creationId="{9C6E1149-3AE0-48C0-A342-38D8914021CC}"/>
          </ac:spMkLst>
        </pc:spChg>
        <pc:spChg chg="add del mod">
          <ac:chgData name="Marek Todorov" userId="30006321e24f1a89" providerId="LiveId" clId="{3CB141A0-6E95-4B39-979F-7FAD2A390FB3}" dt="2021-03-30T15:23:25.808" v="7060" actId="931"/>
          <ac:spMkLst>
            <pc:docMk/>
            <pc:sldMk cId="81832899" sldId="274"/>
            <ac:spMk id="10" creationId="{0F305B17-BBD7-4CF9-83DE-1C71C35EB7FA}"/>
          </ac:spMkLst>
        </pc:spChg>
        <pc:picChg chg="add del mod">
          <ac:chgData name="Marek Todorov" userId="30006321e24f1a89" providerId="LiveId" clId="{3CB141A0-6E95-4B39-979F-7FAD2A390FB3}" dt="2021-03-30T15:23:22.868" v="7059" actId="21"/>
          <ac:picMkLst>
            <pc:docMk/>
            <pc:sldMk cId="81832899" sldId="274"/>
            <ac:picMk id="6" creationId="{021D8C28-8090-49A3-A5DC-7EEE198F80E7}"/>
          </ac:picMkLst>
        </pc:picChg>
        <pc:picChg chg="add del mod">
          <ac:chgData name="Marek Todorov" userId="30006321e24f1a89" providerId="LiveId" clId="{3CB141A0-6E95-4B39-979F-7FAD2A390FB3}" dt="2021-03-30T15:23:16.289" v="7058" actId="21"/>
          <ac:picMkLst>
            <pc:docMk/>
            <pc:sldMk cId="81832899" sldId="274"/>
            <ac:picMk id="8" creationId="{89D0729B-B1C1-45B4-B1B1-87DFB6A5B864}"/>
          </ac:picMkLst>
        </pc:picChg>
        <pc:picChg chg="add mod">
          <ac:chgData name="Marek Todorov" userId="30006321e24f1a89" providerId="LiveId" clId="{3CB141A0-6E95-4B39-979F-7FAD2A390FB3}" dt="2021-03-30T15:23:35.404" v="7062" actId="1076"/>
          <ac:picMkLst>
            <pc:docMk/>
            <pc:sldMk cId="81832899" sldId="274"/>
            <ac:picMk id="12" creationId="{7CD09A6D-7626-42AE-B51C-3CBFB4584A95}"/>
          </ac:picMkLst>
        </pc:picChg>
      </pc:sldChg>
      <pc:sldChg chg="addSp delSp modSp new mod">
        <pc:chgData name="Marek Todorov" userId="30006321e24f1a89" providerId="LiveId" clId="{3CB141A0-6E95-4B39-979F-7FAD2A390FB3}" dt="2021-03-30T15:25:02.337" v="7103" actId="1076"/>
        <pc:sldMkLst>
          <pc:docMk/>
          <pc:sldMk cId="1964802233" sldId="275"/>
        </pc:sldMkLst>
        <pc:spChg chg="mod">
          <ac:chgData name="Marek Todorov" userId="30006321e24f1a89" providerId="LiveId" clId="{3CB141A0-6E95-4B39-979F-7FAD2A390FB3}" dt="2021-03-30T15:23:51.060" v="7095" actId="122"/>
          <ac:spMkLst>
            <pc:docMk/>
            <pc:sldMk cId="1964802233" sldId="275"/>
            <ac:spMk id="2" creationId="{51A6FD95-EB26-49C3-BC50-4321A81D5356}"/>
          </ac:spMkLst>
        </pc:spChg>
        <pc:spChg chg="del">
          <ac:chgData name="Marek Todorov" userId="30006321e24f1a89" providerId="LiveId" clId="{3CB141A0-6E95-4B39-979F-7FAD2A390FB3}" dt="2021-03-30T15:24:48.824" v="7096" actId="931"/>
          <ac:spMkLst>
            <pc:docMk/>
            <pc:sldMk cId="1964802233" sldId="275"/>
            <ac:spMk id="3" creationId="{BAC1906D-B627-4B01-AEE6-EEEFFDE9C862}"/>
          </ac:spMkLst>
        </pc:spChg>
        <pc:spChg chg="del">
          <ac:chgData name="Marek Todorov" userId="30006321e24f1a89" providerId="LiveId" clId="{3CB141A0-6E95-4B39-979F-7FAD2A390FB3}" dt="2021-03-30T15:24:59.798" v="7102" actId="931"/>
          <ac:spMkLst>
            <pc:docMk/>
            <pc:sldMk cId="1964802233" sldId="275"/>
            <ac:spMk id="4" creationId="{255A8097-3F92-4EBF-B705-4144B749600C}"/>
          </ac:spMkLst>
        </pc:spChg>
        <pc:picChg chg="add mod">
          <ac:chgData name="Marek Todorov" userId="30006321e24f1a89" providerId="LiveId" clId="{3CB141A0-6E95-4B39-979F-7FAD2A390FB3}" dt="2021-03-30T15:24:56.778" v="7101" actId="1076"/>
          <ac:picMkLst>
            <pc:docMk/>
            <pc:sldMk cId="1964802233" sldId="275"/>
            <ac:picMk id="6" creationId="{77EF0152-2AFB-4A2E-A3D5-A4F9C5F95B01}"/>
          </ac:picMkLst>
        </pc:picChg>
        <pc:picChg chg="add mod">
          <ac:chgData name="Marek Todorov" userId="30006321e24f1a89" providerId="LiveId" clId="{3CB141A0-6E95-4B39-979F-7FAD2A390FB3}" dt="2021-03-30T15:25:02.337" v="7103" actId="1076"/>
          <ac:picMkLst>
            <pc:docMk/>
            <pc:sldMk cId="1964802233" sldId="275"/>
            <ac:picMk id="8" creationId="{685DA2DB-5D1C-4FCB-BDA8-1500047A586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993B97-A9DF-4D1B-9B88-69B000345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14EEAA2-1B19-4B1E-BC4A-176E62830A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3294A2-21D1-41EB-A945-01E111360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50A5E-C5FC-4119-A71D-8BFB456DE1BF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3E3E497-3BC1-4589-B824-FDC72283B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B02E9F6-FCC5-4DB1-8917-8930C49AB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F213-8609-4F72-A385-960368C532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1677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72C2A6-06A2-4B41-BECB-684820982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F77C9A4-C2C8-40A4-9958-1505A354D5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AFC35D5-67FC-46D5-B2D8-8A27F830D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50A5E-C5FC-4119-A71D-8BFB456DE1BF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8DCC1D2-5D95-404C-A458-366BAE589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6A16FE-4007-4556-BC0C-E5976B666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F213-8609-4F72-A385-960368C532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6280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637578A-CF63-4174-8A9F-D0C62F0248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4EF966E-0D7A-4860-817E-DB25861861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686476-FA2C-4AF2-8044-2CF89B255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50A5E-C5FC-4119-A71D-8BFB456DE1BF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D713501-A025-4246-AC97-CF6258D4F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A838AAC-3B23-4179-BD3A-AE307D13E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F213-8609-4F72-A385-960368C532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2165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0AF99A-5E16-47F4-85BF-27AE3A4BD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696DC3-DAFF-49E2-B3A5-067DB2732C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F00756C-ACBC-46BF-9D9A-67077E84A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50A5E-C5FC-4119-A71D-8BFB456DE1BF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DA13AC7-A4CE-4F8F-9110-ABA8BA21A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543245F-F1F7-408E-A5B1-01FB1062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F213-8609-4F72-A385-960368C532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8900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DA3C4A-9115-415A-B0EA-10AA4CBB2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EF7EA0A-4201-4588-BE5D-CE2AFE9DE9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EE052B2-B312-4B28-81D4-6F2B6197C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50A5E-C5FC-4119-A71D-8BFB456DE1BF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B039A72-7D21-470C-9B2F-01BEAF3D1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6841375-6CCC-44DE-9259-F977D6E61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F213-8609-4F72-A385-960368C532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4991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1B1FE7-AA8E-4088-B417-A828041FC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1A6AAC-931A-421A-BC5B-DA120F7FF6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6637B76-3C78-4014-9C9B-4DA7DAD567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59DA0BD-951A-4FF8-AE95-F0523E024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50A5E-C5FC-4119-A71D-8BFB456DE1BF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0359DD0-9853-410A-9302-B802DF806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EE2AAFD-0A5B-4E9A-BED6-A7F8254DD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F213-8609-4F72-A385-960368C532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1204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84EF9A-5B7F-4268-8DB0-8CC4331B5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81F15D5-20B6-4682-839E-E7572F014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F68EC53-F1F6-4F1B-8F0F-0C2C7D321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75EF4D5-8C21-400A-88BE-380CF8601E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1EDD856-73BF-422C-B5AF-11F2B5117E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5D0415D-0952-473A-88A9-7C93B8C1F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50A5E-C5FC-4119-A71D-8BFB456DE1BF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8F14BA2-4503-4D4A-9955-8DBD33E9A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9E7778D-3460-44C9-B543-C152CC0BC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F213-8609-4F72-A385-960368C532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6827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4E9086-B6D3-40F6-B7D5-2A9D1F9A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6830766-086D-4CEA-8D7B-D13C5E51D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50A5E-C5FC-4119-A71D-8BFB456DE1BF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448F1C3-55A3-404E-8526-AC86D9F3B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4CA281D-A0EC-4C15-BE87-55DEE212D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F213-8609-4F72-A385-960368C532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004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2BBBF53-E742-4A0C-B0BC-9EBF64BB7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50A5E-C5FC-4119-A71D-8BFB456DE1BF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44C44B7-5D76-4E86-8604-28C1CACB0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9ABE132-5DB1-4A3F-9C73-738E84234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F213-8609-4F72-A385-960368C532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3971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9C0B78-F3B7-43E7-8736-A6E08AFE0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C7E70C-09C9-4305-8C1E-0DADC47F1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0271ABA-777E-43C5-8E92-DB99CCA7BC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53F7942-477F-45AF-9E94-96381B1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50A5E-C5FC-4119-A71D-8BFB456DE1BF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4E28564-3D32-43B6-8B3A-841C3E83A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D706089-FEC7-428E-8C4D-0A6C1927A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F213-8609-4F72-A385-960368C532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1882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ED013F-9DDC-4843-A41C-F39D973D5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DD31694-6023-40A6-903F-5B274A1EDA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882477D-EF01-421C-A81F-F501307399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5D26024-115B-4963-A433-07490AC78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50A5E-C5FC-4119-A71D-8BFB456DE1BF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DC84B5E-E7FA-45C0-934F-4013E73B1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D8513DB-877F-47DF-9146-ED4E60DAC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F213-8609-4F72-A385-960368C532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5137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7A3401E-4A05-4B9A-9974-5F1802438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558BB59-2FCE-4CEB-860E-2CFBBB7672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DA61086-4399-4D75-8702-D6FAD0AA3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50A5E-C5FC-4119-A71D-8BFB456DE1BF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9D273AB-1C4A-4504-9176-A2A0169990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2106ADC-FB23-4EB2-80DA-C915689527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0F213-8609-4F72-A385-960368C532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4209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966FDD-7A55-43A0-8072-641E4C0E86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Vojenství Malé Asie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11968FF-9DF1-4520-B4F2-4E7E8CE866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Chetité, </a:t>
            </a:r>
            <a:r>
              <a:rPr lang="cs-CZ" dirty="0" err="1"/>
              <a:t>Mitanni</a:t>
            </a:r>
            <a:r>
              <a:rPr lang="cs-CZ" dirty="0"/>
              <a:t> (</a:t>
            </a:r>
            <a:r>
              <a:rPr lang="cs-CZ" dirty="0" err="1"/>
              <a:t>Churité</a:t>
            </a:r>
            <a:r>
              <a:rPr lang="cs-CZ" dirty="0"/>
              <a:t>) a </a:t>
            </a:r>
            <a:r>
              <a:rPr lang="cs-CZ" dirty="0" err="1"/>
              <a:t>Urartu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5477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D6B701-EC8F-43A1-9009-0E51F066F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Složení chetitského vojska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D9AB35-6F28-4498-B844-3F08AD943B9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Naprostá většina chetitského vojska sestávala z pěchoty, především z kopiníků</a:t>
            </a:r>
          </a:p>
          <a:p>
            <a:r>
              <a:rPr lang="cs-CZ" dirty="0"/>
              <a:t>Jádro vojska tvořila </a:t>
            </a:r>
            <a:r>
              <a:rPr lang="cs-CZ" i="1" dirty="0"/>
              <a:t>královská milice</a:t>
            </a:r>
            <a:r>
              <a:rPr lang="cs-CZ" dirty="0"/>
              <a:t>, jež byla tvořena i vojskem vazalů – přes zimu usídlena v </a:t>
            </a:r>
            <a:r>
              <a:rPr lang="cs-CZ" dirty="0" err="1"/>
              <a:t>Chattuši</a:t>
            </a:r>
            <a:r>
              <a:rPr lang="cs-CZ" dirty="0"/>
              <a:t> a využívána k jiným než vojenským účelům</a:t>
            </a:r>
          </a:p>
          <a:p>
            <a:r>
              <a:rPr lang="cs-CZ" dirty="0"/>
              <a:t>Docházelo rovněž k odvodům do vojska, tak k využívaní námezdního vojska.</a:t>
            </a:r>
          </a:p>
          <a:p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C57D9105-36A6-4B12-A630-AE659EDFB3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553" y="1553817"/>
            <a:ext cx="3227076" cy="4747433"/>
          </a:xfrm>
        </p:spPr>
      </p:pic>
    </p:spTree>
    <p:extLst>
      <p:ext uri="{BB962C8B-B14F-4D97-AF65-F5344CB8AC3E}">
        <p14:creationId xmlns:p14="http://schemas.microsoft.com/office/powerpoint/2010/main" val="937839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20EC60-1CB7-4886-8564-B7BD2F00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Výstroj chetitského vojska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240823-3754-4CEF-92A1-C8B5093650C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Ve výbavě pěchoty byly kromě kopí také meče a sekery</a:t>
            </a:r>
          </a:p>
          <a:p>
            <a:r>
              <a:rPr lang="cs-CZ" dirty="0"/>
              <a:t>Luk zobrazován jako zbraň krále – lučištníci obecně však označování jako </a:t>
            </a:r>
            <a:r>
              <a:rPr lang="cs-CZ" i="1" dirty="0"/>
              <a:t>pěchota</a:t>
            </a:r>
          </a:p>
          <a:p>
            <a:r>
              <a:rPr lang="cs-CZ" dirty="0"/>
              <a:t>Chetité znali skládaný luk – nutný delší výcvik</a:t>
            </a:r>
          </a:p>
          <a:p>
            <a:r>
              <a:rPr lang="cs-CZ" dirty="0"/>
              <a:t>V pramenech chybí zmínky o využití praku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D7C97A9B-8E4F-43E6-9995-7DC2E93044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25625"/>
            <a:ext cx="5854304" cy="3902869"/>
          </a:xfrm>
        </p:spPr>
      </p:pic>
    </p:spTree>
    <p:extLst>
      <p:ext uri="{BB962C8B-B14F-4D97-AF65-F5344CB8AC3E}">
        <p14:creationId xmlns:p14="http://schemas.microsoft.com/office/powerpoint/2010/main" val="252539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AFB356-BEEC-4A3B-A620-F77E51017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Chetitské válečné vozy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785107-F96B-47CE-A9FB-ED6DD8C368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Využití válečných vozů si Chetité osvojili nejpozději za vlády </a:t>
            </a:r>
            <a:r>
              <a:rPr lang="cs-CZ" dirty="0" err="1"/>
              <a:t>Chattušiliše</a:t>
            </a:r>
            <a:endParaRPr lang="cs-CZ" dirty="0"/>
          </a:p>
          <a:p>
            <a:r>
              <a:rPr lang="cs-CZ" dirty="0"/>
              <a:t>Nejdříve obsluhován dvěma lidmi, vozatajem a lukostřelcem, ve 13. století se objevuje také voják se štítem</a:t>
            </a:r>
          </a:p>
          <a:p>
            <a:r>
              <a:rPr lang="cs-CZ" dirty="0"/>
              <a:t>Vojáci i koně byli chránění šupinatou zbrojí, která představovala velmi drahou součást výzbroje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76B16F1B-6D73-4073-B4C7-CF0E55A09B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977" y="1875077"/>
            <a:ext cx="5673626" cy="4252433"/>
          </a:xfrm>
        </p:spPr>
      </p:pic>
    </p:spTree>
    <p:extLst>
      <p:ext uri="{BB962C8B-B14F-4D97-AF65-F5344CB8AC3E}">
        <p14:creationId xmlns:p14="http://schemas.microsoft.com/office/powerpoint/2010/main" val="1504211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83DCAF-36A3-4B4E-999F-9F6DA3386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Novochetitská</a:t>
            </a:r>
            <a:r>
              <a:rPr lang="cs-CZ" dirty="0"/>
              <a:t> říše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F37502-CB28-45F8-9D24-E8CC2B26992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err="1"/>
              <a:t>Novochetitská</a:t>
            </a:r>
            <a:r>
              <a:rPr lang="cs-CZ" dirty="0"/>
              <a:t> říše se opět stala jednou z největších mocností Předního Východu – a to nejen díky vojenství ale také díky velmi aktivní diplomacii</a:t>
            </a:r>
          </a:p>
          <a:p>
            <a:r>
              <a:rPr lang="cs-CZ" dirty="0"/>
              <a:t>Za vojensky velmi úspěšného panovníka můžeme považovat </a:t>
            </a:r>
            <a:r>
              <a:rPr lang="cs-CZ" dirty="0" err="1"/>
              <a:t>králě</a:t>
            </a:r>
            <a:r>
              <a:rPr lang="cs-CZ" dirty="0"/>
              <a:t> </a:t>
            </a:r>
            <a:r>
              <a:rPr lang="cs-CZ" dirty="0" err="1"/>
              <a:t>Šuppiluliumaše</a:t>
            </a:r>
            <a:r>
              <a:rPr lang="cs-CZ" dirty="0"/>
              <a:t> I. (1350-1322) – například dobývá říši </a:t>
            </a:r>
            <a:r>
              <a:rPr lang="cs-CZ" dirty="0" err="1"/>
              <a:t>Mitanni</a:t>
            </a:r>
            <a:r>
              <a:rPr lang="cs-CZ" dirty="0"/>
              <a:t>:</a:t>
            </a:r>
          </a:p>
          <a:p>
            <a:pPr marL="0" indent="0">
              <a:buNone/>
            </a:pPr>
            <a:r>
              <a:rPr lang="cs-CZ" i="1" dirty="0"/>
              <a:t>	„</a:t>
            </a:r>
            <a:r>
              <a:rPr lang="en-US" i="1" dirty="0"/>
              <a:t>Because of the hostility of </a:t>
            </a:r>
            <a:r>
              <a:rPr lang="en-US" i="1" dirty="0" err="1"/>
              <a:t>Tushratta</a:t>
            </a:r>
            <a:r>
              <a:rPr lang="en-US" i="1" dirty="0"/>
              <a:t>, the king, I plundered all these lands in</a:t>
            </a:r>
            <a:r>
              <a:rPr lang="cs-CZ" i="1" dirty="0"/>
              <a:t> </a:t>
            </a:r>
            <a:r>
              <a:rPr lang="en-US" i="1" dirty="0"/>
              <a:t>a single year, and conveyed them to the Land of Hatti. I incorporated them</a:t>
            </a:r>
            <a:r>
              <a:rPr lang="cs-CZ" i="1" dirty="0"/>
              <a:t> </a:t>
            </a:r>
            <a:r>
              <a:rPr lang="en-US" i="1" dirty="0"/>
              <a:t>into my territory from Mount </a:t>
            </a:r>
            <a:r>
              <a:rPr lang="en-US" i="1" dirty="0" err="1"/>
              <a:t>Niblani</a:t>
            </a:r>
            <a:r>
              <a:rPr lang="en-US" i="1" dirty="0"/>
              <a:t> and from the opposite bank of the</a:t>
            </a:r>
            <a:r>
              <a:rPr lang="cs-CZ" i="1" dirty="0"/>
              <a:t> </a:t>
            </a:r>
            <a:r>
              <a:rPr lang="en-US" i="1" dirty="0"/>
              <a:t>Euphrates.</a:t>
            </a:r>
            <a:r>
              <a:rPr lang="cs-CZ" i="1" dirty="0"/>
              <a:t>“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183D28C8-7CB5-48EE-8002-6B1F04BF01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024" y="1371530"/>
            <a:ext cx="3770531" cy="5027375"/>
          </a:xfrm>
        </p:spPr>
      </p:pic>
    </p:spTree>
    <p:extLst>
      <p:ext uri="{BB962C8B-B14F-4D97-AF65-F5344CB8AC3E}">
        <p14:creationId xmlns:p14="http://schemas.microsoft.com/office/powerpoint/2010/main" val="3709502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C88F37-3E49-4E45-B71F-991CDFE0E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Chetité a Egypt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94AE528-383D-4D96-AF90-EB0D157A99D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Mezi Chetity a Egyptem existoval komplikovaný vztah – válečně se střetávali v Sýrii, probíhaly však i diplomatické kontakty.</a:t>
            </a:r>
          </a:p>
          <a:p>
            <a:r>
              <a:rPr lang="cs-CZ" dirty="0"/>
              <a:t>Za vlády </a:t>
            </a:r>
            <a:r>
              <a:rPr lang="cs-CZ" dirty="0" err="1"/>
              <a:t>Šuppiluliumaše</a:t>
            </a:r>
            <a:r>
              <a:rPr lang="cs-CZ" dirty="0"/>
              <a:t> byl na cestě do Egypta zavražděn chetitský princ – zhoršení vztahů, které vyústilo až známou bitvou u </a:t>
            </a:r>
            <a:r>
              <a:rPr lang="cs-CZ" dirty="0" err="1"/>
              <a:t>Kadeše</a:t>
            </a:r>
            <a:endParaRPr lang="cs-CZ" dirty="0"/>
          </a:p>
          <a:p>
            <a:r>
              <a:rPr lang="cs-CZ" dirty="0"/>
              <a:t>Obě strany její výsledek líčí odlišně, nejspíše byla nerozhodná – vedla k uzavření mírové smlouvy.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6140E186-84B3-4D10-88EB-E3ADF7BA3E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634747"/>
            <a:ext cx="6035755" cy="2733094"/>
          </a:xfrm>
        </p:spPr>
      </p:pic>
    </p:spTree>
    <p:extLst>
      <p:ext uri="{BB962C8B-B14F-4D97-AF65-F5344CB8AC3E}">
        <p14:creationId xmlns:p14="http://schemas.microsoft.com/office/powerpoint/2010/main" val="621145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81F9D9-C805-49D6-95B4-C0FF79ED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Říše </a:t>
            </a:r>
            <a:r>
              <a:rPr lang="cs-CZ" dirty="0" err="1"/>
              <a:t>Mitanni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8B4B8B-5AA0-4DEA-B58E-8EABEF5BC15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V pramenech se </a:t>
            </a:r>
            <a:r>
              <a:rPr lang="cs-CZ" dirty="0" err="1"/>
              <a:t>Mitanni</a:t>
            </a:r>
            <a:r>
              <a:rPr lang="cs-CZ" dirty="0"/>
              <a:t> objevuje pod různými názvy – </a:t>
            </a:r>
            <a:r>
              <a:rPr lang="cs-CZ" dirty="0" err="1"/>
              <a:t>Hanigalbat</a:t>
            </a:r>
            <a:r>
              <a:rPr lang="cs-CZ" dirty="0"/>
              <a:t>, </a:t>
            </a:r>
            <a:r>
              <a:rPr lang="cs-CZ" dirty="0" err="1"/>
              <a:t>Naharin</a:t>
            </a:r>
            <a:endParaRPr lang="cs-CZ" dirty="0"/>
          </a:p>
          <a:p>
            <a:r>
              <a:rPr lang="cs-CZ" dirty="0"/>
              <a:t>Konsolidace říše </a:t>
            </a:r>
            <a:r>
              <a:rPr lang="cs-CZ" dirty="0" err="1"/>
              <a:t>Mitanni</a:t>
            </a:r>
            <a:r>
              <a:rPr lang="cs-CZ" dirty="0"/>
              <a:t> od 16. století př. n. l.</a:t>
            </a:r>
          </a:p>
          <a:p>
            <a:r>
              <a:rPr lang="cs-CZ" dirty="0"/>
              <a:t>Dějiny říše </a:t>
            </a:r>
            <a:r>
              <a:rPr lang="cs-CZ" dirty="0" err="1"/>
              <a:t>Mitanni</a:t>
            </a:r>
            <a:r>
              <a:rPr lang="cs-CZ" dirty="0"/>
              <a:t> úzce souvisely s Chetitskou říší, v Sýrii naopak docházelo ke kontaktům s Egyptem</a:t>
            </a:r>
          </a:p>
          <a:p>
            <a:r>
              <a:rPr lang="cs-CZ" dirty="0"/>
              <a:t>Hl. město </a:t>
            </a:r>
            <a:r>
              <a:rPr lang="cs-CZ" dirty="0" err="1"/>
              <a:t>Waššukani</a:t>
            </a:r>
            <a:r>
              <a:rPr lang="cs-CZ" dirty="0"/>
              <a:t> </a:t>
            </a:r>
            <a:r>
              <a:rPr lang="cs-CZ" dirty="0" err="1"/>
              <a:t>dobyjí</a:t>
            </a:r>
            <a:r>
              <a:rPr lang="cs-CZ" dirty="0"/>
              <a:t> chetitský král </a:t>
            </a:r>
            <a:r>
              <a:rPr lang="cs-CZ" dirty="0" err="1"/>
              <a:t>Šuppiluliumaš</a:t>
            </a:r>
            <a:r>
              <a:rPr lang="cs-CZ" dirty="0"/>
              <a:t> a později zbytek </a:t>
            </a:r>
            <a:r>
              <a:rPr lang="cs-CZ" dirty="0" err="1"/>
              <a:t>mitannského</a:t>
            </a:r>
            <a:r>
              <a:rPr lang="cs-CZ" dirty="0"/>
              <a:t> území získává </a:t>
            </a:r>
            <a:r>
              <a:rPr lang="cs-CZ" dirty="0" err="1"/>
              <a:t>Šalmaneser</a:t>
            </a:r>
            <a:r>
              <a:rPr lang="cs-CZ" dirty="0"/>
              <a:t> I.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13BD93A6-30B9-4F21-AD52-76EEBE05CC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2096565"/>
            <a:ext cx="5697245" cy="3802642"/>
          </a:xfrm>
        </p:spPr>
      </p:pic>
    </p:spTree>
    <p:extLst>
      <p:ext uri="{BB962C8B-B14F-4D97-AF65-F5344CB8AC3E}">
        <p14:creationId xmlns:p14="http://schemas.microsoft.com/office/powerpoint/2010/main" val="2630397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1D3E50-60BF-4519-9B06-97E9D34AA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Říše </a:t>
            </a:r>
            <a:r>
              <a:rPr lang="cs-CZ" dirty="0" err="1"/>
              <a:t>Mitanni</a:t>
            </a:r>
            <a:r>
              <a:rPr lang="cs-CZ" dirty="0"/>
              <a:t> a </a:t>
            </a:r>
            <a:r>
              <a:rPr lang="cs-CZ" dirty="0" err="1"/>
              <a:t>churitské</a:t>
            </a:r>
            <a:r>
              <a:rPr lang="cs-CZ" dirty="0"/>
              <a:t> vojenství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1198CB-F1EB-438E-A3F1-EE65A11A42F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/>
              <a:t>Mitanni</a:t>
            </a:r>
            <a:r>
              <a:rPr lang="cs-CZ" dirty="0"/>
              <a:t> se dělí do provincií </a:t>
            </a:r>
            <a:r>
              <a:rPr lang="cs-CZ" i="1" dirty="0" err="1"/>
              <a:t>halsu</a:t>
            </a:r>
            <a:r>
              <a:rPr lang="cs-CZ" dirty="0"/>
              <a:t> v čele s </a:t>
            </a:r>
            <a:r>
              <a:rPr lang="cs-CZ" i="1" dirty="0" err="1"/>
              <a:t>halsuhlu</a:t>
            </a:r>
            <a:r>
              <a:rPr lang="cs-CZ" dirty="0"/>
              <a:t>, hlavou jednotlivých měst či okrsků byli </a:t>
            </a:r>
            <a:r>
              <a:rPr lang="cs-CZ" i="1" dirty="0" err="1"/>
              <a:t>hazannu</a:t>
            </a:r>
            <a:r>
              <a:rPr lang="cs-CZ" i="1" dirty="0"/>
              <a:t>, </a:t>
            </a:r>
            <a:r>
              <a:rPr lang="cs-CZ" dirty="0"/>
              <a:t>v čele jednotlivých osad potom stáli </a:t>
            </a:r>
            <a:r>
              <a:rPr lang="cs-CZ" i="1" dirty="0" err="1"/>
              <a:t>dimatu</a:t>
            </a:r>
            <a:r>
              <a:rPr lang="cs-CZ" i="1" dirty="0"/>
              <a:t>, </a:t>
            </a:r>
            <a:r>
              <a:rPr lang="cs-CZ" dirty="0"/>
              <a:t>v nichž pracovali </a:t>
            </a:r>
            <a:r>
              <a:rPr lang="cs-CZ" i="1" dirty="0" err="1"/>
              <a:t>ashshabu</a:t>
            </a:r>
            <a:endParaRPr lang="cs-CZ" dirty="0"/>
          </a:p>
          <a:p>
            <a:r>
              <a:rPr lang="cs-CZ" i="1" dirty="0" err="1"/>
              <a:t>Hazannu</a:t>
            </a:r>
            <a:r>
              <a:rPr lang="cs-CZ" dirty="0"/>
              <a:t> měli civilní i vojenské funkce</a:t>
            </a:r>
          </a:p>
          <a:p>
            <a:r>
              <a:rPr lang="cs-CZ" dirty="0"/>
              <a:t>Vojenská vrstva obyvatelstva nesla jméno </a:t>
            </a:r>
            <a:r>
              <a:rPr lang="cs-CZ" i="1" dirty="0" err="1"/>
              <a:t>nakhushshu</a:t>
            </a:r>
            <a:r>
              <a:rPr lang="cs-CZ" i="1" dirty="0"/>
              <a:t> – </a:t>
            </a:r>
            <a:r>
              <a:rPr lang="cs-CZ" dirty="0"/>
              <a:t>ti byli pod přísahou </a:t>
            </a:r>
            <a:r>
              <a:rPr lang="cs-CZ" i="1" dirty="0" err="1"/>
              <a:t>isharu</a:t>
            </a:r>
            <a:r>
              <a:rPr lang="cs-CZ" i="1" dirty="0"/>
              <a:t> „muži šípů</a:t>
            </a:r>
            <a:r>
              <a:rPr lang="cs-CZ" dirty="0"/>
              <a:t>“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A7825A87-230B-433A-88DC-78EEB0A25B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2095131"/>
            <a:ext cx="5611950" cy="3821144"/>
          </a:xfrm>
        </p:spPr>
      </p:pic>
    </p:spTree>
    <p:extLst>
      <p:ext uri="{BB962C8B-B14F-4D97-AF65-F5344CB8AC3E}">
        <p14:creationId xmlns:p14="http://schemas.microsoft.com/office/powerpoint/2010/main" val="144995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7708FC-DB1B-4D5A-A691-5BFEA7F43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Churitské</a:t>
            </a:r>
            <a:r>
              <a:rPr lang="cs-CZ" dirty="0"/>
              <a:t> válečné vozy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20FE59-D0D0-4B8B-965F-45D51D15E95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err="1"/>
              <a:t>Churité</a:t>
            </a:r>
            <a:r>
              <a:rPr lang="cs-CZ" dirty="0"/>
              <a:t> známi svým uměním ovládat koně – příručky určeny k výcviku koní - </a:t>
            </a:r>
            <a:r>
              <a:rPr lang="cs-CZ" dirty="0" err="1"/>
              <a:t>Kikkuliho</a:t>
            </a:r>
            <a:r>
              <a:rPr lang="cs-CZ" dirty="0"/>
              <a:t> text.</a:t>
            </a:r>
          </a:p>
          <a:p>
            <a:r>
              <a:rPr lang="cs-CZ" dirty="0"/>
              <a:t>Pozemková šlechta v </a:t>
            </a:r>
            <a:r>
              <a:rPr lang="cs-CZ" dirty="0" err="1"/>
              <a:t>Mitanni</a:t>
            </a:r>
            <a:r>
              <a:rPr lang="cs-CZ" dirty="0"/>
              <a:t> – </a:t>
            </a:r>
            <a:r>
              <a:rPr lang="cs-CZ" i="1" dirty="0" err="1"/>
              <a:t>maryannu</a:t>
            </a:r>
            <a:endParaRPr lang="cs-CZ" i="1" dirty="0"/>
          </a:p>
          <a:p>
            <a:r>
              <a:rPr lang="cs-CZ" dirty="0"/>
              <a:t>Jezdci na vozech (vozatajové) – </a:t>
            </a:r>
            <a:r>
              <a:rPr lang="cs-CZ" i="1" dirty="0" err="1"/>
              <a:t>alik</a:t>
            </a:r>
            <a:r>
              <a:rPr lang="cs-CZ" i="1" dirty="0"/>
              <a:t> </a:t>
            </a:r>
            <a:r>
              <a:rPr lang="cs-CZ" i="1" dirty="0" err="1"/>
              <a:t>seri</a:t>
            </a:r>
            <a:r>
              <a:rPr lang="cs-CZ" dirty="0"/>
              <a:t> – ostatní osazenstvo vozu </a:t>
            </a:r>
            <a:r>
              <a:rPr lang="cs-CZ" i="1" dirty="0" err="1"/>
              <a:t>ahu</a:t>
            </a:r>
            <a:r>
              <a:rPr lang="cs-CZ" i="1" dirty="0"/>
              <a:t> „bratr“</a:t>
            </a:r>
          </a:p>
          <a:p>
            <a:r>
              <a:rPr lang="cs-CZ" dirty="0"/>
              <a:t>Elitou byli </a:t>
            </a:r>
            <a:r>
              <a:rPr lang="cs-CZ" i="1" dirty="0" err="1"/>
              <a:t>shepi</a:t>
            </a:r>
            <a:r>
              <a:rPr lang="cs-CZ" i="1" dirty="0"/>
              <a:t> </a:t>
            </a:r>
            <a:r>
              <a:rPr lang="cs-CZ" i="1" dirty="0" err="1"/>
              <a:t>sharri</a:t>
            </a:r>
            <a:r>
              <a:rPr lang="cs-CZ" dirty="0"/>
              <a:t> </a:t>
            </a:r>
            <a:r>
              <a:rPr lang="cs-CZ" i="1" dirty="0"/>
              <a:t>„nohy (chodidla) krále“ </a:t>
            </a:r>
            <a:r>
              <a:rPr lang="cs-CZ" dirty="0"/>
              <a:t>– královská garda sestávající z 10 válečných vozů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FD17209A-A994-4FBA-BB5C-1C5B374516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434" y="1303284"/>
            <a:ext cx="3746531" cy="5429725"/>
          </a:xfrm>
        </p:spPr>
      </p:pic>
    </p:spTree>
    <p:extLst>
      <p:ext uri="{BB962C8B-B14F-4D97-AF65-F5344CB8AC3E}">
        <p14:creationId xmlns:p14="http://schemas.microsoft.com/office/powerpoint/2010/main" val="3352712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298C75-7952-4C07-9A6A-065EB7464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Urartu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22D4F2-215B-4A3C-9B6E-FF04C4FFF6B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err="1"/>
              <a:t>Urartu</a:t>
            </a:r>
            <a:r>
              <a:rPr lang="cs-CZ" dirty="0"/>
              <a:t> vzniká v 9. st. př. n. l. okolo jezera Van a </a:t>
            </a:r>
            <a:r>
              <a:rPr lang="cs-CZ" dirty="0" err="1"/>
              <a:t>Urmia</a:t>
            </a:r>
            <a:endParaRPr lang="cs-CZ" dirty="0"/>
          </a:p>
          <a:p>
            <a:r>
              <a:rPr lang="cs-CZ" dirty="0" err="1"/>
              <a:t>Sarduri</a:t>
            </a:r>
            <a:r>
              <a:rPr lang="cs-CZ" dirty="0"/>
              <a:t> I. z </a:t>
            </a:r>
            <a:r>
              <a:rPr lang="cs-CZ" dirty="0" err="1"/>
              <a:t>Urartu</a:t>
            </a:r>
            <a:r>
              <a:rPr lang="cs-CZ" dirty="0"/>
              <a:t> rozšířil moc </a:t>
            </a:r>
            <a:r>
              <a:rPr lang="cs-CZ" dirty="0" err="1"/>
              <a:t>Urartu</a:t>
            </a:r>
            <a:r>
              <a:rPr lang="cs-CZ" dirty="0"/>
              <a:t> až k hranicím Asyrské říše</a:t>
            </a:r>
          </a:p>
          <a:p>
            <a:r>
              <a:rPr lang="cs-CZ" dirty="0"/>
              <a:t>Nejvýznamnější králové samostatného </a:t>
            </a:r>
            <a:r>
              <a:rPr lang="cs-CZ" dirty="0" err="1"/>
              <a:t>Urartu</a:t>
            </a:r>
            <a:r>
              <a:rPr lang="cs-CZ" dirty="0"/>
              <a:t>: </a:t>
            </a:r>
            <a:r>
              <a:rPr lang="cs-CZ" dirty="0" err="1"/>
              <a:t>Menua</a:t>
            </a:r>
            <a:r>
              <a:rPr lang="cs-CZ" dirty="0"/>
              <a:t> (810-768), </a:t>
            </a:r>
            <a:r>
              <a:rPr lang="cs-CZ" dirty="0" err="1"/>
              <a:t>Argisti</a:t>
            </a:r>
            <a:r>
              <a:rPr lang="cs-CZ" dirty="0"/>
              <a:t> I. (786-764), </a:t>
            </a:r>
            <a:r>
              <a:rPr lang="cs-CZ" dirty="0" err="1"/>
              <a:t>Sarduri</a:t>
            </a:r>
            <a:r>
              <a:rPr lang="cs-CZ" dirty="0"/>
              <a:t> II. (764-745)</a:t>
            </a:r>
          </a:p>
          <a:p>
            <a:r>
              <a:rPr lang="cs-CZ" dirty="0"/>
              <a:t>Později napadají </a:t>
            </a:r>
            <a:r>
              <a:rPr lang="cs-CZ" dirty="0" err="1"/>
              <a:t>Urartu</a:t>
            </a:r>
            <a:r>
              <a:rPr lang="cs-CZ" dirty="0"/>
              <a:t> ze Severu </a:t>
            </a:r>
            <a:r>
              <a:rPr lang="cs-CZ" dirty="0" err="1"/>
              <a:t>Kimmeriové</a:t>
            </a:r>
            <a:r>
              <a:rPr lang="cs-CZ" dirty="0"/>
              <a:t>, čehož využívá Asýrie a poráží </a:t>
            </a:r>
            <a:r>
              <a:rPr lang="cs-CZ" dirty="0" err="1"/>
              <a:t>Urartu</a:t>
            </a:r>
            <a:r>
              <a:rPr lang="cs-CZ" dirty="0"/>
              <a:t> u hory </a:t>
            </a:r>
            <a:r>
              <a:rPr lang="cs-CZ" dirty="0" err="1"/>
              <a:t>Simmiru</a:t>
            </a:r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EC958816-0C52-4E54-B28D-697DDE310B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68820"/>
            <a:ext cx="6003087" cy="4064947"/>
          </a:xfrm>
        </p:spPr>
      </p:pic>
    </p:spTree>
    <p:extLst>
      <p:ext uri="{BB962C8B-B14F-4D97-AF65-F5344CB8AC3E}">
        <p14:creationId xmlns:p14="http://schemas.microsoft.com/office/powerpoint/2010/main" val="395169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1ED06B-FD22-459D-8011-8D87E9A77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Urartu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760319-3E0B-4C0E-A88F-4A97D218B4B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Stálá armáda čítající asi 5500 mužů – </a:t>
            </a:r>
            <a:r>
              <a:rPr lang="cs-CZ" i="1" dirty="0" err="1"/>
              <a:t>qurubti</a:t>
            </a:r>
            <a:endParaRPr lang="cs-CZ" i="1" dirty="0"/>
          </a:p>
          <a:p>
            <a:r>
              <a:rPr lang="cs-CZ" dirty="0" err="1"/>
              <a:t>Urartu</a:t>
            </a:r>
            <a:r>
              <a:rPr lang="cs-CZ" dirty="0"/>
              <a:t> opět skvěle využívá jak válečných vozů tak jízdy</a:t>
            </a:r>
          </a:p>
          <a:p>
            <a:r>
              <a:rPr lang="cs-CZ" dirty="0"/>
              <a:t>Jízda samotná si vysloužila obdiv i u asyrského </a:t>
            </a:r>
            <a:r>
              <a:rPr lang="cs-CZ" dirty="0" err="1"/>
              <a:t>Sargona</a:t>
            </a:r>
            <a:r>
              <a:rPr lang="cs-CZ" dirty="0"/>
              <a:t> II.</a:t>
            </a:r>
          </a:p>
          <a:p>
            <a:r>
              <a:rPr lang="cs-CZ" dirty="0"/>
              <a:t>Jízda vybavena kopím a štítem, pěchota nejčastěji kopími, či luky</a:t>
            </a:r>
          </a:p>
        </p:txBody>
      </p:sp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7CD09A6D-7626-42AE-B51C-3CBFB4584A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633" y="1343764"/>
            <a:ext cx="3580736" cy="5149111"/>
          </a:xfrm>
        </p:spPr>
      </p:pic>
    </p:spTree>
    <p:extLst>
      <p:ext uri="{BB962C8B-B14F-4D97-AF65-F5344CB8AC3E}">
        <p14:creationId xmlns:p14="http://schemas.microsoft.com/office/powerpoint/2010/main" val="81832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D1E0B7-1872-4948-B291-31701465B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Chetitská říše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163D9B5-A8A1-449B-8B5D-65D850DD73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Území centra chetitské poprvé sjednotil král </a:t>
            </a:r>
            <a:r>
              <a:rPr lang="cs-CZ" dirty="0" err="1"/>
              <a:t>Pitchanáš</a:t>
            </a:r>
            <a:r>
              <a:rPr lang="cs-CZ" dirty="0"/>
              <a:t> a </a:t>
            </a:r>
            <a:r>
              <a:rPr lang="cs-CZ" dirty="0" err="1"/>
              <a:t>Anittaš</a:t>
            </a:r>
            <a:r>
              <a:rPr lang="cs-CZ" dirty="0"/>
              <a:t> z </a:t>
            </a:r>
            <a:r>
              <a:rPr lang="cs-CZ" dirty="0" err="1"/>
              <a:t>Kušary</a:t>
            </a:r>
            <a:endParaRPr lang="cs-CZ" dirty="0"/>
          </a:p>
          <a:p>
            <a:r>
              <a:rPr lang="cs-CZ" dirty="0"/>
              <a:t>Tato „</a:t>
            </a:r>
            <a:r>
              <a:rPr lang="cs-CZ" dirty="0" err="1"/>
              <a:t>Anittašova</a:t>
            </a:r>
            <a:r>
              <a:rPr lang="cs-CZ" dirty="0"/>
              <a:t> říše“ své zakladatele dlouho nepřežila, a po zhruba jedné generaci zanikla</a:t>
            </a:r>
          </a:p>
          <a:p>
            <a:r>
              <a:rPr lang="cs-CZ" dirty="0"/>
              <a:t>Samotná chetitská říše začíná až s prvním chetitským králem </a:t>
            </a:r>
            <a:r>
              <a:rPr lang="cs-CZ" dirty="0" err="1"/>
              <a:t>Chattušilišem</a:t>
            </a:r>
            <a:endParaRPr lang="cs-CZ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1E81C0A9-43BB-4C67-B859-C7D47B2979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1825625"/>
            <a:ext cx="5855575" cy="4351338"/>
          </a:xfrm>
        </p:spPr>
      </p:pic>
    </p:spTree>
    <p:extLst>
      <p:ext uri="{BB962C8B-B14F-4D97-AF65-F5344CB8AC3E}">
        <p14:creationId xmlns:p14="http://schemas.microsoft.com/office/powerpoint/2010/main" val="3560586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A6FD95-EB26-49C3-BC50-4321A81D5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Urartský</a:t>
            </a:r>
            <a:r>
              <a:rPr lang="cs-CZ" dirty="0"/>
              <a:t> pevnostní systém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77EF0152-2AFB-4A2E-A3D5-A4F9C5F95B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05" y="2046044"/>
            <a:ext cx="5657296" cy="3767760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685DA2DB-5D1C-4FCB-BDA8-1500047A58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198682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964802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B10743-FEB4-41BB-BA32-7C6F25B35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 err="1"/>
              <a:t>Chattušiliš</a:t>
            </a:r>
            <a:r>
              <a:rPr lang="cs-CZ" sz="4000" dirty="0"/>
              <a:t> I. (nástup na trůn cca. 1650 př. n. l.)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A65025-1638-4D42-BC6A-C0FA54F2ADB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Již </a:t>
            </a:r>
            <a:r>
              <a:rPr lang="cs-CZ" dirty="0" err="1"/>
              <a:t>Chattušiliš</a:t>
            </a:r>
            <a:r>
              <a:rPr lang="cs-CZ" dirty="0"/>
              <a:t> byl tradičním předovýchodním panovníkem – velký význam války.</a:t>
            </a:r>
          </a:p>
          <a:p>
            <a:r>
              <a:rPr lang="cs-CZ" dirty="0"/>
              <a:t>Vojenská zdatnost je jasně patrná v tom, jak se </a:t>
            </a:r>
            <a:r>
              <a:rPr lang="cs-CZ" dirty="0" err="1"/>
              <a:t>Chattušiliš</a:t>
            </a:r>
            <a:r>
              <a:rPr lang="cs-CZ" dirty="0"/>
              <a:t> (i jiní chetitští králové) označovali v pramenech:</a:t>
            </a:r>
          </a:p>
          <a:p>
            <a:pPr marL="0" indent="0">
              <a:buNone/>
            </a:pP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	“In a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matter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of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days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I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crossed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Ceyhan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River and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overthrew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(?)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Hassuwa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like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a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lion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with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its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paws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.“</a:t>
            </a:r>
            <a:endParaRPr lang="cs-CZ" sz="18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9C0C0F39-BB20-4623-B418-C1819C9B47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1905524"/>
            <a:ext cx="5685503" cy="3752432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F1FF423-3FF7-4842-A9ED-04CCE2924757}"/>
              </a:ext>
            </a:extLst>
          </p:cNvPr>
          <p:cNvSpPr txBox="1"/>
          <p:nvPr/>
        </p:nvSpPr>
        <p:spPr>
          <a:xfrm>
            <a:off x="7776839" y="5688126"/>
            <a:ext cx="281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Chattuša</a:t>
            </a:r>
            <a:r>
              <a:rPr lang="cs-CZ" dirty="0"/>
              <a:t> – hl. město </a:t>
            </a:r>
            <a:r>
              <a:rPr lang="cs-CZ" dirty="0" err="1"/>
              <a:t>chetitů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563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AF2A19-662C-4E69-8254-70A872137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Chattušiliš</a:t>
            </a:r>
            <a:r>
              <a:rPr lang="cs-CZ" dirty="0"/>
              <a:t> a „image“ chetitských králů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FBEE754-6C05-43D8-BCB4-29E6F58F5A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Chetitští králové se rovněž snažili překonat skutky svých předků a dávných králů:</a:t>
            </a:r>
          </a:p>
          <a:p>
            <a:pPr marL="0" indent="0">
              <a:buNone/>
            </a:pP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	„No-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one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had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crossed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river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 Mala (=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Euphrates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Akkadian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Purattu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), but I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Great King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Tabarna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crossed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it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on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foot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and my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army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crossed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it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[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after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](?) on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foot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Sarrugina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Sargon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 (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also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crossed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it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But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although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he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overthrew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troops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of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Hahha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he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did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nothing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to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Hahha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itself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) and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did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not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burn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it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down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nor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did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he show(?)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smoke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to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Storm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God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of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Heaven</a:t>
            </a:r>
            <a:r>
              <a:rPr lang="cs-CZ" sz="1800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„</a:t>
            </a:r>
          </a:p>
          <a:p>
            <a:r>
              <a:rPr lang="cs-CZ" dirty="0"/>
              <a:t>Obraz milosrdenství byl u chetitských králů důležitý:</a:t>
            </a:r>
          </a:p>
          <a:p>
            <a:pPr marL="0" indent="0">
              <a:buNone/>
            </a:pP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	„I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Great King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Tabarna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took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hands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of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his (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enemy’s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slave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girls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from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handmills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and I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took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hands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of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his (male)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slaves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from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sickles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and I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freed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them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from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taxes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and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corveé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I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unloosed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their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belts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i.e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I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unharnessed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them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), and I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gave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them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over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to My Lady,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Sun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Goddess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of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Arinna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.“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7097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E017AD-A4D2-4F1C-978C-2CEAAEC01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Dobývání </a:t>
            </a:r>
            <a:r>
              <a:rPr lang="cs-CZ" dirty="0" err="1"/>
              <a:t>Waršuvy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0A98DE-7752-4BCF-A568-6E04891C5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	„They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broke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battering-ram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king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was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angry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and his face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was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grim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‘They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constantly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bring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bad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news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;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may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Storm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God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carry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you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away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in a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flood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! . . .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not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idle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! Make a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battering-ram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in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Hurrian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manner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and let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it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brought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into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place.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Hew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a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great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battering-ram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from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mountains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of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Hassu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and let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it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brought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into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place.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Begin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to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heap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up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earth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When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you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have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finished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let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every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one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take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post.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Only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let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enemy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give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battle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then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his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plans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will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confounded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.’ . . . (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Subsequently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king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rebukes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his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general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Santas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for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inordinate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delay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in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doing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battle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.) ‘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Why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have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you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not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given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battle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?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You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stand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on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chariots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of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water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you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are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almost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turned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into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water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yourself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(?) . . .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You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had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only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to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kneel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before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him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and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you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would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have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killed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him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or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at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least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frightened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him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But as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it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you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have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behaved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like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a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woman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.’ . . .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they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answered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him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‘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Eight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times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we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will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give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battle.We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will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confound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their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schemes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and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destroy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city.’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king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answered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‘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Good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!’ But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while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they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did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nothing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to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city, many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of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king’s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servants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were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wounded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so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that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many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died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king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was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angered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and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said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‘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Watch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roads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Observe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who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enters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city and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who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leaves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city. No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one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to go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out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from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city to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enemy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.’ . . . But a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fugitive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came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out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of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city and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reported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‘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subject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of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king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of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Aleppo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came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in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five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times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subject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of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Zuppa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dwelling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in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city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itself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men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of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Zaruar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go in and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out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subject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of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my Lord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Son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of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Teshub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goes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to and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fro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.’ . . .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king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was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furious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“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0598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7E0BC9-C4CF-452E-9FD7-B87B5771F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Závěr vlády </a:t>
            </a:r>
            <a:r>
              <a:rPr lang="cs-CZ" dirty="0" err="1"/>
              <a:t>Chattušiliše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724D60-A7E2-47D6-9C87-34DBC3EE45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Ke konci své vlády se vydává na západ do </a:t>
            </a:r>
            <a:r>
              <a:rPr lang="cs-CZ" dirty="0" err="1"/>
              <a:t>Arzawy</a:t>
            </a:r>
            <a:r>
              <a:rPr lang="cs-CZ" dirty="0"/>
              <a:t>, nicméně v říši se objevují nové problémy:</a:t>
            </a:r>
          </a:p>
          <a:p>
            <a:pPr marL="0" indent="0">
              <a:buNone/>
            </a:pP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	„In my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rear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enemy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of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city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of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Hurrians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entered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my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land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and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all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my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lands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made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war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against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By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now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only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city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of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Hattusa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one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city,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remained</a:t>
            </a:r>
            <a:r>
              <a:rPr lang="cs-CZ" sz="1800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“</a:t>
            </a:r>
          </a:p>
          <a:p>
            <a:r>
              <a:rPr lang="cs-CZ" dirty="0"/>
              <a:t>V závěru vlády </a:t>
            </a:r>
            <a:r>
              <a:rPr lang="cs-CZ" dirty="0" err="1"/>
              <a:t>Chattušiliše</a:t>
            </a:r>
            <a:r>
              <a:rPr lang="cs-CZ" dirty="0"/>
              <a:t> se také objevuje další slabost chetitské říše – časté dynastické spory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58CE5013-6BBF-41BC-B4AF-F656D99782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2324959"/>
            <a:ext cx="5867170" cy="3352669"/>
          </a:xfrm>
        </p:spPr>
      </p:pic>
    </p:spTree>
    <p:extLst>
      <p:ext uri="{BB962C8B-B14F-4D97-AF65-F5344CB8AC3E}">
        <p14:creationId xmlns:p14="http://schemas.microsoft.com/office/powerpoint/2010/main" val="542567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4BCC6A-38C4-4752-B8F9-924886F79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Muršiliš</a:t>
            </a:r>
            <a:r>
              <a:rPr lang="cs-CZ" dirty="0"/>
              <a:t> I.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F96B2B-5CDB-48A4-8ADE-27A877ECE4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Do doby vlády </a:t>
            </a:r>
            <a:r>
              <a:rPr lang="cs-CZ" dirty="0" err="1"/>
              <a:t>Muršiliše</a:t>
            </a:r>
            <a:r>
              <a:rPr lang="cs-CZ" dirty="0"/>
              <a:t> spadá největší vojenský úspěch </a:t>
            </a:r>
            <a:r>
              <a:rPr lang="cs-CZ" dirty="0" err="1"/>
              <a:t>Starochetitské</a:t>
            </a:r>
            <a:r>
              <a:rPr lang="cs-CZ" dirty="0"/>
              <a:t> říše vůbec:</a:t>
            </a:r>
          </a:p>
          <a:p>
            <a:pPr marL="0" indent="0">
              <a:buNone/>
            </a:pP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	„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Subsequently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he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marched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to Babylon and he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destroyed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Babylon, and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defeated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Hurrian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troops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and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brought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captives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and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possessions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of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Babylon to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Hattusa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“</a:t>
            </a:r>
          </a:p>
          <a:p>
            <a:r>
              <a:rPr lang="cs-CZ" dirty="0">
                <a:effectLst/>
                <a:ea typeface="MS Mincho" panose="02020609040205080304" pitchFamily="49" charset="-128"/>
                <a:cs typeface="Calibri" panose="020F0502020204030204" pitchFamily="34" charset="0"/>
              </a:rPr>
              <a:t>Dobytí Babylónu mělo i symbolickou rovinu:</a:t>
            </a:r>
          </a:p>
          <a:p>
            <a:pPr marL="0" indent="0">
              <a:buNone/>
            </a:pP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	„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For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of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old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Land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of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Hatti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with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help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of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Sun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Goddess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of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Arinna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used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to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rage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against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surrounding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lands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like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a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lion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And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moreover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whatever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cities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such as)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Aleppo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and Babylon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it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used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to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destroy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possessions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of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every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country,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silver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gold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and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gods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—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they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used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to place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them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before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Sun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Goddess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of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Arinna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.“</a:t>
            </a:r>
            <a:endParaRPr lang="cs-CZ" dirty="0">
              <a:effectLst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845AE1E5-6E95-4A2C-8872-065C270F09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90128"/>
            <a:ext cx="5723878" cy="3815919"/>
          </a:xfrm>
        </p:spPr>
      </p:pic>
    </p:spTree>
    <p:extLst>
      <p:ext uri="{BB962C8B-B14F-4D97-AF65-F5344CB8AC3E}">
        <p14:creationId xmlns:p14="http://schemas.microsoft.com/office/powerpoint/2010/main" val="1748270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C8BFBA-62E5-40F7-914F-BBE2D7231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Důvody vojenské expanze Chetitů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77D17A-3B76-47C2-9037-7B391DAC14A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Centrum říše nebylo dostatečně přirozeně chráněno – nutnost vytvářet nárazníkové oblasti</a:t>
            </a:r>
          </a:p>
          <a:p>
            <a:r>
              <a:rPr lang="cs-CZ" dirty="0"/>
              <a:t>Expanze jihovýchodním směrem – snaha ovládnout bohaté oblasti</a:t>
            </a:r>
          </a:p>
          <a:p>
            <a:r>
              <a:rPr lang="cs-CZ" dirty="0"/>
              <a:t>Cennou komoditou byla kromě surovin rovněž lidská síla – otroci a zajatci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41303565-9B19-46EF-8D8C-2BD0BFC0BF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76044"/>
            <a:ext cx="5181600" cy="3850500"/>
          </a:xfrm>
        </p:spPr>
      </p:pic>
    </p:spTree>
    <p:extLst>
      <p:ext uri="{BB962C8B-B14F-4D97-AF65-F5344CB8AC3E}">
        <p14:creationId xmlns:p14="http://schemas.microsoft.com/office/powerpoint/2010/main" val="3135767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479C76-1BDA-4CA7-860C-57426D9A5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Složení chetitského vojska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502F2E-D413-409E-B209-F3FB71DF2A6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Vrchním velitelem vojska byl král, dále pak korunní princ, ostatní královští synové, velitelé královské stráže a nakonec také tzv. </a:t>
            </a:r>
            <a:r>
              <a:rPr lang="cs-CZ" i="1" dirty="0"/>
              <a:t>vrchní </a:t>
            </a:r>
            <a:r>
              <a:rPr lang="cs-CZ" i="1" dirty="0" err="1"/>
              <a:t>čísník</a:t>
            </a:r>
            <a:r>
              <a:rPr lang="cs-CZ" i="1" dirty="0"/>
              <a:t> (vrchní správce sklepů)</a:t>
            </a:r>
            <a:endParaRPr lang="cs-CZ" dirty="0"/>
          </a:p>
          <a:p>
            <a:r>
              <a:rPr lang="cs-CZ" dirty="0"/>
              <a:t>Členové královské rodiny se uplatňovali i v nižších důstojnických funkcích – velitelé vozů či velitelé tisíci</a:t>
            </a:r>
          </a:p>
          <a:p>
            <a:r>
              <a:rPr lang="cs-CZ" dirty="0"/>
              <a:t>Rozdělení vojska na administrativní jednotky – 1000, 100, 10 mužů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9BA973DE-1E7B-4086-BEE7-9B531381F4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2047567"/>
            <a:ext cx="5853591" cy="3903246"/>
          </a:xfrm>
        </p:spPr>
      </p:pic>
    </p:spTree>
    <p:extLst>
      <p:ext uri="{BB962C8B-B14F-4D97-AF65-F5344CB8AC3E}">
        <p14:creationId xmlns:p14="http://schemas.microsoft.com/office/powerpoint/2010/main" val="190369831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1541</Words>
  <Application>Microsoft Office PowerPoint</Application>
  <PresentationFormat>Širokoúhlá obrazovka</PresentationFormat>
  <Paragraphs>81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Motiv Office</vt:lpstr>
      <vt:lpstr>Vojenství Malé Asie</vt:lpstr>
      <vt:lpstr>Chetitská říše</vt:lpstr>
      <vt:lpstr>Chattušiliš I. (nástup na trůn cca. 1650 př. n. l.)</vt:lpstr>
      <vt:lpstr>Chattušiliš a „image“ chetitských králů</vt:lpstr>
      <vt:lpstr>Dobývání Waršuvy</vt:lpstr>
      <vt:lpstr>Závěr vlády Chattušiliše</vt:lpstr>
      <vt:lpstr>Muršiliš I. </vt:lpstr>
      <vt:lpstr>Důvody vojenské expanze Chetitů</vt:lpstr>
      <vt:lpstr>Složení chetitského vojska</vt:lpstr>
      <vt:lpstr>Složení chetitského vojska</vt:lpstr>
      <vt:lpstr>Výstroj chetitského vojska</vt:lpstr>
      <vt:lpstr>Chetitské válečné vozy</vt:lpstr>
      <vt:lpstr>Novochetitská říše</vt:lpstr>
      <vt:lpstr>Chetité a Egypt</vt:lpstr>
      <vt:lpstr>Říše Mitanni</vt:lpstr>
      <vt:lpstr>Říše Mitanni a churitské vojenství</vt:lpstr>
      <vt:lpstr>Churitské válečné vozy</vt:lpstr>
      <vt:lpstr>Urartu</vt:lpstr>
      <vt:lpstr>Urartu</vt:lpstr>
      <vt:lpstr>Urartský pevnostní systém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Vojenství Malé Asie</dc:title>
  <dc:creator>Marek Todorov</dc:creator>
  <cp:lastModifiedBy>Marek Todorov</cp:lastModifiedBy>
  <cp:revision>15</cp:revision>
  <dcterms:created xsi:type="dcterms:W3CDTF">2021-03-29T11:38:21Z</dcterms:created>
  <dcterms:modified xsi:type="dcterms:W3CDTF">2022-03-15T14:36:41Z</dcterms:modified>
</cp:coreProperties>
</file>