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27"/>
  </p:normalViewPr>
  <p:slideViewPr>
    <p:cSldViewPr snapToGrid="0">
      <p:cViewPr varScale="1">
        <p:scale>
          <a:sx n="111" d="100"/>
          <a:sy n="111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11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804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16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80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96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21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24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55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64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77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2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5A950-356A-6447-AEBD-A2B1250FEAA7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DECAE-651E-BE49-B457-84495A3B7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18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7FEDED-6695-4F3C-F78E-6250D282F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9232" y="-1157259"/>
            <a:ext cx="6512400" cy="92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85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6FE655C-74CA-E1EC-DF2E-F8505AEA58F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98759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2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857B65D-9A00-00AC-93B3-6136BA92BA1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6800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9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D26340C-A001-FE24-70F7-59064142F16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10333" y="-110037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CC3DC39-429B-74F0-ACB3-425A5D3C31C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1907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2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09C2F69-6BE8-E82B-AA26-BF0A34566C3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87183" y="-10152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55C71A6-5B85-DD0E-5DF3-BBE40C1B3D3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0723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6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B91E3D4-E15E-E3AC-53BD-A6290C16A40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75608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316CB5-8B7A-BAB3-8BF0-392C735F167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2459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98D863E-4EE7-5DA0-FE77-E6C43554603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91355" y="-1188000"/>
            <a:ext cx="6512400" cy="9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63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</TotalTime>
  <Words>0</Words>
  <Application>Microsoft Macintosh PowerPoint</Application>
  <PresentationFormat>A4 (210 × 297 mm)</PresentationFormat>
  <Paragraphs>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Karolina Foletti</dc:creator>
  <cp:lastModifiedBy>Karolina Foletti</cp:lastModifiedBy>
  <cp:revision>1</cp:revision>
  <dcterms:created xsi:type="dcterms:W3CDTF">2023-04-21T08:28:33Z</dcterms:created>
  <dcterms:modified xsi:type="dcterms:W3CDTF">2023-04-21T08:37:44Z</dcterms:modified>
</cp:coreProperties>
</file>