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60" r:id="rId3"/>
    <p:sldId id="264" r:id="rId4"/>
    <p:sldId id="268" r:id="rId5"/>
    <p:sldId id="273" r:id="rId6"/>
    <p:sldId id="267" r:id="rId7"/>
    <p:sldId id="265" r:id="rId8"/>
    <p:sldId id="262" r:id="rId9"/>
    <p:sldId id="272" r:id="rId10"/>
    <p:sldId id="263" r:id="rId11"/>
    <p:sldId id="26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FCFC2C-F2C1-479D-AE0B-A8220E31693C}" v="1" dt="2023-02-24T10:47:35.461"/>
    <p1510:client id="{C64D2428-4544-B839-DC75-3B730683884A}" v="7" dt="2023-02-24T16:24:04.1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300"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ronika Králová" userId="bc2d1a33-7f74-4183-a192-ce19c0bb23df" providerId="ADAL" clId="{A41BA16A-81E1-42EF-95DA-BC0BDB57D467}"/>
    <pc:docChg chg="custSel delSld modSld sldOrd">
      <pc:chgData name="Veronika Králová" userId="bc2d1a33-7f74-4183-a192-ce19c0bb23df" providerId="ADAL" clId="{A41BA16A-81E1-42EF-95DA-BC0BDB57D467}" dt="2021-03-04T14:43:53.472" v="1879" actId="20577"/>
      <pc:docMkLst>
        <pc:docMk/>
      </pc:docMkLst>
      <pc:sldChg chg="modSp mod">
        <pc:chgData name="Veronika Králová" userId="bc2d1a33-7f74-4183-a192-ce19c0bb23df" providerId="ADAL" clId="{A41BA16A-81E1-42EF-95DA-BC0BDB57D467}" dt="2021-03-04T14:43:53.472" v="1879" actId="20577"/>
        <pc:sldMkLst>
          <pc:docMk/>
          <pc:sldMk cId="201665655" sldId="256"/>
        </pc:sldMkLst>
        <pc:spChg chg="mod">
          <ac:chgData name="Veronika Králová" userId="bc2d1a33-7f74-4183-a192-ce19c0bb23df" providerId="ADAL" clId="{A41BA16A-81E1-42EF-95DA-BC0BDB57D467}" dt="2021-03-04T14:43:37.020" v="1832" actId="20577"/>
          <ac:spMkLst>
            <pc:docMk/>
            <pc:sldMk cId="201665655" sldId="256"/>
            <ac:spMk id="2" creationId="{8D21B524-6CAC-4F9C-B367-4BB34F1D4F15}"/>
          </ac:spMkLst>
        </pc:spChg>
        <pc:spChg chg="mod">
          <ac:chgData name="Veronika Králová" userId="bc2d1a33-7f74-4183-a192-ce19c0bb23df" providerId="ADAL" clId="{A41BA16A-81E1-42EF-95DA-BC0BDB57D467}" dt="2021-03-04T14:43:53.472" v="1879" actId="20577"/>
          <ac:spMkLst>
            <pc:docMk/>
            <pc:sldMk cId="201665655" sldId="256"/>
            <ac:spMk id="3" creationId="{4E0C56B6-437F-4291-9726-C66EBA585991}"/>
          </ac:spMkLst>
        </pc:spChg>
      </pc:sldChg>
      <pc:sldChg chg="del">
        <pc:chgData name="Veronika Králová" userId="bc2d1a33-7f74-4183-a192-ce19c0bb23df" providerId="ADAL" clId="{A41BA16A-81E1-42EF-95DA-BC0BDB57D467}" dt="2021-03-03T18:23:11.782" v="1671" actId="2696"/>
        <pc:sldMkLst>
          <pc:docMk/>
          <pc:sldMk cId="3249916512" sldId="257"/>
        </pc:sldMkLst>
      </pc:sldChg>
      <pc:sldChg chg="del">
        <pc:chgData name="Veronika Králová" userId="bc2d1a33-7f74-4183-a192-ce19c0bb23df" providerId="ADAL" clId="{A41BA16A-81E1-42EF-95DA-BC0BDB57D467}" dt="2021-03-03T18:01:58.063" v="300" actId="47"/>
        <pc:sldMkLst>
          <pc:docMk/>
          <pc:sldMk cId="2497975859" sldId="258"/>
        </pc:sldMkLst>
      </pc:sldChg>
      <pc:sldChg chg="modSp mod">
        <pc:chgData name="Veronika Králová" userId="bc2d1a33-7f74-4183-a192-ce19c0bb23df" providerId="ADAL" clId="{A41BA16A-81E1-42EF-95DA-BC0BDB57D467}" dt="2021-03-03T18:01:37.180" v="299" actId="20577"/>
        <pc:sldMkLst>
          <pc:docMk/>
          <pc:sldMk cId="3996375968" sldId="259"/>
        </pc:sldMkLst>
        <pc:spChg chg="mod">
          <ac:chgData name="Veronika Králová" userId="bc2d1a33-7f74-4183-a192-ce19c0bb23df" providerId="ADAL" clId="{A41BA16A-81E1-42EF-95DA-BC0BDB57D467}" dt="2021-03-03T17:59:37.827" v="67" actId="20577"/>
          <ac:spMkLst>
            <pc:docMk/>
            <pc:sldMk cId="3996375968" sldId="259"/>
            <ac:spMk id="2" creationId="{5F713DD5-6622-4273-AA71-6512046F4036}"/>
          </ac:spMkLst>
        </pc:spChg>
        <pc:spChg chg="mod">
          <ac:chgData name="Veronika Králová" userId="bc2d1a33-7f74-4183-a192-ce19c0bb23df" providerId="ADAL" clId="{A41BA16A-81E1-42EF-95DA-BC0BDB57D467}" dt="2021-03-03T18:01:37.180" v="299" actId="20577"/>
          <ac:spMkLst>
            <pc:docMk/>
            <pc:sldMk cId="3996375968" sldId="259"/>
            <ac:spMk id="3" creationId="{ED7692A4-9DA4-4FD1-BD04-803A272E167C}"/>
          </ac:spMkLst>
        </pc:spChg>
      </pc:sldChg>
      <pc:sldChg chg="ord">
        <pc:chgData name="Veronika Králová" userId="bc2d1a33-7f74-4183-a192-ce19c0bb23df" providerId="ADAL" clId="{A41BA16A-81E1-42EF-95DA-BC0BDB57D467}" dt="2021-03-03T17:58:46.261" v="7"/>
        <pc:sldMkLst>
          <pc:docMk/>
          <pc:sldMk cId="638234624" sldId="260"/>
        </pc:sldMkLst>
      </pc:sldChg>
      <pc:sldChg chg="modSp mod">
        <pc:chgData name="Veronika Králová" userId="bc2d1a33-7f74-4183-a192-ce19c0bb23df" providerId="ADAL" clId="{A41BA16A-81E1-42EF-95DA-BC0BDB57D467}" dt="2021-03-04T14:42:35.112" v="1691" actId="20577"/>
        <pc:sldMkLst>
          <pc:docMk/>
          <pc:sldMk cId="1368473248" sldId="262"/>
        </pc:sldMkLst>
        <pc:spChg chg="mod">
          <ac:chgData name="Veronika Králová" userId="bc2d1a33-7f74-4183-a192-ce19c0bb23df" providerId="ADAL" clId="{A41BA16A-81E1-42EF-95DA-BC0BDB57D467}" dt="2021-03-04T14:42:35.112" v="1691" actId="20577"/>
          <ac:spMkLst>
            <pc:docMk/>
            <pc:sldMk cId="1368473248" sldId="262"/>
            <ac:spMk id="2" creationId="{FEFF90E2-375C-4A57-9DD2-B44A7552DF2A}"/>
          </ac:spMkLst>
        </pc:spChg>
        <pc:spChg chg="mod">
          <ac:chgData name="Veronika Králová" userId="bc2d1a33-7f74-4183-a192-ce19c0bb23df" providerId="ADAL" clId="{A41BA16A-81E1-42EF-95DA-BC0BDB57D467}" dt="2021-03-03T18:08:24.706" v="416" actId="20577"/>
          <ac:spMkLst>
            <pc:docMk/>
            <pc:sldMk cId="1368473248" sldId="262"/>
            <ac:spMk id="3" creationId="{C5C89B34-10B4-46D3-BEEA-682A2DA9E366}"/>
          </ac:spMkLst>
        </pc:spChg>
      </pc:sldChg>
      <pc:sldChg chg="modSp mod">
        <pc:chgData name="Veronika Králová" userId="bc2d1a33-7f74-4183-a192-ce19c0bb23df" providerId="ADAL" clId="{A41BA16A-81E1-42EF-95DA-BC0BDB57D467}" dt="2021-03-03T18:08:57.132" v="439" actId="20577"/>
        <pc:sldMkLst>
          <pc:docMk/>
          <pc:sldMk cId="4199649488" sldId="263"/>
        </pc:sldMkLst>
        <pc:spChg chg="mod">
          <ac:chgData name="Veronika Králová" userId="bc2d1a33-7f74-4183-a192-ce19c0bb23df" providerId="ADAL" clId="{A41BA16A-81E1-42EF-95DA-BC0BDB57D467}" dt="2021-03-03T18:08:57.132" v="439" actId="20577"/>
          <ac:spMkLst>
            <pc:docMk/>
            <pc:sldMk cId="4199649488" sldId="263"/>
            <ac:spMk id="2" creationId="{54166F11-F84F-4E08-AD8E-AD92C92867F9}"/>
          </ac:spMkLst>
        </pc:spChg>
        <pc:spChg chg="mod">
          <ac:chgData name="Veronika Králová" userId="bc2d1a33-7f74-4183-a192-ce19c0bb23df" providerId="ADAL" clId="{A41BA16A-81E1-42EF-95DA-BC0BDB57D467}" dt="2021-03-03T18:08:53.688" v="430" actId="20577"/>
          <ac:spMkLst>
            <pc:docMk/>
            <pc:sldMk cId="4199649488" sldId="263"/>
            <ac:spMk id="3" creationId="{79FE1567-6426-4284-BADF-0E2356C89910}"/>
          </ac:spMkLst>
        </pc:spChg>
      </pc:sldChg>
      <pc:sldChg chg="modSp mod ord">
        <pc:chgData name="Veronika Králová" userId="bc2d1a33-7f74-4183-a192-ce19c0bb23df" providerId="ADAL" clId="{A41BA16A-81E1-42EF-95DA-BC0BDB57D467}" dt="2021-03-04T14:43:19.321" v="1796" actId="20577"/>
        <pc:sldMkLst>
          <pc:docMk/>
          <pc:sldMk cId="2727551132" sldId="264"/>
        </pc:sldMkLst>
        <pc:spChg chg="mod">
          <ac:chgData name="Veronika Králová" userId="bc2d1a33-7f74-4183-a192-ce19c0bb23df" providerId="ADAL" clId="{A41BA16A-81E1-42EF-95DA-BC0BDB57D467}" dt="2021-03-04T14:43:19.321" v="1796" actId="20577"/>
          <ac:spMkLst>
            <pc:docMk/>
            <pc:sldMk cId="2727551132" sldId="264"/>
            <ac:spMk id="2" creationId="{40BEC582-39A3-4798-90A4-E398A6EEC802}"/>
          </ac:spMkLst>
        </pc:spChg>
        <pc:spChg chg="mod">
          <ac:chgData name="Veronika Králová" userId="bc2d1a33-7f74-4183-a192-ce19c0bb23df" providerId="ADAL" clId="{A41BA16A-81E1-42EF-95DA-BC0BDB57D467}" dt="2021-03-03T18:22:24.434" v="1652" actId="115"/>
          <ac:spMkLst>
            <pc:docMk/>
            <pc:sldMk cId="2727551132" sldId="264"/>
            <ac:spMk id="3" creationId="{13BAA5FA-23FA-4F7E-A2CB-1630A51AA9C3}"/>
          </ac:spMkLst>
        </pc:spChg>
      </pc:sldChg>
      <pc:sldChg chg="modSp mod ord">
        <pc:chgData name="Veronika Králová" userId="bc2d1a33-7f74-4183-a192-ce19c0bb23df" providerId="ADAL" clId="{A41BA16A-81E1-42EF-95DA-BC0BDB57D467}" dt="2021-03-03T18:24:18.859" v="1675"/>
        <pc:sldMkLst>
          <pc:docMk/>
          <pc:sldMk cId="1518702292" sldId="265"/>
        </pc:sldMkLst>
        <pc:spChg chg="mod">
          <ac:chgData name="Veronika Králová" userId="bc2d1a33-7f74-4183-a192-ce19c0bb23df" providerId="ADAL" clId="{A41BA16A-81E1-42EF-95DA-BC0BDB57D467}" dt="2021-03-03T18:23:04.892" v="1670" actId="20577"/>
          <ac:spMkLst>
            <pc:docMk/>
            <pc:sldMk cId="1518702292" sldId="265"/>
            <ac:spMk id="2" creationId="{5C6B5B05-2DC3-4FEA-B1DD-204448C4E61B}"/>
          </ac:spMkLst>
        </pc:spChg>
      </pc:sldChg>
    </pc:docChg>
  </pc:docChgLst>
  <pc:docChgLst>
    <pc:chgData name="Veronika Králová" userId="S::428716@muni.cz::bc2d1a33-7f74-4183-a192-ce19c0bb23df" providerId="AD" clId="Web-{C64D2428-4544-B839-DC75-3B730683884A}"/>
    <pc:docChg chg="modSld">
      <pc:chgData name="Veronika Králová" userId="S::428716@muni.cz::bc2d1a33-7f74-4183-a192-ce19c0bb23df" providerId="AD" clId="Web-{C64D2428-4544-B839-DC75-3B730683884A}" dt="2023-02-24T16:24:04.165" v="6" actId="20577"/>
      <pc:docMkLst>
        <pc:docMk/>
      </pc:docMkLst>
      <pc:sldChg chg="modSp">
        <pc:chgData name="Veronika Králová" userId="S::428716@muni.cz::bc2d1a33-7f74-4183-a192-ce19c0bb23df" providerId="AD" clId="Web-{C64D2428-4544-B839-DC75-3B730683884A}" dt="2023-02-24T16:10:21.570" v="3" actId="20577"/>
        <pc:sldMkLst>
          <pc:docMk/>
          <pc:sldMk cId="4199649488" sldId="263"/>
        </pc:sldMkLst>
        <pc:spChg chg="mod">
          <ac:chgData name="Veronika Králová" userId="S::428716@muni.cz::bc2d1a33-7f74-4183-a192-ce19c0bb23df" providerId="AD" clId="Web-{C64D2428-4544-B839-DC75-3B730683884A}" dt="2023-02-24T16:10:21.570" v="3" actId="20577"/>
          <ac:spMkLst>
            <pc:docMk/>
            <pc:sldMk cId="4199649488" sldId="263"/>
            <ac:spMk id="3" creationId="{79FE1567-6426-4284-BADF-0E2356C89910}"/>
          </ac:spMkLst>
        </pc:spChg>
      </pc:sldChg>
      <pc:sldChg chg="modSp">
        <pc:chgData name="Veronika Králová" userId="S::428716@muni.cz::bc2d1a33-7f74-4183-a192-ce19c0bb23df" providerId="AD" clId="Web-{C64D2428-4544-B839-DC75-3B730683884A}" dt="2023-02-24T16:24:04.165" v="6" actId="20577"/>
        <pc:sldMkLst>
          <pc:docMk/>
          <pc:sldMk cId="2727551132" sldId="264"/>
        </pc:sldMkLst>
        <pc:spChg chg="mod">
          <ac:chgData name="Veronika Králová" userId="S::428716@muni.cz::bc2d1a33-7f74-4183-a192-ce19c0bb23df" providerId="AD" clId="Web-{C64D2428-4544-B839-DC75-3B730683884A}" dt="2023-02-24T16:24:04.165" v="6" actId="20577"/>
          <ac:spMkLst>
            <pc:docMk/>
            <pc:sldMk cId="2727551132" sldId="264"/>
            <ac:spMk id="3" creationId="{13BAA5FA-23FA-4F7E-A2CB-1630A51AA9C3}"/>
          </ac:spMkLst>
        </pc:spChg>
      </pc:sldChg>
    </pc:docChg>
  </pc:docChgLst>
  <pc:docChgLst>
    <pc:chgData name="Veronika Králová" userId="bc2d1a33-7f74-4183-a192-ce19c0bb23df" providerId="ADAL" clId="{1520397E-9B5A-4F80-A1B1-4D03C6BBE516}"/>
    <pc:docChg chg="addSld delSld modSld sldOrd">
      <pc:chgData name="Veronika Králová" userId="bc2d1a33-7f74-4183-a192-ce19c0bb23df" providerId="ADAL" clId="{1520397E-9B5A-4F80-A1B1-4D03C6BBE516}" dt="2022-09-22T13:43:33.375" v="661"/>
      <pc:docMkLst>
        <pc:docMk/>
      </pc:docMkLst>
      <pc:sldChg chg="modSp del mod">
        <pc:chgData name="Veronika Králová" userId="bc2d1a33-7f74-4183-a192-ce19c0bb23df" providerId="ADAL" clId="{1520397E-9B5A-4F80-A1B1-4D03C6BBE516}" dt="2022-09-22T13:37:44.829" v="1" actId="47"/>
        <pc:sldMkLst>
          <pc:docMk/>
          <pc:sldMk cId="3996375968" sldId="259"/>
        </pc:sldMkLst>
        <pc:spChg chg="mod">
          <ac:chgData name="Veronika Králová" userId="bc2d1a33-7f74-4183-a192-ce19c0bb23df" providerId="ADAL" clId="{1520397E-9B5A-4F80-A1B1-4D03C6BBE516}" dt="2022-09-22T13:37:34.076" v="0" actId="20577"/>
          <ac:spMkLst>
            <pc:docMk/>
            <pc:sldMk cId="3996375968" sldId="259"/>
            <ac:spMk id="3" creationId="{ED7692A4-9DA4-4FD1-BD04-803A272E167C}"/>
          </ac:spMkLst>
        </pc:spChg>
      </pc:sldChg>
      <pc:sldChg chg="add">
        <pc:chgData name="Veronika Králová" userId="bc2d1a33-7f74-4183-a192-ce19c0bb23df" providerId="ADAL" clId="{1520397E-9B5A-4F80-A1B1-4D03C6BBE516}" dt="2022-09-22T13:43:33.375" v="661"/>
        <pc:sldMkLst>
          <pc:docMk/>
          <pc:sldMk cId="1383864038" sldId="261"/>
        </pc:sldMkLst>
      </pc:sldChg>
      <pc:sldChg chg="modSp mod">
        <pc:chgData name="Veronika Králová" userId="bc2d1a33-7f74-4183-a192-ce19c0bb23df" providerId="ADAL" clId="{1520397E-9B5A-4F80-A1B1-4D03C6BBE516}" dt="2022-09-22T13:41:43.438" v="653" actId="20577"/>
        <pc:sldMkLst>
          <pc:docMk/>
          <pc:sldMk cId="2727551132" sldId="264"/>
        </pc:sldMkLst>
        <pc:spChg chg="mod">
          <ac:chgData name="Veronika Králová" userId="bc2d1a33-7f74-4183-a192-ce19c0bb23df" providerId="ADAL" clId="{1520397E-9B5A-4F80-A1B1-4D03C6BBE516}" dt="2022-09-22T13:41:43.438" v="653" actId="20577"/>
          <ac:spMkLst>
            <pc:docMk/>
            <pc:sldMk cId="2727551132" sldId="264"/>
            <ac:spMk id="3" creationId="{13BAA5FA-23FA-4F7E-A2CB-1630A51AA9C3}"/>
          </ac:spMkLst>
        </pc:spChg>
      </pc:sldChg>
      <pc:sldChg chg="new del">
        <pc:chgData name="Veronika Králová" userId="bc2d1a33-7f74-4183-a192-ce19c0bb23df" providerId="ADAL" clId="{1520397E-9B5A-4F80-A1B1-4D03C6BBE516}" dt="2022-09-22T13:42:36.347" v="658" actId="47"/>
        <pc:sldMkLst>
          <pc:docMk/>
          <pc:sldMk cId="861545536" sldId="266"/>
        </pc:sldMkLst>
      </pc:sldChg>
      <pc:sldChg chg="del">
        <pc:chgData name="Veronika Králová" userId="bc2d1a33-7f74-4183-a192-ce19c0bb23df" providerId="ADAL" clId="{1520397E-9B5A-4F80-A1B1-4D03C6BBE516}" dt="2022-09-22T13:41:48.376" v="654" actId="47"/>
        <pc:sldMkLst>
          <pc:docMk/>
          <pc:sldMk cId="3449671929" sldId="266"/>
        </pc:sldMkLst>
      </pc:sldChg>
      <pc:sldChg chg="del">
        <pc:chgData name="Veronika Králová" userId="bc2d1a33-7f74-4183-a192-ce19c0bb23df" providerId="ADAL" clId="{1520397E-9B5A-4F80-A1B1-4D03C6BBE516}" dt="2022-09-22T13:41:59.038" v="655" actId="47"/>
        <pc:sldMkLst>
          <pc:docMk/>
          <pc:sldMk cId="139787254" sldId="267"/>
        </pc:sldMkLst>
      </pc:sldChg>
      <pc:sldChg chg="add ord">
        <pc:chgData name="Veronika Králová" userId="bc2d1a33-7f74-4183-a192-ce19c0bb23df" providerId="ADAL" clId="{1520397E-9B5A-4F80-A1B1-4D03C6BBE516}" dt="2022-09-22T13:43:31.743" v="660"/>
        <pc:sldMkLst>
          <pc:docMk/>
          <pc:sldMk cId="3605698417" sldId="267"/>
        </pc:sldMkLst>
      </pc:sldChg>
    </pc:docChg>
  </pc:docChgLst>
  <pc:docChgLst>
    <pc:chgData name="Veronika Králová" userId="S::428716@muni.cz::bc2d1a33-7f74-4183-a192-ce19c0bb23df" providerId="AD" clId="Web-{6F85D8BD-8C9B-B196-DDA6-B0A9623E7F8B}"/>
    <pc:docChg chg="modSld">
      <pc:chgData name="Veronika Králová" userId="S::428716@muni.cz::bc2d1a33-7f74-4183-a192-ce19c0bb23df" providerId="AD" clId="Web-{6F85D8BD-8C9B-B196-DDA6-B0A9623E7F8B}" dt="2022-02-24T07:04:03.296" v="8" actId="20577"/>
      <pc:docMkLst>
        <pc:docMk/>
      </pc:docMkLst>
      <pc:sldChg chg="modSp">
        <pc:chgData name="Veronika Králová" userId="S::428716@muni.cz::bc2d1a33-7f74-4183-a192-ce19c0bb23df" providerId="AD" clId="Web-{6F85D8BD-8C9B-B196-DDA6-B0A9623E7F8B}" dt="2022-02-24T07:04:03.296" v="8" actId="20577"/>
        <pc:sldMkLst>
          <pc:docMk/>
          <pc:sldMk cId="201665655" sldId="256"/>
        </pc:sldMkLst>
        <pc:spChg chg="mod">
          <ac:chgData name="Veronika Králová" userId="S::428716@muni.cz::bc2d1a33-7f74-4183-a192-ce19c0bb23df" providerId="AD" clId="Web-{6F85D8BD-8C9B-B196-DDA6-B0A9623E7F8B}" dt="2022-02-24T07:04:03.296" v="8" actId="20577"/>
          <ac:spMkLst>
            <pc:docMk/>
            <pc:sldMk cId="201665655" sldId="256"/>
            <ac:spMk id="3" creationId="{4E0C56B6-437F-4291-9726-C66EBA585991}"/>
          </ac:spMkLst>
        </pc:spChg>
      </pc:sldChg>
    </pc:docChg>
  </pc:docChgLst>
  <pc:docChgLst>
    <pc:chgData name="Veronika Králová" userId="S::428716@muni.cz::bc2d1a33-7f74-4183-a192-ce19c0bb23df" providerId="AD" clId="Web-{BC2D327B-DD64-5383-48DD-49E8683069DD}"/>
    <pc:docChg chg="sldOrd">
      <pc:chgData name="Veronika Králová" userId="S::428716@muni.cz::bc2d1a33-7f74-4183-a192-ce19c0bb23df" providerId="AD" clId="Web-{BC2D327B-DD64-5383-48DD-49E8683069DD}" dt="2022-09-23T13:00:45.554" v="1"/>
      <pc:docMkLst>
        <pc:docMk/>
      </pc:docMkLst>
      <pc:sldChg chg="ord">
        <pc:chgData name="Veronika Králová" userId="S::428716@muni.cz::bc2d1a33-7f74-4183-a192-ce19c0bb23df" providerId="AD" clId="Web-{BC2D327B-DD64-5383-48DD-49E8683069DD}" dt="2022-09-23T13:00:41.631" v="0"/>
        <pc:sldMkLst>
          <pc:docMk/>
          <pc:sldMk cId="1368473248" sldId="262"/>
        </pc:sldMkLst>
      </pc:sldChg>
      <pc:sldChg chg="ord">
        <pc:chgData name="Veronika Králová" userId="S::428716@muni.cz::bc2d1a33-7f74-4183-a192-ce19c0bb23df" providerId="AD" clId="Web-{BC2D327B-DD64-5383-48DD-49E8683069DD}" dt="2022-09-23T13:00:45.554" v="1"/>
        <pc:sldMkLst>
          <pc:docMk/>
          <pc:sldMk cId="4199649488" sldId="263"/>
        </pc:sldMkLst>
      </pc:sldChg>
    </pc:docChg>
  </pc:docChgLst>
  <pc:docChgLst>
    <pc:chgData name="Veronika Králová" userId="bc2d1a33-7f74-4183-a192-ce19c0bb23df" providerId="ADAL" clId="{B3D0928A-93F3-49FE-9937-197AAFE39EEB}"/>
    <pc:docChg chg="undo custSel addSld delSld modSld">
      <pc:chgData name="Veronika Králová" userId="bc2d1a33-7f74-4183-a192-ce19c0bb23df" providerId="ADAL" clId="{B3D0928A-93F3-49FE-9937-197AAFE39EEB}" dt="2022-02-23T18:44:42.563" v="428" actId="47"/>
      <pc:docMkLst>
        <pc:docMk/>
      </pc:docMkLst>
      <pc:sldChg chg="del">
        <pc:chgData name="Veronika Králová" userId="bc2d1a33-7f74-4183-a192-ce19c0bb23df" providerId="ADAL" clId="{B3D0928A-93F3-49FE-9937-197AAFE39EEB}" dt="2022-02-23T18:44:42.563" v="428" actId="47"/>
        <pc:sldMkLst>
          <pc:docMk/>
          <pc:sldMk cId="1383864038" sldId="261"/>
        </pc:sldMkLst>
      </pc:sldChg>
      <pc:sldChg chg="modSp mod">
        <pc:chgData name="Veronika Králová" userId="bc2d1a33-7f74-4183-a192-ce19c0bb23df" providerId="ADAL" clId="{B3D0928A-93F3-49FE-9937-197AAFE39EEB}" dt="2022-02-23T18:40:59.558" v="26" actId="27636"/>
        <pc:sldMkLst>
          <pc:docMk/>
          <pc:sldMk cId="1368473248" sldId="262"/>
        </pc:sldMkLst>
        <pc:spChg chg="mod">
          <ac:chgData name="Veronika Králová" userId="bc2d1a33-7f74-4183-a192-ce19c0bb23df" providerId="ADAL" clId="{B3D0928A-93F3-49FE-9937-197AAFE39EEB}" dt="2022-02-23T18:40:59.558" v="26" actId="27636"/>
          <ac:spMkLst>
            <pc:docMk/>
            <pc:sldMk cId="1368473248" sldId="262"/>
            <ac:spMk id="3" creationId="{C5C89B34-10B4-46D3-BEEA-682A2DA9E366}"/>
          </ac:spMkLst>
        </pc:spChg>
      </pc:sldChg>
      <pc:sldChg chg="modSp mod">
        <pc:chgData name="Veronika Králová" userId="bc2d1a33-7f74-4183-a192-ce19c0bb23df" providerId="ADAL" clId="{B3D0928A-93F3-49FE-9937-197AAFE39EEB}" dt="2022-02-23T18:44:29.633" v="427" actId="20577"/>
        <pc:sldMkLst>
          <pc:docMk/>
          <pc:sldMk cId="2727551132" sldId="264"/>
        </pc:sldMkLst>
        <pc:spChg chg="mod">
          <ac:chgData name="Veronika Králová" userId="bc2d1a33-7f74-4183-a192-ce19c0bb23df" providerId="ADAL" clId="{B3D0928A-93F3-49FE-9937-197AAFE39EEB}" dt="2022-02-23T18:44:29.633" v="427" actId="20577"/>
          <ac:spMkLst>
            <pc:docMk/>
            <pc:sldMk cId="2727551132" sldId="264"/>
            <ac:spMk id="3" creationId="{13BAA5FA-23FA-4F7E-A2CB-1630A51AA9C3}"/>
          </ac:spMkLst>
        </pc:spChg>
      </pc:sldChg>
      <pc:sldChg chg="modSp new mod">
        <pc:chgData name="Veronika Králová" userId="bc2d1a33-7f74-4183-a192-ce19c0bb23df" providerId="ADAL" clId="{B3D0928A-93F3-49FE-9937-197AAFE39EEB}" dt="2022-02-23T18:41:35.758" v="105" actId="20577"/>
        <pc:sldMkLst>
          <pc:docMk/>
          <pc:sldMk cId="3449671929" sldId="266"/>
        </pc:sldMkLst>
        <pc:spChg chg="mod">
          <ac:chgData name="Veronika Králová" userId="bc2d1a33-7f74-4183-a192-ce19c0bb23df" providerId="ADAL" clId="{B3D0928A-93F3-49FE-9937-197AAFE39EEB}" dt="2022-02-23T18:41:23.692" v="54" actId="5793"/>
          <ac:spMkLst>
            <pc:docMk/>
            <pc:sldMk cId="3449671929" sldId="266"/>
            <ac:spMk id="2" creationId="{98F220F5-08C8-4D35-8C84-1F2ED1EA56B0}"/>
          </ac:spMkLst>
        </pc:spChg>
        <pc:spChg chg="mod">
          <ac:chgData name="Veronika Králová" userId="bc2d1a33-7f74-4183-a192-ce19c0bb23df" providerId="ADAL" clId="{B3D0928A-93F3-49FE-9937-197AAFE39EEB}" dt="2022-02-23T18:41:35.758" v="105" actId="20577"/>
          <ac:spMkLst>
            <pc:docMk/>
            <pc:sldMk cId="3449671929" sldId="266"/>
            <ac:spMk id="3" creationId="{B8ABE093-AFC5-42C0-AF78-296436F5E6FB}"/>
          </ac:spMkLst>
        </pc:spChg>
      </pc:sldChg>
    </pc:docChg>
  </pc:docChgLst>
  <pc:docChgLst>
    <pc:chgData name="Veronika Králová" userId="bc2d1a33-7f74-4183-a192-ce19c0bb23df" providerId="ADAL" clId="{A8FCFC2C-F2C1-479D-AE0B-A8220E31693C}"/>
    <pc:docChg chg="custSel addSld modSld">
      <pc:chgData name="Veronika Králová" userId="bc2d1a33-7f74-4183-a192-ce19c0bb23df" providerId="ADAL" clId="{A8FCFC2C-F2C1-479D-AE0B-A8220E31693C}" dt="2023-02-24T12:02:17.315" v="207" actId="20577"/>
      <pc:docMkLst>
        <pc:docMk/>
      </pc:docMkLst>
      <pc:sldChg chg="modSp mod">
        <pc:chgData name="Veronika Králová" userId="bc2d1a33-7f74-4183-a192-ce19c0bb23df" providerId="ADAL" clId="{A8FCFC2C-F2C1-479D-AE0B-A8220E31693C}" dt="2023-02-24T10:42:20.957" v="44" actId="20577"/>
        <pc:sldMkLst>
          <pc:docMk/>
          <pc:sldMk cId="638234624" sldId="260"/>
        </pc:sldMkLst>
        <pc:spChg chg="mod">
          <ac:chgData name="Veronika Králová" userId="bc2d1a33-7f74-4183-a192-ce19c0bb23df" providerId="ADAL" clId="{A8FCFC2C-F2C1-479D-AE0B-A8220E31693C}" dt="2023-02-24T10:42:20.957" v="44" actId="20577"/>
          <ac:spMkLst>
            <pc:docMk/>
            <pc:sldMk cId="638234624" sldId="260"/>
            <ac:spMk id="3" creationId="{CCA05922-2DB2-479D-BF24-988A0C945E51}"/>
          </ac:spMkLst>
        </pc:spChg>
      </pc:sldChg>
      <pc:sldChg chg="modSp mod">
        <pc:chgData name="Veronika Králová" userId="bc2d1a33-7f74-4183-a192-ce19c0bb23df" providerId="ADAL" clId="{A8FCFC2C-F2C1-479D-AE0B-A8220E31693C}" dt="2023-02-24T10:47:14.084" v="187" actId="20577"/>
        <pc:sldMkLst>
          <pc:docMk/>
          <pc:sldMk cId="1368473248" sldId="262"/>
        </pc:sldMkLst>
        <pc:spChg chg="mod">
          <ac:chgData name="Veronika Králová" userId="bc2d1a33-7f74-4183-a192-ce19c0bb23df" providerId="ADAL" clId="{A8FCFC2C-F2C1-479D-AE0B-A8220E31693C}" dt="2023-02-24T10:47:14.084" v="187" actId="20577"/>
          <ac:spMkLst>
            <pc:docMk/>
            <pc:sldMk cId="1368473248" sldId="262"/>
            <ac:spMk id="3" creationId="{C5C89B34-10B4-46D3-BEEA-682A2DA9E366}"/>
          </ac:spMkLst>
        </pc:spChg>
      </pc:sldChg>
      <pc:sldChg chg="modSp mod">
        <pc:chgData name="Veronika Králová" userId="bc2d1a33-7f74-4183-a192-ce19c0bb23df" providerId="ADAL" clId="{A8FCFC2C-F2C1-479D-AE0B-A8220E31693C}" dt="2023-02-24T10:46:41.638" v="142" actId="20577"/>
        <pc:sldMkLst>
          <pc:docMk/>
          <pc:sldMk cId="2727551132" sldId="264"/>
        </pc:sldMkLst>
        <pc:spChg chg="mod">
          <ac:chgData name="Veronika Králová" userId="bc2d1a33-7f74-4183-a192-ce19c0bb23df" providerId="ADAL" clId="{A8FCFC2C-F2C1-479D-AE0B-A8220E31693C}" dt="2023-02-24T10:46:41.638" v="142" actId="20577"/>
          <ac:spMkLst>
            <pc:docMk/>
            <pc:sldMk cId="2727551132" sldId="264"/>
            <ac:spMk id="3" creationId="{13BAA5FA-23FA-4F7E-A2CB-1630A51AA9C3}"/>
          </ac:spMkLst>
        </pc:spChg>
      </pc:sldChg>
      <pc:sldChg chg="modSp new mod">
        <pc:chgData name="Veronika Králová" userId="bc2d1a33-7f74-4183-a192-ce19c0bb23df" providerId="ADAL" clId="{A8FCFC2C-F2C1-479D-AE0B-A8220E31693C}" dt="2023-02-24T12:02:09.857" v="189" actId="1076"/>
        <pc:sldMkLst>
          <pc:docMk/>
          <pc:sldMk cId="3802651633" sldId="268"/>
        </pc:sldMkLst>
        <pc:spChg chg="mod">
          <ac:chgData name="Veronika Králová" userId="bc2d1a33-7f74-4183-a192-ce19c0bb23df" providerId="ADAL" clId="{A8FCFC2C-F2C1-479D-AE0B-A8220E31693C}" dt="2023-02-24T12:02:09.857" v="189" actId="1076"/>
          <ac:spMkLst>
            <pc:docMk/>
            <pc:sldMk cId="3802651633" sldId="268"/>
            <ac:spMk id="3" creationId="{EE7AB907-7AA5-7673-3C99-97B3085BF255}"/>
          </ac:spMkLst>
        </pc:spChg>
      </pc:sldChg>
      <pc:sldChg chg="add">
        <pc:chgData name="Veronika Králová" userId="bc2d1a33-7f74-4183-a192-ce19c0bb23df" providerId="ADAL" clId="{A8FCFC2C-F2C1-479D-AE0B-A8220E31693C}" dt="2023-02-24T10:47:35.461" v="188"/>
        <pc:sldMkLst>
          <pc:docMk/>
          <pc:sldMk cId="3734061224" sldId="272"/>
        </pc:sldMkLst>
      </pc:sldChg>
      <pc:sldChg chg="modSp new mod">
        <pc:chgData name="Veronika Králová" userId="bc2d1a33-7f74-4183-a192-ce19c0bb23df" providerId="ADAL" clId="{A8FCFC2C-F2C1-479D-AE0B-A8220E31693C}" dt="2023-02-24T12:02:17.315" v="207" actId="20577"/>
        <pc:sldMkLst>
          <pc:docMk/>
          <pc:sldMk cId="3403033705" sldId="273"/>
        </pc:sldMkLst>
        <pc:spChg chg="mod">
          <ac:chgData name="Veronika Králová" userId="bc2d1a33-7f74-4183-a192-ce19c0bb23df" providerId="ADAL" clId="{A8FCFC2C-F2C1-479D-AE0B-A8220E31693C}" dt="2023-02-24T12:02:17.315" v="207" actId="20577"/>
          <ac:spMkLst>
            <pc:docMk/>
            <pc:sldMk cId="3403033705" sldId="273"/>
            <ac:spMk id="3" creationId="{1A9F02B7-7D49-B950-518F-BEBCD83C2919}"/>
          </ac:spMkLst>
        </pc:spChg>
      </pc:sldChg>
    </pc:docChg>
  </pc:docChgLst>
  <pc:docChgLst>
    <pc:chgData name="Veronika Králová" userId="S::428716@muni.cz::bc2d1a33-7f74-4183-a192-ce19c0bb23df" providerId="AD" clId="Web-{628EE6BE-73E3-4BF4-E348-E4FEFDBE6B80}"/>
    <pc:docChg chg="addSld modSld">
      <pc:chgData name="Veronika Králová" userId="S::428716@muni.cz::bc2d1a33-7f74-4183-a192-ce19c0bb23df" providerId="AD" clId="Web-{628EE6BE-73E3-4BF4-E348-E4FEFDBE6B80}" dt="2022-02-24T08:33:24.105" v="29"/>
      <pc:docMkLst>
        <pc:docMk/>
      </pc:docMkLst>
      <pc:sldChg chg="modSp">
        <pc:chgData name="Veronika Králová" userId="S::428716@muni.cz::bc2d1a33-7f74-4183-a192-ce19c0bb23df" providerId="AD" clId="Web-{628EE6BE-73E3-4BF4-E348-E4FEFDBE6B80}" dt="2022-02-24T07:27:35.353" v="19" actId="20577"/>
        <pc:sldMkLst>
          <pc:docMk/>
          <pc:sldMk cId="1368473248" sldId="262"/>
        </pc:sldMkLst>
        <pc:spChg chg="mod">
          <ac:chgData name="Veronika Králová" userId="S::428716@muni.cz::bc2d1a33-7f74-4183-a192-ce19c0bb23df" providerId="AD" clId="Web-{628EE6BE-73E3-4BF4-E348-E4FEFDBE6B80}" dt="2022-02-24T07:27:35.353" v="19" actId="20577"/>
          <ac:spMkLst>
            <pc:docMk/>
            <pc:sldMk cId="1368473248" sldId="262"/>
            <ac:spMk id="3" creationId="{C5C89B34-10B4-46D3-BEEA-682A2DA9E366}"/>
          </ac:spMkLst>
        </pc:spChg>
      </pc:sldChg>
      <pc:sldChg chg="modSp">
        <pc:chgData name="Veronika Králová" userId="S::428716@muni.cz::bc2d1a33-7f74-4183-a192-ce19c0bb23df" providerId="AD" clId="Web-{628EE6BE-73E3-4BF4-E348-E4FEFDBE6B80}" dt="2022-02-24T07:42:51.713" v="28" actId="20577"/>
        <pc:sldMkLst>
          <pc:docMk/>
          <pc:sldMk cId="2727551132" sldId="264"/>
        </pc:sldMkLst>
        <pc:spChg chg="mod">
          <ac:chgData name="Veronika Králová" userId="S::428716@muni.cz::bc2d1a33-7f74-4183-a192-ce19c0bb23df" providerId="AD" clId="Web-{628EE6BE-73E3-4BF4-E348-E4FEFDBE6B80}" dt="2022-02-24T07:42:51.713" v="28" actId="20577"/>
          <ac:spMkLst>
            <pc:docMk/>
            <pc:sldMk cId="2727551132" sldId="264"/>
            <ac:spMk id="3" creationId="{13BAA5FA-23FA-4F7E-A2CB-1630A51AA9C3}"/>
          </ac:spMkLst>
        </pc:spChg>
      </pc:sldChg>
      <pc:sldChg chg="add">
        <pc:chgData name="Veronika Králová" userId="S::428716@muni.cz::bc2d1a33-7f74-4183-a192-ce19c0bb23df" providerId="AD" clId="Web-{628EE6BE-73E3-4BF4-E348-E4FEFDBE6B80}" dt="2022-02-24T08:33:24.105" v="29"/>
        <pc:sldMkLst>
          <pc:docMk/>
          <pc:sldMk cId="139787254" sldId="26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46B51CA3-1A60-4009-9528-30769A61896C}" type="datetimeFigureOut">
              <a:rPr lang="de-DE" smtClean="0"/>
              <a:t>24.02.2023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151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24.02.2023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21074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24.02.2023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4133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24.02.2023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983566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6B51CA3-1A60-4009-9528-30769A61896C}" type="datetimeFigureOut">
              <a:rPr lang="de-DE" smtClean="0"/>
              <a:t>24.02.2023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6580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6B51CA3-1A60-4009-9528-30769A61896C}" type="datetimeFigureOut">
              <a:rPr lang="de-DE" smtClean="0"/>
              <a:t>24.02.2023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3046331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Po kliknutí můžete upravovat styly textu v předloze.</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6B51CA3-1A60-4009-9528-30769A61896C}" type="datetimeFigureOut">
              <a:rPr lang="de-DE" smtClean="0"/>
              <a:t>24.02.2023</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3598225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6B51CA3-1A60-4009-9528-30769A61896C}" type="datetimeFigureOut">
              <a:rPr lang="de-DE" smtClean="0"/>
              <a:t>24.02.2023</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291090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51CA3-1A60-4009-9528-30769A61896C}" type="datetimeFigureOut">
              <a:rPr lang="de-DE" smtClean="0"/>
              <a:t>24.02.2023</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569032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6B51CA3-1A60-4009-9528-30769A61896C}" type="datetimeFigureOut">
              <a:rPr lang="de-DE" smtClean="0"/>
              <a:t>24.02.2023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4204895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6B51CA3-1A60-4009-9528-30769A61896C}" type="datetimeFigureOut">
              <a:rPr lang="de-DE" smtClean="0"/>
              <a:t>24.02.2023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199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6B51CA3-1A60-4009-9528-30769A61896C}" type="datetimeFigureOut">
              <a:rPr lang="de-DE" smtClean="0"/>
              <a:t>24.02.2023</a:t>
            </a:fld>
            <a:endParaRPr lang="de-DE"/>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de-DE"/>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15BD9A42-2D8C-415F-9A4D-EFAE85237DD3}" type="slidenum">
              <a:rPr lang="de-DE" smtClean="0"/>
              <a:t>‹#›</a:t>
            </a:fld>
            <a:endParaRPr lang="de-DE"/>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119565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konjugator.reverso.net/konjugation-deutsch-verb-kennenlernen.html" TargetMode="External"/><Relationship Id="rId2" Type="http://schemas.openxmlformats.org/officeDocument/2006/relationships/hyperlink" Target="http://www.kj.fme.vutbr.cz/studopory/de/grammar/bag.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ww.forvo.com/" TargetMode="External"/><Relationship Id="rId3" Type="http://schemas.openxmlformats.org/officeDocument/2006/relationships/hyperlink" Target="http://www.slovnik.cz/" TargetMode="External"/><Relationship Id="rId7" Type="http://schemas.openxmlformats.org/officeDocument/2006/relationships/hyperlink" Target="https://www.linguatools.de/deutsch-tschechisch/" TargetMode="External"/><Relationship Id="rId2" Type="http://schemas.openxmlformats.org/officeDocument/2006/relationships/hyperlink" Target="http://www.slovnik.seznam.cz/" TargetMode="External"/><Relationship Id="rId1" Type="http://schemas.openxmlformats.org/officeDocument/2006/relationships/slideLayout" Target="../slideLayouts/slideLayout2.xml"/><Relationship Id="rId6" Type="http://schemas.openxmlformats.org/officeDocument/2006/relationships/hyperlink" Target="http://www.deepl.com" TargetMode="External"/><Relationship Id="rId5" Type="http://schemas.openxmlformats.org/officeDocument/2006/relationships/hyperlink" Target="http://www.dwds.de" TargetMode="External"/><Relationship Id="rId4" Type="http://schemas.openxmlformats.org/officeDocument/2006/relationships/hyperlink" Target="http://www.duden.de/" TargetMode="External"/><Relationship Id="rId9" Type="http://schemas.openxmlformats.org/officeDocument/2006/relationships/hyperlink" Target="https://kisk.phil.muni.cz/kreativita/temata/kreativni-techniky/pametove-techniky"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21B524-6CAC-4F9C-B367-4BB34F1D4F15}"/>
              </a:ext>
            </a:extLst>
          </p:cNvPr>
          <p:cNvSpPr>
            <a:spLocks noGrp="1"/>
          </p:cNvSpPr>
          <p:nvPr>
            <p:ph type="ctrTitle"/>
          </p:nvPr>
        </p:nvSpPr>
        <p:spPr/>
        <p:txBody>
          <a:bodyPr/>
          <a:lstStyle/>
          <a:p>
            <a:r>
              <a:rPr lang="cs-CZ" dirty="0" err="1"/>
              <a:t>Deutsch</a:t>
            </a:r>
            <a:r>
              <a:rPr lang="cs-CZ" dirty="0"/>
              <a:t> </a:t>
            </a:r>
            <a:r>
              <a:rPr lang="cs-CZ" dirty="0" err="1"/>
              <a:t>für</a:t>
            </a:r>
            <a:r>
              <a:rPr lang="cs-CZ" dirty="0"/>
              <a:t> </a:t>
            </a:r>
            <a:r>
              <a:rPr lang="cs-CZ" dirty="0" err="1"/>
              <a:t>Kunthistoriker</a:t>
            </a:r>
            <a:endParaRPr lang="de-DE" dirty="0"/>
          </a:p>
        </p:txBody>
      </p:sp>
      <p:sp>
        <p:nvSpPr>
          <p:cNvPr id="3" name="Podnadpis 2">
            <a:extLst>
              <a:ext uri="{FF2B5EF4-FFF2-40B4-BE49-F238E27FC236}">
                <a16:creationId xmlns:a16="http://schemas.microsoft.com/office/drawing/2014/main" id="{4E0C56B6-437F-4291-9726-C66EBA585991}"/>
              </a:ext>
            </a:extLst>
          </p:cNvPr>
          <p:cNvSpPr>
            <a:spLocks noGrp="1"/>
          </p:cNvSpPr>
          <p:nvPr>
            <p:ph type="subTitle" idx="1"/>
          </p:nvPr>
        </p:nvSpPr>
        <p:spPr/>
        <p:txBody>
          <a:bodyPr/>
          <a:lstStyle/>
          <a:p>
            <a:r>
              <a:rPr lang="cs-CZ" dirty="0" err="1"/>
              <a:t>Erste</a:t>
            </a:r>
            <a:r>
              <a:rPr lang="cs-CZ" dirty="0"/>
              <a:t> </a:t>
            </a:r>
            <a:r>
              <a:rPr lang="cs-CZ" dirty="0" err="1"/>
              <a:t>Stunde</a:t>
            </a:r>
          </a:p>
        </p:txBody>
      </p:sp>
    </p:spTree>
    <p:extLst>
      <p:ext uri="{BB962C8B-B14F-4D97-AF65-F5344CB8AC3E}">
        <p14:creationId xmlns:p14="http://schemas.microsoft.com/office/powerpoint/2010/main" val="201665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166F11-F84F-4E08-AD8E-AD92C92867F9}"/>
              </a:ext>
            </a:extLst>
          </p:cNvPr>
          <p:cNvSpPr>
            <a:spLocks noGrp="1"/>
          </p:cNvSpPr>
          <p:nvPr>
            <p:ph type="title"/>
          </p:nvPr>
        </p:nvSpPr>
        <p:spPr/>
        <p:txBody>
          <a:bodyPr/>
          <a:lstStyle/>
          <a:p>
            <a:r>
              <a:rPr lang="cs-CZ" dirty="0" err="1"/>
              <a:t>Grammatik</a:t>
            </a:r>
            <a:endParaRPr lang="de-DE" dirty="0"/>
          </a:p>
        </p:txBody>
      </p:sp>
      <p:sp>
        <p:nvSpPr>
          <p:cNvPr id="3" name="Zástupný obsah 2">
            <a:extLst>
              <a:ext uri="{FF2B5EF4-FFF2-40B4-BE49-F238E27FC236}">
                <a16:creationId xmlns:a16="http://schemas.microsoft.com/office/drawing/2014/main" id="{79FE1567-6426-4284-BADF-0E2356C89910}"/>
              </a:ext>
            </a:extLst>
          </p:cNvPr>
          <p:cNvSpPr>
            <a:spLocks noGrp="1"/>
          </p:cNvSpPr>
          <p:nvPr>
            <p:ph idx="1"/>
          </p:nvPr>
        </p:nvSpPr>
        <p:spPr/>
        <p:txBody>
          <a:bodyPr vert="horz" lIns="45720" tIns="45720" rIns="45720" bIns="45720" rtlCol="0" anchor="t">
            <a:normAutofit/>
          </a:bodyPr>
          <a:lstStyle/>
          <a:p>
            <a:r>
              <a:rPr lang="de-DE" dirty="0">
                <a:hlinkClick r:id="rId2"/>
              </a:rPr>
              <a:t>http://www.kj.fme.vutbr.cz/studopory/de/grammar/bag.pdf</a:t>
            </a:r>
            <a:endParaRPr lang="cs-CZ" dirty="0"/>
          </a:p>
          <a:p>
            <a:r>
              <a:rPr lang="cs-CZ" dirty="0" err="1"/>
              <a:t>Konjugationen</a:t>
            </a:r>
            <a:r>
              <a:rPr lang="cs-CZ" dirty="0"/>
              <a:t>: </a:t>
            </a:r>
            <a:r>
              <a:rPr lang="de-DE" dirty="0">
                <a:hlinkClick r:id="rId3"/>
              </a:rPr>
              <a:t>http://konjugator.reverso.net/konjugation-deutsch-verb-kennenlernen.html</a:t>
            </a:r>
            <a:endParaRPr lang="cs-CZ" dirty="0"/>
          </a:p>
          <a:p>
            <a:pPr marL="0" indent="0">
              <a:buNone/>
            </a:pPr>
            <a:endParaRPr lang="cs-CZ" dirty="0"/>
          </a:p>
          <a:p>
            <a:endParaRPr lang="cs-CZ" dirty="0"/>
          </a:p>
          <a:p>
            <a:endParaRPr lang="cs-CZ" dirty="0"/>
          </a:p>
          <a:p>
            <a:endParaRPr lang="cs-CZ" dirty="0"/>
          </a:p>
          <a:p>
            <a:pPr marL="0" indent="0">
              <a:buNone/>
            </a:pPr>
            <a:endParaRPr lang="de-DE" dirty="0"/>
          </a:p>
        </p:txBody>
      </p:sp>
    </p:spTree>
    <p:extLst>
      <p:ext uri="{BB962C8B-B14F-4D97-AF65-F5344CB8AC3E}">
        <p14:creationId xmlns:p14="http://schemas.microsoft.com/office/powerpoint/2010/main" val="4199649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1FCC3F-91F2-4EDF-ACD9-5DA4F82B207B}"/>
              </a:ext>
            </a:extLst>
          </p:cNvPr>
          <p:cNvSpPr>
            <a:spLocks noGrp="1"/>
          </p:cNvSpPr>
          <p:nvPr>
            <p:ph type="title"/>
          </p:nvPr>
        </p:nvSpPr>
        <p:spPr>
          <a:xfrm>
            <a:off x="1278194" y="235974"/>
            <a:ext cx="9466005" cy="68826"/>
          </a:xfrm>
        </p:spPr>
        <p:txBody>
          <a:bodyPr>
            <a:normAutofit fontScale="90000"/>
          </a:bodyPr>
          <a:lstStyle/>
          <a:p>
            <a:endParaRPr lang="de-DE" dirty="0"/>
          </a:p>
        </p:txBody>
      </p:sp>
      <p:sp>
        <p:nvSpPr>
          <p:cNvPr id="3" name="Zástupný obsah 2">
            <a:extLst>
              <a:ext uri="{FF2B5EF4-FFF2-40B4-BE49-F238E27FC236}">
                <a16:creationId xmlns:a16="http://schemas.microsoft.com/office/drawing/2014/main" id="{56EBE929-FC80-4DFD-ABA0-474FE051E427}"/>
              </a:ext>
            </a:extLst>
          </p:cNvPr>
          <p:cNvSpPr>
            <a:spLocks noGrp="1"/>
          </p:cNvSpPr>
          <p:nvPr>
            <p:ph idx="1"/>
          </p:nvPr>
        </p:nvSpPr>
        <p:spPr>
          <a:xfrm>
            <a:off x="1081548" y="678426"/>
            <a:ext cx="10715587" cy="5719424"/>
          </a:xfrm>
        </p:spPr>
        <p:txBody>
          <a:bodyPr>
            <a:normAutofit/>
          </a:bodyPr>
          <a:lstStyle/>
          <a:p>
            <a:r>
              <a:rPr lang="de-DE" sz="2500" dirty="0"/>
              <a:t>Die Schule ist neben der Familie eine der bedeutendsten Sozialisierungsinstanzen im Leben eines Menschen. Sie gibt dem Schüler das Wissen, das er später in der Gesellschaft braucht. Zugleich lernt der Schüler in der Schule, dass neben der privaten Autorität (seinen Eltern), noch andere, öffentliche Autoritäten existieren: die Lehrer und der Staat, den diese Institution repräsentiert.</a:t>
            </a:r>
          </a:p>
          <a:p>
            <a:r>
              <a:rPr lang="de-DE" sz="2500" dirty="0"/>
              <a:t>Nach Pierre Bourdieu ist eine wichtige Kompetenz des Staates, den Schülern Denkkategorien zu geben. Die Schüler lernen diese Kategorien gut kennen und applizieren sie wieder auf die Welt und den Staat. Die Schule hat dabei nach Bourdieu eine zentrale Funktion: Vor allem beim Unterrichten der Geschichte und der Literatur lernen die jungen Menschen die dominante Kultur kennen, die der Staat als legitime Nationalkultur präsentiert.</a:t>
            </a:r>
          </a:p>
          <a:p>
            <a:r>
              <a:rPr lang="de-DE" sz="2500" dirty="0"/>
              <a:t>Auch in der Tschechoslowakei nach 1948 übergibt die Schule den Schülern nicht nur das Wissen, sondern erzieht die Kinder zu loyalen Bürgern, also zu Menschen, die sich mit den herrschenden Werten identifizieren.</a:t>
            </a:r>
          </a:p>
        </p:txBody>
      </p:sp>
    </p:spTree>
    <p:extLst>
      <p:ext uri="{BB962C8B-B14F-4D97-AF65-F5344CB8AC3E}">
        <p14:creationId xmlns:p14="http://schemas.microsoft.com/office/powerpoint/2010/main" val="1383864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821CDF-4729-4286-995A-D9C64D63155F}"/>
              </a:ext>
            </a:extLst>
          </p:cNvPr>
          <p:cNvSpPr>
            <a:spLocks noGrp="1"/>
          </p:cNvSpPr>
          <p:nvPr>
            <p:ph type="title"/>
          </p:nvPr>
        </p:nvSpPr>
        <p:spPr/>
        <p:txBody>
          <a:bodyPr/>
          <a:lstStyle/>
          <a:p>
            <a:r>
              <a:rPr lang="cs-CZ" dirty="0" err="1"/>
              <a:t>Sich</a:t>
            </a:r>
            <a:r>
              <a:rPr lang="cs-CZ" dirty="0"/>
              <a:t> </a:t>
            </a:r>
            <a:r>
              <a:rPr lang="cs-CZ" dirty="0" err="1"/>
              <a:t>vorstellen</a:t>
            </a:r>
            <a:r>
              <a:rPr lang="cs-CZ" dirty="0"/>
              <a:t>…</a:t>
            </a:r>
            <a:endParaRPr lang="de-DE" dirty="0"/>
          </a:p>
        </p:txBody>
      </p:sp>
      <p:sp>
        <p:nvSpPr>
          <p:cNvPr id="3" name="Zástupný obsah 2">
            <a:extLst>
              <a:ext uri="{FF2B5EF4-FFF2-40B4-BE49-F238E27FC236}">
                <a16:creationId xmlns:a16="http://schemas.microsoft.com/office/drawing/2014/main" id="{CCA05922-2DB2-479D-BF24-988A0C945E51}"/>
              </a:ext>
            </a:extLst>
          </p:cNvPr>
          <p:cNvSpPr>
            <a:spLocks noGrp="1"/>
          </p:cNvSpPr>
          <p:nvPr>
            <p:ph idx="1"/>
          </p:nvPr>
        </p:nvSpPr>
        <p:spPr/>
        <p:txBody>
          <a:bodyPr/>
          <a:lstStyle/>
          <a:p>
            <a:r>
              <a:rPr lang="cs-CZ" dirty="0"/>
              <a:t>Name</a:t>
            </a:r>
          </a:p>
          <a:p>
            <a:r>
              <a:rPr lang="cs-CZ" dirty="0"/>
              <a:t>Alter</a:t>
            </a:r>
          </a:p>
          <a:p>
            <a:pPr marL="0" indent="0">
              <a:buNone/>
            </a:pPr>
            <a:r>
              <a:rPr lang="cs-CZ" dirty="0"/>
              <a:t> </a:t>
            </a:r>
            <a:r>
              <a:rPr lang="cs-CZ" dirty="0" err="1"/>
              <a:t>Geburtsort</a:t>
            </a:r>
            <a:endParaRPr lang="cs-CZ" dirty="0"/>
          </a:p>
          <a:p>
            <a:r>
              <a:rPr lang="cs-CZ" dirty="0" err="1"/>
              <a:t>Hobbys</a:t>
            </a:r>
            <a:endParaRPr lang="de-DE" dirty="0"/>
          </a:p>
          <a:p>
            <a:r>
              <a:rPr lang="de-DE" dirty="0" err="1"/>
              <a:t>For</a:t>
            </a:r>
            <a:r>
              <a:rPr lang="cs-CZ" dirty="0" err="1"/>
              <a:t>schungsinteressen</a:t>
            </a:r>
            <a:endParaRPr lang="cs-CZ" dirty="0"/>
          </a:p>
          <a:p>
            <a:r>
              <a:rPr lang="cs-CZ" dirty="0" err="1"/>
              <a:t>Wie</a:t>
            </a:r>
            <a:r>
              <a:rPr lang="cs-CZ" dirty="0"/>
              <a:t> </a:t>
            </a:r>
            <a:r>
              <a:rPr lang="cs-CZ" dirty="0" err="1"/>
              <a:t>lange</a:t>
            </a:r>
            <a:r>
              <a:rPr lang="cs-CZ" dirty="0"/>
              <a:t> </a:t>
            </a:r>
            <a:r>
              <a:rPr lang="cs-CZ" dirty="0" err="1"/>
              <a:t>und</a:t>
            </a:r>
            <a:r>
              <a:rPr lang="cs-CZ" dirty="0"/>
              <a:t> </a:t>
            </a:r>
            <a:r>
              <a:rPr lang="cs-CZ" dirty="0" err="1"/>
              <a:t>wo</a:t>
            </a:r>
            <a:r>
              <a:rPr lang="cs-CZ" dirty="0"/>
              <a:t> </a:t>
            </a:r>
            <a:r>
              <a:rPr lang="cs-CZ" dirty="0" err="1"/>
              <a:t>habe</a:t>
            </a:r>
            <a:r>
              <a:rPr lang="cs-CZ" dirty="0"/>
              <a:t> </a:t>
            </a:r>
            <a:r>
              <a:rPr lang="cs-CZ" dirty="0" err="1"/>
              <a:t>sie</a:t>
            </a:r>
            <a:r>
              <a:rPr lang="cs-CZ" dirty="0"/>
              <a:t> </a:t>
            </a:r>
            <a:r>
              <a:rPr lang="cs-CZ" dirty="0" err="1"/>
              <a:t>Deutsch</a:t>
            </a:r>
            <a:r>
              <a:rPr lang="cs-CZ" dirty="0"/>
              <a:t> </a:t>
            </a:r>
            <a:r>
              <a:rPr lang="cs-CZ" dirty="0" err="1"/>
              <a:t>gelernt</a:t>
            </a:r>
            <a:r>
              <a:rPr lang="cs-CZ" dirty="0"/>
              <a:t>?</a:t>
            </a:r>
            <a:endParaRPr lang="de-DE" dirty="0"/>
          </a:p>
        </p:txBody>
      </p:sp>
    </p:spTree>
    <p:extLst>
      <p:ext uri="{BB962C8B-B14F-4D97-AF65-F5344CB8AC3E}">
        <p14:creationId xmlns:p14="http://schemas.microsoft.com/office/powerpoint/2010/main" val="638234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BEC582-39A3-4798-90A4-E398A6EEC802}"/>
              </a:ext>
            </a:extLst>
          </p:cNvPr>
          <p:cNvSpPr>
            <a:spLocks noGrp="1"/>
          </p:cNvSpPr>
          <p:nvPr>
            <p:ph type="title"/>
          </p:nvPr>
        </p:nvSpPr>
        <p:spPr/>
        <p:txBody>
          <a:bodyPr/>
          <a:lstStyle/>
          <a:p>
            <a:r>
              <a:rPr lang="cs-CZ" dirty="0" err="1"/>
              <a:t>Ihre</a:t>
            </a:r>
            <a:r>
              <a:rPr lang="cs-CZ" dirty="0"/>
              <a:t> </a:t>
            </a:r>
            <a:r>
              <a:rPr lang="cs-CZ" dirty="0" err="1"/>
              <a:t>tätigkeit</a:t>
            </a:r>
            <a:r>
              <a:rPr lang="cs-CZ" dirty="0"/>
              <a:t> </a:t>
            </a:r>
            <a:r>
              <a:rPr lang="cs-CZ" dirty="0" err="1"/>
              <a:t>im</a:t>
            </a:r>
            <a:r>
              <a:rPr lang="cs-CZ" dirty="0"/>
              <a:t> kurs</a:t>
            </a:r>
            <a:endParaRPr lang="de-DE" dirty="0"/>
          </a:p>
        </p:txBody>
      </p:sp>
      <p:sp>
        <p:nvSpPr>
          <p:cNvPr id="3" name="Zástupný obsah 2">
            <a:extLst>
              <a:ext uri="{FF2B5EF4-FFF2-40B4-BE49-F238E27FC236}">
                <a16:creationId xmlns:a16="http://schemas.microsoft.com/office/drawing/2014/main" id="{13BAA5FA-23FA-4F7E-A2CB-1630A51AA9C3}"/>
              </a:ext>
            </a:extLst>
          </p:cNvPr>
          <p:cNvSpPr>
            <a:spLocks noGrp="1"/>
          </p:cNvSpPr>
          <p:nvPr>
            <p:ph idx="1"/>
          </p:nvPr>
        </p:nvSpPr>
        <p:spPr>
          <a:xfrm>
            <a:off x="1024128" y="1753386"/>
            <a:ext cx="9720071" cy="4555974"/>
          </a:xfrm>
        </p:spPr>
        <p:txBody>
          <a:bodyPr vert="horz" lIns="45720" tIns="45720" rIns="45720" bIns="45720" rtlCol="0" anchor="t">
            <a:normAutofit/>
          </a:bodyPr>
          <a:lstStyle/>
          <a:p>
            <a:r>
              <a:rPr lang="cs-CZ" dirty="0"/>
              <a:t>- Texte </a:t>
            </a:r>
            <a:r>
              <a:rPr lang="cs-CZ" dirty="0" err="1"/>
              <a:t>zu</a:t>
            </a:r>
            <a:r>
              <a:rPr lang="cs-CZ" dirty="0"/>
              <a:t> </a:t>
            </a:r>
            <a:r>
              <a:rPr lang="cs-CZ" dirty="0" err="1"/>
              <a:t>Hause</a:t>
            </a:r>
            <a:r>
              <a:rPr lang="cs-CZ" dirty="0"/>
              <a:t> </a:t>
            </a:r>
            <a:r>
              <a:rPr lang="cs-CZ" dirty="0" err="1"/>
              <a:t>lesen</a:t>
            </a:r>
            <a:r>
              <a:rPr lang="cs-CZ" dirty="0"/>
              <a:t>, </a:t>
            </a:r>
            <a:r>
              <a:rPr lang="cs-CZ" dirty="0" err="1"/>
              <a:t>die</a:t>
            </a:r>
            <a:r>
              <a:rPr lang="cs-CZ" dirty="0"/>
              <a:t> </a:t>
            </a:r>
            <a:r>
              <a:rPr lang="cs-CZ" dirty="0" err="1"/>
              <a:t>wir</a:t>
            </a:r>
            <a:r>
              <a:rPr lang="cs-CZ" dirty="0"/>
              <a:t> in der </a:t>
            </a:r>
            <a:r>
              <a:rPr lang="cs-CZ" dirty="0" err="1"/>
              <a:t>Stunde</a:t>
            </a:r>
            <a:r>
              <a:rPr lang="cs-CZ" dirty="0"/>
              <a:t> </a:t>
            </a:r>
            <a:r>
              <a:rPr lang="cs-CZ" dirty="0" err="1"/>
              <a:t>besprächen</a:t>
            </a:r>
            <a:r>
              <a:rPr lang="cs-CZ" dirty="0"/>
              <a:t> (</a:t>
            </a:r>
            <a:r>
              <a:rPr lang="cs-CZ" dirty="0" err="1"/>
              <a:t>etwa</a:t>
            </a:r>
            <a:r>
              <a:rPr lang="cs-CZ" dirty="0"/>
              <a:t> jede </a:t>
            </a:r>
            <a:r>
              <a:rPr lang="cs-CZ" dirty="0" err="1"/>
              <a:t>zweite</a:t>
            </a:r>
            <a:r>
              <a:rPr lang="cs-CZ" dirty="0"/>
              <a:t> </a:t>
            </a:r>
            <a:r>
              <a:rPr lang="cs-CZ" dirty="0" err="1"/>
              <a:t>Stunde</a:t>
            </a:r>
            <a:r>
              <a:rPr lang="cs-CZ" dirty="0"/>
              <a:t>) </a:t>
            </a:r>
          </a:p>
          <a:p>
            <a:r>
              <a:rPr lang="cs-CZ" dirty="0" err="1"/>
              <a:t>Einen</a:t>
            </a:r>
            <a:r>
              <a:rPr lang="cs-CZ" dirty="0"/>
              <a:t> </a:t>
            </a:r>
            <a:r>
              <a:rPr lang="cs-CZ" dirty="0" err="1"/>
              <a:t>Fachtext</a:t>
            </a:r>
            <a:r>
              <a:rPr lang="cs-CZ" dirty="0"/>
              <a:t> </a:t>
            </a:r>
            <a:r>
              <a:rPr lang="cs-CZ" dirty="0" err="1"/>
              <a:t>wählen</a:t>
            </a:r>
            <a:r>
              <a:rPr lang="cs-CZ" dirty="0"/>
              <a:t>, der </a:t>
            </a:r>
            <a:r>
              <a:rPr lang="cs-CZ" dirty="0" err="1"/>
              <a:t>Sie</a:t>
            </a:r>
            <a:r>
              <a:rPr lang="cs-CZ" dirty="0"/>
              <a:t> </a:t>
            </a:r>
            <a:r>
              <a:rPr lang="cs-CZ" dirty="0" err="1"/>
              <a:t>interessiert</a:t>
            </a:r>
            <a:r>
              <a:rPr lang="cs-CZ" dirty="0"/>
              <a:t>. Den </a:t>
            </a:r>
            <a:r>
              <a:rPr lang="cs-CZ" dirty="0" err="1"/>
              <a:t>lesen</a:t>
            </a:r>
            <a:r>
              <a:rPr lang="cs-CZ" dirty="0"/>
              <a:t> </a:t>
            </a:r>
            <a:r>
              <a:rPr lang="cs-CZ" dirty="0" err="1"/>
              <a:t>Sie</a:t>
            </a:r>
            <a:r>
              <a:rPr lang="cs-CZ" dirty="0"/>
              <a:t> </a:t>
            </a:r>
            <a:r>
              <a:rPr lang="cs-CZ" dirty="0" err="1"/>
              <a:t>sehr</a:t>
            </a:r>
            <a:r>
              <a:rPr lang="cs-CZ" dirty="0"/>
              <a:t> </a:t>
            </a:r>
            <a:r>
              <a:rPr lang="cs-CZ" dirty="0" err="1"/>
              <a:t>genau</a:t>
            </a:r>
            <a:r>
              <a:rPr lang="cs-CZ" dirty="0"/>
              <a:t> </a:t>
            </a:r>
            <a:r>
              <a:rPr lang="cs-CZ" dirty="0" err="1"/>
              <a:t>und</a:t>
            </a:r>
            <a:r>
              <a:rPr lang="cs-CZ" dirty="0"/>
              <a:t> </a:t>
            </a:r>
            <a:r>
              <a:rPr lang="cs-CZ" dirty="0" err="1"/>
              <a:t>finden</a:t>
            </a:r>
            <a:r>
              <a:rPr lang="cs-CZ" dirty="0"/>
              <a:t> </a:t>
            </a:r>
            <a:r>
              <a:rPr lang="cs-CZ" dirty="0" err="1"/>
              <a:t>mindestens</a:t>
            </a:r>
            <a:r>
              <a:rPr lang="cs-CZ" dirty="0"/>
              <a:t> 6 </a:t>
            </a:r>
            <a:r>
              <a:rPr lang="cs-CZ" dirty="0" err="1"/>
              <a:t>Fragen</a:t>
            </a:r>
            <a:r>
              <a:rPr lang="cs-CZ" dirty="0"/>
              <a:t>, </a:t>
            </a:r>
            <a:r>
              <a:rPr lang="cs-CZ" dirty="0" err="1"/>
              <a:t>auf</a:t>
            </a:r>
            <a:r>
              <a:rPr lang="cs-CZ" dirty="0"/>
              <a:t> </a:t>
            </a:r>
            <a:r>
              <a:rPr lang="cs-CZ" dirty="0" err="1"/>
              <a:t>die</a:t>
            </a:r>
            <a:r>
              <a:rPr lang="cs-CZ" dirty="0"/>
              <a:t> </a:t>
            </a:r>
            <a:r>
              <a:rPr lang="cs-CZ" dirty="0" err="1"/>
              <a:t>Ihre</a:t>
            </a:r>
            <a:r>
              <a:rPr lang="cs-CZ" dirty="0"/>
              <a:t> </a:t>
            </a:r>
            <a:r>
              <a:rPr lang="cs-CZ" dirty="0" err="1"/>
              <a:t>Kollegen</a:t>
            </a:r>
            <a:r>
              <a:rPr lang="cs-CZ" dirty="0"/>
              <a:t> </a:t>
            </a:r>
            <a:r>
              <a:rPr lang="cs-CZ" dirty="0" err="1"/>
              <a:t>antworten</a:t>
            </a:r>
            <a:r>
              <a:rPr lang="cs-CZ" dirty="0"/>
              <a:t> </a:t>
            </a:r>
            <a:r>
              <a:rPr lang="cs-CZ" dirty="0" err="1"/>
              <a:t>werden</a:t>
            </a:r>
            <a:r>
              <a:rPr lang="cs-CZ" dirty="0"/>
              <a:t> in der </a:t>
            </a:r>
            <a:r>
              <a:rPr lang="cs-CZ" dirty="0" err="1"/>
              <a:t>Stunde</a:t>
            </a:r>
            <a:r>
              <a:rPr lang="cs-CZ" dirty="0"/>
              <a:t>, </a:t>
            </a:r>
            <a:r>
              <a:rPr lang="cs-CZ" dirty="0" err="1"/>
              <a:t>somit</a:t>
            </a:r>
            <a:r>
              <a:rPr lang="cs-CZ" dirty="0"/>
              <a:t> </a:t>
            </a:r>
            <a:r>
              <a:rPr lang="cs-CZ" dirty="0" err="1"/>
              <a:t>eine</a:t>
            </a:r>
            <a:r>
              <a:rPr lang="cs-CZ" dirty="0"/>
              <a:t> </a:t>
            </a:r>
            <a:r>
              <a:rPr lang="cs-CZ" dirty="0" err="1"/>
              <a:t>Diskussion</a:t>
            </a:r>
            <a:r>
              <a:rPr lang="cs-CZ" dirty="0"/>
              <a:t> </a:t>
            </a:r>
            <a:r>
              <a:rPr lang="cs-CZ" dirty="0" err="1"/>
              <a:t>entsteht</a:t>
            </a:r>
            <a:endParaRPr lang="cs-CZ" dirty="0"/>
          </a:p>
          <a:p>
            <a:r>
              <a:rPr lang="cs-CZ" dirty="0"/>
              <a:t>- </a:t>
            </a:r>
            <a:r>
              <a:rPr lang="cs-CZ" dirty="0" err="1"/>
              <a:t>Wählen</a:t>
            </a:r>
            <a:r>
              <a:rPr lang="cs-CZ" dirty="0"/>
              <a:t> </a:t>
            </a:r>
            <a:r>
              <a:rPr lang="cs-CZ" dirty="0" err="1"/>
              <a:t>Sie</a:t>
            </a:r>
            <a:r>
              <a:rPr lang="cs-CZ" dirty="0"/>
              <a:t> </a:t>
            </a:r>
            <a:r>
              <a:rPr lang="cs-CZ" dirty="0" err="1"/>
              <a:t>ein</a:t>
            </a:r>
            <a:r>
              <a:rPr lang="cs-CZ" dirty="0"/>
              <a:t> </a:t>
            </a:r>
            <a:r>
              <a:rPr lang="cs-CZ" u="sng" dirty="0"/>
              <a:t>Buch</a:t>
            </a:r>
            <a:r>
              <a:rPr lang="cs-CZ" dirty="0"/>
              <a:t> </a:t>
            </a:r>
            <a:r>
              <a:rPr lang="cs-CZ" dirty="0" err="1"/>
              <a:t>aus</a:t>
            </a:r>
            <a:r>
              <a:rPr lang="cs-CZ" dirty="0"/>
              <a:t>, </a:t>
            </a:r>
            <a:r>
              <a:rPr lang="cs-CZ" dirty="0" err="1"/>
              <a:t>das</a:t>
            </a:r>
            <a:r>
              <a:rPr lang="cs-CZ" dirty="0"/>
              <a:t> </a:t>
            </a:r>
            <a:r>
              <a:rPr lang="cs-CZ" dirty="0" err="1"/>
              <a:t>Sie</a:t>
            </a:r>
            <a:r>
              <a:rPr lang="cs-CZ" dirty="0"/>
              <a:t> </a:t>
            </a:r>
            <a:r>
              <a:rPr lang="cs-CZ" dirty="0" err="1"/>
              <a:t>sehr</a:t>
            </a:r>
            <a:r>
              <a:rPr lang="cs-CZ" dirty="0"/>
              <a:t> gut </a:t>
            </a:r>
            <a:r>
              <a:rPr lang="cs-CZ" dirty="0" err="1"/>
              <a:t>kennen</a:t>
            </a:r>
            <a:r>
              <a:rPr lang="cs-CZ" dirty="0"/>
              <a:t> (es </a:t>
            </a:r>
            <a:r>
              <a:rPr lang="cs-CZ" dirty="0" err="1"/>
              <a:t>muss</a:t>
            </a:r>
            <a:r>
              <a:rPr lang="cs-CZ" dirty="0"/>
              <a:t> </a:t>
            </a:r>
            <a:r>
              <a:rPr lang="cs-CZ" dirty="0" err="1"/>
              <a:t>keine</a:t>
            </a:r>
            <a:r>
              <a:rPr lang="cs-CZ" dirty="0"/>
              <a:t> </a:t>
            </a:r>
            <a:r>
              <a:rPr lang="cs-CZ" dirty="0" err="1"/>
              <a:t>Fachliteratur</a:t>
            </a:r>
            <a:r>
              <a:rPr lang="cs-CZ" dirty="0"/>
              <a:t> </a:t>
            </a:r>
            <a:r>
              <a:rPr lang="cs-CZ" dirty="0" err="1"/>
              <a:t>sein</a:t>
            </a:r>
            <a:r>
              <a:rPr lang="cs-CZ" dirty="0"/>
              <a:t>), </a:t>
            </a:r>
            <a:r>
              <a:rPr lang="cs-CZ" dirty="0" err="1"/>
              <a:t>besorgen</a:t>
            </a:r>
            <a:r>
              <a:rPr lang="cs-CZ" dirty="0"/>
              <a:t> </a:t>
            </a:r>
            <a:r>
              <a:rPr lang="cs-CZ" dirty="0" err="1"/>
              <a:t>Sie</a:t>
            </a:r>
            <a:r>
              <a:rPr lang="cs-CZ" dirty="0"/>
              <a:t> </a:t>
            </a:r>
            <a:r>
              <a:rPr lang="cs-CZ" dirty="0" err="1"/>
              <a:t>sich</a:t>
            </a:r>
            <a:r>
              <a:rPr lang="cs-CZ" dirty="0"/>
              <a:t> es </a:t>
            </a:r>
            <a:r>
              <a:rPr lang="cs-CZ" dirty="0" err="1"/>
              <a:t>auf</a:t>
            </a:r>
            <a:r>
              <a:rPr lang="cs-CZ" dirty="0"/>
              <a:t> </a:t>
            </a:r>
            <a:r>
              <a:rPr lang="cs-CZ" dirty="0" err="1"/>
              <a:t>deutsch</a:t>
            </a:r>
            <a:r>
              <a:rPr lang="cs-CZ" dirty="0"/>
              <a:t> </a:t>
            </a:r>
            <a:r>
              <a:rPr lang="cs-CZ" dirty="0" err="1"/>
              <a:t>und</a:t>
            </a:r>
            <a:r>
              <a:rPr lang="cs-CZ" dirty="0"/>
              <a:t> </a:t>
            </a:r>
            <a:r>
              <a:rPr lang="cs-CZ" dirty="0" err="1"/>
              <a:t>lesen</a:t>
            </a:r>
            <a:r>
              <a:rPr lang="cs-CZ" dirty="0"/>
              <a:t> </a:t>
            </a:r>
            <a:r>
              <a:rPr lang="cs-CZ" dirty="0" err="1"/>
              <a:t>Sie</a:t>
            </a:r>
            <a:r>
              <a:rPr lang="cs-CZ" dirty="0"/>
              <a:t> jede </a:t>
            </a:r>
            <a:r>
              <a:rPr lang="cs-CZ" dirty="0" err="1"/>
              <a:t>Woche</a:t>
            </a:r>
            <a:r>
              <a:rPr lang="cs-CZ" dirty="0"/>
              <a:t> </a:t>
            </a:r>
            <a:r>
              <a:rPr lang="cs-CZ" dirty="0" err="1"/>
              <a:t>mindestens</a:t>
            </a:r>
            <a:r>
              <a:rPr lang="cs-CZ" dirty="0"/>
              <a:t> 10 </a:t>
            </a:r>
            <a:r>
              <a:rPr lang="cs-CZ" dirty="0" err="1"/>
              <a:t>Seiten</a:t>
            </a:r>
            <a:r>
              <a:rPr lang="cs-CZ" dirty="0"/>
              <a:t> (</a:t>
            </a:r>
            <a:r>
              <a:rPr lang="cs-CZ" dirty="0" err="1"/>
              <a:t>gerne</a:t>
            </a:r>
            <a:r>
              <a:rPr lang="cs-CZ" dirty="0"/>
              <a:t> </a:t>
            </a:r>
            <a:r>
              <a:rPr lang="cs-CZ" dirty="0" err="1"/>
              <a:t>auch</a:t>
            </a:r>
            <a:r>
              <a:rPr lang="cs-CZ" dirty="0"/>
              <a:t> </a:t>
            </a:r>
            <a:r>
              <a:rPr lang="cs-CZ" dirty="0" err="1"/>
              <a:t>mehr</a:t>
            </a:r>
            <a:r>
              <a:rPr lang="cs-CZ" dirty="0"/>
              <a:t>) </a:t>
            </a:r>
          </a:p>
          <a:p>
            <a:r>
              <a:rPr lang="cs-CZ" dirty="0"/>
              <a:t>- </a:t>
            </a:r>
            <a:r>
              <a:rPr lang="cs-CZ" dirty="0" err="1"/>
              <a:t>zum</a:t>
            </a:r>
            <a:r>
              <a:rPr lang="cs-CZ" dirty="0"/>
              <a:t> </a:t>
            </a:r>
            <a:r>
              <a:rPr lang="cs-CZ" dirty="0" err="1"/>
              <a:t>Schluss</a:t>
            </a:r>
            <a:r>
              <a:rPr lang="cs-CZ" dirty="0"/>
              <a:t> </a:t>
            </a:r>
            <a:r>
              <a:rPr lang="cs-CZ" u="sng" dirty="0" err="1"/>
              <a:t>treffen</a:t>
            </a:r>
            <a:r>
              <a:rPr lang="cs-CZ" u="sng" dirty="0"/>
              <a:t> </a:t>
            </a:r>
            <a:r>
              <a:rPr lang="cs-CZ" u="sng" dirty="0" err="1"/>
              <a:t>wir</a:t>
            </a:r>
            <a:r>
              <a:rPr lang="cs-CZ" u="sng" dirty="0"/>
              <a:t> </a:t>
            </a:r>
            <a:r>
              <a:rPr lang="cs-CZ" u="sng" dirty="0" err="1"/>
              <a:t>uns</a:t>
            </a:r>
            <a:r>
              <a:rPr lang="cs-CZ" u="sng" dirty="0"/>
              <a:t> </a:t>
            </a:r>
            <a:r>
              <a:rPr lang="cs-CZ" u="sng" dirty="0" err="1"/>
              <a:t>indivuduell</a:t>
            </a:r>
            <a:r>
              <a:rPr lang="cs-CZ" dirty="0"/>
              <a:t>, </a:t>
            </a:r>
            <a:r>
              <a:rPr lang="cs-CZ" dirty="0" err="1"/>
              <a:t>Sie</a:t>
            </a:r>
            <a:r>
              <a:rPr lang="cs-CZ" dirty="0"/>
              <a:t> </a:t>
            </a:r>
            <a:r>
              <a:rPr lang="cs-CZ" dirty="0" err="1"/>
              <a:t>stellen</a:t>
            </a:r>
            <a:r>
              <a:rPr lang="cs-CZ" dirty="0"/>
              <a:t> </a:t>
            </a:r>
            <a:r>
              <a:rPr lang="cs-CZ" dirty="0" err="1"/>
              <a:t>mir</a:t>
            </a:r>
            <a:r>
              <a:rPr lang="cs-CZ" dirty="0"/>
              <a:t> vor, </a:t>
            </a:r>
            <a:r>
              <a:rPr lang="cs-CZ" dirty="0" err="1"/>
              <a:t>was</a:t>
            </a:r>
            <a:r>
              <a:rPr lang="cs-CZ" dirty="0"/>
              <a:t> </a:t>
            </a:r>
            <a:r>
              <a:rPr lang="cs-CZ" dirty="0" err="1"/>
              <a:t>sie</a:t>
            </a:r>
            <a:r>
              <a:rPr lang="cs-CZ" dirty="0"/>
              <a:t> </a:t>
            </a:r>
            <a:r>
              <a:rPr lang="cs-CZ" dirty="0" err="1"/>
              <a:t>gelesen</a:t>
            </a:r>
            <a:r>
              <a:rPr lang="cs-CZ" dirty="0"/>
              <a:t> </a:t>
            </a:r>
            <a:r>
              <a:rPr lang="cs-CZ" dirty="0" err="1"/>
              <a:t>haben</a:t>
            </a:r>
            <a:r>
              <a:rPr lang="cs-CZ" dirty="0"/>
              <a:t> (</a:t>
            </a:r>
            <a:r>
              <a:rPr lang="cs-CZ" dirty="0" err="1"/>
              <a:t>auf</a:t>
            </a:r>
            <a:r>
              <a:rPr lang="cs-CZ" dirty="0"/>
              <a:t> </a:t>
            </a:r>
            <a:r>
              <a:rPr lang="cs-CZ" dirty="0" err="1"/>
              <a:t>Deutsch</a:t>
            </a:r>
            <a:r>
              <a:rPr lang="cs-CZ" dirty="0"/>
              <a:t> </a:t>
            </a:r>
            <a:r>
              <a:rPr lang="cs-CZ" dirty="0" err="1"/>
              <a:t>natürlich</a:t>
            </a:r>
            <a:r>
              <a:rPr lang="cs-CZ" dirty="0"/>
              <a:t>) </a:t>
            </a:r>
            <a:r>
              <a:rPr lang="cs-CZ" dirty="0" err="1"/>
              <a:t>und</a:t>
            </a:r>
            <a:r>
              <a:rPr lang="cs-CZ" dirty="0"/>
              <a:t> </a:t>
            </a:r>
            <a:r>
              <a:rPr lang="cs-CZ" dirty="0" err="1"/>
              <a:t>wir</a:t>
            </a:r>
            <a:r>
              <a:rPr lang="cs-CZ" dirty="0"/>
              <a:t> </a:t>
            </a:r>
            <a:r>
              <a:rPr lang="cs-CZ" dirty="0" err="1"/>
              <a:t>besprechen</a:t>
            </a:r>
            <a:r>
              <a:rPr lang="cs-CZ" dirty="0"/>
              <a:t> </a:t>
            </a:r>
            <a:r>
              <a:rPr lang="cs-CZ" dirty="0" err="1"/>
              <a:t>ihr</a:t>
            </a:r>
            <a:r>
              <a:rPr lang="cs-CZ" dirty="0"/>
              <a:t> </a:t>
            </a:r>
            <a:r>
              <a:rPr lang="cs-CZ" dirty="0" err="1"/>
              <a:t>Progress</a:t>
            </a:r>
            <a:endParaRPr lang="de-DE" dirty="0"/>
          </a:p>
        </p:txBody>
      </p:sp>
    </p:spTree>
    <p:extLst>
      <p:ext uri="{BB962C8B-B14F-4D97-AF65-F5344CB8AC3E}">
        <p14:creationId xmlns:p14="http://schemas.microsoft.com/office/powerpoint/2010/main" val="2727551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DADFB8-FD23-1E22-9538-8CB2CA892D9D}"/>
              </a:ext>
            </a:extLst>
          </p:cNvPr>
          <p:cNvSpPr>
            <a:spLocks noGrp="1"/>
          </p:cNvSpPr>
          <p:nvPr>
            <p:ph type="title"/>
          </p:nvPr>
        </p:nvSpPr>
        <p:spPr/>
        <p:txBody>
          <a:bodyPr/>
          <a:lstStyle/>
          <a:p>
            <a:endParaRPr lang="de-DE"/>
          </a:p>
        </p:txBody>
      </p:sp>
      <p:sp>
        <p:nvSpPr>
          <p:cNvPr id="3" name="Zástupný obsah 2">
            <a:extLst>
              <a:ext uri="{FF2B5EF4-FFF2-40B4-BE49-F238E27FC236}">
                <a16:creationId xmlns:a16="http://schemas.microsoft.com/office/drawing/2014/main" id="{EE7AB907-7AA5-7673-3C99-97B3085BF255}"/>
              </a:ext>
            </a:extLst>
          </p:cNvPr>
          <p:cNvSpPr>
            <a:spLocks noGrp="1"/>
          </p:cNvSpPr>
          <p:nvPr>
            <p:ph idx="1"/>
          </p:nvPr>
        </p:nvSpPr>
        <p:spPr>
          <a:xfrm>
            <a:off x="829395" y="1600200"/>
            <a:ext cx="9720071" cy="4023360"/>
          </a:xfrm>
        </p:spPr>
        <p:txBody>
          <a:bodyPr>
            <a:normAutofit fontScale="70000" lnSpcReduction="20000"/>
          </a:bodyPr>
          <a:lstStyle/>
          <a:p>
            <a:r>
              <a:rPr lang="cs-CZ" dirty="0"/>
              <a:t>3.3.</a:t>
            </a:r>
          </a:p>
          <a:p>
            <a:r>
              <a:rPr lang="cs-CZ" dirty="0"/>
              <a:t>10.3. </a:t>
            </a:r>
            <a:r>
              <a:rPr lang="cs-CZ" dirty="0" err="1"/>
              <a:t>fällt</a:t>
            </a:r>
            <a:r>
              <a:rPr lang="cs-CZ" dirty="0"/>
              <a:t> </a:t>
            </a:r>
            <a:r>
              <a:rPr lang="cs-CZ" dirty="0" err="1"/>
              <a:t>aus</a:t>
            </a:r>
            <a:r>
              <a:rPr lang="cs-CZ" dirty="0"/>
              <a:t>!</a:t>
            </a:r>
          </a:p>
          <a:p>
            <a:r>
              <a:rPr lang="cs-CZ" dirty="0"/>
              <a:t>17.3.</a:t>
            </a:r>
          </a:p>
          <a:p>
            <a:r>
              <a:rPr lang="cs-CZ" dirty="0"/>
              <a:t>24.3</a:t>
            </a:r>
          </a:p>
          <a:p>
            <a:r>
              <a:rPr lang="cs-CZ" dirty="0"/>
              <a:t>31.3.</a:t>
            </a:r>
          </a:p>
          <a:p>
            <a:r>
              <a:rPr lang="cs-CZ" dirty="0"/>
              <a:t>7.4. </a:t>
            </a:r>
            <a:r>
              <a:rPr lang="cs-CZ" dirty="0" err="1"/>
              <a:t>Ostern</a:t>
            </a:r>
            <a:endParaRPr lang="cs-CZ" dirty="0"/>
          </a:p>
          <a:p>
            <a:r>
              <a:rPr lang="cs-CZ" dirty="0"/>
              <a:t>14.4.</a:t>
            </a:r>
          </a:p>
          <a:p>
            <a:r>
              <a:rPr lang="cs-CZ" dirty="0"/>
              <a:t>21.4.</a:t>
            </a:r>
          </a:p>
          <a:p>
            <a:r>
              <a:rPr lang="cs-CZ" dirty="0"/>
              <a:t>28.4.</a:t>
            </a:r>
          </a:p>
          <a:p>
            <a:r>
              <a:rPr lang="cs-CZ" dirty="0"/>
              <a:t>5.5.</a:t>
            </a:r>
          </a:p>
          <a:p>
            <a:r>
              <a:rPr lang="cs-CZ" dirty="0"/>
              <a:t>12.5.</a:t>
            </a:r>
          </a:p>
          <a:p>
            <a:r>
              <a:rPr lang="cs-CZ" dirty="0"/>
              <a:t>19.5.</a:t>
            </a:r>
            <a:endParaRPr lang="de-DE" dirty="0"/>
          </a:p>
        </p:txBody>
      </p:sp>
    </p:spTree>
    <p:extLst>
      <p:ext uri="{BB962C8B-B14F-4D97-AF65-F5344CB8AC3E}">
        <p14:creationId xmlns:p14="http://schemas.microsoft.com/office/powerpoint/2010/main" val="3802651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1C87FA-40E1-5A72-C7BF-FF798549AF21}"/>
              </a:ext>
            </a:extLst>
          </p:cNvPr>
          <p:cNvSpPr>
            <a:spLocks noGrp="1"/>
          </p:cNvSpPr>
          <p:nvPr>
            <p:ph type="title"/>
          </p:nvPr>
        </p:nvSpPr>
        <p:spPr/>
        <p:txBody>
          <a:bodyPr/>
          <a:lstStyle/>
          <a:p>
            <a:endParaRPr lang="de-DE"/>
          </a:p>
        </p:txBody>
      </p:sp>
      <p:sp>
        <p:nvSpPr>
          <p:cNvPr id="3" name="Zástupný obsah 2">
            <a:extLst>
              <a:ext uri="{FF2B5EF4-FFF2-40B4-BE49-F238E27FC236}">
                <a16:creationId xmlns:a16="http://schemas.microsoft.com/office/drawing/2014/main" id="{1A9F02B7-7D49-B950-518F-BEBCD83C2919}"/>
              </a:ext>
            </a:extLst>
          </p:cNvPr>
          <p:cNvSpPr>
            <a:spLocks noGrp="1"/>
          </p:cNvSpPr>
          <p:nvPr>
            <p:ph idx="1"/>
          </p:nvPr>
        </p:nvSpPr>
        <p:spPr/>
        <p:txBody>
          <a:bodyPr/>
          <a:lstStyle/>
          <a:p>
            <a:r>
              <a:rPr lang="cs-CZ" dirty="0" err="1"/>
              <a:t>Welche</a:t>
            </a:r>
            <a:r>
              <a:rPr lang="cs-CZ" dirty="0"/>
              <a:t> </a:t>
            </a:r>
            <a:r>
              <a:rPr lang="cs-CZ" dirty="0" err="1"/>
              <a:t>Grammatik</a:t>
            </a:r>
            <a:r>
              <a:rPr lang="cs-CZ"/>
              <a:t>?</a:t>
            </a:r>
            <a:endParaRPr lang="de-DE"/>
          </a:p>
        </p:txBody>
      </p:sp>
    </p:spTree>
    <p:extLst>
      <p:ext uri="{BB962C8B-B14F-4D97-AF65-F5344CB8AC3E}">
        <p14:creationId xmlns:p14="http://schemas.microsoft.com/office/powerpoint/2010/main" val="3403033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93D55F-980C-4C7E-97F0-48AEAA33F62D}"/>
              </a:ext>
            </a:extLst>
          </p:cNvPr>
          <p:cNvSpPr>
            <a:spLocks noGrp="1"/>
          </p:cNvSpPr>
          <p:nvPr>
            <p:ph type="title"/>
          </p:nvPr>
        </p:nvSpPr>
        <p:spPr/>
        <p:txBody>
          <a:bodyPr/>
          <a:lstStyle/>
          <a:p>
            <a:r>
              <a:rPr lang="cs-CZ" dirty="0"/>
              <a:t>Konzultační hodiny</a:t>
            </a:r>
          </a:p>
        </p:txBody>
      </p:sp>
      <p:sp>
        <p:nvSpPr>
          <p:cNvPr id="3" name="Zástupný symbol pro obsah 2">
            <a:extLst>
              <a:ext uri="{FF2B5EF4-FFF2-40B4-BE49-F238E27FC236}">
                <a16:creationId xmlns:a16="http://schemas.microsoft.com/office/drawing/2014/main" id="{03ABD0AA-4E7E-4DCF-8B95-E5296AE924B0}"/>
              </a:ext>
            </a:extLst>
          </p:cNvPr>
          <p:cNvSpPr>
            <a:spLocks noGrp="1"/>
          </p:cNvSpPr>
          <p:nvPr>
            <p:ph idx="1"/>
          </p:nvPr>
        </p:nvSpPr>
        <p:spPr/>
        <p:txBody>
          <a:bodyPr>
            <a:normAutofit/>
          </a:bodyPr>
          <a:lstStyle/>
          <a:p>
            <a:r>
              <a:rPr lang="cs-CZ" b="1" dirty="0"/>
              <a:t>- pokud byste potřebovali</a:t>
            </a:r>
            <a:r>
              <a:rPr lang="cs-CZ" dirty="0"/>
              <a:t> cokoli dovysvětlit, opravit, zkontrolovat, zkonzultovat, popovídat si, dejte mi vědět, domluvíme se!</a:t>
            </a:r>
          </a:p>
          <a:p>
            <a:r>
              <a:rPr lang="cs-CZ" dirty="0"/>
              <a:t>- e-mail: tam jsem méně flexibilní, ale jednou denně určitě (typicky v poobědovém čase, občas i večer. Naopak dopoledne na e-mailu téměř nikdy nebývám a o víkendu jen nárazově – viz knihy Hluboká práce a Digitální minimalismus od </a:t>
            </a:r>
            <a:r>
              <a:rPr lang="cs-CZ" dirty="0" err="1"/>
              <a:t>Calla</a:t>
            </a:r>
            <a:r>
              <a:rPr lang="cs-CZ" dirty="0"/>
              <a:t> </a:t>
            </a:r>
            <a:r>
              <a:rPr lang="cs-CZ" dirty="0" err="1"/>
              <a:t>Newporta</a:t>
            </a:r>
            <a:r>
              <a:rPr lang="cs-CZ" dirty="0"/>
              <a:t>, které tímto doporučují). </a:t>
            </a:r>
          </a:p>
          <a:p>
            <a:r>
              <a:rPr lang="cs-CZ" dirty="0"/>
              <a:t>- nebojte se prosím ozvat, pokud vám něco nebude vyhovovat. Budu se vás ptát na zpětnou vazbu, hlavně v půlce semestru a na konci, ale pokud vám něco nesedí, dejte mi prosím vědět hned!!!</a:t>
            </a:r>
          </a:p>
        </p:txBody>
      </p:sp>
    </p:spTree>
    <p:extLst>
      <p:ext uri="{BB962C8B-B14F-4D97-AF65-F5344CB8AC3E}">
        <p14:creationId xmlns:p14="http://schemas.microsoft.com/office/powerpoint/2010/main" val="3605698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6B5B05-2DC3-4FEA-B1DD-204448C4E61B}"/>
              </a:ext>
            </a:extLst>
          </p:cNvPr>
          <p:cNvSpPr>
            <a:spLocks noGrp="1"/>
          </p:cNvSpPr>
          <p:nvPr>
            <p:ph type="title"/>
          </p:nvPr>
        </p:nvSpPr>
        <p:spPr/>
        <p:txBody>
          <a:bodyPr/>
          <a:lstStyle/>
          <a:p>
            <a:r>
              <a:rPr lang="cs-CZ" dirty="0" err="1"/>
              <a:t>Was</a:t>
            </a:r>
            <a:r>
              <a:rPr lang="cs-CZ" dirty="0"/>
              <a:t> </a:t>
            </a:r>
            <a:r>
              <a:rPr lang="cs-CZ" dirty="0" err="1"/>
              <a:t>denken</a:t>
            </a:r>
            <a:r>
              <a:rPr lang="cs-CZ" dirty="0"/>
              <a:t> </a:t>
            </a:r>
            <a:r>
              <a:rPr lang="cs-CZ" dirty="0" err="1"/>
              <a:t>sie</a:t>
            </a:r>
            <a:r>
              <a:rPr lang="cs-CZ" dirty="0"/>
              <a:t>?</a:t>
            </a:r>
            <a:endParaRPr lang="de-DE" dirty="0"/>
          </a:p>
        </p:txBody>
      </p:sp>
      <p:sp>
        <p:nvSpPr>
          <p:cNvPr id="3" name="Zástupný obsah 2">
            <a:extLst>
              <a:ext uri="{FF2B5EF4-FFF2-40B4-BE49-F238E27FC236}">
                <a16:creationId xmlns:a16="http://schemas.microsoft.com/office/drawing/2014/main" id="{25E4BDED-575E-43D5-8DC4-C1D10598D897}"/>
              </a:ext>
            </a:extLst>
          </p:cNvPr>
          <p:cNvSpPr>
            <a:spLocks noGrp="1"/>
          </p:cNvSpPr>
          <p:nvPr>
            <p:ph idx="1"/>
          </p:nvPr>
        </p:nvSpPr>
        <p:spPr/>
        <p:txBody>
          <a:bodyPr/>
          <a:lstStyle/>
          <a:p>
            <a:r>
              <a:rPr lang="cs-CZ" dirty="0">
                <a:sym typeface="Wingdings" panose="05000000000000000000" pitchFamily="2" charset="2"/>
              </a:rPr>
              <a:t> ?  </a:t>
            </a:r>
          </a:p>
        </p:txBody>
      </p:sp>
    </p:spTree>
    <p:extLst>
      <p:ext uri="{BB962C8B-B14F-4D97-AF65-F5344CB8AC3E}">
        <p14:creationId xmlns:p14="http://schemas.microsoft.com/office/powerpoint/2010/main" val="1518702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FF90E2-375C-4A57-9DD2-B44A7552DF2A}"/>
              </a:ext>
            </a:extLst>
          </p:cNvPr>
          <p:cNvSpPr>
            <a:spLocks noGrp="1"/>
          </p:cNvSpPr>
          <p:nvPr>
            <p:ph type="title"/>
          </p:nvPr>
        </p:nvSpPr>
        <p:spPr/>
        <p:txBody>
          <a:bodyPr/>
          <a:lstStyle/>
          <a:p>
            <a:r>
              <a:rPr lang="cs-CZ" dirty="0" err="1"/>
              <a:t>Wortschatz</a:t>
            </a:r>
            <a:endParaRPr lang="de-DE" dirty="0"/>
          </a:p>
        </p:txBody>
      </p:sp>
      <p:sp>
        <p:nvSpPr>
          <p:cNvPr id="3" name="Zástupný obsah 2">
            <a:extLst>
              <a:ext uri="{FF2B5EF4-FFF2-40B4-BE49-F238E27FC236}">
                <a16:creationId xmlns:a16="http://schemas.microsoft.com/office/drawing/2014/main" id="{C5C89B34-10B4-46D3-BEEA-682A2DA9E366}"/>
              </a:ext>
            </a:extLst>
          </p:cNvPr>
          <p:cNvSpPr>
            <a:spLocks noGrp="1"/>
          </p:cNvSpPr>
          <p:nvPr>
            <p:ph idx="1"/>
          </p:nvPr>
        </p:nvSpPr>
        <p:spPr>
          <a:xfrm>
            <a:off x="1108969" y="2084832"/>
            <a:ext cx="9720071" cy="4023360"/>
          </a:xfrm>
        </p:spPr>
        <p:txBody>
          <a:bodyPr vert="horz" lIns="45720" tIns="45720" rIns="45720" bIns="45720" rtlCol="0" anchor="t">
            <a:normAutofit/>
          </a:bodyPr>
          <a:lstStyle/>
          <a:p>
            <a:r>
              <a:rPr lang="cs-CZ" dirty="0"/>
              <a:t>- </a:t>
            </a:r>
            <a:r>
              <a:rPr lang="cs-CZ" dirty="0" err="1"/>
              <a:t>Wörterbücher</a:t>
            </a:r>
            <a:r>
              <a:rPr lang="cs-CZ" dirty="0"/>
              <a:t>: </a:t>
            </a:r>
            <a:r>
              <a:rPr lang="cs-CZ" dirty="0">
                <a:hlinkClick r:id="rId2"/>
              </a:rPr>
              <a:t>www.slovnik.seznam.cz</a:t>
            </a:r>
            <a:r>
              <a:rPr lang="cs-CZ" dirty="0"/>
              <a:t>, </a:t>
            </a:r>
            <a:r>
              <a:rPr lang="cs-CZ" dirty="0">
                <a:hlinkClick r:id="rId3"/>
              </a:rPr>
              <a:t>www.slovnik.cz</a:t>
            </a:r>
            <a:r>
              <a:rPr lang="cs-CZ" dirty="0"/>
              <a:t>, </a:t>
            </a:r>
            <a:r>
              <a:rPr lang="cs-CZ" dirty="0">
                <a:hlinkClick r:id="rId4"/>
              </a:rPr>
              <a:t>www.duden.de</a:t>
            </a:r>
            <a:r>
              <a:rPr lang="cs-CZ" dirty="0"/>
              <a:t>, </a:t>
            </a:r>
            <a:r>
              <a:rPr lang="cs-CZ" dirty="0">
                <a:hlinkClick r:id="rId5"/>
              </a:rPr>
              <a:t>www.dwds.de</a:t>
            </a:r>
            <a:r>
              <a:rPr lang="cs-CZ" dirty="0"/>
              <a:t>, </a:t>
            </a:r>
            <a:r>
              <a:rPr lang="cs-CZ" dirty="0">
                <a:hlinkClick r:id="rId6"/>
              </a:rPr>
              <a:t>www.deepl.com</a:t>
            </a:r>
            <a:endParaRPr lang="cs-CZ" dirty="0"/>
          </a:p>
          <a:p>
            <a:r>
              <a:rPr lang="cs-CZ" dirty="0"/>
              <a:t>- Korpus: </a:t>
            </a:r>
            <a:r>
              <a:rPr lang="cs-CZ" dirty="0">
                <a:hlinkClick r:id="rId7"/>
              </a:rPr>
              <a:t>https://www.linguatools.de/deutsch-tschechisch/</a:t>
            </a:r>
            <a:endParaRPr lang="cs-CZ" dirty="0"/>
          </a:p>
          <a:p>
            <a:r>
              <a:rPr lang="cs-CZ" dirty="0"/>
              <a:t>- </a:t>
            </a:r>
            <a:r>
              <a:rPr lang="cs-CZ" dirty="0" err="1"/>
              <a:t>Aussprache</a:t>
            </a:r>
            <a:r>
              <a:rPr lang="cs-CZ" dirty="0"/>
              <a:t>: </a:t>
            </a:r>
            <a:r>
              <a:rPr lang="cs-CZ" dirty="0">
                <a:hlinkClick r:id="rId8"/>
              </a:rPr>
              <a:t>www.forvo.com</a:t>
            </a:r>
            <a:r>
              <a:rPr lang="cs-CZ" dirty="0"/>
              <a:t> </a:t>
            </a:r>
          </a:p>
          <a:p>
            <a:r>
              <a:rPr lang="cs-CZ" dirty="0"/>
              <a:t>- </a:t>
            </a:r>
            <a:r>
              <a:rPr lang="cs-CZ" dirty="0" err="1"/>
              <a:t>Gedächtnistechniken</a:t>
            </a:r>
            <a:endParaRPr lang="cs-CZ" dirty="0"/>
          </a:p>
          <a:p>
            <a:r>
              <a:rPr lang="de-DE" u="sng" dirty="0">
                <a:hlinkClick r:id="rId9"/>
              </a:rPr>
              <a:t>https://kisk.phil.muni.cz/kreativita/temata/kreativni-techniky/pametove-techniky</a:t>
            </a:r>
            <a:endParaRPr lang="de-DE" dirty="0"/>
          </a:p>
          <a:p>
            <a:r>
              <a:rPr lang="cs-CZ" dirty="0"/>
              <a:t>- </a:t>
            </a:r>
            <a:r>
              <a:rPr lang="cs-CZ" dirty="0" err="1"/>
              <a:t>Quizlet</a:t>
            </a:r>
            <a:r>
              <a:rPr lang="cs-CZ" dirty="0"/>
              <a:t>, </a:t>
            </a:r>
            <a:r>
              <a:rPr lang="cs-CZ" dirty="0" err="1"/>
              <a:t>Anki</a:t>
            </a:r>
            <a:endParaRPr lang="cs-CZ" dirty="0"/>
          </a:p>
          <a:p>
            <a:endParaRPr lang="de-DE" dirty="0"/>
          </a:p>
        </p:txBody>
      </p:sp>
    </p:spTree>
    <p:extLst>
      <p:ext uri="{BB962C8B-B14F-4D97-AF65-F5344CB8AC3E}">
        <p14:creationId xmlns:p14="http://schemas.microsoft.com/office/powerpoint/2010/main" val="1368473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43EB3A-724B-2AD7-1134-806F0D7D103E}"/>
              </a:ext>
            </a:extLst>
          </p:cNvPr>
          <p:cNvSpPr>
            <a:spLocks noGrp="1"/>
          </p:cNvSpPr>
          <p:nvPr>
            <p:ph type="title"/>
          </p:nvPr>
        </p:nvSpPr>
        <p:spPr/>
        <p:txBody>
          <a:bodyPr/>
          <a:lstStyle/>
          <a:p>
            <a:endParaRPr lang="de-DE"/>
          </a:p>
        </p:txBody>
      </p:sp>
      <p:pic>
        <p:nvPicPr>
          <p:cNvPr id="5" name="Zástupný obsah 4">
            <a:extLst>
              <a:ext uri="{FF2B5EF4-FFF2-40B4-BE49-F238E27FC236}">
                <a16:creationId xmlns:a16="http://schemas.microsoft.com/office/drawing/2014/main" id="{667BB607-A19B-4E70-CD29-84EF823D91E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4128" y="118151"/>
            <a:ext cx="10021384" cy="5869668"/>
          </a:xfrm>
        </p:spPr>
      </p:pic>
    </p:spTree>
    <p:extLst>
      <p:ext uri="{BB962C8B-B14F-4D97-AF65-F5344CB8AC3E}">
        <p14:creationId xmlns:p14="http://schemas.microsoft.com/office/powerpoint/2010/main" val="373406122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0</TotalTime>
  <Words>586</Words>
  <Application>Microsoft Office PowerPoint</Application>
  <PresentationFormat>Širokoúhlá obrazovka</PresentationFormat>
  <Paragraphs>49</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Integrál</vt:lpstr>
      <vt:lpstr>Deutsch für Kunthistoriker</vt:lpstr>
      <vt:lpstr>Sich vorstellen…</vt:lpstr>
      <vt:lpstr>Ihre tätigkeit im kurs</vt:lpstr>
      <vt:lpstr>Prezentace aplikace PowerPoint</vt:lpstr>
      <vt:lpstr>Prezentace aplikace PowerPoint</vt:lpstr>
      <vt:lpstr>Konzultační hodiny</vt:lpstr>
      <vt:lpstr>Was denken sie?</vt:lpstr>
      <vt:lpstr>Wortschatz</vt:lpstr>
      <vt:lpstr>Prezentace aplikace PowerPoint</vt:lpstr>
      <vt:lpstr>Grammatik</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Němčina pro historiky</dc:title>
  <dc:creator>Veronika</dc:creator>
  <cp:lastModifiedBy>Veronika Králová</cp:lastModifiedBy>
  <cp:revision>36</cp:revision>
  <dcterms:created xsi:type="dcterms:W3CDTF">2019-09-27T09:13:01Z</dcterms:created>
  <dcterms:modified xsi:type="dcterms:W3CDTF">2023-02-24T16:24:04Z</dcterms:modified>
</cp:coreProperties>
</file>