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9" r:id="rId3"/>
    <p:sldId id="267" r:id="rId4"/>
    <p:sldId id="268" r:id="rId5"/>
    <p:sldId id="270" r:id="rId6"/>
    <p:sldId id="262" r:id="rId7"/>
    <p:sldId id="272" r:id="rId8"/>
    <p:sldId id="263" r:id="rId9"/>
    <p:sldId id="264" r:id="rId10"/>
    <p:sldId id="271" r:id="rId11"/>
    <p:sldId id="266" r:id="rId12"/>
    <p:sldId id="273" r:id="rId13"/>
    <p:sldId id="265" r:id="rId14"/>
    <p:sldId id="2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09CB38-2BB9-48D5-B262-BCCE0B2577F7}" v="3" dt="2023-02-24T10:38:11.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3936A135-21CF-4967-A910-D7DB25F65B80}"/>
    <pc:docChg chg="custSel addSld modSld">
      <pc:chgData name="Veronika Králová" userId="bc2d1a33-7f74-4183-a192-ce19c0bb23df" providerId="ADAL" clId="{3936A135-21CF-4967-A910-D7DB25F65B80}" dt="2021-09-23T06:46:49.803" v="3224" actId="20577"/>
      <pc:docMkLst>
        <pc:docMk/>
      </pc:docMkLst>
      <pc:sldChg chg="modSp">
        <pc:chgData name="Veronika Králová" userId="bc2d1a33-7f74-4183-a192-ce19c0bb23df" providerId="ADAL" clId="{3936A135-21CF-4967-A910-D7DB25F65B80}" dt="2021-09-22T08:51:26.484" v="2785" actId="20577"/>
        <pc:sldMkLst>
          <pc:docMk/>
          <pc:sldMk cId="201665655" sldId="256"/>
        </pc:sldMkLst>
        <pc:spChg chg="mod">
          <ac:chgData name="Veronika Králová" userId="bc2d1a33-7f74-4183-a192-ce19c0bb23df" providerId="ADAL" clId="{3936A135-21CF-4967-A910-D7DB25F65B80}" dt="2021-09-22T08:51:26.484" v="2785" actId="20577"/>
          <ac:spMkLst>
            <pc:docMk/>
            <pc:sldMk cId="201665655" sldId="256"/>
            <ac:spMk id="3" creationId="{4E0C56B6-437F-4291-9726-C66EBA585991}"/>
          </ac:spMkLst>
        </pc:spChg>
      </pc:sldChg>
      <pc:sldChg chg="modSp">
        <pc:chgData name="Veronika Králová" userId="bc2d1a33-7f74-4183-a192-ce19c0bb23df" providerId="ADAL" clId="{3936A135-21CF-4967-A910-D7DB25F65B80}" dt="2021-09-22T09:00:32.607" v="2841" actId="20577"/>
        <pc:sldMkLst>
          <pc:docMk/>
          <pc:sldMk cId="638234624" sldId="260"/>
        </pc:sldMkLst>
        <pc:spChg chg="mod">
          <ac:chgData name="Veronika Králová" userId="bc2d1a33-7f74-4183-a192-ce19c0bb23df" providerId="ADAL" clId="{3936A135-21CF-4967-A910-D7DB25F65B80}" dt="2021-09-22T09:00:32.607" v="2841" actId="20577"/>
          <ac:spMkLst>
            <pc:docMk/>
            <pc:sldMk cId="638234624" sldId="260"/>
            <ac:spMk id="3" creationId="{CCA05922-2DB2-479D-BF24-988A0C945E51}"/>
          </ac:spMkLst>
        </pc:spChg>
      </pc:sldChg>
      <pc:sldChg chg="modSp">
        <pc:chgData name="Veronika Králová" userId="bc2d1a33-7f74-4183-a192-ce19c0bb23df" providerId="ADAL" clId="{3936A135-21CF-4967-A910-D7DB25F65B80}" dt="2021-09-23T06:46:49.803" v="3224" actId="20577"/>
        <pc:sldMkLst>
          <pc:docMk/>
          <pc:sldMk cId="2727551132" sldId="264"/>
        </pc:sldMkLst>
        <pc:spChg chg="mod">
          <ac:chgData name="Veronika Králová" userId="bc2d1a33-7f74-4183-a192-ce19c0bb23df" providerId="ADAL" clId="{3936A135-21CF-4967-A910-D7DB25F65B80}" dt="2021-09-22T08:17:49.735" v="1154" actId="1076"/>
          <ac:spMkLst>
            <pc:docMk/>
            <pc:sldMk cId="2727551132" sldId="264"/>
            <ac:spMk id="2" creationId="{40BEC582-39A3-4798-90A4-E398A6EEC802}"/>
          </ac:spMkLst>
        </pc:spChg>
        <pc:spChg chg="mod">
          <ac:chgData name="Veronika Králová" userId="bc2d1a33-7f74-4183-a192-ce19c0bb23df" providerId="ADAL" clId="{3936A135-21CF-4967-A910-D7DB25F65B80}" dt="2021-09-23T06:46:49.803" v="3224" actId="20577"/>
          <ac:spMkLst>
            <pc:docMk/>
            <pc:sldMk cId="2727551132" sldId="264"/>
            <ac:spMk id="3" creationId="{13BAA5FA-23FA-4F7E-A2CB-1630A51AA9C3}"/>
          </ac:spMkLst>
        </pc:spChg>
      </pc:sldChg>
      <pc:sldChg chg="modSp add">
        <pc:chgData name="Veronika Králová" userId="bc2d1a33-7f74-4183-a192-ce19c0bb23df" providerId="ADAL" clId="{3936A135-21CF-4967-A910-D7DB25F65B80}" dt="2021-09-22T08:50:57.505" v="2784" actId="20577"/>
        <pc:sldMkLst>
          <pc:docMk/>
          <pc:sldMk cId="3605698417" sldId="266"/>
        </pc:sldMkLst>
        <pc:spChg chg="mod">
          <ac:chgData name="Veronika Králová" userId="bc2d1a33-7f74-4183-a192-ce19c0bb23df" providerId="ADAL" clId="{3936A135-21CF-4967-A910-D7DB25F65B80}" dt="2021-09-22T08:19:18.671" v="1217" actId="20577"/>
          <ac:spMkLst>
            <pc:docMk/>
            <pc:sldMk cId="3605698417" sldId="266"/>
            <ac:spMk id="2" creationId="{1093D55F-980C-4C7E-97F0-48AEAA33F62D}"/>
          </ac:spMkLst>
        </pc:spChg>
        <pc:spChg chg="mod">
          <ac:chgData name="Veronika Králová" userId="bc2d1a33-7f74-4183-a192-ce19c0bb23df" providerId="ADAL" clId="{3936A135-21CF-4967-A910-D7DB25F65B80}" dt="2021-09-22T08:50:57.505" v="2784" actId="20577"/>
          <ac:spMkLst>
            <pc:docMk/>
            <pc:sldMk cId="3605698417" sldId="266"/>
            <ac:spMk id="3" creationId="{03ABD0AA-4E7E-4DCF-8B95-E5296AE924B0}"/>
          </ac:spMkLst>
        </pc:spChg>
      </pc:sldChg>
      <pc:sldChg chg="modSp add">
        <pc:chgData name="Veronika Králová" userId="bc2d1a33-7f74-4183-a192-ce19c0bb23df" providerId="ADAL" clId="{3936A135-21CF-4967-A910-D7DB25F65B80}" dt="2021-09-22T09:21:20.220" v="3144" actId="27636"/>
        <pc:sldMkLst>
          <pc:docMk/>
          <pc:sldMk cId="469734939" sldId="267"/>
        </pc:sldMkLst>
        <pc:spChg chg="mod">
          <ac:chgData name="Veronika Králová" userId="bc2d1a33-7f74-4183-a192-ce19c0bb23df" providerId="ADAL" clId="{3936A135-21CF-4967-A910-D7DB25F65B80}" dt="2021-09-22T09:18:33.991" v="2870" actId="20577"/>
          <ac:spMkLst>
            <pc:docMk/>
            <pc:sldMk cId="469734939" sldId="267"/>
            <ac:spMk id="2" creationId="{D89DD1E0-3A9C-47A2-A921-532EB99ABBEC}"/>
          </ac:spMkLst>
        </pc:spChg>
        <pc:spChg chg="mod">
          <ac:chgData name="Veronika Králová" userId="bc2d1a33-7f74-4183-a192-ce19c0bb23df" providerId="ADAL" clId="{3936A135-21CF-4967-A910-D7DB25F65B80}" dt="2021-09-22T09:21:20.220" v="3144" actId="27636"/>
          <ac:spMkLst>
            <pc:docMk/>
            <pc:sldMk cId="469734939" sldId="267"/>
            <ac:spMk id="3" creationId="{7B95ABD0-9848-47ED-B847-0A5FFCFAD5E1}"/>
          </ac:spMkLst>
        </pc:spChg>
      </pc:sldChg>
      <pc:sldChg chg="modSp add">
        <pc:chgData name="Veronika Králová" userId="bc2d1a33-7f74-4183-a192-ce19c0bb23df" providerId="ADAL" clId="{3936A135-21CF-4967-A910-D7DB25F65B80}" dt="2021-09-22T09:36:02.984" v="3223" actId="20577"/>
        <pc:sldMkLst>
          <pc:docMk/>
          <pc:sldMk cId="3105172908" sldId="268"/>
        </pc:sldMkLst>
        <pc:spChg chg="mod">
          <ac:chgData name="Veronika Králová" userId="bc2d1a33-7f74-4183-a192-ce19c0bb23df" providerId="ADAL" clId="{3936A135-21CF-4967-A910-D7DB25F65B80}" dt="2021-09-22T09:35:38.997" v="3182" actId="20577"/>
          <ac:spMkLst>
            <pc:docMk/>
            <pc:sldMk cId="3105172908" sldId="268"/>
            <ac:spMk id="2" creationId="{C1303E7E-A90B-40A1-9C34-84F2DD79429D}"/>
          </ac:spMkLst>
        </pc:spChg>
        <pc:spChg chg="mod">
          <ac:chgData name="Veronika Králová" userId="bc2d1a33-7f74-4183-a192-ce19c0bb23df" providerId="ADAL" clId="{3936A135-21CF-4967-A910-D7DB25F65B80}" dt="2021-09-22T09:36:02.984" v="3223" actId="20577"/>
          <ac:spMkLst>
            <pc:docMk/>
            <pc:sldMk cId="3105172908" sldId="268"/>
            <ac:spMk id="3" creationId="{CABCCBEC-9908-4972-8567-F4A991141719}"/>
          </ac:spMkLst>
        </pc:spChg>
      </pc:sldChg>
    </pc:docChg>
  </pc:docChgLst>
  <pc:docChgLst>
    <pc:chgData name="Veronika Králová" userId="bc2d1a33-7f74-4183-a192-ce19c0bb23df" providerId="ADAL" clId="{1E6D4734-F010-4F8E-BC0C-DF2F551953E0}"/>
    <pc:docChg chg="custSel delSld modSld sldOrd">
      <pc:chgData name="Veronika Králová" userId="bc2d1a33-7f74-4183-a192-ce19c0bb23df" providerId="ADAL" clId="{1E6D4734-F010-4F8E-BC0C-DF2F551953E0}" dt="2022-09-22T13:36:57.248" v="3722"/>
      <pc:docMkLst>
        <pc:docMk/>
      </pc:docMkLst>
      <pc:sldChg chg="del">
        <pc:chgData name="Veronika Králová" userId="bc2d1a33-7f74-4183-a192-ce19c0bb23df" providerId="ADAL" clId="{1E6D4734-F010-4F8E-BC0C-DF2F551953E0}" dt="2022-09-22T12:48:57.918" v="1435" actId="47"/>
        <pc:sldMkLst>
          <pc:docMk/>
          <pc:sldMk cId="2497975859" sldId="258"/>
        </pc:sldMkLst>
      </pc:sldChg>
      <pc:sldChg chg="modSp mod">
        <pc:chgData name="Veronika Králová" userId="bc2d1a33-7f74-4183-a192-ce19c0bb23df" providerId="ADAL" clId="{1E6D4734-F010-4F8E-BC0C-DF2F551953E0}" dt="2022-09-22T12:48:49.464" v="1434" actId="20577"/>
        <pc:sldMkLst>
          <pc:docMk/>
          <pc:sldMk cId="3996375968" sldId="259"/>
        </pc:sldMkLst>
        <pc:spChg chg="mod">
          <ac:chgData name="Veronika Králová" userId="bc2d1a33-7f74-4183-a192-ce19c0bb23df" providerId="ADAL" clId="{1E6D4734-F010-4F8E-BC0C-DF2F551953E0}" dt="2022-09-22T12:48:49.464" v="1434" actId="20577"/>
          <ac:spMkLst>
            <pc:docMk/>
            <pc:sldMk cId="3996375968" sldId="259"/>
            <ac:spMk id="3" creationId="{ED7692A4-9DA4-4FD1-BD04-803A272E167C}"/>
          </ac:spMkLst>
        </pc:spChg>
      </pc:sldChg>
      <pc:sldChg chg="del">
        <pc:chgData name="Veronika Králová" userId="bc2d1a33-7f74-4183-a192-ce19c0bb23df" providerId="ADAL" clId="{1E6D4734-F010-4F8E-BC0C-DF2F551953E0}" dt="2022-09-22T12:46:05.085" v="993" actId="47"/>
        <pc:sldMkLst>
          <pc:docMk/>
          <pc:sldMk cId="638234624" sldId="260"/>
        </pc:sldMkLst>
      </pc:sldChg>
      <pc:sldChg chg="modSp mod ord">
        <pc:chgData name="Veronika Králová" userId="bc2d1a33-7f74-4183-a192-ce19c0bb23df" providerId="ADAL" clId="{1E6D4734-F010-4F8E-BC0C-DF2F551953E0}" dt="2022-09-22T13:36:52.507" v="3720"/>
        <pc:sldMkLst>
          <pc:docMk/>
          <pc:sldMk cId="1368473248" sldId="262"/>
        </pc:sldMkLst>
        <pc:spChg chg="mod">
          <ac:chgData name="Veronika Králová" userId="bc2d1a33-7f74-4183-a192-ce19c0bb23df" providerId="ADAL" clId="{1E6D4734-F010-4F8E-BC0C-DF2F551953E0}" dt="2022-02-22T18:09:19.979" v="992" actId="27636"/>
          <ac:spMkLst>
            <pc:docMk/>
            <pc:sldMk cId="1368473248" sldId="262"/>
            <ac:spMk id="3" creationId="{C5C89B34-10B4-46D3-BEEA-682A2DA9E366}"/>
          </ac:spMkLst>
        </pc:spChg>
      </pc:sldChg>
      <pc:sldChg chg="ord">
        <pc:chgData name="Veronika Králová" userId="bc2d1a33-7f74-4183-a192-ce19c0bb23df" providerId="ADAL" clId="{1E6D4734-F010-4F8E-BC0C-DF2F551953E0}" dt="2022-09-22T13:36:57.248" v="3722"/>
        <pc:sldMkLst>
          <pc:docMk/>
          <pc:sldMk cId="4199649488" sldId="263"/>
        </pc:sldMkLst>
      </pc:sldChg>
      <pc:sldChg chg="modSp mod">
        <pc:chgData name="Veronika Králová" userId="bc2d1a33-7f74-4183-a192-ce19c0bb23df" providerId="ADAL" clId="{1E6D4734-F010-4F8E-BC0C-DF2F551953E0}" dt="2022-09-22T13:21:49.016" v="3718" actId="20577"/>
        <pc:sldMkLst>
          <pc:docMk/>
          <pc:sldMk cId="2727551132" sldId="264"/>
        </pc:sldMkLst>
        <pc:spChg chg="mod">
          <ac:chgData name="Veronika Králová" userId="bc2d1a33-7f74-4183-a192-ce19c0bb23df" providerId="ADAL" clId="{1E6D4734-F010-4F8E-BC0C-DF2F551953E0}" dt="2022-09-22T13:21:49.016" v="3718" actId="20577"/>
          <ac:spMkLst>
            <pc:docMk/>
            <pc:sldMk cId="2727551132" sldId="264"/>
            <ac:spMk id="3" creationId="{13BAA5FA-23FA-4F7E-A2CB-1630A51AA9C3}"/>
          </ac:spMkLst>
        </pc:spChg>
      </pc:sldChg>
      <pc:sldChg chg="modSp mod">
        <pc:chgData name="Veronika Králová" userId="bc2d1a33-7f74-4183-a192-ce19c0bb23df" providerId="ADAL" clId="{1E6D4734-F010-4F8E-BC0C-DF2F551953E0}" dt="2022-09-22T12:58:26.973" v="1970" actId="20577"/>
        <pc:sldMkLst>
          <pc:docMk/>
          <pc:sldMk cId="3605698417" sldId="266"/>
        </pc:sldMkLst>
        <pc:spChg chg="mod">
          <ac:chgData name="Veronika Králová" userId="bc2d1a33-7f74-4183-a192-ce19c0bb23df" providerId="ADAL" clId="{1E6D4734-F010-4F8E-BC0C-DF2F551953E0}" dt="2022-09-22T12:58:26.973" v="1970" actId="20577"/>
          <ac:spMkLst>
            <pc:docMk/>
            <pc:sldMk cId="3605698417" sldId="266"/>
            <ac:spMk id="3" creationId="{03ABD0AA-4E7E-4DCF-8B95-E5296AE924B0}"/>
          </ac:spMkLst>
        </pc:spChg>
      </pc:sldChg>
      <pc:sldChg chg="del">
        <pc:chgData name="Veronika Králová" userId="bc2d1a33-7f74-4183-a192-ce19c0bb23df" providerId="ADAL" clId="{1E6D4734-F010-4F8E-BC0C-DF2F551953E0}" dt="2022-02-22T18:04:05.352" v="951" actId="47"/>
        <pc:sldMkLst>
          <pc:docMk/>
          <pc:sldMk cId="469734939" sldId="267"/>
        </pc:sldMkLst>
      </pc:sldChg>
      <pc:sldChg chg="modSp del mod">
        <pc:chgData name="Veronika Králová" userId="bc2d1a33-7f74-4183-a192-ce19c0bb23df" providerId="ADAL" clId="{1E6D4734-F010-4F8E-BC0C-DF2F551953E0}" dt="2022-02-22T18:01:03.239" v="810" actId="47"/>
        <pc:sldMkLst>
          <pc:docMk/>
          <pc:sldMk cId="3105172908" sldId="268"/>
        </pc:sldMkLst>
        <pc:spChg chg="mod">
          <ac:chgData name="Veronika Králová" userId="bc2d1a33-7f74-4183-a192-ce19c0bb23df" providerId="ADAL" clId="{1E6D4734-F010-4F8E-BC0C-DF2F551953E0}" dt="2022-02-22T18:00:41.738" v="778" actId="20577"/>
          <ac:spMkLst>
            <pc:docMk/>
            <pc:sldMk cId="3105172908" sldId="268"/>
            <ac:spMk id="2" creationId="{C1303E7E-A90B-40A1-9C34-84F2DD79429D}"/>
          </ac:spMkLst>
        </pc:spChg>
        <pc:spChg chg="mod">
          <ac:chgData name="Veronika Králová" userId="bc2d1a33-7f74-4183-a192-ce19c0bb23df" providerId="ADAL" clId="{1E6D4734-F010-4F8E-BC0C-DF2F551953E0}" dt="2022-02-22T18:00:59.940" v="809" actId="20577"/>
          <ac:spMkLst>
            <pc:docMk/>
            <pc:sldMk cId="3105172908" sldId="268"/>
            <ac:spMk id="3" creationId="{CABCCBEC-9908-4972-8567-F4A991141719}"/>
          </ac:spMkLst>
        </pc:spChg>
      </pc:sldChg>
    </pc:docChg>
  </pc:docChgLst>
  <pc:docChgLst>
    <pc:chgData name="Veronika Králová" userId="S::428716@muni.cz::bc2d1a33-7f74-4183-a192-ce19c0bb23df" providerId="AD" clId="Web-{F717CC6B-520E-F3A4-42F9-9E36069F95D4}"/>
    <pc:docChg chg="addSld modSld">
      <pc:chgData name="Veronika Králová" userId="S::428716@muni.cz::bc2d1a33-7f74-4183-a192-ce19c0bb23df" providerId="AD" clId="Web-{F717CC6B-520E-F3A4-42F9-9E36069F95D4}" dt="2022-02-23T08:37:14.516" v="38" actId="20577"/>
      <pc:docMkLst>
        <pc:docMk/>
      </pc:docMkLst>
      <pc:sldChg chg="modSp new">
        <pc:chgData name="Veronika Králová" userId="S::428716@muni.cz::bc2d1a33-7f74-4183-a192-ce19c0bb23df" providerId="AD" clId="Web-{F717CC6B-520E-F3A4-42F9-9E36069F95D4}" dt="2022-02-23T08:37:14.516" v="38" actId="20577"/>
        <pc:sldMkLst>
          <pc:docMk/>
          <pc:sldMk cId="1983752490" sldId="267"/>
        </pc:sldMkLst>
        <pc:spChg chg="mod">
          <ac:chgData name="Veronika Králová" userId="S::428716@muni.cz::bc2d1a33-7f74-4183-a192-ce19c0bb23df" providerId="AD" clId="Web-{F717CC6B-520E-F3A4-42F9-9E36069F95D4}" dt="2022-02-23T08:36:40.031" v="8" actId="20577"/>
          <ac:spMkLst>
            <pc:docMk/>
            <pc:sldMk cId="1983752490" sldId="267"/>
            <ac:spMk id="2" creationId="{C6EB5052-D36F-4724-986F-B5D6CDE85727}"/>
          </ac:spMkLst>
        </pc:spChg>
        <pc:spChg chg="mod">
          <ac:chgData name="Veronika Králová" userId="S::428716@muni.cz::bc2d1a33-7f74-4183-a192-ce19c0bb23df" providerId="AD" clId="Web-{F717CC6B-520E-F3A4-42F9-9E36069F95D4}" dt="2022-02-23T08:37:14.516" v="38" actId="20577"/>
          <ac:spMkLst>
            <pc:docMk/>
            <pc:sldMk cId="1983752490" sldId="267"/>
            <ac:spMk id="3" creationId="{26CC3881-4351-4CA1-BB08-D84AEFD2A211}"/>
          </ac:spMkLst>
        </pc:spChg>
      </pc:sldChg>
    </pc:docChg>
  </pc:docChgLst>
  <pc:docChgLst>
    <pc:chgData name="Veronika Králová" userId="bc2d1a33-7f74-4183-a192-ce19c0bb23df" providerId="ADAL" clId="{C509CB38-2BB9-48D5-B262-BCCE0B2577F7}"/>
    <pc:docChg chg="undo custSel addSld delSld modSld sldOrd">
      <pc:chgData name="Veronika Králová" userId="bc2d1a33-7f74-4183-a192-ce19c0bb23df" providerId="ADAL" clId="{C509CB38-2BB9-48D5-B262-BCCE0B2577F7}" dt="2023-02-24T11:56:07.212" v="156" actId="47"/>
      <pc:docMkLst>
        <pc:docMk/>
      </pc:docMkLst>
      <pc:sldChg chg="modSp del mod">
        <pc:chgData name="Veronika Králová" userId="bc2d1a33-7f74-4183-a192-ce19c0bb23df" providerId="ADAL" clId="{C509CB38-2BB9-48D5-B262-BCCE0B2577F7}" dt="2023-02-24T11:56:07.212" v="156" actId="47"/>
        <pc:sldMkLst>
          <pc:docMk/>
          <pc:sldMk cId="3996375968" sldId="259"/>
        </pc:sldMkLst>
        <pc:spChg chg="mod">
          <ac:chgData name="Veronika Králová" userId="bc2d1a33-7f74-4183-a192-ce19c0bb23df" providerId="ADAL" clId="{C509CB38-2BB9-48D5-B262-BCCE0B2577F7}" dt="2023-02-24T10:24:57.987" v="95" actId="27636"/>
          <ac:spMkLst>
            <pc:docMk/>
            <pc:sldMk cId="3996375968" sldId="259"/>
            <ac:spMk id="3" creationId="{ED7692A4-9DA4-4FD1-BD04-803A272E167C}"/>
          </ac:spMkLst>
        </pc:spChg>
      </pc:sldChg>
      <pc:sldChg chg="modSp mod ord">
        <pc:chgData name="Veronika Králová" userId="bc2d1a33-7f74-4183-a192-ce19c0bb23df" providerId="ADAL" clId="{C509CB38-2BB9-48D5-B262-BCCE0B2577F7}" dt="2023-02-24T10:36:38.876" v="114"/>
        <pc:sldMkLst>
          <pc:docMk/>
          <pc:sldMk cId="1368473248" sldId="262"/>
        </pc:sldMkLst>
        <pc:spChg chg="mod">
          <ac:chgData name="Veronika Králová" userId="bc2d1a33-7f74-4183-a192-ce19c0bb23df" providerId="ADAL" clId="{C509CB38-2BB9-48D5-B262-BCCE0B2577F7}" dt="2023-02-24T10:36:38.876" v="114"/>
          <ac:spMkLst>
            <pc:docMk/>
            <pc:sldMk cId="1368473248" sldId="262"/>
            <ac:spMk id="3" creationId="{C5C89B34-10B4-46D3-BEEA-682A2DA9E366}"/>
          </ac:spMkLst>
        </pc:spChg>
      </pc:sldChg>
      <pc:sldChg chg="ord">
        <pc:chgData name="Veronika Králová" userId="bc2d1a33-7f74-4183-a192-ce19c0bb23df" providerId="ADAL" clId="{C509CB38-2BB9-48D5-B262-BCCE0B2577F7}" dt="2023-02-23T10:22:42.882" v="56"/>
        <pc:sldMkLst>
          <pc:docMk/>
          <pc:sldMk cId="4199649488" sldId="263"/>
        </pc:sldMkLst>
      </pc:sldChg>
      <pc:sldChg chg="modSp mod">
        <pc:chgData name="Veronika Králová" userId="bc2d1a33-7f74-4183-a192-ce19c0bb23df" providerId="ADAL" clId="{C509CB38-2BB9-48D5-B262-BCCE0B2577F7}" dt="2023-02-23T09:53:36.451" v="8" actId="20577"/>
        <pc:sldMkLst>
          <pc:docMk/>
          <pc:sldMk cId="3605698417" sldId="266"/>
        </pc:sldMkLst>
        <pc:spChg chg="mod">
          <ac:chgData name="Veronika Králová" userId="bc2d1a33-7f74-4183-a192-ce19c0bb23df" providerId="ADAL" clId="{C509CB38-2BB9-48D5-B262-BCCE0B2577F7}" dt="2023-02-23T09:53:36.451" v="8" actId="20577"/>
          <ac:spMkLst>
            <pc:docMk/>
            <pc:sldMk cId="3605698417" sldId="266"/>
            <ac:spMk id="3" creationId="{03ABD0AA-4E7E-4DCF-8B95-E5296AE924B0}"/>
          </ac:spMkLst>
        </pc:spChg>
      </pc:sldChg>
      <pc:sldChg chg="del">
        <pc:chgData name="Veronika Králová" userId="bc2d1a33-7f74-4183-a192-ce19c0bb23df" providerId="ADAL" clId="{C509CB38-2BB9-48D5-B262-BCCE0B2577F7}" dt="2023-02-23T09:53:11.833" v="6" actId="47"/>
        <pc:sldMkLst>
          <pc:docMk/>
          <pc:sldMk cId="1983752490" sldId="267"/>
        </pc:sldMkLst>
      </pc:sldChg>
      <pc:sldChg chg="modSp new mod ord">
        <pc:chgData name="Veronika Králová" userId="bc2d1a33-7f74-4183-a192-ce19c0bb23df" providerId="ADAL" clId="{C509CB38-2BB9-48D5-B262-BCCE0B2577F7}" dt="2023-02-23T10:55:11.901" v="78" actId="21"/>
        <pc:sldMkLst>
          <pc:docMk/>
          <pc:sldMk cId="3382693751" sldId="267"/>
        </pc:sldMkLst>
        <pc:spChg chg="mod">
          <ac:chgData name="Veronika Králová" userId="bc2d1a33-7f74-4183-a192-ce19c0bb23df" providerId="ADAL" clId="{C509CB38-2BB9-48D5-B262-BCCE0B2577F7}" dt="2023-02-23T10:11:55.175" v="41" actId="20577"/>
          <ac:spMkLst>
            <pc:docMk/>
            <pc:sldMk cId="3382693751" sldId="267"/>
            <ac:spMk id="2" creationId="{9FDC3887-905B-BC3F-A719-C9CA1812CBAB}"/>
          </ac:spMkLst>
        </pc:spChg>
        <pc:spChg chg="mod">
          <ac:chgData name="Veronika Králová" userId="bc2d1a33-7f74-4183-a192-ce19c0bb23df" providerId="ADAL" clId="{C509CB38-2BB9-48D5-B262-BCCE0B2577F7}" dt="2023-02-23T10:55:11.901" v="78" actId="21"/>
          <ac:spMkLst>
            <pc:docMk/>
            <pc:sldMk cId="3382693751" sldId="267"/>
            <ac:spMk id="3" creationId="{8BA84D16-7CB5-E8C3-35B0-22E16E3914DF}"/>
          </ac:spMkLst>
        </pc:spChg>
      </pc:sldChg>
      <pc:sldChg chg="modSp new mod ord">
        <pc:chgData name="Veronika Králová" userId="bc2d1a33-7f74-4183-a192-ce19c0bb23df" providerId="ADAL" clId="{C509CB38-2BB9-48D5-B262-BCCE0B2577F7}" dt="2023-02-23T10:51:58.112" v="60"/>
        <pc:sldMkLst>
          <pc:docMk/>
          <pc:sldMk cId="4063075956" sldId="268"/>
        </pc:sldMkLst>
        <pc:spChg chg="mod">
          <ac:chgData name="Veronika Králová" userId="bc2d1a33-7f74-4183-a192-ce19c0bb23df" providerId="ADAL" clId="{C509CB38-2BB9-48D5-B262-BCCE0B2577F7}" dt="2023-02-23T10:11:11.395" v="35"/>
          <ac:spMkLst>
            <pc:docMk/>
            <pc:sldMk cId="4063075956" sldId="268"/>
            <ac:spMk id="2" creationId="{B02E6284-708C-7EF3-35E9-530B455EFE4B}"/>
          </ac:spMkLst>
        </pc:spChg>
        <pc:spChg chg="mod">
          <ac:chgData name="Veronika Králová" userId="bc2d1a33-7f74-4183-a192-ce19c0bb23df" providerId="ADAL" clId="{C509CB38-2BB9-48D5-B262-BCCE0B2577F7}" dt="2023-02-23T10:11:01.125" v="34"/>
          <ac:spMkLst>
            <pc:docMk/>
            <pc:sldMk cId="4063075956" sldId="268"/>
            <ac:spMk id="3" creationId="{001C4EB5-A03E-927E-5BA5-BB928C822A89}"/>
          </ac:spMkLst>
        </pc:spChg>
      </pc:sldChg>
      <pc:sldChg chg="modSp new mod">
        <pc:chgData name="Veronika Králová" userId="bc2d1a33-7f74-4183-a192-ce19c0bb23df" providerId="ADAL" clId="{C509CB38-2BB9-48D5-B262-BCCE0B2577F7}" dt="2023-02-23T10:55:47.501" v="92" actId="255"/>
        <pc:sldMkLst>
          <pc:docMk/>
          <pc:sldMk cId="1519874128" sldId="269"/>
        </pc:sldMkLst>
        <pc:spChg chg="mod">
          <ac:chgData name="Veronika Králová" userId="bc2d1a33-7f74-4183-a192-ce19c0bb23df" providerId="ADAL" clId="{C509CB38-2BB9-48D5-B262-BCCE0B2577F7}" dt="2023-02-23T10:54:52.555" v="77" actId="20577"/>
          <ac:spMkLst>
            <pc:docMk/>
            <pc:sldMk cId="1519874128" sldId="269"/>
            <ac:spMk id="2" creationId="{B0F04EE9-D5D0-65E8-BC42-77D14451E676}"/>
          </ac:spMkLst>
        </pc:spChg>
        <pc:spChg chg="mod">
          <ac:chgData name="Veronika Králová" userId="bc2d1a33-7f74-4183-a192-ce19c0bb23df" providerId="ADAL" clId="{C509CB38-2BB9-48D5-B262-BCCE0B2577F7}" dt="2023-02-23T10:55:47.501" v="92" actId="255"/>
          <ac:spMkLst>
            <pc:docMk/>
            <pc:sldMk cId="1519874128" sldId="269"/>
            <ac:spMk id="3" creationId="{6AAD3D27-C08C-CCE1-8260-9B48C417D6A6}"/>
          </ac:spMkLst>
        </pc:spChg>
      </pc:sldChg>
      <pc:sldChg chg="modSp new mod">
        <pc:chgData name="Veronika Králová" userId="bc2d1a33-7f74-4183-a192-ce19c0bb23df" providerId="ADAL" clId="{C509CB38-2BB9-48D5-B262-BCCE0B2577F7}" dt="2023-02-23T10:17:59.175" v="46"/>
        <pc:sldMkLst>
          <pc:docMk/>
          <pc:sldMk cId="1305754070" sldId="270"/>
        </pc:sldMkLst>
        <pc:spChg chg="mod">
          <ac:chgData name="Veronika Králová" userId="bc2d1a33-7f74-4183-a192-ce19c0bb23df" providerId="ADAL" clId="{C509CB38-2BB9-48D5-B262-BCCE0B2577F7}" dt="2023-02-23T10:17:59.175" v="46"/>
          <ac:spMkLst>
            <pc:docMk/>
            <pc:sldMk cId="1305754070" sldId="270"/>
            <ac:spMk id="3" creationId="{979D765F-962D-344A-ACDA-6EF3C0D0E418}"/>
          </ac:spMkLst>
        </pc:spChg>
      </pc:sldChg>
      <pc:sldChg chg="modSp new mod ord">
        <pc:chgData name="Veronika Králová" userId="bc2d1a33-7f74-4183-a192-ce19c0bb23df" providerId="ADAL" clId="{C509CB38-2BB9-48D5-B262-BCCE0B2577F7}" dt="2023-02-24T10:25:50.101" v="105"/>
        <pc:sldMkLst>
          <pc:docMk/>
          <pc:sldMk cId="2587597598" sldId="271"/>
        </pc:sldMkLst>
        <pc:spChg chg="mod">
          <ac:chgData name="Veronika Králová" userId="bc2d1a33-7f74-4183-a192-ce19c0bb23df" providerId="ADAL" clId="{C509CB38-2BB9-48D5-B262-BCCE0B2577F7}" dt="2023-02-24T10:25:26.247" v="101" actId="20577"/>
          <ac:spMkLst>
            <pc:docMk/>
            <pc:sldMk cId="2587597598" sldId="271"/>
            <ac:spMk id="3" creationId="{AEB977A1-71C2-B4E6-B053-7C1225776C9D}"/>
          </ac:spMkLst>
        </pc:spChg>
      </pc:sldChg>
      <pc:sldChg chg="addSp delSp modSp new mod">
        <pc:chgData name="Veronika Králová" userId="bc2d1a33-7f74-4183-a192-ce19c0bb23df" providerId="ADAL" clId="{C509CB38-2BB9-48D5-B262-BCCE0B2577F7}" dt="2023-02-24T10:38:20.314" v="118" actId="1076"/>
        <pc:sldMkLst>
          <pc:docMk/>
          <pc:sldMk cId="3734061224" sldId="272"/>
        </pc:sldMkLst>
        <pc:spChg chg="del">
          <ac:chgData name="Veronika Králová" userId="bc2d1a33-7f74-4183-a192-ce19c0bb23df" providerId="ADAL" clId="{C509CB38-2BB9-48D5-B262-BCCE0B2577F7}" dt="2023-02-24T10:38:11.590" v="116" actId="931"/>
          <ac:spMkLst>
            <pc:docMk/>
            <pc:sldMk cId="3734061224" sldId="272"/>
            <ac:spMk id="3" creationId="{53A90B70-1B85-9C91-6873-D32D56196320}"/>
          </ac:spMkLst>
        </pc:spChg>
        <pc:picChg chg="add mod">
          <ac:chgData name="Veronika Králová" userId="bc2d1a33-7f74-4183-a192-ce19c0bb23df" providerId="ADAL" clId="{C509CB38-2BB9-48D5-B262-BCCE0B2577F7}" dt="2023-02-24T10:38:20.314" v="118" actId="1076"/>
          <ac:picMkLst>
            <pc:docMk/>
            <pc:sldMk cId="3734061224" sldId="272"/>
            <ac:picMk id="5" creationId="{667BB607-A19B-4E70-CD29-84EF823D91E3}"/>
          </ac:picMkLst>
        </pc:picChg>
      </pc:sldChg>
      <pc:sldChg chg="modSp new mod">
        <pc:chgData name="Veronika Králová" userId="bc2d1a33-7f74-4183-a192-ce19c0bb23df" providerId="ADAL" clId="{C509CB38-2BB9-48D5-B262-BCCE0B2577F7}" dt="2023-02-24T10:46:19.790" v="155" actId="20577"/>
        <pc:sldMkLst>
          <pc:docMk/>
          <pc:sldMk cId="827954542" sldId="273"/>
        </pc:sldMkLst>
        <pc:spChg chg="mod">
          <ac:chgData name="Veronika Králová" userId="bc2d1a33-7f74-4183-a192-ce19c0bb23df" providerId="ADAL" clId="{C509CB38-2BB9-48D5-B262-BCCE0B2577F7}" dt="2023-02-24T10:46:06.210" v="125" actId="27636"/>
          <ac:spMkLst>
            <pc:docMk/>
            <pc:sldMk cId="827954542" sldId="273"/>
            <ac:spMk id="2" creationId="{0C50D90D-E778-7CF9-36B4-8FA178723EEF}"/>
          </ac:spMkLst>
        </pc:spChg>
        <pc:spChg chg="mod">
          <ac:chgData name="Veronika Králová" userId="bc2d1a33-7f74-4183-a192-ce19c0bb23df" providerId="ADAL" clId="{C509CB38-2BB9-48D5-B262-BCCE0B2577F7}" dt="2023-02-24T10:46:19.790" v="155" actId="20577"/>
          <ac:spMkLst>
            <pc:docMk/>
            <pc:sldMk cId="827954542" sldId="273"/>
            <ac:spMk id="3" creationId="{F0C373FA-5EA0-65E6-97A9-10B0F48F90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24.02.2023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24.02.2023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24.02.2023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24.02.2023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24.02.2023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24.02.2023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24.02.2023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24.02.2023</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o_XVt5rdpF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kisk.phil.muni.cz/kreativita/temata/kreativni-techniky/pametove-techniky" TargetMode="External"/><Relationship Id="rId3" Type="http://schemas.openxmlformats.org/officeDocument/2006/relationships/hyperlink" Target="http://www.slovnik.cz/" TargetMode="External"/><Relationship Id="rId7" Type="http://schemas.openxmlformats.org/officeDocument/2006/relationships/hyperlink" Target="http://www.forvo.com/"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linguatools.de/" TargetMode="External"/><Relationship Id="rId5" Type="http://schemas.openxmlformats.org/officeDocument/2006/relationships/hyperlink" Target="https://www.dwds.de/" TargetMode="External"/><Relationship Id="rId4" Type="http://schemas.openxmlformats.org/officeDocument/2006/relationships/hyperlink" Target="http://www.duden.d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 umění</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a:t>První hodina</a:t>
            </a:r>
            <a:endParaRPr lang="cs-CZ" dirty="0"/>
          </a:p>
        </p:txBody>
      </p:sp>
    </p:spTree>
    <p:extLst>
      <p:ext uri="{BB962C8B-B14F-4D97-AF65-F5344CB8AC3E}">
        <p14:creationId xmlns:p14="http://schemas.microsoft.com/office/powerpoint/2010/main" val="20166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1B419B-C561-F28A-5B35-01DD55BE6627}"/>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AEB977A1-71C2-B4E6-B053-7C1225776C9D}"/>
              </a:ext>
            </a:extLst>
          </p:cNvPr>
          <p:cNvSpPr>
            <a:spLocks noGrp="1"/>
          </p:cNvSpPr>
          <p:nvPr>
            <p:ph idx="1"/>
          </p:nvPr>
        </p:nvSpPr>
        <p:spPr/>
        <p:txBody>
          <a:bodyPr/>
          <a:lstStyle/>
          <a:p>
            <a:r>
              <a:rPr lang="de-DE" dirty="0">
                <a:hlinkClick r:id="rId2"/>
              </a:rPr>
              <a:t>https://www.youtube.com/watch?v=o_XVt5rdpFY</a:t>
            </a:r>
            <a:endParaRPr lang="cs-CZ" dirty="0"/>
          </a:p>
          <a:p>
            <a:endParaRPr lang="de-DE" dirty="0"/>
          </a:p>
        </p:txBody>
      </p:sp>
    </p:spTree>
    <p:extLst>
      <p:ext uri="{BB962C8B-B14F-4D97-AF65-F5344CB8AC3E}">
        <p14:creationId xmlns:p14="http://schemas.microsoft.com/office/powerpoint/2010/main" val="258759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3D55F-980C-4C7E-97F0-48AEAA33F62D}"/>
              </a:ext>
            </a:extLst>
          </p:cNvPr>
          <p:cNvSpPr>
            <a:spLocks noGrp="1"/>
          </p:cNvSpPr>
          <p:nvPr>
            <p:ph type="title"/>
          </p:nvPr>
        </p:nvSpPr>
        <p:spPr/>
        <p:txBody>
          <a:bodyPr/>
          <a:lstStyle/>
          <a:p>
            <a:r>
              <a:rPr lang="cs-CZ" dirty="0"/>
              <a:t>Konzultační hodiny</a:t>
            </a:r>
          </a:p>
        </p:txBody>
      </p:sp>
      <p:sp>
        <p:nvSpPr>
          <p:cNvPr id="3" name="Zástupný symbol pro obsah 2">
            <a:extLst>
              <a:ext uri="{FF2B5EF4-FFF2-40B4-BE49-F238E27FC236}">
                <a16:creationId xmlns:a16="http://schemas.microsoft.com/office/drawing/2014/main" id="{03ABD0AA-4E7E-4DCF-8B95-E5296AE924B0}"/>
              </a:ext>
            </a:extLst>
          </p:cNvPr>
          <p:cNvSpPr>
            <a:spLocks noGrp="1"/>
          </p:cNvSpPr>
          <p:nvPr>
            <p:ph idx="1"/>
          </p:nvPr>
        </p:nvSpPr>
        <p:spPr/>
        <p:txBody>
          <a:bodyPr>
            <a:normAutofit/>
          </a:bodyPr>
          <a:lstStyle/>
          <a:p>
            <a:r>
              <a:rPr lang="cs-CZ" b="1" dirty="0"/>
              <a:t>- pokud byste potřebovali</a:t>
            </a:r>
            <a:r>
              <a:rPr lang="cs-CZ" dirty="0"/>
              <a:t> cokoli dovysvětlit, opravit, zkontrolovat, zkonzultovat, popovídat si, dejte mi vědět, domluvíme se!</a:t>
            </a:r>
          </a:p>
          <a:p>
            <a:r>
              <a:rPr lang="cs-CZ" dirty="0"/>
              <a:t>- e-mail: tam jsem méně flexibilní, ale jednou denně určitě (typicky v poobědovém čase, občas i večer. Naopak dopoledne na e-mailu téměř nikdy nebývám a o víkendu jen nárazově – viz knihy Hluboká práce a Digitální minimalismus od </a:t>
            </a:r>
            <a:r>
              <a:rPr lang="cs-CZ" dirty="0" err="1"/>
              <a:t>Calla</a:t>
            </a:r>
            <a:r>
              <a:rPr lang="cs-CZ" dirty="0"/>
              <a:t> </a:t>
            </a:r>
            <a:r>
              <a:rPr lang="cs-CZ" dirty="0" err="1"/>
              <a:t>Newporta</a:t>
            </a:r>
            <a:r>
              <a:rPr lang="cs-CZ" dirty="0"/>
              <a:t>, které tímto doporučují). </a:t>
            </a:r>
          </a:p>
          <a:p>
            <a:r>
              <a:rPr lang="cs-CZ" dirty="0"/>
              <a:t>- nebojte se prosím ozvat, pokud vám něco nebude vyhovovat. Budu se vás ptát na zpětnou vazbu, hlavně v půlce semestru a na konci, ale pokud vám něco nesedí, dejte mi prosím vědět hned!</a:t>
            </a:r>
          </a:p>
        </p:txBody>
      </p:sp>
    </p:spTree>
    <p:extLst>
      <p:ext uri="{BB962C8B-B14F-4D97-AF65-F5344CB8AC3E}">
        <p14:creationId xmlns:p14="http://schemas.microsoft.com/office/powerpoint/2010/main" val="360569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0D90D-E778-7CF9-36B4-8FA178723EEF}"/>
              </a:ext>
            </a:extLst>
          </p:cNvPr>
          <p:cNvSpPr>
            <a:spLocks noGrp="1"/>
          </p:cNvSpPr>
          <p:nvPr>
            <p:ph type="title"/>
          </p:nvPr>
        </p:nvSpPr>
        <p:spPr>
          <a:xfrm flipV="1">
            <a:off x="1024128" y="0"/>
            <a:ext cx="9720072" cy="585216"/>
          </a:xfrm>
        </p:spPr>
        <p:txBody>
          <a:bodyPr>
            <a:normAutofit fontScale="90000"/>
          </a:bodyPr>
          <a:lstStyle/>
          <a:p>
            <a:endParaRPr lang="de-DE"/>
          </a:p>
        </p:txBody>
      </p:sp>
      <p:sp>
        <p:nvSpPr>
          <p:cNvPr id="3" name="Zástupný obsah 2">
            <a:extLst>
              <a:ext uri="{FF2B5EF4-FFF2-40B4-BE49-F238E27FC236}">
                <a16:creationId xmlns:a16="http://schemas.microsoft.com/office/drawing/2014/main" id="{F0C373FA-5EA0-65E6-97A9-10B0F48F90EC}"/>
              </a:ext>
            </a:extLst>
          </p:cNvPr>
          <p:cNvSpPr>
            <a:spLocks noGrp="1"/>
          </p:cNvSpPr>
          <p:nvPr>
            <p:ph idx="1"/>
          </p:nvPr>
        </p:nvSpPr>
        <p:spPr>
          <a:xfrm>
            <a:off x="1024128" y="585216"/>
            <a:ext cx="9720071" cy="5724144"/>
          </a:xfrm>
        </p:spPr>
        <p:txBody>
          <a:bodyPr>
            <a:normAutofit/>
          </a:bodyPr>
          <a:lstStyle/>
          <a:p>
            <a:r>
              <a:rPr lang="cs-CZ" dirty="0"/>
              <a:t>3.3.</a:t>
            </a:r>
          </a:p>
          <a:p>
            <a:r>
              <a:rPr lang="cs-CZ" dirty="0"/>
              <a:t>10.3. odpadá</a:t>
            </a:r>
          </a:p>
          <a:p>
            <a:r>
              <a:rPr lang="cs-CZ" dirty="0"/>
              <a:t>17.3.</a:t>
            </a:r>
          </a:p>
          <a:p>
            <a:r>
              <a:rPr lang="cs-CZ" dirty="0"/>
              <a:t>24.3</a:t>
            </a:r>
          </a:p>
          <a:p>
            <a:r>
              <a:rPr lang="cs-CZ" dirty="0"/>
              <a:t>31.3.</a:t>
            </a:r>
          </a:p>
          <a:p>
            <a:r>
              <a:rPr lang="cs-CZ" dirty="0"/>
              <a:t>7.4. Velikonoce</a:t>
            </a:r>
          </a:p>
          <a:p>
            <a:r>
              <a:rPr lang="cs-CZ" dirty="0"/>
              <a:t>14.4.</a:t>
            </a:r>
          </a:p>
          <a:p>
            <a:r>
              <a:rPr lang="cs-CZ" dirty="0"/>
              <a:t>21.4.</a:t>
            </a:r>
          </a:p>
          <a:p>
            <a:r>
              <a:rPr lang="cs-CZ" dirty="0"/>
              <a:t>28.4.</a:t>
            </a:r>
          </a:p>
          <a:p>
            <a:r>
              <a:rPr lang="cs-CZ" dirty="0"/>
              <a:t>5.5.</a:t>
            </a:r>
          </a:p>
          <a:p>
            <a:r>
              <a:rPr lang="cs-CZ" dirty="0"/>
              <a:t>12.5.</a:t>
            </a:r>
          </a:p>
          <a:p>
            <a:r>
              <a:rPr lang="cs-CZ" dirty="0"/>
              <a:t>19.5.</a:t>
            </a:r>
            <a:endParaRPr lang="de-DE" dirty="0"/>
          </a:p>
          <a:p>
            <a:endParaRPr lang="de-DE" dirty="0"/>
          </a:p>
        </p:txBody>
      </p:sp>
    </p:spTree>
    <p:extLst>
      <p:ext uri="{BB962C8B-B14F-4D97-AF65-F5344CB8AC3E}">
        <p14:creationId xmlns:p14="http://schemas.microsoft.com/office/powerpoint/2010/main" val="82795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a:t>Co vy na to???</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04EE9-D5D0-65E8-BC42-77D14451E676}"/>
              </a:ext>
            </a:extLst>
          </p:cNvPr>
          <p:cNvSpPr>
            <a:spLocks noGrp="1"/>
          </p:cNvSpPr>
          <p:nvPr>
            <p:ph type="title"/>
          </p:nvPr>
        </p:nvSpPr>
        <p:spPr/>
        <p:txBody>
          <a:bodyPr/>
          <a:lstStyle/>
          <a:p>
            <a:r>
              <a:rPr lang="cs-CZ" dirty="0"/>
              <a:t>Ingeborg Fialová:</a:t>
            </a:r>
            <a:endParaRPr lang="de-DE" dirty="0"/>
          </a:p>
        </p:txBody>
      </p:sp>
      <p:sp>
        <p:nvSpPr>
          <p:cNvPr id="3" name="Zástupný obsah 2">
            <a:extLst>
              <a:ext uri="{FF2B5EF4-FFF2-40B4-BE49-F238E27FC236}">
                <a16:creationId xmlns:a16="http://schemas.microsoft.com/office/drawing/2014/main" id="{6AAD3D27-C08C-CCE1-8260-9B48C417D6A6}"/>
              </a:ext>
            </a:extLst>
          </p:cNvPr>
          <p:cNvSpPr>
            <a:spLocks noGrp="1"/>
          </p:cNvSpPr>
          <p:nvPr>
            <p:ph idx="1"/>
          </p:nvPr>
        </p:nvSpPr>
        <p:spPr>
          <a:xfrm>
            <a:off x="67377" y="1698858"/>
            <a:ext cx="12124623" cy="5159141"/>
          </a:xfrm>
        </p:spPr>
        <p:txBody>
          <a:bodyPr>
            <a:normAutofit/>
          </a:bodyPr>
          <a:lstStyle/>
          <a:p>
            <a:r>
              <a:rPr lang="de-DE" sz="2600" b="0" i="0" dirty="0" err="1">
                <a:solidFill>
                  <a:srgbClr val="1E1E1E"/>
                </a:solidFill>
                <a:effectLst/>
                <a:latin typeface="karma"/>
              </a:rPr>
              <a:t>Němčina</a:t>
            </a:r>
            <a:r>
              <a:rPr lang="de-DE" sz="2600" b="0" i="0" dirty="0">
                <a:solidFill>
                  <a:srgbClr val="1E1E1E"/>
                </a:solidFill>
                <a:effectLst/>
                <a:latin typeface="karma"/>
              </a:rPr>
              <a:t> </a:t>
            </a:r>
            <a:r>
              <a:rPr lang="de-DE" sz="2600" b="0" i="0" dirty="0" err="1">
                <a:solidFill>
                  <a:srgbClr val="1E1E1E"/>
                </a:solidFill>
                <a:effectLst/>
                <a:latin typeface="karma"/>
              </a:rPr>
              <a:t>byla</a:t>
            </a:r>
            <a:r>
              <a:rPr lang="de-DE" sz="2600" b="0" i="0" dirty="0">
                <a:solidFill>
                  <a:srgbClr val="1E1E1E"/>
                </a:solidFill>
                <a:effectLst/>
                <a:latin typeface="karma"/>
              </a:rPr>
              <a:t> </a:t>
            </a:r>
            <a:r>
              <a:rPr lang="de-DE" sz="2600" b="0" i="0" dirty="0" err="1">
                <a:solidFill>
                  <a:srgbClr val="1E1E1E"/>
                </a:solidFill>
                <a:effectLst/>
                <a:latin typeface="karma"/>
              </a:rPr>
              <a:t>dlouhá</a:t>
            </a:r>
            <a:r>
              <a:rPr lang="de-DE" sz="2600" b="0" i="0" dirty="0">
                <a:solidFill>
                  <a:srgbClr val="1E1E1E"/>
                </a:solidFill>
                <a:effectLst/>
                <a:latin typeface="karma"/>
              </a:rPr>
              <a:t> </a:t>
            </a:r>
            <a:r>
              <a:rPr lang="de-DE" sz="2600" b="0" i="0" dirty="0" err="1">
                <a:solidFill>
                  <a:srgbClr val="1E1E1E"/>
                </a:solidFill>
                <a:effectLst/>
                <a:latin typeface="karma"/>
              </a:rPr>
              <a:t>staletí</a:t>
            </a:r>
            <a:r>
              <a:rPr lang="de-DE" sz="2600" b="0" i="0" dirty="0">
                <a:solidFill>
                  <a:srgbClr val="1E1E1E"/>
                </a:solidFill>
                <a:effectLst/>
                <a:latin typeface="karma"/>
              </a:rPr>
              <a:t> </a:t>
            </a:r>
            <a:r>
              <a:rPr lang="de-DE" sz="2600" b="0" i="0" dirty="0" err="1">
                <a:solidFill>
                  <a:srgbClr val="1E1E1E"/>
                </a:solidFill>
                <a:effectLst/>
                <a:latin typeface="karma"/>
              </a:rPr>
              <a:t>druhým</a:t>
            </a:r>
            <a:r>
              <a:rPr lang="de-DE" sz="2600" b="0" i="0" dirty="0">
                <a:solidFill>
                  <a:srgbClr val="1E1E1E"/>
                </a:solidFill>
                <a:effectLst/>
                <a:latin typeface="karma"/>
              </a:rPr>
              <a:t> (</a:t>
            </a:r>
            <a:r>
              <a:rPr lang="de-DE" sz="2600" b="0" i="0" dirty="0" err="1">
                <a:solidFill>
                  <a:srgbClr val="1E1E1E"/>
                </a:solidFill>
                <a:effectLst/>
                <a:latin typeface="karma"/>
              </a:rPr>
              <a:t>častěji</a:t>
            </a:r>
            <a:r>
              <a:rPr lang="de-DE" sz="2600" b="0" i="0" dirty="0">
                <a:solidFill>
                  <a:srgbClr val="1E1E1E"/>
                </a:solidFill>
                <a:effectLst/>
                <a:latin typeface="karma"/>
              </a:rPr>
              <a:t> </a:t>
            </a:r>
            <a:r>
              <a:rPr lang="de-DE" sz="2600" b="0" i="0" dirty="0" err="1">
                <a:solidFill>
                  <a:srgbClr val="1E1E1E"/>
                </a:solidFill>
                <a:effectLst/>
                <a:latin typeface="karma"/>
              </a:rPr>
              <a:t>dokonce</a:t>
            </a:r>
            <a:r>
              <a:rPr lang="de-DE" sz="2600" b="0" i="0" dirty="0">
                <a:solidFill>
                  <a:srgbClr val="1E1E1E"/>
                </a:solidFill>
                <a:effectLst/>
                <a:latin typeface="karma"/>
              </a:rPr>
              <a:t> </a:t>
            </a:r>
            <a:r>
              <a:rPr lang="de-DE" sz="2600" b="0" i="0" dirty="0" err="1">
                <a:solidFill>
                  <a:srgbClr val="1E1E1E"/>
                </a:solidFill>
                <a:effectLst/>
                <a:latin typeface="karma"/>
              </a:rPr>
              <a:t>prvním</a:t>
            </a:r>
            <a:r>
              <a:rPr lang="de-DE" sz="2600" b="0" i="0" dirty="0">
                <a:solidFill>
                  <a:srgbClr val="1E1E1E"/>
                </a:solidFill>
                <a:effectLst/>
                <a:latin typeface="karma"/>
              </a:rPr>
              <a:t>) </a:t>
            </a:r>
            <a:r>
              <a:rPr lang="de-DE" sz="2600" b="0" i="0" dirty="0" err="1">
                <a:solidFill>
                  <a:srgbClr val="1E1E1E"/>
                </a:solidFill>
                <a:effectLst/>
                <a:latin typeface="karma"/>
              </a:rPr>
              <a:t>mateřským</a:t>
            </a:r>
            <a:r>
              <a:rPr lang="de-DE" sz="2600" b="0" i="0" dirty="0">
                <a:solidFill>
                  <a:srgbClr val="1E1E1E"/>
                </a:solidFill>
                <a:effectLst/>
                <a:latin typeface="karma"/>
              </a:rPr>
              <a:t> </a:t>
            </a:r>
            <a:r>
              <a:rPr lang="de-DE" sz="2600" b="0" i="0" dirty="0" err="1">
                <a:solidFill>
                  <a:srgbClr val="1E1E1E"/>
                </a:solidFill>
                <a:effectLst/>
                <a:latin typeface="karma"/>
              </a:rPr>
              <a:t>jazykem</a:t>
            </a:r>
            <a:r>
              <a:rPr lang="de-DE" sz="2600" b="0" i="0" dirty="0">
                <a:solidFill>
                  <a:srgbClr val="1E1E1E"/>
                </a:solidFill>
                <a:effectLst/>
                <a:latin typeface="karma"/>
              </a:rPr>
              <a:t> </a:t>
            </a:r>
            <a:r>
              <a:rPr lang="de-DE" sz="2600" b="0" i="0" dirty="0" err="1">
                <a:solidFill>
                  <a:srgbClr val="1E1E1E"/>
                </a:solidFill>
                <a:effectLst/>
                <a:latin typeface="karma"/>
              </a:rPr>
              <a:t>této</a:t>
            </a:r>
            <a:r>
              <a:rPr lang="de-DE" sz="2600" b="0" i="0" dirty="0">
                <a:solidFill>
                  <a:srgbClr val="1E1E1E"/>
                </a:solidFill>
                <a:effectLst/>
                <a:latin typeface="karma"/>
              </a:rPr>
              <a:t> </a:t>
            </a:r>
            <a:r>
              <a:rPr lang="de-DE" sz="2600" b="0" i="0" dirty="0" err="1">
                <a:solidFill>
                  <a:srgbClr val="1E1E1E"/>
                </a:solidFill>
                <a:effectLst/>
                <a:latin typeface="karma"/>
              </a:rPr>
              <a:t>země</a:t>
            </a:r>
            <a:r>
              <a:rPr lang="de-DE" sz="2600" b="0" i="0" dirty="0">
                <a:solidFill>
                  <a:srgbClr val="1E1E1E"/>
                </a:solidFill>
                <a:effectLst/>
                <a:latin typeface="karma"/>
              </a:rPr>
              <a:t>, </a:t>
            </a:r>
            <a:r>
              <a:rPr lang="de-DE" sz="2600" b="0" i="0" dirty="0" err="1">
                <a:solidFill>
                  <a:srgbClr val="1E1E1E"/>
                </a:solidFill>
                <a:effectLst/>
                <a:latin typeface="karma"/>
              </a:rPr>
              <a:t>spousta</a:t>
            </a:r>
            <a:r>
              <a:rPr lang="de-DE" sz="2600" b="0" i="0" dirty="0">
                <a:solidFill>
                  <a:srgbClr val="1E1E1E"/>
                </a:solidFill>
                <a:effectLst/>
                <a:latin typeface="karma"/>
              </a:rPr>
              <a:t> </a:t>
            </a:r>
            <a:r>
              <a:rPr lang="de-DE" sz="2600" b="0" i="0" dirty="0" err="1">
                <a:solidFill>
                  <a:srgbClr val="1E1E1E"/>
                </a:solidFill>
                <a:effectLst/>
                <a:latin typeface="karma"/>
              </a:rPr>
              <a:t>kronik</a:t>
            </a:r>
            <a:r>
              <a:rPr lang="de-DE" sz="2600" b="0" i="0" dirty="0">
                <a:solidFill>
                  <a:srgbClr val="1E1E1E"/>
                </a:solidFill>
                <a:effectLst/>
                <a:latin typeface="karma"/>
              </a:rPr>
              <a:t>, </a:t>
            </a:r>
            <a:r>
              <a:rPr lang="de-DE" sz="2600" b="0" i="0" dirty="0" err="1">
                <a:solidFill>
                  <a:srgbClr val="1E1E1E"/>
                </a:solidFill>
                <a:effectLst/>
                <a:latin typeface="karma"/>
              </a:rPr>
              <a:t>historických</a:t>
            </a:r>
            <a:r>
              <a:rPr lang="de-DE" sz="2600" b="0" i="0" dirty="0">
                <a:solidFill>
                  <a:srgbClr val="1E1E1E"/>
                </a:solidFill>
                <a:effectLst/>
                <a:latin typeface="karma"/>
              </a:rPr>
              <a:t> </a:t>
            </a:r>
            <a:r>
              <a:rPr lang="de-DE" sz="2600" b="0" i="0" dirty="0" err="1">
                <a:solidFill>
                  <a:srgbClr val="1E1E1E"/>
                </a:solidFill>
                <a:effectLst/>
                <a:latin typeface="karma"/>
              </a:rPr>
              <a:t>knih</a:t>
            </a:r>
            <a:r>
              <a:rPr lang="de-DE" sz="2600" b="0" i="0" dirty="0">
                <a:solidFill>
                  <a:srgbClr val="1E1E1E"/>
                </a:solidFill>
                <a:effectLst/>
                <a:latin typeface="karma"/>
              </a:rPr>
              <a:t>, </a:t>
            </a:r>
            <a:r>
              <a:rPr lang="de-DE" sz="2600" b="0" i="0" dirty="0" err="1">
                <a:solidFill>
                  <a:srgbClr val="1E1E1E"/>
                </a:solidFill>
                <a:effectLst/>
                <a:latin typeface="karma"/>
              </a:rPr>
              <a:t>ať</a:t>
            </a:r>
            <a:r>
              <a:rPr lang="de-DE" sz="2600" b="0" i="0" dirty="0">
                <a:solidFill>
                  <a:srgbClr val="1E1E1E"/>
                </a:solidFill>
                <a:effectLst/>
                <a:latin typeface="karma"/>
              </a:rPr>
              <a:t> </a:t>
            </a:r>
            <a:r>
              <a:rPr lang="de-DE" sz="2600" b="0" i="0" dirty="0" err="1">
                <a:solidFill>
                  <a:srgbClr val="1E1E1E"/>
                </a:solidFill>
                <a:effectLst/>
                <a:latin typeface="karma"/>
              </a:rPr>
              <a:t>už</a:t>
            </a:r>
            <a:r>
              <a:rPr lang="de-DE" sz="2600" b="0" i="0" dirty="0">
                <a:solidFill>
                  <a:srgbClr val="1E1E1E"/>
                </a:solidFill>
                <a:effectLst/>
                <a:latin typeface="karma"/>
              </a:rPr>
              <a:t> v </a:t>
            </a:r>
            <a:r>
              <a:rPr lang="de-DE" sz="2600" b="0" i="0" dirty="0" err="1">
                <a:solidFill>
                  <a:srgbClr val="1E1E1E"/>
                </a:solidFill>
                <a:effectLst/>
                <a:latin typeface="karma"/>
              </a:rPr>
              <a:t>archívech</a:t>
            </a:r>
            <a:r>
              <a:rPr lang="de-DE" sz="2600" b="0" i="0" dirty="0">
                <a:solidFill>
                  <a:srgbClr val="1E1E1E"/>
                </a:solidFill>
                <a:effectLst/>
                <a:latin typeface="karma"/>
              </a:rPr>
              <a:t> </a:t>
            </a:r>
            <a:r>
              <a:rPr lang="de-DE" sz="2600" b="0" i="0" dirty="0" err="1">
                <a:solidFill>
                  <a:srgbClr val="1E1E1E"/>
                </a:solidFill>
                <a:effectLst/>
                <a:latin typeface="karma"/>
              </a:rPr>
              <a:t>nebo</a:t>
            </a:r>
            <a:r>
              <a:rPr lang="de-DE" sz="2600" b="0" i="0" dirty="0">
                <a:solidFill>
                  <a:srgbClr val="1E1E1E"/>
                </a:solidFill>
                <a:effectLst/>
                <a:latin typeface="karma"/>
              </a:rPr>
              <a:t> v </a:t>
            </a:r>
            <a:r>
              <a:rPr lang="de-DE" sz="2600" b="0" i="0" dirty="0" err="1">
                <a:solidFill>
                  <a:srgbClr val="1E1E1E"/>
                </a:solidFill>
                <a:effectLst/>
                <a:latin typeface="karma"/>
              </a:rPr>
              <a:t>knihovnách</a:t>
            </a:r>
            <a:r>
              <a:rPr lang="de-DE" sz="2600" b="0" i="0" dirty="0">
                <a:solidFill>
                  <a:srgbClr val="1E1E1E"/>
                </a:solidFill>
                <a:effectLst/>
                <a:latin typeface="karma"/>
              </a:rPr>
              <a:t>, a </a:t>
            </a:r>
            <a:r>
              <a:rPr lang="de-DE" sz="2600" b="0" i="0" dirty="0" err="1">
                <a:solidFill>
                  <a:srgbClr val="1E1E1E"/>
                </a:solidFill>
                <a:effectLst/>
                <a:latin typeface="karma"/>
              </a:rPr>
              <a:t>také</a:t>
            </a:r>
            <a:r>
              <a:rPr lang="de-DE" sz="2600" b="0" i="0" dirty="0">
                <a:solidFill>
                  <a:srgbClr val="1E1E1E"/>
                </a:solidFill>
                <a:effectLst/>
                <a:latin typeface="karma"/>
              </a:rPr>
              <a:t> </a:t>
            </a:r>
            <a:r>
              <a:rPr lang="de-DE" sz="2600" b="0" i="0" dirty="0" err="1">
                <a:solidFill>
                  <a:srgbClr val="1E1E1E"/>
                </a:solidFill>
                <a:effectLst/>
                <a:latin typeface="karma"/>
              </a:rPr>
              <a:t>dějiny</a:t>
            </a:r>
            <a:r>
              <a:rPr lang="de-DE" sz="2600" b="0" i="0" dirty="0">
                <a:solidFill>
                  <a:srgbClr val="1E1E1E"/>
                </a:solidFill>
                <a:effectLst/>
                <a:latin typeface="karma"/>
              </a:rPr>
              <a:t> </a:t>
            </a:r>
            <a:r>
              <a:rPr lang="de-DE" sz="2600" b="0" i="0" dirty="0" err="1">
                <a:solidFill>
                  <a:srgbClr val="1E1E1E"/>
                </a:solidFill>
                <a:effectLst/>
                <a:latin typeface="karma"/>
              </a:rPr>
              <a:t>této</a:t>
            </a:r>
            <a:r>
              <a:rPr lang="de-DE" sz="2600" b="0" i="0" dirty="0">
                <a:solidFill>
                  <a:srgbClr val="1E1E1E"/>
                </a:solidFill>
                <a:effectLst/>
                <a:latin typeface="karma"/>
              </a:rPr>
              <a:t> </a:t>
            </a:r>
            <a:r>
              <a:rPr lang="de-DE" sz="2600" b="0" i="0" dirty="0" err="1">
                <a:solidFill>
                  <a:srgbClr val="1E1E1E"/>
                </a:solidFill>
                <a:effectLst/>
                <a:latin typeface="karma"/>
              </a:rPr>
              <a:t>země</a:t>
            </a:r>
            <a:r>
              <a:rPr lang="de-DE" sz="2600" b="0" i="0" dirty="0">
                <a:solidFill>
                  <a:srgbClr val="1E1E1E"/>
                </a:solidFill>
                <a:effectLst/>
                <a:latin typeface="karma"/>
              </a:rPr>
              <a:t> </a:t>
            </a:r>
            <a:r>
              <a:rPr lang="de-DE" sz="2600" b="0" i="0" dirty="0" err="1">
                <a:solidFill>
                  <a:srgbClr val="1E1E1E"/>
                </a:solidFill>
                <a:effectLst/>
                <a:latin typeface="karma"/>
              </a:rPr>
              <a:t>jsou</a:t>
            </a:r>
            <a:r>
              <a:rPr lang="de-DE" sz="2600" b="0" i="0" dirty="0">
                <a:solidFill>
                  <a:srgbClr val="1E1E1E"/>
                </a:solidFill>
                <a:effectLst/>
                <a:latin typeface="karma"/>
              </a:rPr>
              <a:t> </a:t>
            </a:r>
            <a:r>
              <a:rPr lang="de-DE" sz="2600" b="0" i="0" dirty="0" err="1">
                <a:solidFill>
                  <a:srgbClr val="1E1E1E"/>
                </a:solidFill>
                <a:effectLst/>
                <a:latin typeface="karma"/>
              </a:rPr>
              <a:t>napsány</a:t>
            </a:r>
            <a:r>
              <a:rPr lang="de-DE" sz="2600" b="0" i="0" dirty="0">
                <a:solidFill>
                  <a:srgbClr val="1E1E1E"/>
                </a:solidFill>
                <a:effectLst/>
                <a:latin typeface="karma"/>
              </a:rPr>
              <a:t> </a:t>
            </a:r>
            <a:r>
              <a:rPr lang="de-DE" sz="2600" b="0" i="0" dirty="0" err="1">
                <a:solidFill>
                  <a:srgbClr val="1E1E1E"/>
                </a:solidFill>
                <a:effectLst/>
                <a:latin typeface="karma"/>
              </a:rPr>
              <a:t>německy</a:t>
            </a:r>
            <a:r>
              <a:rPr lang="de-DE" sz="2600" b="0" i="0" dirty="0">
                <a:solidFill>
                  <a:srgbClr val="1E1E1E"/>
                </a:solidFill>
                <a:effectLst/>
                <a:latin typeface="karma"/>
              </a:rPr>
              <a:t>. My se </a:t>
            </a:r>
            <a:r>
              <a:rPr lang="de-DE" sz="2600" b="0" i="0" dirty="0" err="1">
                <a:solidFill>
                  <a:srgbClr val="1E1E1E"/>
                </a:solidFill>
                <a:effectLst/>
                <a:latin typeface="karma"/>
              </a:rPr>
              <a:t>tím</a:t>
            </a:r>
            <a:r>
              <a:rPr lang="de-DE" sz="2600" b="0" i="0" dirty="0">
                <a:solidFill>
                  <a:srgbClr val="1E1E1E"/>
                </a:solidFill>
                <a:effectLst/>
                <a:latin typeface="karma"/>
              </a:rPr>
              <a:t>, </a:t>
            </a:r>
            <a:r>
              <a:rPr lang="de-DE" sz="2600" b="0" i="0" dirty="0" err="1">
                <a:solidFill>
                  <a:srgbClr val="1E1E1E"/>
                </a:solidFill>
                <a:effectLst/>
                <a:latin typeface="karma"/>
              </a:rPr>
              <a:t>že</a:t>
            </a:r>
            <a:r>
              <a:rPr lang="de-DE" sz="2600" b="0" i="0" dirty="0">
                <a:solidFill>
                  <a:srgbClr val="1E1E1E"/>
                </a:solidFill>
                <a:effectLst/>
                <a:latin typeface="karma"/>
              </a:rPr>
              <a:t> </a:t>
            </a:r>
            <a:r>
              <a:rPr lang="de-DE" sz="2600" b="0" i="0" dirty="0" err="1">
                <a:solidFill>
                  <a:srgbClr val="1E1E1E"/>
                </a:solidFill>
                <a:effectLst/>
                <a:latin typeface="karma"/>
              </a:rPr>
              <a:t>přestáváme</a:t>
            </a:r>
            <a:r>
              <a:rPr lang="de-DE" sz="2600" b="0" i="0" dirty="0">
                <a:solidFill>
                  <a:srgbClr val="1E1E1E"/>
                </a:solidFill>
                <a:effectLst/>
                <a:latin typeface="karma"/>
              </a:rPr>
              <a:t> </a:t>
            </a:r>
            <a:r>
              <a:rPr lang="de-DE" sz="2600" b="0" i="0" dirty="0" err="1">
                <a:solidFill>
                  <a:srgbClr val="1E1E1E"/>
                </a:solidFill>
                <a:effectLst/>
                <a:latin typeface="karma"/>
              </a:rPr>
              <a:t>rozumět</a:t>
            </a:r>
            <a:r>
              <a:rPr lang="de-DE" sz="2600" b="0" i="0" dirty="0">
                <a:solidFill>
                  <a:srgbClr val="1E1E1E"/>
                </a:solidFill>
                <a:effectLst/>
                <a:latin typeface="karma"/>
              </a:rPr>
              <a:t> </a:t>
            </a:r>
            <a:r>
              <a:rPr lang="de-DE" sz="2600" b="0" i="0" dirty="0" err="1">
                <a:solidFill>
                  <a:srgbClr val="1E1E1E"/>
                </a:solidFill>
                <a:effectLst/>
                <a:latin typeface="karma"/>
              </a:rPr>
              <a:t>tomuto</a:t>
            </a:r>
            <a:r>
              <a:rPr lang="de-DE" sz="2600" b="0" i="0" dirty="0">
                <a:solidFill>
                  <a:srgbClr val="1E1E1E"/>
                </a:solidFill>
                <a:effectLst/>
                <a:latin typeface="karma"/>
              </a:rPr>
              <a:t> </a:t>
            </a:r>
            <a:r>
              <a:rPr lang="de-DE" sz="2600" b="0" i="0" dirty="0" err="1">
                <a:solidFill>
                  <a:srgbClr val="1E1E1E"/>
                </a:solidFill>
                <a:effectLst/>
                <a:latin typeface="karma"/>
              </a:rPr>
              <a:t>jazyku</a:t>
            </a:r>
            <a:r>
              <a:rPr lang="de-DE" sz="2600" b="0" i="0" dirty="0">
                <a:solidFill>
                  <a:srgbClr val="1E1E1E"/>
                </a:solidFill>
                <a:effectLst/>
                <a:latin typeface="karma"/>
              </a:rPr>
              <a:t>, </a:t>
            </a:r>
            <a:r>
              <a:rPr lang="de-DE" sz="2600" b="0" i="0" dirty="0" err="1">
                <a:solidFill>
                  <a:srgbClr val="1E1E1E"/>
                </a:solidFill>
                <a:effectLst/>
                <a:latin typeface="karma"/>
              </a:rPr>
              <a:t>odřezáváme</a:t>
            </a:r>
            <a:r>
              <a:rPr lang="de-DE" sz="2600" b="0" i="0" dirty="0">
                <a:solidFill>
                  <a:srgbClr val="1E1E1E"/>
                </a:solidFill>
                <a:effectLst/>
                <a:latin typeface="karma"/>
              </a:rPr>
              <a:t> </a:t>
            </a:r>
            <a:r>
              <a:rPr lang="de-DE" sz="2600" b="0" i="0" dirty="0" err="1">
                <a:solidFill>
                  <a:srgbClr val="1E1E1E"/>
                </a:solidFill>
                <a:effectLst/>
                <a:latin typeface="karma"/>
              </a:rPr>
              <a:t>od</a:t>
            </a:r>
            <a:r>
              <a:rPr lang="de-DE" sz="2600" b="0" i="0" dirty="0">
                <a:solidFill>
                  <a:srgbClr val="1E1E1E"/>
                </a:solidFill>
                <a:effectLst/>
                <a:latin typeface="karma"/>
              </a:rPr>
              <a:t> </a:t>
            </a:r>
            <a:r>
              <a:rPr lang="de-DE" sz="2600" b="0" i="0" dirty="0" err="1">
                <a:solidFill>
                  <a:srgbClr val="1E1E1E"/>
                </a:solidFill>
                <a:effectLst/>
                <a:latin typeface="karma"/>
              </a:rPr>
              <a:t>vlastních</a:t>
            </a:r>
            <a:r>
              <a:rPr lang="de-DE" sz="2600" b="0" i="0" dirty="0">
                <a:solidFill>
                  <a:srgbClr val="1E1E1E"/>
                </a:solidFill>
                <a:effectLst/>
                <a:latin typeface="karma"/>
              </a:rPr>
              <a:t> </a:t>
            </a:r>
            <a:r>
              <a:rPr lang="de-DE" sz="2600" b="0" i="0" dirty="0" err="1">
                <a:solidFill>
                  <a:srgbClr val="1E1E1E"/>
                </a:solidFill>
                <a:effectLst/>
                <a:latin typeface="karma"/>
              </a:rPr>
              <a:t>kořenů</a:t>
            </a:r>
            <a:r>
              <a:rPr lang="de-DE" sz="2600" b="0" i="0" dirty="0">
                <a:solidFill>
                  <a:srgbClr val="1E1E1E"/>
                </a:solidFill>
                <a:effectLst/>
                <a:latin typeface="karma"/>
              </a:rPr>
              <a:t> a </a:t>
            </a:r>
            <a:r>
              <a:rPr lang="de-DE" sz="2600" b="0" i="0" dirty="0" err="1">
                <a:solidFill>
                  <a:srgbClr val="1E1E1E"/>
                </a:solidFill>
                <a:effectLst/>
                <a:latin typeface="karma"/>
              </a:rPr>
              <a:t>vlastní</a:t>
            </a:r>
            <a:r>
              <a:rPr lang="de-DE" sz="2600" b="0" i="0" dirty="0">
                <a:solidFill>
                  <a:srgbClr val="1E1E1E"/>
                </a:solidFill>
                <a:effectLst/>
                <a:latin typeface="karma"/>
              </a:rPr>
              <a:t> </a:t>
            </a:r>
            <a:r>
              <a:rPr lang="de-DE" sz="2600" b="0" i="0" dirty="0" err="1">
                <a:solidFill>
                  <a:srgbClr val="1E1E1E"/>
                </a:solidFill>
                <a:effectLst/>
                <a:latin typeface="karma"/>
              </a:rPr>
              <a:t>historie</a:t>
            </a:r>
            <a:r>
              <a:rPr lang="de-DE" sz="2600" b="0" i="0" dirty="0">
                <a:solidFill>
                  <a:srgbClr val="1E1E1E"/>
                </a:solidFill>
                <a:effectLst/>
                <a:latin typeface="karma"/>
              </a:rPr>
              <a:t> i </a:t>
            </a:r>
            <a:r>
              <a:rPr lang="de-DE" sz="2600" b="0" i="0" dirty="0" err="1">
                <a:solidFill>
                  <a:srgbClr val="1E1E1E"/>
                </a:solidFill>
                <a:effectLst/>
                <a:latin typeface="karma"/>
              </a:rPr>
              <a:t>kunsthistorie</a:t>
            </a:r>
            <a:r>
              <a:rPr lang="de-DE" sz="2600" b="0" i="0" dirty="0">
                <a:solidFill>
                  <a:srgbClr val="1E1E1E"/>
                </a:solidFill>
                <a:effectLst/>
                <a:latin typeface="karma"/>
              </a:rPr>
              <a:t>. </a:t>
            </a:r>
            <a:r>
              <a:rPr lang="de-DE" sz="2600" b="0" i="0" dirty="0" err="1">
                <a:solidFill>
                  <a:srgbClr val="1E1E1E"/>
                </a:solidFill>
                <a:effectLst/>
                <a:latin typeface="karma"/>
              </a:rPr>
              <a:t>Jakmile</a:t>
            </a:r>
            <a:r>
              <a:rPr lang="de-DE" sz="2600" b="0" i="0" dirty="0">
                <a:solidFill>
                  <a:srgbClr val="1E1E1E"/>
                </a:solidFill>
                <a:effectLst/>
                <a:latin typeface="karma"/>
              </a:rPr>
              <a:t> </a:t>
            </a:r>
            <a:r>
              <a:rPr lang="de-DE" sz="2600" b="0" i="0" dirty="0" err="1">
                <a:solidFill>
                  <a:srgbClr val="1E1E1E"/>
                </a:solidFill>
                <a:effectLst/>
                <a:latin typeface="karma"/>
              </a:rPr>
              <a:t>přestaneme</a:t>
            </a:r>
            <a:r>
              <a:rPr lang="de-DE" sz="2600" b="0" i="0" dirty="0">
                <a:solidFill>
                  <a:srgbClr val="1E1E1E"/>
                </a:solidFill>
                <a:effectLst/>
                <a:latin typeface="karma"/>
              </a:rPr>
              <a:t> </a:t>
            </a:r>
            <a:r>
              <a:rPr lang="de-DE" sz="2600" b="0" i="0" dirty="0" err="1">
                <a:solidFill>
                  <a:srgbClr val="1E1E1E"/>
                </a:solidFill>
                <a:effectLst/>
                <a:latin typeface="karma"/>
              </a:rPr>
              <a:t>rozumět</a:t>
            </a:r>
            <a:r>
              <a:rPr lang="de-DE" sz="2600" b="0" i="0" dirty="0">
                <a:solidFill>
                  <a:srgbClr val="1E1E1E"/>
                </a:solidFill>
                <a:effectLst/>
                <a:latin typeface="karma"/>
              </a:rPr>
              <a:t> </a:t>
            </a:r>
            <a:r>
              <a:rPr lang="de-DE" sz="2600" b="0" i="0" dirty="0" err="1">
                <a:solidFill>
                  <a:srgbClr val="1E1E1E"/>
                </a:solidFill>
                <a:effectLst/>
                <a:latin typeface="karma"/>
              </a:rPr>
              <a:t>německy</a:t>
            </a:r>
            <a:r>
              <a:rPr lang="de-DE" sz="2600" b="0" i="0" dirty="0">
                <a:solidFill>
                  <a:srgbClr val="1E1E1E"/>
                </a:solidFill>
                <a:effectLst/>
                <a:latin typeface="karma"/>
              </a:rPr>
              <a:t>, </a:t>
            </a:r>
            <a:r>
              <a:rPr lang="de-DE" sz="2600" b="0" i="0" dirty="0" err="1">
                <a:solidFill>
                  <a:srgbClr val="1E1E1E"/>
                </a:solidFill>
                <a:effectLst/>
                <a:latin typeface="karma"/>
              </a:rPr>
              <a:t>přestaneme</a:t>
            </a:r>
            <a:r>
              <a:rPr lang="de-DE" sz="2600" b="0" i="0" dirty="0">
                <a:solidFill>
                  <a:srgbClr val="1E1E1E"/>
                </a:solidFill>
                <a:effectLst/>
                <a:latin typeface="karma"/>
              </a:rPr>
              <a:t> </a:t>
            </a:r>
            <a:r>
              <a:rPr lang="de-DE" sz="2600" b="0" i="0" dirty="0" err="1">
                <a:solidFill>
                  <a:srgbClr val="1E1E1E"/>
                </a:solidFill>
                <a:effectLst/>
                <a:latin typeface="karma"/>
              </a:rPr>
              <a:t>rozumět</a:t>
            </a:r>
            <a:r>
              <a:rPr lang="de-DE" sz="2600" b="0" i="0" dirty="0">
                <a:solidFill>
                  <a:srgbClr val="1E1E1E"/>
                </a:solidFill>
                <a:effectLst/>
                <a:latin typeface="karma"/>
              </a:rPr>
              <a:t> </a:t>
            </a:r>
            <a:r>
              <a:rPr lang="de-DE" sz="2600" b="0" i="0" dirty="0" err="1">
                <a:solidFill>
                  <a:srgbClr val="1E1E1E"/>
                </a:solidFill>
                <a:effectLst/>
                <a:latin typeface="karma"/>
              </a:rPr>
              <a:t>vlastní</a:t>
            </a:r>
            <a:r>
              <a:rPr lang="de-DE" sz="2600" b="0" i="0" dirty="0">
                <a:solidFill>
                  <a:srgbClr val="1E1E1E"/>
                </a:solidFill>
                <a:effectLst/>
                <a:latin typeface="karma"/>
              </a:rPr>
              <a:t> </a:t>
            </a:r>
            <a:r>
              <a:rPr lang="de-DE" sz="2600" b="0" i="0" dirty="0" err="1">
                <a:solidFill>
                  <a:srgbClr val="1E1E1E"/>
                </a:solidFill>
                <a:effectLst/>
                <a:latin typeface="karma"/>
              </a:rPr>
              <a:t>kultuře</a:t>
            </a:r>
            <a:r>
              <a:rPr lang="de-DE" sz="2600" b="0" i="0" dirty="0">
                <a:solidFill>
                  <a:srgbClr val="1E1E1E"/>
                </a:solidFill>
                <a:effectLst/>
                <a:latin typeface="karma"/>
              </a:rPr>
              <a:t>. </a:t>
            </a:r>
            <a:r>
              <a:rPr lang="de-DE" sz="2600" b="0" i="0" dirty="0" err="1">
                <a:solidFill>
                  <a:srgbClr val="1E1E1E"/>
                </a:solidFill>
                <a:effectLst/>
                <a:latin typeface="karma"/>
              </a:rPr>
              <a:t>Stačilo</a:t>
            </a:r>
            <a:r>
              <a:rPr lang="de-DE" sz="2600" b="0" i="0" dirty="0">
                <a:solidFill>
                  <a:srgbClr val="1E1E1E"/>
                </a:solidFill>
                <a:effectLst/>
                <a:latin typeface="karma"/>
              </a:rPr>
              <a:t> </a:t>
            </a:r>
            <a:r>
              <a:rPr lang="de-DE" sz="2600" b="0" i="0" dirty="0" err="1">
                <a:solidFill>
                  <a:srgbClr val="1E1E1E"/>
                </a:solidFill>
                <a:effectLst/>
                <a:latin typeface="karma"/>
              </a:rPr>
              <a:t>by</a:t>
            </a:r>
            <a:r>
              <a:rPr lang="de-DE" sz="2600" b="0" i="0" dirty="0">
                <a:solidFill>
                  <a:srgbClr val="1E1E1E"/>
                </a:solidFill>
                <a:effectLst/>
                <a:latin typeface="karma"/>
              </a:rPr>
              <a:t>, </a:t>
            </a:r>
            <a:r>
              <a:rPr lang="de-DE" sz="2600" b="0" i="0" dirty="0" err="1">
                <a:solidFill>
                  <a:srgbClr val="1E1E1E"/>
                </a:solidFill>
                <a:effectLst/>
                <a:latin typeface="karma"/>
              </a:rPr>
              <a:t>kdyby</a:t>
            </a:r>
            <a:r>
              <a:rPr lang="de-DE" sz="2600" b="0" i="0" dirty="0">
                <a:solidFill>
                  <a:srgbClr val="1E1E1E"/>
                </a:solidFill>
                <a:effectLst/>
                <a:latin typeface="karma"/>
              </a:rPr>
              <a:t> </a:t>
            </a:r>
            <a:r>
              <a:rPr lang="de-DE" sz="2600" b="0" i="0" dirty="0" err="1">
                <a:solidFill>
                  <a:srgbClr val="1E1E1E"/>
                </a:solidFill>
                <a:effectLst/>
                <a:latin typeface="karma"/>
              </a:rPr>
              <a:t>všichni</a:t>
            </a:r>
            <a:r>
              <a:rPr lang="de-DE" sz="2600" b="0" i="0" dirty="0">
                <a:solidFill>
                  <a:srgbClr val="1E1E1E"/>
                </a:solidFill>
                <a:effectLst/>
                <a:latin typeface="karma"/>
              </a:rPr>
              <a:t> </a:t>
            </a:r>
            <a:r>
              <a:rPr lang="de-DE" sz="2600" b="0" i="0" dirty="0" err="1">
                <a:solidFill>
                  <a:srgbClr val="1E1E1E"/>
                </a:solidFill>
                <a:effectLst/>
                <a:latin typeface="karma"/>
              </a:rPr>
              <a:t>humanitně</a:t>
            </a:r>
            <a:r>
              <a:rPr lang="de-DE" sz="2600" b="0" i="0" dirty="0">
                <a:solidFill>
                  <a:srgbClr val="1E1E1E"/>
                </a:solidFill>
                <a:effectLst/>
                <a:latin typeface="karma"/>
              </a:rPr>
              <a:t> </a:t>
            </a:r>
            <a:r>
              <a:rPr lang="de-DE" sz="2600" b="0" i="0" dirty="0" err="1">
                <a:solidFill>
                  <a:srgbClr val="1E1E1E"/>
                </a:solidFill>
                <a:effectLst/>
                <a:latin typeface="karma"/>
              </a:rPr>
              <a:t>orientovaní</a:t>
            </a:r>
            <a:r>
              <a:rPr lang="de-DE" sz="2600" b="0" i="0" dirty="0">
                <a:solidFill>
                  <a:srgbClr val="1E1E1E"/>
                </a:solidFill>
                <a:effectLst/>
                <a:latin typeface="karma"/>
              </a:rPr>
              <a:t> </a:t>
            </a:r>
            <a:r>
              <a:rPr lang="de-DE" sz="2600" b="0" i="0" dirty="0" err="1">
                <a:solidFill>
                  <a:srgbClr val="1E1E1E"/>
                </a:solidFill>
                <a:effectLst/>
                <a:latin typeface="karma"/>
              </a:rPr>
              <a:t>lidé</a:t>
            </a:r>
            <a:r>
              <a:rPr lang="de-DE" sz="2600" b="0" i="0" dirty="0">
                <a:solidFill>
                  <a:srgbClr val="1E1E1E"/>
                </a:solidFill>
                <a:effectLst/>
                <a:latin typeface="karma"/>
              </a:rPr>
              <a:t> </a:t>
            </a:r>
            <a:r>
              <a:rPr lang="de-DE" sz="2600" b="0" i="0" dirty="0" err="1">
                <a:solidFill>
                  <a:srgbClr val="1E1E1E"/>
                </a:solidFill>
                <a:effectLst/>
                <a:latin typeface="karma"/>
              </a:rPr>
              <a:t>uměli</a:t>
            </a:r>
            <a:r>
              <a:rPr lang="de-DE" sz="2600" b="0" i="0" dirty="0">
                <a:solidFill>
                  <a:srgbClr val="1E1E1E"/>
                </a:solidFill>
                <a:effectLst/>
                <a:latin typeface="karma"/>
              </a:rPr>
              <a:t> </a:t>
            </a:r>
            <a:r>
              <a:rPr lang="de-DE" sz="2600" b="0" i="0" dirty="0" err="1">
                <a:solidFill>
                  <a:srgbClr val="1E1E1E"/>
                </a:solidFill>
                <a:effectLst/>
                <a:latin typeface="karma"/>
              </a:rPr>
              <a:t>německy</a:t>
            </a:r>
            <a:r>
              <a:rPr lang="de-DE" sz="2600" b="0" i="0" dirty="0">
                <a:solidFill>
                  <a:srgbClr val="1E1E1E"/>
                </a:solidFill>
                <a:effectLst/>
                <a:latin typeface="karma"/>
              </a:rPr>
              <a:t> </a:t>
            </a:r>
            <a:r>
              <a:rPr lang="de-DE" sz="2600" b="0" i="0" dirty="0" err="1">
                <a:solidFill>
                  <a:srgbClr val="1E1E1E"/>
                </a:solidFill>
                <a:effectLst/>
                <a:latin typeface="karma"/>
              </a:rPr>
              <a:t>alespoň</a:t>
            </a:r>
            <a:r>
              <a:rPr lang="de-DE" sz="2600" b="0" i="0" dirty="0">
                <a:solidFill>
                  <a:srgbClr val="1E1E1E"/>
                </a:solidFill>
                <a:effectLst/>
                <a:latin typeface="karma"/>
              </a:rPr>
              <a:t> </a:t>
            </a:r>
            <a:r>
              <a:rPr lang="de-DE" sz="2600" b="0" i="0" dirty="0" err="1">
                <a:solidFill>
                  <a:srgbClr val="1E1E1E"/>
                </a:solidFill>
                <a:effectLst/>
                <a:latin typeface="karma"/>
              </a:rPr>
              <a:t>pasivně</a:t>
            </a:r>
            <a:r>
              <a:rPr lang="de-DE" sz="2600" b="0" i="0" dirty="0">
                <a:solidFill>
                  <a:srgbClr val="1E1E1E"/>
                </a:solidFill>
                <a:effectLst/>
                <a:latin typeface="karma"/>
              </a:rPr>
              <a:t>. </a:t>
            </a:r>
            <a:r>
              <a:rPr lang="de-DE" sz="2600" b="0" i="0" dirty="0" err="1">
                <a:solidFill>
                  <a:srgbClr val="1E1E1E"/>
                </a:solidFill>
                <a:effectLst/>
                <a:latin typeface="karma"/>
              </a:rPr>
              <a:t>Kdyby</a:t>
            </a:r>
            <a:r>
              <a:rPr lang="de-DE" sz="2600" b="0" i="0" dirty="0">
                <a:solidFill>
                  <a:srgbClr val="1E1E1E"/>
                </a:solidFill>
                <a:effectLst/>
                <a:latin typeface="karma"/>
              </a:rPr>
              <a:t> </a:t>
            </a:r>
            <a:r>
              <a:rPr lang="de-DE" sz="2600" b="0" i="0" dirty="0" err="1">
                <a:solidFill>
                  <a:srgbClr val="1E1E1E"/>
                </a:solidFill>
                <a:effectLst/>
                <a:latin typeface="karma"/>
              </a:rPr>
              <a:t>dokázali</a:t>
            </a:r>
            <a:r>
              <a:rPr lang="de-DE" sz="2600" b="0" i="0" dirty="0">
                <a:solidFill>
                  <a:srgbClr val="1E1E1E"/>
                </a:solidFill>
                <a:effectLst/>
                <a:latin typeface="karma"/>
              </a:rPr>
              <a:t> </a:t>
            </a:r>
            <a:r>
              <a:rPr lang="de-DE" sz="2600" b="0" i="0" dirty="0" err="1">
                <a:solidFill>
                  <a:srgbClr val="1E1E1E"/>
                </a:solidFill>
                <a:effectLst/>
                <a:latin typeface="karma"/>
              </a:rPr>
              <a:t>číst</a:t>
            </a:r>
            <a:r>
              <a:rPr lang="de-DE" sz="2600" b="0" i="0" dirty="0">
                <a:solidFill>
                  <a:srgbClr val="1E1E1E"/>
                </a:solidFill>
                <a:effectLst/>
                <a:latin typeface="karma"/>
              </a:rPr>
              <a:t> </a:t>
            </a:r>
            <a:r>
              <a:rPr lang="de-DE" sz="2600" b="0" i="0" dirty="0" err="1">
                <a:solidFill>
                  <a:srgbClr val="1E1E1E"/>
                </a:solidFill>
                <a:effectLst/>
                <a:latin typeface="karma"/>
              </a:rPr>
              <a:t>historické</a:t>
            </a:r>
            <a:r>
              <a:rPr lang="de-DE" sz="2600" b="0" i="0" dirty="0">
                <a:solidFill>
                  <a:srgbClr val="1E1E1E"/>
                </a:solidFill>
                <a:effectLst/>
                <a:latin typeface="karma"/>
              </a:rPr>
              <a:t> </a:t>
            </a:r>
            <a:r>
              <a:rPr lang="de-DE" sz="2600" b="0" i="0" dirty="0" err="1">
                <a:solidFill>
                  <a:srgbClr val="1E1E1E"/>
                </a:solidFill>
                <a:effectLst/>
                <a:latin typeface="karma"/>
              </a:rPr>
              <a:t>texty</a:t>
            </a:r>
            <a:r>
              <a:rPr lang="de-DE" sz="2600" b="0" i="0" dirty="0">
                <a:solidFill>
                  <a:srgbClr val="1E1E1E"/>
                </a:solidFill>
                <a:effectLst/>
                <a:latin typeface="karma"/>
              </a:rPr>
              <a:t> a </a:t>
            </a:r>
            <a:r>
              <a:rPr lang="de-DE" sz="2600" b="0" i="0" dirty="0" err="1">
                <a:solidFill>
                  <a:srgbClr val="1E1E1E"/>
                </a:solidFill>
                <a:effectLst/>
                <a:latin typeface="karma"/>
              </a:rPr>
              <a:t>texty</a:t>
            </a:r>
            <a:r>
              <a:rPr lang="de-DE" sz="2600" b="0" i="0" dirty="0">
                <a:solidFill>
                  <a:srgbClr val="1E1E1E"/>
                </a:solidFill>
                <a:effectLst/>
                <a:latin typeface="karma"/>
              </a:rPr>
              <a:t> </a:t>
            </a:r>
            <a:r>
              <a:rPr lang="de-DE" sz="2600" b="0" i="0" dirty="0" err="1">
                <a:solidFill>
                  <a:srgbClr val="1E1E1E"/>
                </a:solidFill>
                <a:effectLst/>
                <a:latin typeface="karma"/>
              </a:rPr>
              <a:t>své</a:t>
            </a:r>
            <a:r>
              <a:rPr lang="de-DE" sz="2600" b="0" i="0" dirty="0">
                <a:solidFill>
                  <a:srgbClr val="1E1E1E"/>
                </a:solidFill>
                <a:effectLst/>
                <a:latin typeface="karma"/>
              </a:rPr>
              <a:t> </a:t>
            </a:r>
            <a:r>
              <a:rPr lang="de-DE" sz="2600" b="0" i="0" dirty="0" err="1">
                <a:solidFill>
                  <a:srgbClr val="1E1E1E"/>
                </a:solidFill>
                <a:effectLst/>
                <a:latin typeface="karma"/>
              </a:rPr>
              <a:t>vědecké</a:t>
            </a:r>
            <a:r>
              <a:rPr lang="de-DE" sz="2600" b="0" i="0" dirty="0">
                <a:solidFill>
                  <a:srgbClr val="1E1E1E"/>
                </a:solidFill>
                <a:effectLst/>
                <a:latin typeface="karma"/>
              </a:rPr>
              <a:t> </a:t>
            </a:r>
            <a:r>
              <a:rPr lang="de-DE" sz="2600" b="0" i="0" dirty="0" err="1">
                <a:solidFill>
                  <a:srgbClr val="1E1E1E"/>
                </a:solidFill>
                <a:effectLst/>
                <a:latin typeface="karma"/>
              </a:rPr>
              <a:t>disciplíny</a:t>
            </a:r>
            <a:r>
              <a:rPr lang="de-DE" sz="2600" b="0" i="0" dirty="0">
                <a:solidFill>
                  <a:srgbClr val="1E1E1E"/>
                </a:solidFill>
                <a:effectLst/>
                <a:latin typeface="karma"/>
              </a:rPr>
              <a:t>. </a:t>
            </a:r>
            <a:r>
              <a:rPr lang="de-DE" sz="2600" b="0" i="0" dirty="0" err="1">
                <a:solidFill>
                  <a:srgbClr val="1E1E1E"/>
                </a:solidFill>
                <a:effectLst/>
                <a:latin typeface="karma"/>
              </a:rPr>
              <a:t>Protože</a:t>
            </a:r>
            <a:r>
              <a:rPr lang="de-DE" sz="2600" b="0" i="0" dirty="0">
                <a:solidFill>
                  <a:srgbClr val="1E1E1E"/>
                </a:solidFill>
                <a:effectLst/>
                <a:latin typeface="karma"/>
              </a:rPr>
              <a:t> </a:t>
            </a:r>
            <a:r>
              <a:rPr lang="de-DE" sz="2600" b="0" i="0" dirty="0" err="1">
                <a:solidFill>
                  <a:srgbClr val="1E1E1E"/>
                </a:solidFill>
                <a:effectLst/>
                <a:latin typeface="karma"/>
              </a:rPr>
              <a:t>veškeré</a:t>
            </a:r>
            <a:r>
              <a:rPr lang="de-DE" sz="2600" b="0" i="0" dirty="0">
                <a:solidFill>
                  <a:srgbClr val="1E1E1E"/>
                </a:solidFill>
                <a:effectLst/>
                <a:latin typeface="karma"/>
              </a:rPr>
              <a:t> </a:t>
            </a:r>
            <a:r>
              <a:rPr lang="de-DE" sz="2600" b="0" i="0" dirty="0" err="1">
                <a:solidFill>
                  <a:srgbClr val="1E1E1E"/>
                </a:solidFill>
                <a:effectLst/>
                <a:latin typeface="karma"/>
              </a:rPr>
              <a:t>humanitní</a:t>
            </a:r>
            <a:r>
              <a:rPr lang="de-DE" sz="2600" b="0" i="0" dirty="0">
                <a:solidFill>
                  <a:srgbClr val="1E1E1E"/>
                </a:solidFill>
                <a:effectLst/>
                <a:latin typeface="karma"/>
              </a:rPr>
              <a:t> </a:t>
            </a:r>
            <a:r>
              <a:rPr lang="de-DE" sz="2600" b="0" i="0" dirty="0" err="1">
                <a:solidFill>
                  <a:srgbClr val="1E1E1E"/>
                </a:solidFill>
                <a:effectLst/>
                <a:latin typeface="karma"/>
              </a:rPr>
              <a:t>disciplíny</a:t>
            </a:r>
            <a:r>
              <a:rPr lang="de-DE" sz="2600" b="0" i="0" dirty="0">
                <a:solidFill>
                  <a:srgbClr val="1E1E1E"/>
                </a:solidFill>
                <a:effectLst/>
                <a:latin typeface="karma"/>
              </a:rPr>
              <a:t> se u </a:t>
            </a:r>
            <a:r>
              <a:rPr lang="de-DE" sz="2600" b="0" i="0" dirty="0" err="1">
                <a:solidFill>
                  <a:srgbClr val="1E1E1E"/>
                </a:solidFill>
                <a:effectLst/>
                <a:latin typeface="karma"/>
              </a:rPr>
              <a:t>nás</a:t>
            </a:r>
            <a:r>
              <a:rPr lang="de-DE" sz="2600" b="0" i="0" dirty="0">
                <a:solidFill>
                  <a:srgbClr val="1E1E1E"/>
                </a:solidFill>
                <a:effectLst/>
                <a:latin typeface="karma"/>
              </a:rPr>
              <a:t> v 19. </a:t>
            </a:r>
            <a:r>
              <a:rPr lang="de-DE" sz="2600" b="0" i="0" dirty="0" err="1">
                <a:solidFill>
                  <a:srgbClr val="1E1E1E"/>
                </a:solidFill>
                <a:effectLst/>
                <a:latin typeface="karma"/>
              </a:rPr>
              <a:t>století</a:t>
            </a:r>
            <a:r>
              <a:rPr lang="de-DE" sz="2600" b="0" i="0" dirty="0">
                <a:solidFill>
                  <a:srgbClr val="1E1E1E"/>
                </a:solidFill>
                <a:effectLst/>
                <a:latin typeface="karma"/>
              </a:rPr>
              <a:t> </a:t>
            </a:r>
            <a:r>
              <a:rPr lang="de-DE" sz="2600" b="0" i="0" dirty="0" err="1">
                <a:solidFill>
                  <a:srgbClr val="1E1E1E"/>
                </a:solidFill>
                <a:effectLst/>
                <a:latin typeface="karma"/>
              </a:rPr>
              <a:t>vyvíjely</a:t>
            </a:r>
            <a:r>
              <a:rPr lang="de-DE" sz="2600" b="0" i="0" dirty="0">
                <a:solidFill>
                  <a:srgbClr val="1E1E1E"/>
                </a:solidFill>
                <a:effectLst/>
                <a:latin typeface="karma"/>
              </a:rPr>
              <a:t> </a:t>
            </a:r>
            <a:r>
              <a:rPr lang="de-DE" sz="2600" b="0" i="0" dirty="0" err="1">
                <a:solidFill>
                  <a:srgbClr val="1E1E1E"/>
                </a:solidFill>
                <a:effectLst/>
                <a:latin typeface="karma"/>
              </a:rPr>
              <a:t>vždy</a:t>
            </a:r>
            <a:r>
              <a:rPr lang="de-DE" sz="2600" b="0" i="0" dirty="0">
                <a:solidFill>
                  <a:srgbClr val="1E1E1E"/>
                </a:solidFill>
                <a:effectLst/>
                <a:latin typeface="karma"/>
              </a:rPr>
              <a:t> v </a:t>
            </a:r>
            <a:r>
              <a:rPr lang="de-DE" sz="2600" b="0" i="0" dirty="0" err="1">
                <a:solidFill>
                  <a:srgbClr val="1E1E1E"/>
                </a:solidFill>
                <a:effectLst/>
                <a:latin typeface="karma"/>
              </a:rPr>
              <a:t>nějaké</a:t>
            </a:r>
            <a:r>
              <a:rPr lang="de-DE" sz="2600" b="0" i="0" dirty="0">
                <a:solidFill>
                  <a:srgbClr val="1E1E1E"/>
                </a:solidFill>
                <a:effectLst/>
                <a:latin typeface="karma"/>
              </a:rPr>
              <a:t> </a:t>
            </a:r>
            <a:r>
              <a:rPr lang="de-DE" sz="2600" b="0" i="0" dirty="0" err="1">
                <a:solidFill>
                  <a:srgbClr val="1E1E1E"/>
                </a:solidFill>
                <a:effectLst/>
                <a:latin typeface="karma"/>
              </a:rPr>
              <a:t>závislosti</a:t>
            </a:r>
            <a:r>
              <a:rPr lang="de-DE" sz="2600" b="0" i="0" dirty="0">
                <a:solidFill>
                  <a:srgbClr val="1E1E1E"/>
                </a:solidFill>
                <a:effectLst/>
                <a:latin typeface="karma"/>
              </a:rPr>
              <a:t> na </a:t>
            </a:r>
            <a:r>
              <a:rPr lang="de-DE" sz="2600" b="0" i="0" dirty="0" err="1">
                <a:solidFill>
                  <a:srgbClr val="1E1E1E"/>
                </a:solidFill>
                <a:effectLst/>
                <a:latin typeface="karma"/>
              </a:rPr>
              <a:t>Německu</a:t>
            </a:r>
            <a:r>
              <a:rPr lang="de-DE" sz="2600" b="0" i="0" dirty="0">
                <a:solidFill>
                  <a:srgbClr val="1E1E1E"/>
                </a:solidFill>
                <a:effectLst/>
                <a:latin typeface="karma"/>
              </a:rPr>
              <a:t> </a:t>
            </a:r>
            <a:r>
              <a:rPr lang="de-DE" sz="2600" b="0" i="0" dirty="0" err="1">
                <a:solidFill>
                  <a:srgbClr val="1E1E1E"/>
                </a:solidFill>
                <a:effectLst/>
                <a:latin typeface="karma"/>
              </a:rPr>
              <a:t>či</a:t>
            </a:r>
            <a:r>
              <a:rPr lang="de-DE" sz="2600" b="0" i="0" dirty="0">
                <a:solidFill>
                  <a:srgbClr val="1E1E1E"/>
                </a:solidFill>
                <a:effectLst/>
                <a:latin typeface="karma"/>
              </a:rPr>
              <a:t> </a:t>
            </a:r>
            <a:r>
              <a:rPr lang="de-DE" sz="2600" b="0" i="0" dirty="0" err="1">
                <a:solidFill>
                  <a:srgbClr val="1E1E1E"/>
                </a:solidFill>
                <a:effectLst/>
                <a:latin typeface="karma"/>
              </a:rPr>
              <a:t>Rakousku</a:t>
            </a:r>
            <a:r>
              <a:rPr lang="de-DE" sz="2600" b="0" i="0" dirty="0">
                <a:solidFill>
                  <a:srgbClr val="1E1E1E"/>
                </a:solidFill>
                <a:effectLst/>
                <a:latin typeface="karma"/>
              </a:rPr>
              <a:t> a </a:t>
            </a:r>
            <a:r>
              <a:rPr lang="de-DE" sz="2600" b="0" i="0" dirty="0" err="1">
                <a:solidFill>
                  <a:srgbClr val="1E1E1E"/>
                </a:solidFill>
                <a:effectLst/>
                <a:latin typeface="karma"/>
              </a:rPr>
              <a:t>texty</a:t>
            </a:r>
            <a:r>
              <a:rPr lang="de-DE" sz="2600" b="0" i="0" dirty="0">
                <a:solidFill>
                  <a:srgbClr val="1E1E1E"/>
                </a:solidFill>
                <a:effectLst/>
                <a:latin typeface="karma"/>
              </a:rPr>
              <a:t> </a:t>
            </a:r>
            <a:r>
              <a:rPr lang="de-DE" sz="2600" b="0" i="0" dirty="0" err="1">
                <a:solidFill>
                  <a:srgbClr val="1E1E1E"/>
                </a:solidFill>
                <a:effectLst/>
                <a:latin typeface="karma"/>
              </a:rPr>
              <a:t>těchto</a:t>
            </a:r>
            <a:r>
              <a:rPr lang="de-DE" sz="2600" b="0" i="0" dirty="0">
                <a:solidFill>
                  <a:srgbClr val="1E1E1E"/>
                </a:solidFill>
                <a:effectLst/>
                <a:latin typeface="karma"/>
              </a:rPr>
              <a:t> </a:t>
            </a:r>
            <a:r>
              <a:rPr lang="de-DE" sz="2600" b="0" i="0" dirty="0" err="1">
                <a:solidFill>
                  <a:srgbClr val="1E1E1E"/>
                </a:solidFill>
                <a:effectLst/>
                <a:latin typeface="karma"/>
              </a:rPr>
              <a:t>věd</a:t>
            </a:r>
            <a:r>
              <a:rPr lang="de-DE" sz="2600" b="0" i="0" dirty="0">
                <a:solidFill>
                  <a:srgbClr val="1E1E1E"/>
                </a:solidFill>
                <a:effectLst/>
                <a:latin typeface="karma"/>
              </a:rPr>
              <a:t> </a:t>
            </a:r>
            <a:r>
              <a:rPr lang="de-DE" sz="2600" b="0" i="0" dirty="0" err="1">
                <a:solidFill>
                  <a:srgbClr val="1E1E1E"/>
                </a:solidFill>
                <a:effectLst/>
                <a:latin typeface="karma"/>
              </a:rPr>
              <a:t>jsou</a:t>
            </a:r>
            <a:r>
              <a:rPr lang="de-DE" sz="2600" b="0" i="0" dirty="0">
                <a:solidFill>
                  <a:srgbClr val="1E1E1E"/>
                </a:solidFill>
                <a:effectLst/>
                <a:latin typeface="karma"/>
              </a:rPr>
              <a:t> v </a:t>
            </a:r>
            <a:r>
              <a:rPr lang="de-DE" sz="2600" b="0" i="0" dirty="0" err="1">
                <a:solidFill>
                  <a:srgbClr val="1E1E1E"/>
                </a:solidFill>
                <a:effectLst/>
                <a:latin typeface="karma"/>
              </a:rPr>
              <a:t>němčině</a:t>
            </a:r>
            <a:r>
              <a:rPr lang="de-DE" sz="2600" b="0" i="0" dirty="0">
                <a:solidFill>
                  <a:srgbClr val="1E1E1E"/>
                </a:solidFill>
                <a:effectLst/>
                <a:latin typeface="karma"/>
              </a:rPr>
              <a:t>, </a:t>
            </a:r>
            <a:r>
              <a:rPr lang="de-DE" sz="2600" b="0" i="0" dirty="0" err="1">
                <a:solidFill>
                  <a:srgbClr val="1E1E1E"/>
                </a:solidFill>
                <a:effectLst/>
                <a:latin typeface="karma"/>
              </a:rPr>
              <a:t>studenti</a:t>
            </a:r>
            <a:r>
              <a:rPr lang="de-DE" sz="2600" b="0" i="0" dirty="0">
                <a:solidFill>
                  <a:srgbClr val="1E1E1E"/>
                </a:solidFill>
                <a:effectLst/>
                <a:latin typeface="karma"/>
              </a:rPr>
              <a:t> </a:t>
            </a:r>
            <a:r>
              <a:rPr lang="de-DE" sz="2600" b="0" i="0" dirty="0" err="1">
                <a:solidFill>
                  <a:srgbClr val="1E1E1E"/>
                </a:solidFill>
                <a:effectLst/>
                <a:latin typeface="karma"/>
              </a:rPr>
              <a:t>to</a:t>
            </a:r>
            <a:r>
              <a:rPr lang="de-DE" sz="2600" b="0" i="0" dirty="0">
                <a:solidFill>
                  <a:srgbClr val="1E1E1E"/>
                </a:solidFill>
                <a:effectLst/>
                <a:latin typeface="karma"/>
              </a:rPr>
              <a:t> </a:t>
            </a:r>
            <a:r>
              <a:rPr lang="de-DE" sz="2600" b="0" i="0" dirty="0" err="1">
                <a:solidFill>
                  <a:srgbClr val="1E1E1E"/>
                </a:solidFill>
                <a:effectLst/>
                <a:latin typeface="karma"/>
              </a:rPr>
              <a:t>ale</a:t>
            </a:r>
            <a:r>
              <a:rPr lang="de-DE" sz="2600" b="0" i="0" dirty="0">
                <a:solidFill>
                  <a:srgbClr val="1E1E1E"/>
                </a:solidFill>
                <a:effectLst/>
                <a:latin typeface="karma"/>
              </a:rPr>
              <a:t> </a:t>
            </a:r>
            <a:r>
              <a:rPr lang="de-DE" sz="2600" b="0" i="0" dirty="0" err="1">
                <a:solidFill>
                  <a:srgbClr val="1E1E1E"/>
                </a:solidFill>
                <a:effectLst/>
                <a:latin typeface="karma"/>
              </a:rPr>
              <a:t>nečtou</a:t>
            </a:r>
            <a:r>
              <a:rPr lang="de-DE" sz="2600" b="0" i="0" dirty="0">
                <a:solidFill>
                  <a:srgbClr val="1E1E1E"/>
                </a:solidFill>
                <a:effectLst/>
                <a:latin typeface="karma"/>
              </a:rPr>
              <a:t>, </a:t>
            </a:r>
            <a:r>
              <a:rPr lang="de-DE" sz="2600" b="0" i="0" dirty="0" err="1">
                <a:solidFill>
                  <a:srgbClr val="1E1E1E"/>
                </a:solidFill>
                <a:effectLst/>
                <a:latin typeface="karma"/>
              </a:rPr>
              <a:t>neumějí</a:t>
            </a:r>
            <a:r>
              <a:rPr lang="de-DE" sz="2600" b="0" i="0" dirty="0">
                <a:solidFill>
                  <a:srgbClr val="1E1E1E"/>
                </a:solidFill>
                <a:effectLst/>
                <a:latin typeface="karma"/>
              </a:rPr>
              <a:t>. </a:t>
            </a:r>
            <a:r>
              <a:rPr lang="de-DE" sz="2600" b="0" i="0" dirty="0" err="1">
                <a:solidFill>
                  <a:srgbClr val="1E1E1E"/>
                </a:solidFill>
                <a:effectLst/>
                <a:latin typeface="karma"/>
              </a:rPr>
              <a:t>Raději</a:t>
            </a:r>
            <a:r>
              <a:rPr lang="de-DE" sz="2600" b="0" i="0" dirty="0">
                <a:solidFill>
                  <a:srgbClr val="1E1E1E"/>
                </a:solidFill>
                <a:effectLst/>
                <a:latin typeface="karma"/>
              </a:rPr>
              <a:t> </a:t>
            </a:r>
            <a:r>
              <a:rPr lang="de-DE" sz="2600" b="0" i="0" dirty="0" err="1">
                <a:solidFill>
                  <a:srgbClr val="1E1E1E"/>
                </a:solidFill>
                <a:effectLst/>
                <a:latin typeface="karma"/>
              </a:rPr>
              <a:t>sáhnou</a:t>
            </a:r>
            <a:r>
              <a:rPr lang="de-DE" sz="2600" b="0" i="0" dirty="0">
                <a:solidFill>
                  <a:srgbClr val="1E1E1E"/>
                </a:solidFill>
                <a:effectLst/>
                <a:latin typeface="karma"/>
              </a:rPr>
              <a:t> </a:t>
            </a:r>
            <a:r>
              <a:rPr lang="de-DE" sz="2600" b="0" i="0" dirty="0" err="1">
                <a:solidFill>
                  <a:srgbClr val="1E1E1E"/>
                </a:solidFill>
                <a:effectLst/>
                <a:latin typeface="karma"/>
              </a:rPr>
              <a:t>po</a:t>
            </a:r>
            <a:r>
              <a:rPr lang="de-DE" sz="2600" b="0" i="0" dirty="0">
                <a:solidFill>
                  <a:srgbClr val="1E1E1E"/>
                </a:solidFill>
                <a:effectLst/>
                <a:latin typeface="karma"/>
              </a:rPr>
              <a:t> </a:t>
            </a:r>
            <a:r>
              <a:rPr lang="de-DE" sz="2600" b="0" i="0" dirty="0" err="1">
                <a:solidFill>
                  <a:srgbClr val="1E1E1E"/>
                </a:solidFill>
                <a:effectLst/>
                <a:latin typeface="karma"/>
              </a:rPr>
              <a:t>moderní</a:t>
            </a:r>
            <a:r>
              <a:rPr lang="de-DE" sz="2600" b="0" i="0" dirty="0">
                <a:solidFill>
                  <a:srgbClr val="1E1E1E"/>
                </a:solidFill>
                <a:effectLst/>
                <a:latin typeface="karma"/>
              </a:rPr>
              <a:t> </a:t>
            </a:r>
            <a:r>
              <a:rPr lang="de-DE" sz="2600" b="0" i="0" dirty="0" err="1">
                <a:solidFill>
                  <a:srgbClr val="1E1E1E"/>
                </a:solidFill>
                <a:effectLst/>
                <a:latin typeface="karma"/>
              </a:rPr>
              <a:t>anglické</a:t>
            </a:r>
            <a:r>
              <a:rPr lang="de-DE" sz="2600" b="0" i="0" dirty="0">
                <a:solidFill>
                  <a:srgbClr val="1E1E1E"/>
                </a:solidFill>
                <a:effectLst/>
                <a:latin typeface="karma"/>
              </a:rPr>
              <a:t> a </a:t>
            </a:r>
            <a:r>
              <a:rPr lang="de-DE" sz="2600" b="0" i="0" dirty="0" err="1">
                <a:solidFill>
                  <a:srgbClr val="1E1E1E"/>
                </a:solidFill>
                <a:effectLst/>
                <a:latin typeface="karma"/>
              </a:rPr>
              <a:t>americké</a:t>
            </a:r>
            <a:r>
              <a:rPr lang="de-DE" sz="2600" b="0" i="0" dirty="0">
                <a:solidFill>
                  <a:srgbClr val="1E1E1E"/>
                </a:solidFill>
                <a:effectLst/>
                <a:latin typeface="karma"/>
              </a:rPr>
              <a:t> </a:t>
            </a:r>
            <a:r>
              <a:rPr lang="de-DE" sz="2600" b="0" i="0" dirty="0" err="1">
                <a:solidFill>
                  <a:srgbClr val="1E1E1E"/>
                </a:solidFill>
                <a:effectLst/>
                <a:latin typeface="karma"/>
              </a:rPr>
              <a:t>literatuře</a:t>
            </a:r>
            <a:r>
              <a:rPr lang="de-DE" sz="2600" b="0" i="0" dirty="0">
                <a:solidFill>
                  <a:srgbClr val="1E1E1E"/>
                </a:solidFill>
                <a:effectLst/>
                <a:latin typeface="karma"/>
              </a:rPr>
              <a:t>, </a:t>
            </a:r>
            <a:r>
              <a:rPr lang="de-DE" sz="2600" b="0" i="0" dirty="0" err="1">
                <a:solidFill>
                  <a:srgbClr val="1E1E1E"/>
                </a:solidFill>
                <a:effectLst/>
                <a:latin typeface="karma"/>
              </a:rPr>
              <a:t>která</a:t>
            </a:r>
            <a:r>
              <a:rPr lang="de-DE" sz="2600" b="0" i="0" dirty="0">
                <a:solidFill>
                  <a:srgbClr val="1E1E1E"/>
                </a:solidFill>
                <a:effectLst/>
                <a:latin typeface="karma"/>
              </a:rPr>
              <a:t> je </a:t>
            </a:r>
            <a:r>
              <a:rPr lang="de-DE" sz="2600" b="0" i="0" dirty="0" err="1">
                <a:solidFill>
                  <a:srgbClr val="1E1E1E"/>
                </a:solidFill>
                <a:effectLst/>
                <a:latin typeface="karma"/>
              </a:rPr>
              <a:t>jim</a:t>
            </a:r>
            <a:r>
              <a:rPr lang="de-DE" sz="2600" b="0" i="0" dirty="0">
                <a:solidFill>
                  <a:srgbClr val="1E1E1E"/>
                </a:solidFill>
                <a:effectLst/>
                <a:latin typeface="karma"/>
              </a:rPr>
              <a:t> </a:t>
            </a:r>
            <a:r>
              <a:rPr lang="de-DE" sz="2600" b="0" i="0" dirty="0" err="1">
                <a:solidFill>
                  <a:srgbClr val="1E1E1E"/>
                </a:solidFill>
                <a:effectLst/>
                <a:latin typeface="karma"/>
              </a:rPr>
              <a:t>jazykově</a:t>
            </a:r>
            <a:r>
              <a:rPr lang="de-DE" sz="2600" b="0" i="0" dirty="0">
                <a:solidFill>
                  <a:srgbClr val="1E1E1E"/>
                </a:solidFill>
                <a:effectLst/>
                <a:latin typeface="karma"/>
              </a:rPr>
              <a:t> </a:t>
            </a:r>
            <a:r>
              <a:rPr lang="de-DE" sz="2600" b="0" i="0" dirty="0" err="1">
                <a:solidFill>
                  <a:srgbClr val="1E1E1E"/>
                </a:solidFill>
                <a:effectLst/>
                <a:latin typeface="karma"/>
              </a:rPr>
              <a:t>přístupnější</a:t>
            </a:r>
            <a:r>
              <a:rPr lang="de-DE" sz="2600" b="0" i="0" dirty="0">
                <a:solidFill>
                  <a:srgbClr val="1E1E1E"/>
                </a:solidFill>
                <a:effectLst/>
                <a:latin typeface="karma"/>
              </a:rPr>
              <a:t>, </a:t>
            </a:r>
            <a:r>
              <a:rPr lang="de-DE" sz="2600" b="0" i="0" dirty="0" err="1">
                <a:solidFill>
                  <a:srgbClr val="1E1E1E"/>
                </a:solidFill>
                <a:effectLst/>
                <a:latin typeface="karma"/>
              </a:rPr>
              <a:t>ale</a:t>
            </a:r>
            <a:r>
              <a:rPr lang="de-DE" sz="2600" b="0" i="0" dirty="0">
                <a:solidFill>
                  <a:srgbClr val="1E1E1E"/>
                </a:solidFill>
                <a:effectLst/>
                <a:latin typeface="karma"/>
              </a:rPr>
              <a:t> </a:t>
            </a:r>
            <a:r>
              <a:rPr lang="de-DE" sz="2600" b="0" i="0" dirty="0" err="1">
                <a:solidFill>
                  <a:srgbClr val="1E1E1E"/>
                </a:solidFill>
                <a:effectLst/>
                <a:latin typeface="karma"/>
              </a:rPr>
              <a:t>která</a:t>
            </a:r>
            <a:r>
              <a:rPr lang="de-DE" sz="2600" b="0" i="0" dirty="0">
                <a:solidFill>
                  <a:srgbClr val="1E1E1E"/>
                </a:solidFill>
                <a:effectLst/>
                <a:latin typeface="karma"/>
              </a:rPr>
              <a:t> s </a:t>
            </a:r>
            <a:r>
              <a:rPr lang="de-DE" sz="2600" b="0" i="0" dirty="0" err="1">
                <a:solidFill>
                  <a:srgbClr val="1E1E1E"/>
                </a:solidFill>
                <a:effectLst/>
                <a:latin typeface="karma"/>
              </a:rPr>
              <a:t>kulturou</a:t>
            </a:r>
            <a:r>
              <a:rPr lang="de-DE" sz="2600" b="0" i="0" dirty="0">
                <a:solidFill>
                  <a:srgbClr val="1E1E1E"/>
                </a:solidFill>
                <a:effectLst/>
                <a:latin typeface="karma"/>
              </a:rPr>
              <a:t> a </a:t>
            </a:r>
            <a:r>
              <a:rPr lang="de-DE" sz="2600" b="0" i="0" dirty="0" err="1">
                <a:solidFill>
                  <a:srgbClr val="1E1E1E"/>
                </a:solidFill>
                <a:effectLst/>
                <a:latin typeface="karma"/>
              </a:rPr>
              <a:t>humanitní</a:t>
            </a:r>
            <a:r>
              <a:rPr lang="de-DE" sz="2600" b="0" i="0" dirty="0">
                <a:solidFill>
                  <a:srgbClr val="1E1E1E"/>
                </a:solidFill>
                <a:effectLst/>
                <a:latin typeface="karma"/>
              </a:rPr>
              <a:t> </a:t>
            </a:r>
            <a:r>
              <a:rPr lang="de-DE" sz="2600" b="0" i="0" dirty="0" err="1">
                <a:solidFill>
                  <a:srgbClr val="1E1E1E"/>
                </a:solidFill>
                <a:effectLst/>
                <a:latin typeface="karma"/>
              </a:rPr>
              <a:t>vědou</a:t>
            </a:r>
            <a:r>
              <a:rPr lang="de-DE" sz="2600" b="0" i="0" dirty="0">
                <a:solidFill>
                  <a:srgbClr val="1E1E1E"/>
                </a:solidFill>
                <a:effectLst/>
                <a:latin typeface="karma"/>
              </a:rPr>
              <a:t> </a:t>
            </a:r>
            <a:r>
              <a:rPr lang="de-DE" sz="2600" b="0" i="0" dirty="0" err="1">
                <a:solidFill>
                  <a:srgbClr val="1E1E1E"/>
                </a:solidFill>
                <a:effectLst/>
                <a:latin typeface="karma"/>
              </a:rPr>
              <a:t>naší</a:t>
            </a:r>
            <a:r>
              <a:rPr lang="de-DE" sz="2600" b="0" i="0" dirty="0">
                <a:solidFill>
                  <a:srgbClr val="1E1E1E"/>
                </a:solidFill>
                <a:effectLst/>
                <a:latin typeface="karma"/>
              </a:rPr>
              <a:t> </a:t>
            </a:r>
            <a:r>
              <a:rPr lang="de-DE" sz="2600" b="0" i="0" dirty="0" err="1">
                <a:solidFill>
                  <a:srgbClr val="1E1E1E"/>
                </a:solidFill>
                <a:effectLst/>
                <a:latin typeface="karma"/>
              </a:rPr>
              <a:t>země</a:t>
            </a:r>
            <a:r>
              <a:rPr lang="de-DE" sz="2600" b="0" i="0" dirty="0">
                <a:solidFill>
                  <a:srgbClr val="1E1E1E"/>
                </a:solidFill>
                <a:effectLst/>
                <a:latin typeface="karma"/>
              </a:rPr>
              <a:t> </a:t>
            </a:r>
            <a:r>
              <a:rPr lang="de-DE" sz="2600" b="0" i="0" dirty="0" err="1">
                <a:solidFill>
                  <a:srgbClr val="1E1E1E"/>
                </a:solidFill>
                <a:effectLst/>
                <a:latin typeface="karma"/>
              </a:rPr>
              <a:t>nemá</a:t>
            </a:r>
            <a:r>
              <a:rPr lang="de-DE" sz="2600" b="0" i="0" dirty="0">
                <a:solidFill>
                  <a:srgbClr val="1E1E1E"/>
                </a:solidFill>
                <a:effectLst/>
                <a:latin typeface="karma"/>
              </a:rPr>
              <a:t> </a:t>
            </a:r>
            <a:r>
              <a:rPr lang="de-DE" sz="2600" b="0" i="0" dirty="0" err="1">
                <a:solidFill>
                  <a:srgbClr val="1E1E1E"/>
                </a:solidFill>
                <a:effectLst/>
                <a:latin typeface="karma"/>
              </a:rPr>
              <a:t>mnoho</a:t>
            </a:r>
            <a:r>
              <a:rPr lang="de-DE" sz="2600" b="0" i="0" dirty="0">
                <a:solidFill>
                  <a:srgbClr val="1E1E1E"/>
                </a:solidFill>
                <a:effectLst/>
                <a:latin typeface="karma"/>
              </a:rPr>
              <a:t> </a:t>
            </a:r>
            <a:r>
              <a:rPr lang="de-DE" sz="2600" b="0" i="0" dirty="0" err="1">
                <a:solidFill>
                  <a:srgbClr val="1E1E1E"/>
                </a:solidFill>
                <a:effectLst/>
                <a:latin typeface="karma"/>
              </a:rPr>
              <a:t>společného</a:t>
            </a:r>
            <a:r>
              <a:rPr lang="de-DE" sz="2600" b="0" i="0" dirty="0">
                <a:solidFill>
                  <a:srgbClr val="1E1E1E"/>
                </a:solidFill>
                <a:effectLst/>
                <a:latin typeface="karma"/>
              </a:rPr>
              <a:t>.</a:t>
            </a:r>
            <a:endParaRPr lang="cs-CZ" sz="2600" b="0" i="0" dirty="0">
              <a:solidFill>
                <a:srgbClr val="1E1E1E"/>
              </a:solidFill>
              <a:effectLst/>
              <a:latin typeface="karma"/>
            </a:endParaRPr>
          </a:p>
          <a:p>
            <a:r>
              <a:rPr lang="de-DE" dirty="0"/>
              <a:t>https://www.e15.cz/the-student-times/tim-ze-prestavame-rozumet-nemecky-se-odrezavame-od-svych-korenu-a-kultury-rika-profesorka-fialova-1327708</a:t>
            </a:r>
          </a:p>
        </p:txBody>
      </p:sp>
    </p:spTree>
    <p:extLst>
      <p:ext uri="{BB962C8B-B14F-4D97-AF65-F5344CB8AC3E}">
        <p14:creationId xmlns:p14="http://schemas.microsoft.com/office/powerpoint/2010/main" val="151987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DC3887-905B-BC3F-A719-C9CA1812CBAB}"/>
              </a:ext>
            </a:extLst>
          </p:cNvPr>
          <p:cNvSpPr>
            <a:spLocks noGrp="1"/>
          </p:cNvSpPr>
          <p:nvPr>
            <p:ph type="title"/>
          </p:nvPr>
        </p:nvSpPr>
        <p:spPr>
          <a:xfrm>
            <a:off x="1120381" y="931725"/>
            <a:ext cx="9720072" cy="1499616"/>
          </a:xfrm>
        </p:spPr>
        <p:txBody>
          <a:bodyPr>
            <a:normAutofit fontScale="90000"/>
          </a:bodyPr>
          <a:lstStyle/>
          <a:p>
            <a:r>
              <a:rPr lang="de-DE" sz="3600" b="1" i="0" dirty="0" err="1">
                <a:solidFill>
                  <a:srgbClr val="1E1E1E"/>
                </a:solidFill>
                <a:effectLst/>
                <a:latin typeface="karma"/>
              </a:rPr>
              <a:t>Tím</a:t>
            </a:r>
            <a:r>
              <a:rPr lang="de-DE" sz="3600" b="1" i="0" dirty="0">
                <a:solidFill>
                  <a:srgbClr val="1E1E1E"/>
                </a:solidFill>
                <a:effectLst/>
                <a:latin typeface="karma"/>
              </a:rPr>
              <a:t>, </a:t>
            </a:r>
            <a:r>
              <a:rPr lang="de-DE" sz="3600" b="1" i="0" dirty="0" err="1">
                <a:solidFill>
                  <a:srgbClr val="1E1E1E"/>
                </a:solidFill>
                <a:effectLst/>
                <a:latin typeface="karma"/>
              </a:rPr>
              <a:t>že</a:t>
            </a:r>
            <a:r>
              <a:rPr lang="de-DE" sz="3600" b="1" i="0" dirty="0">
                <a:solidFill>
                  <a:srgbClr val="1E1E1E"/>
                </a:solidFill>
                <a:effectLst/>
                <a:latin typeface="karma"/>
              </a:rPr>
              <a:t> </a:t>
            </a:r>
            <a:r>
              <a:rPr lang="de-DE" sz="3600" b="1" i="0" dirty="0" err="1">
                <a:solidFill>
                  <a:srgbClr val="1E1E1E"/>
                </a:solidFill>
                <a:effectLst/>
                <a:latin typeface="karma"/>
              </a:rPr>
              <a:t>přestáváme</a:t>
            </a:r>
            <a:r>
              <a:rPr lang="de-DE" sz="3600" b="1" i="0" dirty="0">
                <a:solidFill>
                  <a:srgbClr val="1E1E1E"/>
                </a:solidFill>
                <a:effectLst/>
                <a:latin typeface="karma"/>
              </a:rPr>
              <a:t> </a:t>
            </a:r>
            <a:r>
              <a:rPr lang="de-DE" sz="3600" b="1" i="0" dirty="0" err="1">
                <a:solidFill>
                  <a:srgbClr val="1E1E1E"/>
                </a:solidFill>
                <a:effectLst/>
                <a:latin typeface="karma"/>
              </a:rPr>
              <a:t>rozumět</a:t>
            </a:r>
            <a:r>
              <a:rPr lang="de-DE" sz="3600" b="1" i="0" dirty="0">
                <a:solidFill>
                  <a:srgbClr val="1E1E1E"/>
                </a:solidFill>
                <a:effectLst/>
                <a:latin typeface="karma"/>
              </a:rPr>
              <a:t> </a:t>
            </a:r>
            <a:r>
              <a:rPr lang="de-DE" sz="3600" b="1" i="0" dirty="0" err="1">
                <a:solidFill>
                  <a:srgbClr val="1E1E1E"/>
                </a:solidFill>
                <a:effectLst/>
                <a:latin typeface="karma"/>
              </a:rPr>
              <a:t>německy</a:t>
            </a:r>
            <a:r>
              <a:rPr lang="de-DE" sz="3600" b="1" i="0" dirty="0">
                <a:solidFill>
                  <a:srgbClr val="1E1E1E"/>
                </a:solidFill>
                <a:effectLst/>
                <a:latin typeface="karma"/>
              </a:rPr>
              <a:t>, se </a:t>
            </a:r>
            <a:r>
              <a:rPr lang="de-DE" sz="3600" b="1" i="0" dirty="0" err="1">
                <a:solidFill>
                  <a:srgbClr val="1E1E1E"/>
                </a:solidFill>
                <a:effectLst/>
                <a:latin typeface="karma"/>
              </a:rPr>
              <a:t>odřezáváme</a:t>
            </a:r>
            <a:r>
              <a:rPr lang="de-DE" sz="3600" b="1" i="0" dirty="0">
                <a:solidFill>
                  <a:srgbClr val="1E1E1E"/>
                </a:solidFill>
                <a:effectLst/>
                <a:latin typeface="karma"/>
              </a:rPr>
              <a:t> </a:t>
            </a:r>
            <a:r>
              <a:rPr lang="de-DE" sz="3600" b="1" i="0" dirty="0" err="1">
                <a:solidFill>
                  <a:srgbClr val="1E1E1E"/>
                </a:solidFill>
                <a:effectLst/>
                <a:latin typeface="karma"/>
              </a:rPr>
              <a:t>od</a:t>
            </a:r>
            <a:r>
              <a:rPr lang="de-DE" sz="3600" b="1" i="0" dirty="0">
                <a:solidFill>
                  <a:srgbClr val="1E1E1E"/>
                </a:solidFill>
                <a:effectLst/>
                <a:latin typeface="karma"/>
              </a:rPr>
              <a:t> </a:t>
            </a:r>
            <a:r>
              <a:rPr lang="de-DE" sz="3600" b="1" i="0" dirty="0" err="1">
                <a:solidFill>
                  <a:srgbClr val="1E1E1E"/>
                </a:solidFill>
                <a:effectLst/>
                <a:latin typeface="karma"/>
              </a:rPr>
              <a:t>svých</a:t>
            </a:r>
            <a:r>
              <a:rPr lang="de-DE" sz="3600" b="1" i="0" dirty="0">
                <a:solidFill>
                  <a:srgbClr val="1E1E1E"/>
                </a:solidFill>
                <a:effectLst/>
                <a:latin typeface="karma"/>
              </a:rPr>
              <a:t> </a:t>
            </a:r>
            <a:r>
              <a:rPr lang="de-DE" sz="3600" b="1" i="0" dirty="0" err="1">
                <a:solidFill>
                  <a:srgbClr val="1E1E1E"/>
                </a:solidFill>
                <a:effectLst/>
                <a:latin typeface="karma"/>
              </a:rPr>
              <a:t>kořenů</a:t>
            </a:r>
            <a:r>
              <a:rPr lang="de-DE" sz="3600" b="1" i="0" dirty="0">
                <a:solidFill>
                  <a:srgbClr val="1E1E1E"/>
                </a:solidFill>
                <a:effectLst/>
                <a:latin typeface="karma"/>
              </a:rPr>
              <a:t> a </a:t>
            </a:r>
            <a:r>
              <a:rPr lang="de-DE" sz="3600" b="1" i="0" dirty="0" err="1">
                <a:solidFill>
                  <a:srgbClr val="1E1E1E"/>
                </a:solidFill>
                <a:effectLst/>
                <a:latin typeface="karma"/>
              </a:rPr>
              <a:t>kultury</a:t>
            </a:r>
            <a:r>
              <a:rPr lang="de-DE" sz="3600" b="1" i="0" dirty="0">
                <a:solidFill>
                  <a:srgbClr val="1E1E1E"/>
                </a:solidFill>
                <a:effectLst/>
                <a:latin typeface="karma"/>
              </a:rPr>
              <a:t>, </a:t>
            </a:r>
            <a:r>
              <a:rPr lang="de-DE" sz="3600" b="1" i="0" dirty="0" err="1">
                <a:solidFill>
                  <a:srgbClr val="1E1E1E"/>
                </a:solidFill>
                <a:effectLst/>
                <a:latin typeface="karma"/>
              </a:rPr>
              <a:t>říká</a:t>
            </a:r>
            <a:r>
              <a:rPr lang="de-DE" sz="3600" b="1" i="0" dirty="0">
                <a:solidFill>
                  <a:srgbClr val="1E1E1E"/>
                </a:solidFill>
                <a:effectLst/>
                <a:latin typeface="karma"/>
              </a:rPr>
              <a:t> </a:t>
            </a:r>
            <a:r>
              <a:rPr lang="de-DE" sz="3600" b="1" i="0" dirty="0" err="1">
                <a:solidFill>
                  <a:srgbClr val="1E1E1E"/>
                </a:solidFill>
                <a:effectLst/>
                <a:latin typeface="karma"/>
              </a:rPr>
              <a:t>profesorka</a:t>
            </a:r>
            <a:r>
              <a:rPr lang="de-DE" sz="3600" b="1" i="0" dirty="0">
                <a:solidFill>
                  <a:srgbClr val="1E1E1E"/>
                </a:solidFill>
                <a:effectLst/>
                <a:latin typeface="karma"/>
              </a:rPr>
              <a:t> </a:t>
            </a:r>
            <a:r>
              <a:rPr lang="de-DE" sz="3600" b="1" i="0" dirty="0" err="1">
                <a:solidFill>
                  <a:srgbClr val="1E1E1E"/>
                </a:solidFill>
                <a:effectLst/>
                <a:latin typeface="karma"/>
              </a:rPr>
              <a:t>Fialová</a:t>
            </a:r>
            <a:br>
              <a:rPr lang="de-DE" b="1" i="0" dirty="0">
                <a:solidFill>
                  <a:srgbClr val="1E1E1E"/>
                </a:solidFill>
                <a:effectLst/>
                <a:latin typeface="karma"/>
              </a:rPr>
            </a:br>
            <a:endParaRPr lang="de-DE" dirty="0"/>
          </a:p>
        </p:txBody>
      </p:sp>
      <p:sp>
        <p:nvSpPr>
          <p:cNvPr id="3" name="Zástupný obsah 2">
            <a:extLst>
              <a:ext uri="{FF2B5EF4-FFF2-40B4-BE49-F238E27FC236}">
                <a16:creationId xmlns:a16="http://schemas.microsoft.com/office/drawing/2014/main" id="{8BA84D16-7CB5-E8C3-35B0-22E16E3914DF}"/>
              </a:ext>
            </a:extLst>
          </p:cNvPr>
          <p:cNvSpPr>
            <a:spLocks noGrp="1"/>
          </p:cNvSpPr>
          <p:nvPr>
            <p:ph idx="1"/>
          </p:nvPr>
        </p:nvSpPr>
        <p:spPr/>
        <p:txBody>
          <a:bodyPr/>
          <a:lstStyle/>
          <a:p>
            <a:r>
              <a:rPr lang="de-DE" b="0" i="0" dirty="0" err="1">
                <a:solidFill>
                  <a:srgbClr val="1E1E1E"/>
                </a:solidFill>
                <a:effectLst/>
                <a:latin typeface="karma"/>
              </a:rPr>
              <a:t>Moji</a:t>
            </a:r>
            <a:r>
              <a:rPr lang="de-DE" b="0" i="0" dirty="0">
                <a:solidFill>
                  <a:srgbClr val="1E1E1E"/>
                </a:solidFill>
                <a:effectLst/>
                <a:latin typeface="karma"/>
              </a:rPr>
              <a:t> </a:t>
            </a:r>
            <a:r>
              <a:rPr lang="de-DE" b="0" i="0" dirty="0" err="1">
                <a:solidFill>
                  <a:srgbClr val="1E1E1E"/>
                </a:solidFill>
                <a:effectLst/>
                <a:latin typeface="karma"/>
              </a:rPr>
              <a:t>prarodiče</a:t>
            </a:r>
            <a:r>
              <a:rPr lang="de-DE" b="0" i="0" dirty="0">
                <a:solidFill>
                  <a:srgbClr val="1E1E1E"/>
                </a:solidFill>
                <a:effectLst/>
                <a:latin typeface="karma"/>
              </a:rPr>
              <a:t> </a:t>
            </a:r>
            <a:r>
              <a:rPr lang="de-DE" b="0" i="0" dirty="0" err="1">
                <a:solidFill>
                  <a:srgbClr val="1E1E1E"/>
                </a:solidFill>
                <a:effectLst/>
                <a:latin typeface="karma"/>
              </a:rPr>
              <a:t>byli</a:t>
            </a:r>
            <a:r>
              <a:rPr lang="de-DE" b="0" i="0" dirty="0">
                <a:solidFill>
                  <a:srgbClr val="1E1E1E"/>
                </a:solidFill>
                <a:effectLst/>
                <a:latin typeface="karma"/>
              </a:rPr>
              <a:t> </a:t>
            </a:r>
            <a:r>
              <a:rPr lang="de-DE" b="0" i="0" dirty="0" err="1">
                <a:solidFill>
                  <a:srgbClr val="1E1E1E"/>
                </a:solidFill>
                <a:effectLst/>
                <a:latin typeface="karma"/>
              </a:rPr>
              <a:t>Rakušané</a:t>
            </a:r>
            <a:r>
              <a:rPr lang="de-DE" b="0" i="0" dirty="0">
                <a:solidFill>
                  <a:srgbClr val="1E1E1E"/>
                </a:solidFill>
                <a:effectLst/>
                <a:latin typeface="karma"/>
              </a:rPr>
              <a:t> </a:t>
            </a:r>
            <a:r>
              <a:rPr lang="de-DE" b="0" i="0" dirty="0" err="1">
                <a:solidFill>
                  <a:srgbClr val="1E1E1E"/>
                </a:solidFill>
                <a:effectLst/>
                <a:latin typeface="karma"/>
              </a:rPr>
              <a:t>narozeni</a:t>
            </a:r>
            <a:r>
              <a:rPr lang="de-DE" b="0" i="0" dirty="0">
                <a:solidFill>
                  <a:srgbClr val="1E1E1E"/>
                </a:solidFill>
                <a:effectLst/>
                <a:latin typeface="karma"/>
              </a:rPr>
              <a:t> </a:t>
            </a:r>
            <a:r>
              <a:rPr lang="de-DE" b="0" i="0" dirty="0" err="1">
                <a:solidFill>
                  <a:srgbClr val="1E1E1E"/>
                </a:solidFill>
                <a:effectLst/>
                <a:latin typeface="karma"/>
              </a:rPr>
              <a:t>ještě</a:t>
            </a:r>
            <a:r>
              <a:rPr lang="de-DE" b="0" i="0" dirty="0">
                <a:solidFill>
                  <a:srgbClr val="1E1E1E"/>
                </a:solidFill>
                <a:effectLst/>
                <a:latin typeface="karma"/>
              </a:rPr>
              <a:t> </a:t>
            </a:r>
            <a:r>
              <a:rPr lang="de-DE" b="0" i="0" dirty="0" err="1">
                <a:solidFill>
                  <a:srgbClr val="1E1E1E"/>
                </a:solidFill>
                <a:effectLst/>
                <a:latin typeface="karma"/>
              </a:rPr>
              <a:t>ve</a:t>
            </a:r>
            <a:r>
              <a:rPr lang="de-DE" b="0" i="0" dirty="0">
                <a:solidFill>
                  <a:srgbClr val="1E1E1E"/>
                </a:solidFill>
                <a:effectLst/>
                <a:latin typeface="karma"/>
              </a:rPr>
              <a:t> </a:t>
            </a:r>
            <a:r>
              <a:rPr lang="de-DE" b="0" i="0" dirty="0" err="1">
                <a:solidFill>
                  <a:srgbClr val="1E1E1E"/>
                </a:solidFill>
                <a:effectLst/>
                <a:latin typeface="karma"/>
              </a:rPr>
              <a:t>starém</a:t>
            </a:r>
            <a:r>
              <a:rPr lang="de-DE" b="0" i="0" dirty="0">
                <a:solidFill>
                  <a:srgbClr val="1E1E1E"/>
                </a:solidFill>
                <a:effectLst/>
                <a:latin typeface="karma"/>
              </a:rPr>
              <a:t> </a:t>
            </a:r>
            <a:r>
              <a:rPr lang="de-DE" b="0" i="0" dirty="0" err="1">
                <a:solidFill>
                  <a:srgbClr val="1E1E1E"/>
                </a:solidFill>
                <a:effectLst/>
                <a:latin typeface="karma"/>
              </a:rPr>
              <a:t>Rakousku</a:t>
            </a:r>
            <a:r>
              <a:rPr lang="de-DE" b="0" i="0" dirty="0">
                <a:solidFill>
                  <a:srgbClr val="1E1E1E"/>
                </a:solidFill>
                <a:effectLst/>
                <a:latin typeface="karma"/>
              </a:rPr>
              <a:t> a </a:t>
            </a:r>
            <a:r>
              <a:rPr lang="de-DE" b="0" i="0" dirty="0" err="1">
                <a:solidFill>
                  <a:srgbClr val="1E1E1E"/>
                </a:solidFill>
                <a:effectLst/>
                <a:latin typeface="karma"/>
              </a:rPr>
              <a:t>doma</a:t>
            </a:r>
            <a:r>
              <a:rPr lang="de-DE" b="0" i="0" dirty="0">
                <a:solidFill>
                  <a:srgbClr val="1E1E1E"/>
                </a:solidFill>
                <a:effectLst/>
                <a:latin typeface="karma"/>
              </a:rPr>
              <a:t> </a:t>
            </a:r>
            <a:r>
              <a:rPr lang="de-DE" b="0" i="0" dirty="0" err="1">
                <a:solidFill>
                  <a:srgbClr val="1E1E1E"/>
                </a:solidFill>
                <a:effectLst/>
                <a:latin typeface="karma"/>
              </a:rPr>
              <a:t>mluvili</a:t>
            </a:r>
            <a:r>
              <a:rPr lang="de-DE" b="0" i="0" dirty="0">
                <a:solidFill>
                  <a:srgbClr val="1E1E1E"/>
                </a:solidFill>
                <a:effectLst/>
                <a:latin typeface="karma"/>
              </a:rPr>
              <a:t> </a:t>
            </a:r>
            <a:r>
              <a:rPr lang="de-DE" b="0" i="0" dirty="0" err="1">
                <a:solidFill>
                  <a:srgbClr val="1E1E1E"/>
                </a:solidFill>
                <a:effectLst/>
                <a:latin typeface="karma"/>
              </a:rPr>
              <a:t>německy</a:t>
            </a:r>
            <a:r>
              <a:rPr lang="de-DE" b="0" i="0" dirty="0">
                <a:solidFill>
                  <a:srgbClr val="1E1E1E"/>
                </a:solidFill>
                <a:effectLst/>
                <a:latin typeface="karma"/>
              </a:rPr>
              <a:t>. </a:t>
            </a:r>
            <a:r>
              <a:rPr lang="de-DE" b="0" i="0" dirty="0" err="1">
                <a:solidFill>
                  <a:srgbClr val="1E1E1E"/>
                </a:solidFill>
                <a:effectLst/>
                <a:latin typeface="karma"/>
              </a:rPr>
              <a:t>Maminčini</a:t>
            </a:r>
            <a:r>
              <a:rPr lang="de-DE" b="0" i="0" dirty="0">
                <a:solidFill>
                  <a:srgbClr val="1E1E1E"/>
                </a:solidFill>
                <a:effectLst/>
                <a:latin typeface="karma"/>
              </a:rPr>
              <a:t> </a:t>
            </a:r>
            <a:r>
              <a:rPr lang="de-DE" b="0" i="0" dirty="0" err="1">
                <a:solidFill>
                  <a:srgbClr val="1E1E1E"/>
                </a:solidFill>
                <a:effectLst/>
                <a:latin typeface="karma"/>
              </a:rPr>
              <a:t>rodiče</a:t>
            </a:r>
            <a:r>
              <a:rPr lang="de-DE" b="0" i="0" dirty="0">
                <a:solidFill>
                  <a:srgbClr val="1E1E1E"/>
                </a:solidFill>
                <a:effectLst/>
                <a:latin typeface="karma"/>
              </a:rPr>
              <a:t> </a:t>
            </a:r>
            <a:r>
              <a:rPr lang="de-DE" b="0" i="0" dirty="0" err="1">
                <a:solidFill>
                  <a:srgbClr val="1E1E1E"/>
                </a:solidFill>
                <a:effectLst/>
                <a:latin typeface="karma"/>
              </a:rPr>
              <a:t>byli</a:t>
            </a:r>
            <a:r>
              <a:rPr lang="de-DE" b="0" i="0" dirty="0">
                <a:solidFill>
                  <a:srgbClr val="1E1E1E"/>
                </a:solidFill>
                <a:effectLst/>
                <a:latin typeface="karma"/>
              </a:rPr>
              <a:t> </a:t>
            </a:r>
            <a:r>
              <a:rPr lang="de-DE" b="0" i="0" dirty="0" err="1">
                <a:solidFill>
                  <a:srgbClr val="1E1E1E"/>
                </a:solidFill>
                <a:effectLst/>
                <a:latin typeface="karma"/>
              </a:rPr>
              <a:t>Slezané</a:t>
            </a:r>
            <a:r>
              <a:rPr lang="de-DE" b="0" i="0" dirty="0">
                <a:solidFill>
                  <a:srgbClr val="1E1E1E"/>
                </a:solidFill>
                <a:effectLst/>
                <a:latin typeface="karma"/>
              </a:rPr>
              <a:t> a </a:t>
            </a:r>
            <a:r>
              <a:rPr lang="de-DE" b="0" i="0" dirty="0" err="1">
                <a:solidFill>
                  <a:srgbClr val="1E1E1E"/>
                </a:solidFill>
                <a:effectLst/>
                <a:latin typeface="karma"/>
              </a:rPr>
              <a:t>neřešili</a:t>
            </a:r>
            <a:r>
              <a:rPr lang="de-DE" b="0" i="0" dirty="0">
                <a:solidFill>
                  <a:srgbClr val="1E1E1E"/>
                </a:solidFill>
                <a:effectLst/>
                <a:latin typeface="karma"/>
              </a:rPr>
              <a:t> </a:t>
            </a:r>
            <a:r>
              <a:rPr lang="de-DE" b="0" i="0" dirty="0" err="1">
                <a:solidFill>
                  <a:srgbClr val="1E1E1E"/>
                </a:solidFill>
                <a:effectLst/>
                <a:latin typeface="karma"/>
              </a:rPr>
              <a:t>národnost</a:t>
            </a:r>
            <a:r>
              <a:rPr lang="de-DE" b="0" i="0" dirty="0">
                <a:solidFill>
                  <a:srgbClr val="1E1E1E"/>
                </a:solidFill>
                <a:effectLst/>
                <a:latin typeface="karma"/>
              </a:rPr>
              <a:t> </a:t>
            </a:r>
            <a:r>
              <a:rPr lang="de-DE" b="0" i="0" dirty="0" err="1">
                <a:solidFill>
                  <a:srgbClr val="1E1E1E"/>
                </a:solidFill>
                <a:effectLst/>
                <a:latin typeface="karma"/>
              </a:rPr>
              <a:t>ve</a:t>
            </a:r>
            <a:r>
              <a:rPr lang="de-DE" b="0" i="0" dirty="0">
                <a:solidFill>
                  <a:srgbClr val="1E1E1E"/>
                </a:solidFill>
                <a:effectLst/>
                <a:latin typeface="karma"/>
              </a:rPr>
              <a:t> </a:t>
            </a:r>
            <a:r>
              <a:rPr lang="de-DE" b="0" i="0" dirty="0" err="1">
                <a:solidFill>
                  <a:srgbClr val="1E1E1E"/>
                </a:solidFill>
                <a:effectLst/>
                <a:latin typeface="karma"/>
              </a:rPr>
              <a:t>smyslu</a:t>
            </a:r>
            <a:r>
              <a:rPr lang="de-DE" b="0" i="0" dirty="0">
                <a:solidFill>
                  <a:srgbClr val="1E1E1E"/>
                </a:solidFill>
                <a:effectLst/>
                <a:latin typeface="karma"/>
              </a:rPr>
              <a:t> </a:t>
            </a:r>
            <a:r>
              <a:rPr lang="de-DE" b="0" i="0" dirty="0" err="1">
                <a:solidFill>
                  <a:srgbClr val="1E1E1E"/>
                </a:solidFill>
                <a:effectLst/>
                <a:latin typeface="karma"/>
              </a:rPr>
              <a:t>jazykovém</a:t>
            </a:r>
            <a:r>
              <a:rPr lang="de-DE" b="0" i="0" dirty="0">
                <a:solidFill>
                  <a:srgbClr val="1E1E1E"/>
                </a:solidFill>
                <a:effectLst/>
                <a:latin typeface="karma"/>
              </a:rPr>
              <a:t>, </a:t>
            </a:r>
            <a:r>
              <a:rPr lang="de-DE" b="0" i="0" dirty="0" err="1">
                <a:solidFill>
                  <a:srgbClr val="1E1E1E"/>
                </a:solidFill>
                <a:effectLst/>
                <a:latin typeface="karma"/>
              </a:rPr>
              <a:t>jestli</a:t>
            </a:r>
            <a:r>
              <a:rPr lang="de-DE" b="0" i="0" dirty="0">
                <a:solidFill>
                  <a:srgbClr val="1E1E1E"/>
                </a:solidFill>
                <a:effectLst/>
                <a:latin typeface="karma"/>
              </a:rPr>
              <a:t> </a:t>
            </a:r>
            <a:r>
              <a:rPr lang="de-DE" b="0" i="0" dirty="0" err="1">
                <a:solidFill>
                  <a:srgbClr val="1E1E1E"/>
                </a:solidFill>
                <a:effectLst/>
                <a:latin typeface="karma"/>
              </a:rPr>
              <a:t>jsou</a:t>
            </a:r>
            <a:r>
              <a:rPr lang="de-DE" b="0" i="0" dirty="0">
                <a:solidFill>
                  <a:srgbClr val="1E1E1E"/>
                </a:solidFill>
                <a:effectLst/>
                <a:latin typeface="karma"/>
              </a:rPr>
              <a:t> </a:t>
            </a:r>
            <a:r>
              <a:rPr lang="de-DE" b="0" i="0" dirty="0" err="1">
                <a:solidFill>
                  <a:srgbClr val="1E1E1E"/>
                </a:solidFill>
                <a:effectLst/>
                <a:latin typeface="karma"/>
              </a:rPr>
              <a:t>Poláci</a:t>
            </a:r>
            <a:r>
              <a:rPr lang="de-DE" b="0" i="0" dirty="0">
                <a:solidFill>
                  <a:srgbClr val="1E1E1E"/>
                </a:solidFill>
                <a:effectLst/>
                <a:latin typeface="karma"/>
              </a:rPr>
              <a:t> </a:t>
            </a:r>
            <a:r>
              <a:rPr lang="de-DE" b="0" i="0" dirty="0" err="1">
                <a:solidFill>
                  <a:srgbClr val="1E1E1E"/>
                </a:solidFill>
                <a:effectLst/>
                <a:latin typeface="karma"/>
              </a:rPr>
              <a:t>nebo</a:t>
            </a:r>
            <a:r>
              <a:rPr lang="de-DE" b="0" i="0" dirty="0">
                <a:solidFill>
                  <a:srgbClr val="1E1E1E"/>
                </a:solidFill>
                <a:effectLst/>
                <a:latin typeface="karma"/>
              </a:rPr>
              <a:t> </a:t>
            </a:r>
            <a:r>
              <a:rPr lang="de-DE" b="0" i="0" dirty="0" err="1">
                <a:solidFill>
                  <a:srgbClr val="1E1E1E"/>
                </a:solidFill>
                <a:effectLst/>
                <a:latin typeface="karma"/>
              </a:rPr>
              <a:t>Češi</a:t>
            </a:r>
            <a:r>
              <a:rPr lang="de-DE" b="0" i="0" dirty="0">
                <a:solidFill>
                  <a:srgbClr val="1E1E1E"/>
                </a:solidFill>
                <a:effectLst/>
                <a:latin typeface="karma"/>
              </a:rPr>
              <a:t> </a:t>
            </a:r>
            <a:r>
              <a:rPr lang="de-DE" b="0" i="0" dirty="0" err="1">
                <a:solidFill>
                  <a:srgbClr val="1E1E1E"/>
                </a:solidFill>
                <a:effectLst/>
                <a:latin typeface="karma"/>
              </a:rPr>
              <a:t>nebo</a:t>
            </a:r>
            <a:r>
              <a:rPr lang="de-DE" b="0" i="0" dirty="0">
                <a:solidFill>
                  <a:srgbClr val="1E1E1E"/>
                </a:solidFill>
                <a:effectLst/>
                <a:latin typeface="karma"/>
              </a:rPr>
              <a:t> </a:t>
            </a:r>
            <a:r>
              <a:rPr lang="de-DE" b="0" i="0" dirty="0" err="1">
                <a:solidFill>
                  <a:srgbClr val="1E1E1E"/>
                </a:solidFill>
                <a:effectLst/>
                <a:latin typeface="karma"/>
              </a:rPr>
              <a:t>Němci</a:t>
            </a:r>
            <a:r>
              <a:rPr lang="de-DE" b="0" i="0" dirty="0">
                <a:solidFill>
                  <a:srgbClr val="1E1E1E"/>
                </a:solidFill>
                <a:effectLst/>
                <a:latin typeface="karma"/>
              </a:rPr>
              <a:t>, </a:t>
            </a:r>
            <a:r>
              <a:rPr lang="de-DE" b="0" i="0" dirty="0" err="1">
                <a:solidFill>
                  <a:srgbClr val="1E1E1E"/>
                </a:solidFill>
                <a:effectLst/>
                <a:latin typeface="karma"/>
              </a:rPr>
              <a:t>prostě</a:t>
            </a:r>
            <a:r>
              <a:rPr lang="de-DE" b="0" i="0" dirty="0">
                <a:solidFill>
                  <a:srgbClr val="1E1E1E"/>
                </a:solidFill>
                <a:effectLst/>
                <a:latin typeface="karma"/>
              </a:rPr>
              <a:t> se </a:t>
            </a:r>
            <a:r>
              <a:rPr lang="de-DE" b="0" i="0" dirty="0" err="1">
                <a:solidFill>
                  <a:srgbClr val="1E1E1E"/>
                </a:solidFill>
                <a:effectLst/>
                <a:latin typeface="karma"/>
              </a:rPr>
              <a:t>mluvilo</a:t>
            </a:r>
            <a:r>
              <a:rPr lang="de-DE" b="0" i="0" dirty="0">
                <a:solidFill>
                  <a:srgbClr val="1E1E1E"/>
                </a:solidFill>
                <a:effectLst/>
                <a:latin typeface="karma"/>
              </a:rPr>
              <a:t> </a:t>
            </a:r>
            <a:r>
              <a:rPr lang="de-DE" b="0" i="0" dirty="0" err="1">
                <a:solidFill>
                  <a:srgbClr val="1E1E1E"/>
                </a:solidFill>
                <a:effectLst/>
                <a:latin typeface="karma"/>
              </a:rPr>
              <a:t>doma</a:t>
            </a:r>
            <a:r>
              <a:rPr lang="de-DE" b="0" i="0" dirty="0">
                <a:solidFill>
                  <a:srgbClr val="1E1E1E"/>
                </a:solidFill>
                <a:effectLst/>
                <a:latin typeface="karma"/>
              </a:rPr>
              <a:t> </a:t>
            </a:r>
            <a:r>
              <a:rPr lang="de-DE" b="0" i="0" dirty="0" err="1">
                <a:solidFill>
                  <a:srgbClr val="1E1E1E"/>
                </a:solidFill>
                <a:effectLst/>
                <a:latin typeface="karma"/>
              </a:rPr>
              <a:t>německy</a:t>
            </a:r>
            <a:r>
              <a:rPr lang="de-DE" b="0" i="0" dirty="0">
                <a:solidFill>
                  <a:srgbClr val="1E1E1E"/>
                </a:solidFill>
                <a:effectLst/>
                <a:latin typeface="karma"/>
              </a:rPr>
              <a:t>. A </a:t>
            </a:r>
            <a:r>
              <a:rPr lang="de-DE" b="0" i="0" dirty="0" err="1">
                <a:solidFill>
                  <a:srgbClr val="1E1E1E"/>
                </a:solidFill>
                <a:effectLst/>
                <a:latin typeface="karma"/>
              </a:rPr>
              <a:t>když</a:t>
            </a:r>
            <a:r>
              <a:rPr lang="de-DE" b="0" i="0" dirty="0">
                <a:solidFill>
                  <a:srgbClr val="1E1E1E"/>
                </a:solidFill>
                <a:effectLst/>
                <a:latin typeface="karma"/>
              </a:rPr>
              <a:t> se </a:t>
            </a:r>
            <a:r>
              <a:rPr lang="de-DE" b="0" i="0" dirty="0" err="1">
                <a:solidFill>
                  <a:srgbClr val="1E1E1E"/>
                </a:solidFill>
                <a:effectLst/>
                <a:latin typeface="karma"/>
              </a:rPr>
              <a:t>mého</a:t>
            </a:r>
            <a:r>
              <a:rPr lang="de-DE" b="0" i="0" dirty="0">
                <a:solidFill>
                  <a:srgbClr val="1E1E1E"/>
                </a:solidFill>
                <a:effectLst/>
                <a:latin typeface="karma"/>
              </a:rPr>
              <a:t> </a:t>
            </a:r>
            <a:r>
              <a:rPr lang="de-DE" b="0" i="0" dirty="0" err="1">
                <a:solidFill>
                  <a:srgbClr val="1E1E1E"/>
                </a:solidFill>
                <a:effectLst/>
                <a:latin typeface="karma"/>
              </a:rPr>
              <a:t>dědečka</a:t>
            </a:r>
            <a:r>
              <a:rPr lang="de-DE" b="0" i="0" dirty="0">
                <a:solidFill>
                  <a:srgbClr val="1E1E1E"/>
                </a:solidFill>
                <a:effectLst/>
                <a:latin typeface="karma"/>
              </a:rPr>
              <a:t> </a:t>
            </a:r>
            <a:r>
              <a:rPr lang="de-DE" b="0" i="0" dirty="0" err="1">
                <a:solidFill>
                  <a:srgbClr val="1E1E1E"/>
                </a:solidFill>
                <a:effectLst/>
                <a:latin typeface="karma"/>
              </a:rPr>
              <a:t>někdo</a:t>
            </a:r>
            <a:r>
              <a:rPr lang="de-DE" b="0" i="0" dirty="0">
                <a:solidFill>
                  <a:srgbClr val="1E1E1E"/>
                </a:solidFill>
                <a:effectLst/>
                <a:latin typeface="karma"/>
              </a:rPr>
              <a:t> </a:t>
            </a:r>
            <a:r>
              <a:rPr lang="de-DE" b="0" i="0" dirty="0" err="1">
                <a:solidFill>
                  <a:srgbClr val="1E1E1E"/>
                </a:solidFill>
                <a:effectLst/>
                <a:latin typeface="karma"/>
              </a:rPr>
              <a:t>zeptal</a:t>
            </a:r>
            <a:r>
              <a:rPr lang="de-DE" b="0" i="0" dirty="0">
                <a:solidFill>
                  <a:srgbClr val="1E1E1E"/>
                </a:solidFill>
                <a:effectLst/>
                <a:latin typeface="karma"/>
              </a:rPr>
              <a:t> na </a:t>
            </a:r>
            <a:r>
              <a:rPr lang="de-DE" b="0" i="0" dirty="0" err="1">
                <a:solidFill>
                  <a:srgbClr val="1E1E1E"/>
                </a:solidFill>
                <a:effectLst/>
                <a:latin typeface="karma"/>
              </a:rPr>
              <a:t>národnost</a:t>
            </a:r>
            <a:r>
              <a:rPr lang="de-DE" b="0" i="0" dirty="0">
                <a:solidFill>
                  <a:srgbClr val="1E1E1E"/>
                </a:solidFill>
                <a:effectLst/>
                <a:latin typeface="karma"/>
              </a:rPr>
              <a:t>, </a:t>
            </a:r>
            <a:r>
              <a:rPr lang="de-DE" b="0" i="0" dirty="0" err="1">
                <a:solidFill>
                  <a:srgbClr val="1E1E1E"/>
                </a:solidFill>
                <a:effectLst/>
                <a:latin typeface="karma"/>
              </a:rPr>
              <a:t>vždycky</a:t>
            </a:r>
            <a:r>
              <a:rPr lang="de-DE" b="0" i="0" dirty="0">
                <a:solidFill>
                  <a:srgbClr val="1E1E1E"/>
                </a:solidFill>
                <a:effectLst/>
                <a:latin typeface="karma"/>
              </a:rPr>
              <a:t> </a:t>
            </a:r>
            <a:r>
              <a:rPr lang="de-DE" b="0" i="0" dirty="0" err="1">
                <a:solidFill>
                  <a:srgbClr val="1E1E1E"/>
                </a:solidFill>
                <a:effectLst/>
                <a:latin typeface="karma"/>
              </a:rPr>
              <a:t>odpověděl</a:t>
            </a:r>
            <a:r>
              <a:rPr lang="de-DE" b="0" i="0" dirty="0">
                <a:solidFill>
                  <a:srgbClr val="1E1E1E"/>
                </a:solidFill>
                <a:effectLst/>
                <a:latin typeface="karma"/>
              </a:rPr>
              <a:t>: „Ich bin ein Schlesier.“ </a:t>
            </a:r>
            <a:r>
              <a:rPr lang="de-DE" b="0" i="0" dirty="0" err="1">
                <a:solidFill>
                  <a:srgbClr val="1E1E1E"/>
                </a:solidFill>
                <a:effectLst/>
                <a:latin typeface="karma"/>
              </a:rPr>
              <a:t>Slezan</a:t>
            </a:r>
            <a:r>
              <a:rPr lang="de-DE" b="0" i="0" dirty="0">
                <a:solidFill>
                  <a:srgbClr val="1E1E1E"/>
                </a:solidFill>
                <a:effectLst/>
                <a:latin typeface="karma"/>
              </a:rPr>
              <a:t>. </a:t>
            </a:r>
            <a:r>
              <a:rPr lang="de-DE" b="0" i="0" dirty="0" err="1">
                <a:solidFill>
                  <a:srgbClr val="1E1E1E"/>
                </a:solidFill>
                <a:effectLst/>
                <a:latin typeface="karma"/>
              </a:rPr>
              <a:t>Prarodiče</a:t>
            </a:r>
            <a:r>
              <a:rPr lang="de-DE" b="0" i="0" dirty="0">
                <a:solidFill>
                  <a:srgbClr val="1E1E1E"/>
                </a:solidFill>
                <a:effectLst/>
                <a:latin typeface="karma"/>
              </a:rPr>
              <a:t> z </a:t>
            </a:r>
            <a:r>
              <a:rPr lang="de-DE" b="0" i="0" dirty="0" err="1">
                <a:solidFill>
                  <a:srgbClr val="1E1E1E"/>
                </a:solidFill>
                <a:effectLst/>
                <a:latin typeface="karma"/>
              </a:rPr>
              <a:t>otcovy</a:t>
            </a:r>
            <a:r>
              <a:rPr lang="de-DE" b="0" i="0" dirty="0">
                <a:solidFill>
                  <a:srgbClr val="1E1E1E"/>
                </a:solidFill>
                <a:effectLst/>
                <a:latin typeface="karma"/>
              </a:rPr>
              <a:t> </a:t>
            </a:r>
            <a:r>
              <a:rPr lang="de-DE" b="0" i="0" dirty="0" err="1">
                <a:solidFill>
                  <a:srgbClr val="1E1E1E"/>
                </a:solidFill>
                <a:effectLst/>
                <a:latin typeface="karma"/>
              </a:rPr>
              <a:t>strany</a:t>
            </a:r>
            <a:r>
              <a:rPr lang="de-DE" b="0" i="0" dirty="0">
                <a:solidFill>
                  <a:srgbClr val="1E1E1E"/>
                </a:solidFill>
                <a:effectLst/>
                <a:latin typeface="karma"/>
              </a:rPr>
              <a:t> </a:t>
            </a:r>
            <a:r>
              <a:rPr lang="de-DE" b="0" i="0" dirty="0" err="1">
                <a:solidFill>
                  <a:srgbClr val="1E1E1E"/>
                </a:solidFill>
                <a:effectLst/>
                <a:latin typeface="karma"/>
              </a:rPr>
              <a:t>zase</a:t>
            </a:r>
            <a:r>
              <a:rPr lang="de-DE" b="0" i="0" dirty="0">
                <a:solidFill>
                  <a:srgbClr val="1E1E1E"/>
                </a:solidFill>
                <a:effectLst/>
                <a:latin typeface="karma"/>
              </a:rPr>
              <a:t> </a:t>
            </a:r>
            <a:r>
              <a:rPr lang="de-DE" b="0" i="0" dirty="0" err="1">
                <a:solidFill>
                  <a:srgbClr val="1E1E1E"/>
                </a:solidFill>
                <a:effectLst/>
                <a:latin typeface="karma"/>
              </a:rPr>
              <a:t>byli</a:t>
            </a:r>
            <a:r>
              <a:rPr lang="de-DE" b="0" i="0" dirty="0">
                <a:solidFill>
                  <a:srgbClr val="1E1E1E"/>
                </a:solidFill>
                <a:effectLst/>
                <a:latin typeface="karma"/>
              </a:rPr>
              <a:t> </a:t>
            </a:r>
            <a:r>
              <a:rPr lang="de-DE" b="0" i="0" dirty="0" err="1">
                <a:solidFill>
                  <a:srgbClr val="1E1E1E"/>
                </a:solidFill>
                <a:effectLst/>
                <a:latin typeface="karma"/>
              </a:rPr>
              <a:t>olomoučtí</a:t>
            </a:r>
            <a:r>
              <a:rPr lang="de-DE" b="0" i="0" dirty="0">
                <a:solidFill>
                  <a:srgbClr val="1E1E1E"/>
                </a:solidFill>
                <a:effectLst/>
                <a:latin typeface="karma"/>
              </a:rPr>
              <a:t> </a:t>
            </a:r>
            <a:r>
              <a:rPr lang="de-DE" b="0" i="0" dirty="0" err="1">
                <a:solidFill>
                  <a:srgbClr val="1E1E1E"/>
                </a:solidFill>
                <a:effectLst/>
                <a:latin typeface="karma"/>
              </a:rPr>
              <a:t>židé</a:t>
            </a:r>
            <a:r>
              <a:rPr lang="de-DE" b="0" i="0" dirty="0">
                <a:solidFill>
                  <a:srgbClr val="1E1E1E"/>
                </a:solidFill>
                <a:effectLst/>
                <a:latin typeface="karma"/>
              </a:rPr>
              <a:t>, </a:t>
            </a:r>
            <a:r>
              <a:rPr lang="de-DE" b="0" i="0" dirty="0" err="1">
                <a:solidFill>
                  <a:srgbClr val="1E1E1E"/>
                </a:solidFill>
                <a:effectLst/>
                <a:latin typeface="karma"/>
              </a:rPr>
              <a:t>takže</a:t>
            </a:r>
            <a:r>
              <a:rPr lang="de-DE" b="0" i="0" dirty="0">
                <a:solidFill>
                  <a:srgbClr val="1E1E1E"/>
                </a:solidFill>
                <a:effectLst/>
                <a:latin typeface="karma"/>
              </a:rPr>
              <a:t> se </a:t>
            </a:r>
            <a:r>
              <a:rPr lang="de-DE" b="0" i="0" dirty="0" err="1">
                <a:solidFill>
                  <a:srgbClr val="1E1E1E"/>
                </a:solidFill>
                <a:effectLst/>
                <a:latin typeface="karma"/>
              </a:rPr>
              <a:t>to</a:t>
            </a:r>
            <a:r>
              <a:rPr lang="de-DE" b="0" i="0" dirty="0">
                <a:solidFill>
                  <a:srgbClr val="1E1E1E"/>
                </a:solidFill>
                <a:effectLst/>
                <a:latin typeface="karma"/>
              </a:rPr>
              <a:t> u </a:t>
            </a:r>
            <a:r>
              <a:rPr lang="de-DE" b="0" i="0" dirty="0" err="1">
                <a:solidFill>
                  <a:srgbClr val="1E1E1E"/>
                </a:solidFill>
                <a:effectLst/>
                <a:latin typeface="karma"/>
              </a:rPr>
              <a:t>nás</a:t>
            </a:r>
            <a:r>
              <a:rPr lang="de-DE" b="0" i="0" dirty="0">
                <a:solidFill>
                  <a:srgbClr val="1E1E1E"/>
                </a:solidFill>
                <a:effectLst/>
                <a:latin typeface="karma"/>
              </a:rPr>
              <a:t> </a:t>
            </a:r>
            <a:r>
              <a:rPr lang="de-DE" b="0" i="0" dirty="0" err="1">
                <a:solidFill>
                  <a:srgbClr val="1E1E1E"/>
                </a:solidFill>
                <a:effectLst/>
                <a:latin typeface="karma"/>
              </a:rPr>
              <a:t>všechno</a:t>
            </a:r>
            <a:r>
              <a:rPr lang="de-DE" b="0" i="0" dirty="0">
                <a:solidFill>
                  <a:srgbClr val="1E1E1E"/>
                </a:solidFill>
                <a:effectLst/>
                <a:latin typeface="karma"/>
              </a:rPr>
              <a:t> </a:t>
            </a:r>
            <a:r>
              <a:rPr lang="de-DE" b="0" i="0" dirty="0" err="1">
                <a:solidFill>
                  <a:srgbClr val="1E1E1E"/>
                </a:solidFill>
                <a:effectLst/>
                <a:latin typeface="karma"/>
              </a:rPr>
              <a:t>míchalo</a:t>
            </a:r>
            <a:r>
              <a:rPr lang="de-DE" b="0" i="0" dirty="0">
                <a:solidFill>
                  <a:srgbClr val="1E1E1E"/>
                </a:solidFill>
                <a:effectLst/>
                <a:latin typeface="karma"/>
              </a:rPr>
              <a:t>, </a:t>
            </a:r>
            <a:r>
              <a:rPr lang="de-DE" b="0" i="0" dirty="0" err="1">
                <a:solidFill>
                  <a:srgbClr val="1E1E1E"/>
                </a:solidFill>
                <a:effectLst/>
                <a:latin typeface="karma"/>
              </a:rPr>
              <a:t>ale</a:t>
            </a:r>
            <a:r>
              <a:rPr lang="de-DE" b="0" i="0" dirty="0">
                <a:solidFill>
                  <a:srgbClr val="1E1E1E"/>
                </a:solidFill>
                <a:effectLst/>
                <a:latin typeface="karma"/>
              </a:rPr>
              <a:t> </a:t>
            </a:r>
            <a:r>
              <a:rPr lang="de-DE" b="0" i="0" dirty="0" err="1">
                <a:solidFill>
                  <a:srgbClr val="1E1E1E"/>
                </a:solidFill>
                <a:effectLst/>
                <a:latin typeface="karma"/>
              </a:rPr>
              <a:t>za</a:t>
            </a:r>
            <a:r>
              <a:rPr lang="de-DE" b="0" i="0" dirty="0">
                <a:solidFill>
                  <a:srgbClr val="1E1E1E"/>
                </a:solidFill>
                <a:effectLst/>
                <a:latin typeface="karma"/>
              </a:rPr>
              <a:t> </a:t>
            </a:r>
            <a:r>
              <a:rPr lang="de-DE" b="0" i="0" dirty="0" err="1">
                <a:solidFill>
                  <a:srgbClr val="1E1E1E"/>
                </a:solidFill>
                <a:effectLst/>
                <a:latin typeface="karma"/>
              </a:rPr>
              <a:t>Rakouska-Uherska</a:t>
            </a:r>
            <a:r>
              <a:rPr lang="de-DE" b="0" i="0" dirty="0">
                <a:solidFill>
                  <a:srgbClr val="1E1E1E"/>
                </a:solidFill>
                <a:effectLst/>
                <a:latin typeface="karma"/>
              </a:rPr>
              <a:t> </a:t>
            </a:r>
            <a:r>
              <a:rPr lang="de-DE" b="0" i="0" dirty="0" err="1">
                <a:solidFill>
                  <a:srgbClr val="1E1E1E"/>
                </a:solidFill>
                <a:effectLst/>
                <a:latin typeface="karma"/>
              </a:rPr>
              <a:t>to</a:t>
            </a:r>
            <a:r>
              <a:rPr lang="de-DE" b="0" i="0" dirty="0">
                <a:solidFill>
                  <a:srgbClr val="1E1E1E"/>
                </a:solidFill>
                <a:effectLst/>
                <a:latin typeface="karma"/>
              </a:rPr>
              <a:t> </a:t>
            </a:r>
            <a:r>
              <a:rPr lang="de-DE" b="0" i="0" dirty="0" err="1">
                <a:solidFill>
                  <a:srgbClr val="1E1E1E"/>
                </a:solidFill>
                <a:effectLst/>
                <a:latin typeface="karma"/>
              </a:rPr>
              <a:t>prý</a:t>
            </a:r>
            <a:r>
              <a:rPr lang="de-DE" b="0" i="0" dirty="0">
                <a:solidFill>
                  <a:srgbClr val="1E1E1E"/>
                </a:solidFill>
                <a:effectLst/>
                <a:latin typeface="karma"/>
              </a:rPr>
              <a:t> </a:t>
            </a:r>
            <a:r>
              <a:rPr lang="de-DE" b="0" i="0" dirty="0" err="1">
                <a:solidFill>
                  <a:srgbClr val="1E1E1E"/>
                </a:solidFill>
                <a:effectLst/>
                <a:latin typeface="karma"/>
              </a:rPr>
              <a:t>nebyl</a:t>
            </a:r>
            <a:r>
              <a:rPr lang="de-DE" b="0" i="0" dirty="0">
                <a:solidFill>
                  <a:srgbClr val="1E1E1E"/>
                </a:solidFill>
                <a:effectLst/>
                <a:latin typeface="karma"/>
              </a:rPr>
              <a:t> </a:t>
            </a:r>
            <a:r>
              <a:rPr lang="de-DE" b="0" i="0" dirty="0" err="1">
                <a:solidFill>
                  <a:srgbClr val="1E1E1E"/>
                </a:solidFill>
                <a:effectLst/>
                <a:latin typeface="karma"/>
              </a:rPr>
              <a:t>žádný</a:t>
            </a:r>
            <a:r>
              <a:rPr lang="de-DE" b="0" i="0" dirty="0">
                <a:solidFill>
                  <a:srgbClr val="1E1E1E"/>
                </a:solidFill>
                <a:effectLst/>
                <a:latin typeface="karma"/>
              </a:rPr>
              <a:t> </a:t>
            </a:r>
            <a:r>
              <a:rPr lang="de-DE" b="0" i="0" dirty="0" err="1">
                <a:solidFill>
                  <a:srgbClr val="1E1E1E"/>
                </a:solidFill>
                <a:effectLst/>
                <a:latin typeface="karma"/>
              </a:rPr>
              <a:t>problém</a:t>
            </a:r>
            <a:r>
              <a:rPr lang="de-DE" b="0" i="0" dirty="0">
                <a:solidFill>
                  <a:srgbClr val="1E1E1E"/>
                </a:solidFill>
                <a:effectLst/>
                <a:latin typeface="karma"/>
              </a:rPr>
              <a:t>. Ten </a:t>
            </a:r>
            <a:r>
              <a:rPr lang="de-DE" b="0" i="0" dirty="0" err="1">
                <a:solidFill>
                  <a:srgbClr val="1E1E1E"/>
                </a:solidFill>
                <a:effectLst/>
                <a:latin typeface="karma"/>
              </a:rPr>
              <a:t>divoký</a:t>
            </a:r>
            <a:r>
              <a:rPr lang="de-DE" b="0" i="0" dirty="0">
                <a:solidFill>
                  <a:srgbClr val="1E1E1E"/>
                </a:solidFill>
                <a:effectLst/>
                <a:latin typeface="karma"/>
              </a:rPr>
              <a:t> </a:t>
            </a:r>
            <a:r>
              <a:rPr lang="de-DE" b="0" i="0" dirty="0" err="1">
                <a:solidFill>
                  <a:srgbClr val="1E1E1E"/>
                </a:solidFill>
                <a:effectLst/>
                <a:latin typeface="karma"/>
              </a:rPr>
              <a:t>nacionalismus</a:t>
            </a:r>
            <a:r>
              <a:rPr lang="de-DE" b="0" i="0" dirty="0">
                <a:solidFill>
                  <a:srgbClr val="1E1E1E"/>
                </a:solidFill>
                <a:effectLst/>
                <a:latin typeface="karma"/>
              </a:rPr>
              <a:t> </a:t>
            </a:r>
            <a:r>
              <a:rPr lang="de-DE" b="0" i="0" dirty="0" err="1">
                <a:solidFill>
                  <a:srgbClr val="1E1E1E"/>
                </a:solidFill>
                <a:effectLst/>
                <a:latin typeface="karma"/>
              </a:rPr>
              <a:t>začal</a:t>
            </a:r>
            <a:r>
              <a:rPr lang="de-DE" b="0" i="0" dirty="0">
                <a:solidFill>
                  <a:srgbClr val="1E1E1E"/>
                </a:solidFill>
                <a:effectLst/>
                <a:latin typeface="karma"/>
              </a:rPr>
              <a:t> </a:t>
            </a:r>
            <a:r>
              <a:rPr lang="de-DE" b="0" i="0" dirty="0" err="1">
                <a:solidFill>
                  <a:srgbClr val="1E1E1E"/>
                </a:solidFill>
                <a:effectLst/>
                <a:latin typeface="karma"/>
              </a:rPr>
              <a:t>až</a:t>
            </a:r>
            <a:r>
              <a:rPr lang="de-DE" b="0" i="0" dirty="0">
                <a:solidFill>
                  <a:srgbClr val="1E1E1E"/>
                </a:solidFill>
                <a:effectLst/>
                <a:latin typeface="karma"/>
              </a:rPr>
              <a:t> </a:t>
            </a:r>
            <a:r>
              <a:rPr lang="de-DE" b="0" i="0" dirty="0" err="1">
                <a:solidFill>
                  <a:srgbClr val="1E1E1E"/>
                </a:solidFill>
                <a:effectLst/>
                <a:latin typeface="karma"/>
              </a:rPr>
              <a:t>pár</a:t>
            </a:r>
            <a:r>
              <a:rPr lang="de-DE" b="0" i="0" dirty="0">
                <a:solidFill>
                  <a:srgbClr val="1E1E1E"/>
                </a:solidFill>
                <a:effectLst/>
                <a:latin typeface="karma"/>
              </a:rPr>
              <a:t> </a:t>
            </a:r>
            <a:r>
              <a:rPr lang="de-DE" b="0" i="0" dirty="0" err="1">
                <a:solidFill>
                  <a:srgbClr val="1E1E1E"/>
                </a:solidFill>
                <a:effectLst/>
                <a:latin typeface="karma"/>
              </a:rPr>
              <a:t>let</a:t>
            </a:r>
            <a:r>
              <a:rPr lang="de-DE" b="0" i="0" dirty="0">
                <a:solidFill>
                  <a:srgbClr val="1E1E1E"/>
                </a:solidFill>
                <a:effectLst/>
                <a:latin typeface="karma"/>
              </a:rPr>
              <a:t> </a:t>
            </a:r>
            <a:r>
              <a:rPr lang="de-DE" b="0" i="0" dirty="0" err="1">
                <a:solidFill>
                  <a:srgbClr val="1E1E1E"/>
                </a:solidFill>
                <a:effectLst/>
                <a:latin typeface="karma"/>
              </a:rPr>
              <a:t>před</a:t>
            </a:r>
            <a:r>
              <a:rPr lang="de-DE" b="0" i="0" dirty="0">
                <a:solidFill>
                  <a:srgbClr val="1E1E1E"/>
                </a:solidFill>
                <a:effectLst/>
                <a:latin typeface="karma"/>
              </a:rPr>
              <a:t> </a:t>
            </a:r>
            <a:r>
              <a:rPr lang="de-DE" b="0" i="0" dirty="0" err="1">
                <a:solidFill>
                  <a:srgbClr val="1E1E1E"/>
                </a:solidFill>
                <a:effectLst/>
                <a:latin typeface="karma"/>
              </a:rPr>
              <a:t>druhou</a:t>
            </a:r>
            <a:r>
              <a:rPr lang="de-DE" b="0" i="0" dirty="0">
                <a:solidFill>
                  <a:srgbClr val="1E1E1E"/>
                </a:solidFill>
                <a:effectLst/>
                <a:latin typeface="karma"/>
              </a:rPr>
              <a:t> </a:t>
            </a:r>
            <a:r>
              <a:rPr lang="de-DE" b="0" i="0" dirty="0" err="1">
                <a:solidFill>
                  <a:srgbClr val="1E1E1E"/>
                </a:solidFill>
                <a:effectLst/>
                <a:latin typeface="karma"/>
              </a:rPr>
              <a:t>světovou</a:t>
            </a:r>
            <a:r>
              <a:rPr lang="de-DE" b="0" i="0" dirty="0">
                <a:solidFill>
                  <a:srgbClr val="1E1E1E"/>
                </a:solidFill>
                <a:effectLst/>
                <a:latin typeface="karma"/>
              </a:rPr>
              <a:t> </a:t>
            </a:r>
            <a:r>
              <a:rPr lang="de-DE" b="0" i="0" dirty="0" err="1">
                <a:solidFill>
                  <a:srgbClr val="1E1E1E"/>
                </a:solidFill>
                <a:effectLst/>
                <a:latin typeface="karma"/>
              </a:rPr>
              <a:t>válkou</a:t>
            </a:r>
            <a:r>
              <a:rPr lang="de-DE" b="0" i="0" dirty="0">
                <a:solidFill>
                  <a:srgbClr val="1E1E1E"/>
                </a:solidFill>
                <a:effectLst/>
                <a:latin typeface="karma"/>
              </a:rPr>
              <a:t>, </a:t>
            </a:r>
            <a:r>
              <a:rPr lang="de-DE" b="0" i="0" dirty="0" err="1">
                <a:solidFill>
                  <a:srgbClr val="1E1E1E"/>
                </a:solidFill>
                <a:effectLst/>
                <a:latin typeface="karma"/>
              </a:rPr>
              <a:t>kde</a:t>
            </a:r>
            <a:r>
              <a:rPr lang="de-DE" b="0" i="0" dirty="0">
                <a:solidFill>
                  <a:srgbClr val="1E1E1E"/>
                </a:solidFill>
                <a:effectLst/>
                <a:latin typeface="karma"/>
              </a:rPr>
              <a:t> se </a:t>
            </a:r>
            <a:r>
              <a:rPr lang="de-DE" b="0" i="0" dirty="0" err="1">
                <a:solidFill>
                  <a:srgbClr val="1E1E1E"/>
                </a:solidFill>
                <a:effectLst/>
                <a:latin typeface="karma"/>
              </a:rPr>
              <a:t>ostře</a:t>
            </a:r>
            <a:r>
              <a:rPr lang="de-DE" b="0" i="0" dirty="0">
                <a:solidFill>
                  <a:srgbClr val="1E1E1E"/>
                </a:solidFill>
                <a:effectLst/>
                <a:latin typeface="karma"/>
              </a:rPr>
              <a:t> </a:t>
            </a:r>
            <a:r>
              <a:rPr lang="de-DE" b="0" i="0" dirty="0" err="1">
                <a:solidFill>
                  <a:srgbClr val="1E1E1E"/>
                </a:solidFill>
                <a:effectLst/>
                <a:latin typeface="karma"/>
              </a:rPr>
              <a:t>začal</a:t>
            </a:r>
            <a:r>
              <a:rPr lang="de-DE" b="0" i="0" dirty="0">
                <a:solidFill>
                  <a:srgbClr val="1E1E1E"/>
                </a:solidFill>
                <a:effectLst/>
                <a:latin typeface="karma"/>
              </a:rPr>
              <a:t> </a:t>
            </a:r>
            <a:r>
              <a:rPr lang="de-DE" b="0" i="0" dirty="0" err="1">
                <a:solidFill>
                  <a:srgbClr val="1E1E1E"/>
                </a:solidFill>
                <a:effectLst/>
                <a:latin typeface="karma"/>
              </a:rPr>
              <a:t>rozlišovat</a:t>
            </a:r>
            <a:r>
              <a:rPr lang="de-DE" b="0" i="0" dirty="0">
                <a:solidFill>
                  <a:srgbClr val="1E1E1E"/>
                </a:solidFill>
                <a:effectLst/>
                <a:latin typeface="karma"/>
              </a:rPr>
              <a:t> </a:t>
            </a:r>
            <a:r>
              <a:rPr lang="de-DE" b="0" i="0" dirty="0" err="1">
                <a:solidFill>
                  <a:srgbClr val="1E1E1E"/>
                </a:solidFill>
                <a:effectLst/>
                <a:latin typeface="karma"/>
              </a:rPr>
              <a:t>původ</a:t>
            </a:r>
            <a:r>
              <a:rPr lang="de-DE" b="0" i="0" dirty="0">
                <a:solidFill>
                  <a:srgbClr val="1E1E1E"/>
                </a:solidFill>
                <a:effectLst/>
                <a:latin typeface="karma"/>
              </a:rPr>
              <a:t>. </a:t>
            </a:r>
            <a:r>
              <a:rPr lang="de-DE" b="0" i="0" dirty="0" err="1">
                <a:solidFill>
                  <a:srgbClr val="1E1E1E"/>
                </a:solidFill>
                <a:effectLst/>
                <a:latin typeface="karma"/>
              </a:rPr>
              <a:t>Všechny</a:t>
            </a:r>
            <a:r>
              <a:rPr lang="de-DE" b="0" i="0" dirty="0">
                <a:solidFill>
                  <a:srgbClr val="1E1E1E"/>
                </a:solidFill>
                <a:effectLst/>
                <a:latin typeface="karma"/>
              </a:rPr>
              <a:t> </a:t>
            </a:r>
            <a:r>
              <a:rPr lang="de-DE" b="0" i="0" dirty="0" err="1">
                <a:solidFill>
                  <a:srgbClr val="1E1E1E"/>
                </a:solidFill>
                <a:effectLst/>
                <a:latin typeface="karma"/>
              </a:rPr>
              <a:t>ty</a:t>
            </a:r>
            <a:r>
              <a:rPr lang="de-DE" b="0" i="0" dirty="0">
                <a:solidFill>
                  <a:srgbClr val="1E1E1E"/>
                </a:solidFill>
                <a:effectLst/>
                <a:latin typeface="karma"/>
              </a:rPr>
              <a:t> </a:t>
            </a:r>
            <a:r>
              <a:rPr lang="de-DE" b="0" i="0" dirty="0" err="1">
                <a:solidFill>
                  <a:srgbClr val="1E1E1E"/>
                </a:solidFill>
                <a:effectLst/>
                <a:latin typeface="karma"/>
              </a:rPr>
              <a:t>národnosti</a:t>
            </a:r>
            <a:r>
              <a:rPr lang="de-DE" b="0" i="0" dirty="0">
                <a:solidFill>
                  <a:srgbClr val="1E1E1E"/>
                </a:solidFill>
                <a:effectLst/>
                <a:latin typeface="karma"/>
              </a:rPr>
              <a:t>, </a:t>
            </a:r>
            <a:r>
              <a:rPr lang="de-DE" b="0" i="0" dirty="0" err="1">
                <a:solidFill>
                  <a:srgbClr val="1E1E1E"/>
                </a:solidFill>
                <a:effectLst/>
                <a:latin typeface="karma"/>
              </a:rPr>
              <a:t>které</a:t>
            </a:r>
            <a:r>
              <a:rPr lang="de-DE" b="0" i="0" dirty="0">
                <a:solidFill>
                  <a:srgbClr val="1E1E1E"/>
                </a:solidFill>
                <a:effectLst/>
                <a:latin typeface="karma"/>
              </a:rPr>
              <a:t> </a:t>
            </a:r>
            <a:r>
              <a:rPr lang="de-DE" b="0" i="0" dirty="0" err="1">
                <a:solidFill>
                  <a:srgbClr val="1E1E1E"/>
                </a:solidFill>
                <a:effectLst/>
                <a:latin typeface="karma"/>
              </a:rPr>
              <a:t>jsem</a:t>
            </a:r>
            <a:r>
              <a:rPr lang="de-DE" b="0" i="0" dirty="0">
                <a:solidFill>
                  <a:srgbClr val="1E1E1E"/>
                </a:solidFill>
                <a:effectLst/>
                <a:latin typeface="karma"/>
              </a:rPr>
              <a:t> </a:t>
            </a:r>
            <a:r>
              <a:rPr lang="de-DE" b="0" i="0" dirty="0" err="1">
                <a:solidFill>
                  <a:srgbClr val="1E1E1E"/>
                </a:solidFill>
                <a:effectLst/>
                <a:latin typeface="karma"/>
              </a:rPr>
              <a:t>zdědila</a:t>
            </a:r>
            <a:r>
              <a:rPr lang="de-DE" b="0" i="0" dirty="0">
                <a:solidFill>
                  <a:srgbClr val="1E1E1E"/>
                </a:solidFill>
                <a:effectLst/>
                <a:latin typeface="karma"/>
              </a:rPr>
              <a:t> </a:t>
            </a:r>
            <a:r>
              <a:rPr lang="de-DE" b="0" i="0" dirty="0" err="1">
                <a:solidFill>
                  <a:srgbClr val="1E1E1E"/>
                </a:solidFill>
                <a:effectLst/>
                <a:latin typeface="karma"/>
              </a:rPr>
              <a:t>po</a:t>
            </a:r>
            <a:r>
              <a:rPr lang="de-DE" b="0" i="0" dirty="0">
                <a:solidFill>
                  <a:srgbClr val="1E1E1E"/>
                </a:solidFill>
                <a:effectLst/>
                <a:latin typeface="karma"/>
              </a:rPr>
              <a:t> </a:t>
            </a:r>
            <a:r>
              <a:rPr lang="de-DE" b="0" i="0" dirty="0" err="1">
                <a:solidFill>
                  <a:srgbClr val="1E1E1E"/>
                </a:solidFill>
                <a:effectLst/>
                <a:latin typeface="karma"/>
              </a:rPr>
              <a:t>svých</a:t>
            </a:r>
            <a:r>
              <a:rPr lang="de-DE" b="0" i="0" dirty="0">
                <a:solidFill>
                  <a:srgbClr val="1E1E1E"/>
                </a:solidFill>
                <a:effectLst/>
                <a:latin typeface="karma"/>
              </a:rPr>
              <a:t> </a:t>
            </a:r>
            <a:r>
              <a:rPr lang="de-DE" b="0" i="0" dirty="0" err="1">
                <a:solidFill>
                  <a:srgbClr val="1E1E1E"/>
                </a:solidFill>
                <a:effectLst/>
                <a:latin typeface="karma"/>
              </a:rPr>
              <a:t>prarodičích</a:t>
            </a:r>
            <a:r>
              <a:rPr lang="de-DE" b="0" i="0" dirty="0">
                <a:solidFill>
                  <a:srgbClr val="1E1E1E"/>
                </a:solidFill>
                <a:effectLst/>
                <a:latin typeface="karma"/>
              </a:rPr>
              <a:t>, mi </a:t>
            </a:r>
            <a:r>
              <a:rPr lang="de-DE" b="0" i="0" dirty="0" err="1">
                <a:solidFill>
                  <a:srgbClr val="1E1E1E"/>
                </a:solidFill>
                <a:effectLst/>
                <a:latin typeface="karma"/>
              </a:rPr>
              <a:t>umožňují</a:t>
            </a:r>
            <a:r>
              <a:rPr lang="de-DE" b="0" i="0" dirty="0">
                <a:solidFill>
                  <a:srgbClr val="1E1E1E"/>
                </a:solidFill>
                <a:effectLst/>
                <a:latin typeface="karma"/>
              </a:rPr>
              <a:t> </a:t>
            </a:r>
            <a:r>
              <a:rPr lang="de-DE" b="0" i="0" dirty="0" err="1">
                <a:solidFill>
                  <a:srgbClr val="1E1E1E"/>
                </a:solidFill>
                <a:effectLst/>
                <a:latin typeface="karma"/>
              </a:rPr>
              <a:t>zdravý</a:t>
            </a:r>
            <a:r>
              <a:rPr lang="de-DE" b="0" i="0" dirty="0">
                <a:solidFill>
                  <a:srgbClr val="1E1E1E"/>
                </a:solidFill>
                <a:effectLst/>
                <a:latin typeface="karma"/>
              </a:rPr>
              <a:t> </a:t>
            </a:r>
            <a:r>
              <a:rPr lang="de-DE" b="0" i="0" dirty="0" err="1">
                <a:solidFill>
                  <a:srgbClr val="1E1E1E"/>
                </a:solidFill>
                <a:effectLst/>
                <a:latin typeface="karma"/>
              </a:rPr>
              <a:t>odstup</a:t>
            </a:r>
            <a:r>
              <a:rPr lang="de-DE" b="0" i="0" dirty="0">
                <a:solidFill>
                  <a:srgbClr val="1E1E1E"/>
                </a:solidFill>
                <a:effectLst/>
                <a:latin typeface="karma"/>
              </a:rPr>
              <a:t> </a:t>
            </a:r>
            <a:r>
              <a:rPr lang="de-DE" b="0" i="0" dirty="0" err="1">
                <a:solidFill>
                  <a:srgbClr val="1E1E1E"/>
                </a:solidFill>
                <a:effectLst/>
                <a:latin typeface="karma"/>
              </a:rPr>
              <a:t>od</a:t>
            </a:r>
            <a:r>
              <a:rPr lang="de-DE" b="0" i="0" dirty="0">
                <a:solidFill>
                  <a:srgbClr val="1E1E1E"/>
                </a:solidFill>
                <a:effectLst/>
                <a:latin typeface="karma"/>
              </a:rPr>
              <a:t> </a:t>
            </a:r>
            <a:r>
              <a:rPr lang="de-DE" b="0" i="0" dirty="0" err="1">
                <a:solidFill>
                  <a:srgbClr val="1E1E1E"/>
                </a:solidFill>
                <a:effectLst/>
                <a:latin typeface="karma"/>
              </a:rPr>
              <a:t>divokého</a:t>
            </a:r>
            <a:r>
              <a:rPr lang="de-DE" b="0" i="0" dirty="0">
                <a:solidFill>
                  <a:srgbClr val="1E1E1E"/>
                </a:solidFill>
                <a:effectLst/>
                <a:latin typeface="karma"/>
              </a:rPr>
              <a:t> </a:t>
            </a:r>
            <a:r>
              <a:rPr lang="de-DE" b="0" i="0" dirty="0" err="1">
                <a:solidFill>
                  <a:srgbClr val="1E1E1E"/>
                </a:solidFill>
                <a:effectLst/>
                <a:latin typeface="karma"/>
              </a:rPr>
              <a:t>vlastenčení</a:t>
            </a:r>
            <a:r>
              <a:rPr lang="de-DE" b="0" i="0" dirty="0">
                <a:solidFill>
                  <a:srgbClr val="1E1E1E"/>
                </a:solidFill>
                <a:effectLst/>
                <a:latin typeface="karma"/>
              </a:rPr>
              <a:t> a </a:t>
            </a:r>
            <a:r>
              <a:rPr lang="de-DE" b="0" i="0" dirty="0" err="1">
                <a:solidFill>
                  <a:srgbClr val="1E1E1E"/>
                </a:solidFill>
                <a:effectLst/>
                <a:latin typeface="karma"/>
              </a:rPr>
              <a:t>národnostních</a:t>
            </a:r>
            <a:r>
              <a:rPr lang="de-DE" b="0" i="0" dirty="0">
                <a:solidFill>
                  <a:srgbClr val="1E1E1E"/>
                </a:solidFill>
                <a:effectLst/>
                <a:latin typeface="karma"/>
              </a:rPr>
              <a:t> </a:t>
            </a:r>
            <a:r>
              <a:rPr lang="de-DE" b="0" i="0" dirty="0" err="1">
                <a:solidFill>
                  <a:srgbClr val="1E1E1E"/>
                </a:solidFill>
                <a:effectLst/>
                <a:latin typeface="karma"/>
              </a:rPr>
              <a:t>mýtů</a:t>
            </a:r>
            <a:r>
              <a:rPr lang="de-DE" b="0" i="0" dirty="0">
                <a:solidFill>
                  <a:srgbClr val="1E1E1E"/>
                </a:solidFill>
                <a:effectLst/>
                <a:latin typeface="karma"/>
              </a:rPr>
              <a:t>.</a:t>
            </a:r>
            <a:endParaRPr lang="cs-CZ" b="0" i="0" dirty="0">
              <a:solidFill>
                <a:srgbClr val="1E1E1E"/>
              </a:solidFill>
              <a:effectLst/>
              <a:latin typeface="karma"/>
            </a:endParaRPr>
          </a:p>
        </p:txBody>
      </p:sp>
    </p:spTree>
    <p:extLst>
      <p:ext uri="{BB962C8B-B14F-4D97-AF65-F5344CB8AC3E}">
        <p14:creationId xmlns:p14="http://schemas.microsoft.com/office/powerpoint/2010/main" val="338269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2E6284-708C-7EF3-35E9-530B455EFE4B}"/>
              </a:ext>
            </a:extLst>
          </p:cNvPr>
          <p:cNvSpPr>
            <a:spLocks noGrp="1"/>
          </p:cNvSpPr>
          <p:nvPr>
            <p:ph type="title"/>
          </p:nvPr>
        </p:nvSpPr>
        <p:spPr/>
        <p:txBody>
          <a:bodyPr/>
          <a:lstStyle/>
          <a:p>
            <a:r>
              <a:rPr lang="de-DE" b="1" i="0" dirty="0" err="1">
                <a:solidFill>
                  <a:srgbClr val="1E1E1E"/>
                </a:solidFill>
                <a:effectLst/>
                <a:latin typeface="karma"/>
              </a:rPr>
              <a:t>Proč</a:t>
            </a:r>
            <a:r>
              <a:rPr lang="de-DE" b="1" i="0" dirty="0">
                <a:solidFill>
                  <a:srgbClr val="1E1E1E"/>
                </a:solidFill>
                <a:effectLst/>
                <a:latin typeface="karma"/>
              </a:rPr>
              <a:t> je </a:t>
            </a:r>
            <a:r>
              <a:rPr lang="de-DE" b="1" i="0" dirty="0" err="1">
                <a:solidFill>
                  <a:srgbClr val="1E1E1E"/>
                </a:solidFill>
                <a:effectLst/>
                <a:latin typeface="karma"/>
              </a:rPr>
              <a:t>podle</a:t>
            </a:r>
            <a:r>
              <a:rPr lang="de-DE" b="1" i="0" dirty="0">
                <a:solidFill>
                  <a:srgbClr val="1E1E1E"/>
                </a:solidFill>
                <a:effectLst/>
                <a:latin typeface="karma"/>
              </a:rPr>
              <a:t> </a:t>
            </a:r>
            <a:r>
              <a:rPr lang="de-DE" b="1" i="0" dirty="0" err="1">
                <a:solidFill>
                  <a:srgbClr val="1E1E1E"/>
                </a:solidFill>
                <a:effectLst/>
                <a:latin typeface="karma"/>
              </a:rPr>
              <a:t>vás</a:t>
            </a:r>
            <a:r>
              <a:rPr lang="de-DE" b="1" i="0" dirty="0">
                <a:solidFill>
                  <a:srgbClr val="1E1E1E"/>
                </a:solidFill>
                <a:effectLst/>
                <a:latin typeface="karma"/>
              </a:rPr>
              <a:t> </a:t>
            </a:r>
            <a:r>
              <a:rPr lang="de-DE" b="1" i="0" dirty="0" err="1">
                <a:solidFill>
                  <a:srgbClr val="1E1E1E"/>
                </a:solidFill>
                <a:effectLst/>
                <a:latin typeface="karma"/>
              </a:rPr>
              <a:t>škoda</a:t>
            </a:r>
            <a:r>
              <a:rPr lang="de-DE" b="1" i="0" dirty="0">
                <a:solidFill>
                  <a:srgbClr val="1E1E1E"/>
                </a:solidFill>
                <a:effectLst/>
                <a:latin typeface="karma"/>
              </a:rPr>
              <a:t>, </a:t>
            </a:r>
            <a:r>
              <a:rPr lang="de-DE" b="1" i="0" dirty="0" err="1">
                <a:solidFill>
                  <a:srgbClr val="1E1E1E"/>
                </a:solidFill>
                <a:effectLst/>
                <a:latin typeface="karma"/>
              </a:rPr>
              <a:t>že</a:t>
            </a:r>
            <a:r>
              <a:rPr lang="de-DE" b="1" i="0" dirty="0">
                <a:solidFill>
                  <a:srgbClr val="1E1E1E"/>
                </a:solidFill>
                <a:effectLst/>
                <a:latin typeface="karma"/>
              </a:rPr>
              <a:t> se </a:t>
            </a:r>
            <a:r>
              <a:rPr lang="de-DE" b="1" i="0" dirty="0" err="1">
                <a:solidFill>
                  <a:srgbClr val="1E1E1E"/>
                </a:solidFill>
                <a:effectLst/>
                <a:latin typeface="karma"/>
              </a:rPr>
              <a:t>tyto</a:t>
            </a:r>
            <a:r>
              <a:rPr lang="de-DE" b="1" i="0" dirty="0">
                <a:solidFill>
                  <a:srgbClr val="1E1E1E"/>
                </a:solidFill>
                <a:effectLst/>
                <a:latin typeface="karma"/>
              </a:rPr>
              <a:t> </a:t>
            </a:r>
            <a:r>
              <a:rPr lang="de-DE" b="1" i="0" dirty="0" err="1">
                <a:solidFill>
                  <a:srgbClr val="1E1E1E"/>
                </a:solidFill>
                <a:effectLst/>
                <a:latin typeface="karma"/>
              </a:rPr>
              <a:t>národy</a:t>
            </a:r>
            <a:r>
              <a:rPr lang="de-DE" b="1" i="0" dirty="0">
                <a:solidFill>
                  <a:srgbClr val="1E1E1E"/>
                </a:solidFill>
                <a:effectLst/>
                <a:latin typeface="karma"/>
              </a:rPr>
              <a:t> </a:t>
            </a:r>
            <a:r>
              <a:rPr lang="de-DE" b="1" i="0" dirty="0" err="1">
                <a:solidFill>
                  <a:srgbClr val="1E1E1E"/>
                </a:solidFill>
                <a:effectLst/>
                <a:latin typeface="karma"/>
              </a:rPr>
              <a:t>odloučily</a:t>
            </a:r>
            <a:r>
              <a:rPr lang="de-DE" b="1" i="0" dirty="0">
                <a:solidFill>
                  <a:srgbClr val="1E1E1E"/>
                </a:solidFill>
                <a:effectLst/>
                <a:latin typeface="karma"/>
              </a:rPr>
              <a:t>?</a:t>
            </a:r>
            <a:endParaRPr lang="de-DE" dirty="0"/>
          </a:p>
        </p:txBody>
      </p:sp>
      <p:sp>
        <p:nvSpPr>
          <p:cNvPr id="3" name="Zástupný obsah 2">
            <a:extLst>
              <a:ext uri="{FF2B5EF4-FFF2-40B4-BE49-F238E27FC236}">
                <a16:creationId xmlns:a16="http://schemas.microsoft.com/office/drawing/2014/main" id="{001C4EB5-A03E-927E-5BA5-BB928C822A89}"/>
              </a:ext>
            </a:extLst>
          </p:cNvPr>
          <p:cNvSpPr>
            <a:spLocks noGrp="1"/>
          </p:cNvSpPr>
          <p:nvPr>
            <p:ph idx="1"/>
          </p:nvPr>
        </p:nvSpPr>
        <p:spPr/>
        <p:txBody>
          <a:bodyPr/>
          <a:lstStyle/>
          <a:p>
            <a:r>
              <a:rPr lang="de-DE" b="0" i="0" dirty="0" err="1">
                <a:solidFill>
                  <a:srgbClr val="1E1E1E"/>
                </a:solidFill>
                <a:effectLst/>
                <a:latin typeface="karma"/>
              </a:rPr>
              <a:t>Protože</a:t>
            </a:r>
            <a:r>
              <a:rPr lang="de-DE" b="0" i="0" dirty="0">
                <a:solidFill>
                  <a:srgbClr val="1E1E1E"/>
                </a:solidFill>
                <a:effectLst/>
                <a:latin typeface="karma"/>
              </a:rPr>
              <a:t> </a:t>
            </a:r>
            <a:r>
              <a:rPr lang="de-DE" b="0" i="0" dirty="0" err="1">
                <a:solidFill>
                  <a:srgbClr val="1E1E1E"/>
                </a:solidFill>
                <a:effectLst/>
                <a:latin typeface="karma"/>
              </a:rPr>
              <a:t>mnohonárodnostní</a:t>
            </a:r>
            <a:r>
              <a:rPr lang="de-DE" b="0" i="0" dirty="0">
                <a:solidFill>
                  <a:srgbClr val="1E1E1E"/>
                </a:solidFill>
                <a:effectLst/>
                <a:latin typeface="karma"/>
              </a:rPr>
              <a:t> </a:t>
            </a:r>
            <a:r>
              <a:rPr lang="de-DE" b="0" i="0" dirty="0" err="1">
                <a:solidFill>
                  <a:srgbClr val="1E1E1E"/>
                </a:solidFill>
                <a:effectLst/>
                <a:latin typeface="karma"/>
              </a:rPr>
              <a:t>kultura</a:t>
            </a:r>
            <a:r>
              <a:rPr lang="de-DE" b="0" i="0" dirty="0">
                <a:solidFill>
                  <a:srgbClr val="1E1E1E"/>
                </a:solidFill>
                <a:effectLst/>
                <a:latin typeface="karma"/>
              </a:rPr>
              <a:t> je </a:t>
            </a:r>
            <a:r>
              <a:rPr lang="de-DE" b="0" i="0" dirty="0" err="1">
                <a:solidFill>
                  <a:srgbClr val="1E1E1E"/>
                </a:solidFill>
                <a:effectLst/>
                <a:latin typeface="karma"/>
              </a:rPr>
              <a:t>vždy</a:t>
            </a:r>
            <a:r>
              <a:rPr lang="de-DE" b="0" i="0" dirty="0">
                <a:solidFill>
                  <a:srgbClr val="1E1E1E"/>
                </a:solidFill>
                <a:effectLst/>
                <a:latin typeface="karma"/>
              </a:rPr>
              <a:t> </a:t>
            </a:r>
            <a:r>
              <a:rPr lang="de-DE" b="0" i="0" dirty="0" err="1">
                <a:solidFill>
                  <a:srgbClr val="1E1E1E"/>
                </a:solidFill>
                <a:effectLst/>
                <a:latin typeface="karma"/>
              </a:rPr>
              <a:t>zajímavější</a:t>
            </a:r>
            <a:r>
              <a:rPr lang="de-DE" b="0" i="0" dirty="0">
                <a:solidFill>
                  <a:srgbClr val="1E1E1E"/>
                </a:solidFill>
                <a:effectLst/>
                <a:latin typeface="karma"/>
              </a:rPr>
              <a:t> </a:t>
            </a:r>
            <a:r>
              <a:rPr lang="de-DE" b="0" i="0" dirty="0" err="1">
                <a:solidFill>
                  <a:srgbClr val="1E1E1E"/>
                </a:solidFill>
                <a:effectLst/>
                <a:latin typeface="karma"/>
              </a:rPr>
              <a:t>než</a:t>
            </a:r>
            <a:r>
              <a:rPr lang="de-DE" b="0" i="0" dirty="0">
                <a:solidFill>
                  <a:srgbClr val="1E1E1E"/>
                </a:solidFill>
                <a:effectLst/>
                <a:latin typeface="karma"/>
              </a:rPr>
              <a:t> </a:t>
            </a:r>
            <a:r>
              <a:rPr lang="de-DE" b="0" i="0" dirty="0" err="1">
                <a:solidFill>
                  <a:srgbClr val="1E1E1E"/>
                </a:solidFill>
                <a:effectLst/>
                <a:latin typeface="karma"/>
              </a:rPr>
              <a:t>kultura</a:t>
            </a:r>
            <a:r>
              <a:rPr lang="de-DE" b="0" i="0" dirty="0">
                <a:solidFill>
                  <a:srgbClr val="1E1E1E"/>
                </a:solidFill>
                <a:effectLst/>
                <a:latin typeface="karma"/>
              </a:rPr>
              <a:t> </a:t>
            </a:r>
            <a:r>
              <a:rPr lang="de-DE" b="0" i="0" dirty="0" err="1">
                <a:solidFill>
                  <a:srgbClr val="1E1E1E"/>
                </a:solidFill>
                <a:effectLst/>
                <a:latin typeface="karma"/>
              </a:rPr>
              <a:t>jednonárodnostní</a:t>
            </a:r>
            <a:r>
              <a:rPr lang="de-DE" b="0" i="0" dirty="0">
                <a:solidFill>
                  <a:srgbClr val="1E1E1E"/>
                </a:solidFill>
                <a:effectLst/>
                <a:latin typeface="karma"/>
              </a:rPr>
              <a:t>. </a:t>
            </a:r>
            <a:r>
              <a:rPr lang="de-DE" b="0" i="0" dirty="0" err="1">
                <a:solidFill>
                  <a:srgbClr val="1E1E1E"/>
                </a:solidFill>
                <a:effectLst/>
                <a:latin typeface="karma"/>
              </a:rPr>
              <a:t>Nemá</a:t>
            </a:r>
            <a:r>
              <a:rPr lang="de-DE" b="0" i="0" dirty="0">
                <a:solidFill>
                  <a:srgbClr val="1E1E1E"/>
                </a:solidFill>
                <a:effectLst/>
                <a:latin typeface="karma"/>
              </a:rPr>
              <a:t> </a:t>
            </a:r>
            <a:r>
              <a:rPr lang="de-DE" b="0" i="0" dirty="0" err="1">
                <a:solidFill>
                  <a:srgbClr val="1E1E1E"/>
                </a:solidFill>
                <a:effectLst/>
                <a:latin typeface="karma"/>
              </a:rPr>
              <a:t>smysl</a:t>
            </a:r>
            <a:r>
              <a:rPr lang="de-DE" b="0" i="0" dirty="0">
                <a:solidFill>
                  <a:srgbClr val="1E1E1E"/>
                </a:solidFill>
                <a:effectLst/>
                <a:latin typeface="karma"/>
              </a:rPr>
              <a:t> </a:t>
            </a:r>
            <a:r>
              <a:rPr lang="de-DE" b="0" i="0" dirty="0" err="1">
                <a:solidFill>
                  <a:srgbClr val="1E1E1E"/>
                </a:solidFill>
                <a:effectLst/>
                <a:latin typeface="karma"/>
              </a:rPr>
              <a:t>pátrat</a:t>
            </a:r>
            <a:r>
              <a:rPr lang="de-DE" b="0" i="0" dirty="0">
                <a:solidFill>
                  <a:srgbClr val="1E1E1E"/>
                </a:solidFill>
                <a:effectLst/>
                <a:latin typeface="karma"/>
              </a:rPr>
              <a:t> </a:t>
            </a:r>
            <a:r>
              <a:rPr lang="de-DE" b="0" i="0" dirty="0" err="1">
                <a:solidFill>
                  <a:srgbClr val="1E1E1E"/>
                </a:solidFill>
                <a:effectLst/>
                <a:latin typeface="karma"/>
              </a:rPr>
              <a:t>po</a:t>
            </a:r>
            <a:r>
              <a:rPr lang="de-DE" b="0" i="0" dirty="0">
                <a:solidFill>
                  <a:srgbClr val="1E1E1E"/>
                </a:solidFill>
                <a:effectLst/>
                <a:latin typeface="karma"/>
              </a:rPr>
              <a:t> </a:t>
            </a:r>
            <a:r>
              <a:rPr lang="de-DE" b="0" i="0" dirty="0" err="1">
                <a:solidFill>
                  <a:srgbClr val="1E1E1E"/>
                </a:solidFill>
                <a:effectLst/>
                <a:latin typeface="karma"/>
              </a:rPr>
              <a:t>tom</a:t>
            </a:r>
            <a:r>
              <a:rPr lang="de-DE" b="0" i="0" dirty="0">
                <a:solidFill>
                  <a:srgbClr val="1E1E1E"/>
                </a:solidFill>
                <a:effectLst/>
                <a:latin typeface="karma"/>
              </a:rPr>
              <a:t>, </a:t>
            </a:r>
            <a:r>
              <a:rPr lang="de-DE" b="0" i="0" dirty="0" err="1">
                <a:solidFill>
                  <a:srgbClr val="1E1E1E"/>
                </a:solidFill>
                <a:effectLst/>
                <a:latin typeface="karma"/>
              </a:rPr>
              <a:t>který</a:t>
            </a:r>
            <a:r>
              <a:rPr lang="de-DE" b="0" i="0" dirty="0">
                <a:solidFill>
                  <a:srgbClr val="1E1E1E"/>
                </a:solidFill>
                <a:effectLst/>
                <a:latin typeface="karma"/>
              </a:rPr>
              <a:t> z </a:t>
            </a:r>
            <a:r>
              <a:rPr lang="de-DE" b="0" i="0" dirty="0" err="1">
                <a:solidFill>
                  <a:srgbClr val="1E1E1E"/>
                </a:solidFill>
                <a:effectLst/>
                <a:latin typeface="karma"/>
              </a:rPr>
              <a:t>národů</a:t>
            </a:r>
            <a:r>
              <a:rPr lang="de-DE" b="0" i="0" dirty="0">
                <a:solidFill>
                  <a:srgbClr val="1E1E1E"/>
                </a:solidFill>
                <a:effectLst/>
                <a:latin typeface="karma"/>
              </a:rPr>
              <a:t> tu </a:t>
            </a:r>
            <a:r>
              <a:rPr lang="de-DE" b="0" i="0" dirty="0" err="1">
                <a:solidFill>
                  <a:srgbClr val="1E1E1E"/>
                </a:solidFill>
                <a:effectLst/>
                <a:latin typeface="karma"/>
              </a:rPr>
              <a:t>tak</a:t>
            </a:r>
            <a:r>
              <a:rPr lang="de-DE" b="0" i="0" dirty="0">
                <a:solidFill>
                  <a:srgbClr val="1E1E1E"/>
                </a:solidFill>
                <a:effectLst/>
                <a:latin typeface="karma"/>
              </a:rPr>
              <a:t> </a:t>
            </a:r>
            <a:r>
              <a:rPr lang="de-DE" b="0" i="0" dirty="0" err="1">
                <a:solidFill>
                  <a:srgbClr val="1E1E1E"/>
                </a:solidFill>
                <a:effectLst/>
                <a:latin typeface="karma"/>
              </a:rPr>
              <a:t>tragicky</a:t>
            </a:r>
            <a:r>
              <a:rPr lang="de-DE" b="0" i="0" dirty="0">
                <a:solidFill>
                  <a:srgbClr val="1E1E1E"/>
                </a:solidFill>
                <a:effectLst/>
                <a:latin typeface="karma"/>
              </a:rPr>
              <a:t> </a:t>
            </a:r>
            <a:r>
              <a:rPr lang="de-DE" b="0" i="0" dirty="0" err="1">
                <a:solidFill>
                  <a:srgbClr val="1E1E1E"/>
                </a:solidFill>
                <a:effectLst/>
                <a:latin typeface="karma"/>
              </a:rPr>
              <a:t>končící</a:t>
            </a:r>
            <a:r>
              <a:rPr lang="de-DE" b="0" i="0" dirty="0">
                <a:solidFill>
                  <a:srgbClr val="1E1E1E"/>
                </a:solidFill>
                <a:effectLst/>
                <a:latin typeface="karma"/>
              </a:rPr>
              <a:t> </a:t>
            </a:r>
            <a:r>
              <a:rPr lang="de-DE" b="0" i="0" dirty="0" err="1">
                <a:solidFill>
                  <a:srgbClr val="1E1E1E"/>
                </a:solidFill>
                <a:effectLst/>
                <a:latin typeface="karma"/>
              </a:rPr>
              <a:t>roztržku</a:t>
            </a:r>
            <a:r>
              <a:rPr lang="de-DE" b="0" i="0" dirty="0">
                <a:solidFill>
                  <a:srgbClr val="1E1E1E"/>
                </a:solidFill>
                <a:effectLst/>
                <a:latin typeface="karma"/>
              </a:rPr>
              <a:t> </a:t>
            </a:r>
            <a:r>
              <a:rPr lang="de-DE" b="0" i="0" dirty="0" err="1">
                <a:solidFill>
                  <a:srgbClr val="1E1E1E"/>
                </a:solidFill>
                <a:effectLst/>
                <a:latin typeface="karma"/>
              </a:rPr>
              <a:t>zapříčinil</a:t>
            </a:r>
            <a:r>
              <a:rPr lang="de-DE" b="0" i="0" dirty="0">
                <a:solidFill>
                  <a:srgbClr val="1E1E1E"/>
                </a:solidFill>
                <a:effectLst/>
                <a:latin typeface="karma"/>
              </a:rPr>
              <a:t>, </a:t>
            </a:r>
            <a:r>
              <a:rPr lang="de-DE" b="0" i="0" dirty="0" err="1">
                <a:solidFill>
                  <a:srgbClr val="1E1E1E"/>
                </a:solidFill>
                <a:effectLst/>
                <a:latin typeface="karma"/>
              </a:rPr>
              <a:t>protože</a:t>
            </a:r>
            <a:r>
              <a:rPr lang="de-DE" b="0" i="0" dirty="0">
                <a:solidFill>
                  <a:srgbClr val="1E1E1E"/>
                </a:solidFill>
                <a:effectLst/>
                <a:latin typeface="karma"/>
              </a:rPr>
              <a:t> </a:t>
            </a:r>
            <a:r>
              <a:rPr lang="de-DE" b="0" i="0" dirty="0" err="1">
                <a:solidFill>
                  <a:srgbClr val="1E1E1E"/>
                </a:solidFill>
                <a:effectLst/>
                <a:latin typeface="karma"/>
              </a:rPr>
              <a:t>bychom</a:t>
            </a:r>
            <a:r>
              <a:rPr lang="de-DE" b="0" i="0" dirty="0">
                <a:solidFill>
                  <a:srgbClr val="1E1E1E"/>
                </a:solidFill>
                <a:effectLst/>
                <a:latin typeface="karma"/>
              </a:rPr>
              <a:t> </a:t>
            </a:r>
            <a:r>
              <a:rPr lang="de-DE" b="0" i="0" dirty="0" err="1">
                <a:solidFill>
                  <a:srgbClr val="1E1E1E"/>
                </a:solidFill>
                <a:effectLst/>
                <a:latin typeface="karma"/>
              </a:rPr>
              <a:t>zase</a:t>
            </a:r>
            <a:r>
              <a:rPr lang="de-DE" b="0" i="0" dirty="0">
                <a:solidFill>
                  <a:srgbClr val="1E1E1E"/>
                </a:solidFill>
                <a:effectLst/>
                <a:latin typeface="karma"/>
              </a:rPr>
              <a:t> </a:t>
            </a:r>
            <a:r>
              <a:rPr lang="de-DE" b="0" i="0" dirty="0" err="1">
                <a:solidFill>
                  <a:srgbClr val="1E1E1E"/>
                </a:solidFill>
                <a:effectLst/>
                <a:latin typeface="karma"/>
              </a:rPr>
              <a:t>došli</a:t>
            </a:r>
            <a:r>
              <a:rPr lang="de-DE" b="0" i="0" dirty="0">
                <a:solidFill>
                  <a:srgbClr val="1E1E1E"/>
                </a:solidFill>
                <a:effectLst/>
                <a:latin typeface="karma"/>
              </a:rPr>
              <a:t> </a:t>
            </a:r>
            <a:r>
              <a:rPr lang="de-DE" b="0" i="0" dirty="0" err="1">
                <a:solidFill>
                  <a:srgbClr val="1E1E1E"/>
                </a:solidFill>
                <a:effectLst/>
                <a:latin typeface="karma"/>
              </a:rPr>
              <a:t>až</a:t>
            </a:r>
            <a:r>
              <a:rPr lang="de-DE" b="0" i="0" dirty="0">
                <a:solidFill>
                  <a:srgbClr val="1E1E1E"/>
                </a:solidFill>
                <a:effectLst/>
                <a:latin typeface="karma"/>
              </a:rPr>
              <a:t> do </a:t>
            </a:r>
            <a:r>
              <a:rPr lang="de-DE" b="0" i="0" dirty="0" err="1">
                <a:solidFill>
                  <a:srgbClr val="1E1E1E"/>
                </a:solidFill>
                <a:effectLst/>
                <a:latin typeface="karma"/>
              </a:rPr>
              <a:t>toho</a:t>
            </a:r>
            <a:r>
              <a:rPr lang="de-DE" b="0" i="0" dirty="0">
                <a:solidFill>
                  <a:srgbClr val="1E1E1E"/>
                </a:solidFill>
                <a:effectLst/>
                <a:latin typeface="karma"/>
              </a:rPr>
              <a:t> 19. </a:t>
            </a:r>
            <a:r>
              <a:rPr lang="de-DE" b="0" i="0" dirty="0" err="1">
                <a:solidFill>
                  <a:srgbClr val="1E1E1E"/>
                </a:solidFill>
                <a:effectLst/>
                <a:latin typeface="karma"/>
              </a:rPr>
              <a:t>století</a:t>
            </a:r>
            <a:r>
              <a:rPr lang="de-DE" b="0" i="0" dirty="0">
                <a:solidFill>
                  <a:srgbClr val="1E1E1E"/>
                </a:solidFill>
                <a:effectLst/>
                <a:latin typeface="karma"/>
              </a:rPr>
              <a:t>. Fakt je, </a:t>
            </a:r>
            <a:r>
              <a:rPr lang="de-DE" b="0" i="0" dirty="0" err="1">
                <a:solidFill>
                  <a:srgbClr val="1E1E1E"/>
                </a:solidFill>
                <a:effectLst/>
                <a:latin typeface="karma"/>
              </a:rPr>
              <a:t>že</a:t>
            </a:r>
            <a:r>
              <a:rPr lang="de-DE" b="0" i="0" dirty="0">
                <a:solidFill>
                  <a:srgbClr val="1E1E1E"/>
                </a:solidFill>
                <a:effectLst/>
                <a:latin typeface="karma"/>
              </a:rPr>
              <a:t> </a:t>
            </a:r>
            <a:r>
              <a:rPr lang="de-DE" b="0" i="0" dirty="0" err="1">
                <a:solidFill>
                  <a:srgbClr val="1E1E1E"/>
                </a:solidFill>
                <a:effectLst/>
                <a:latin typeface="karma"/>
              </a:rPr>
              <a:t>Česká</a:t>
            </a:r>
            <a:r>
              <a:rPr lang="de-DE" b="0" i="0" dirty="0">
                <a:solidFill>
                  <a:srgbClr val="1E1E1E"/>
                </a:solidFill>
                <a:effectLst/>
                <a:latin typeface="karma"/>
              </a:rPr>
              <a:t> </a:t>
            </a:r>
            <a:r>
              <a:rPr lang="de-DE" b="0" i="0" dirty="0" err="1">
                <a:solidFill>
                  <a:srgbClr val="1E1E1E"/>
                </a:solidFill>
                <a:effectLst/>
                <a:latin typeface="karma"/>
              </a:rPr>
              <a:t>republika</a:t>
            </a:r>
            <a:r>
              <a:rPr lang="de-DE" b="0" i="0" dirty="0">
                <a:solidFill>
                  <a:srgbClr val="1E1E1E"/>
                </a:solidFill>
                <a:effectLst/>
                <a:latin typeface="karma"/>
              </a:rPr>
              <a:t> je </a:t>
            </a:r>
            <a:r>
              <a:rPr lang="de-DE" b="0" i="0" dirty="0" err="1">
                <a:solidFill>
                  <a:srgbClr val="1E1E1E"/>
                </a:solidFill>
                <a:effectLst/>
                <a:latin typeface="karma"/>
              </a:rPr>
              <a:t>dnes</a:t>
            </a:r>
            <a:r>
              <a:rPr lang="de-DE" b="0" i="0" dirty="0">
                <a:solidFill>
                  <a:srgbClr val="1E1E1E"/>
                </a:solidFill>
                <a:effectLst/>
                <a:latin typeface="karma"/>
              </a:rPr>
              <a:t> </a:t>
            </a:r>
            <a:r>
              <a:rPr lang="de-DE" b="0" i="0" dirty="0" err="1">
                <a:solidFill>
                  <a:srgbClr val="1E1E1E"/>
                </a:solidFill>
                <a:effectLst/>
                <a:latin typeface="karma"/>
              </a:rPr>
              <a:t>jednonárodnostní</a:t>
            </a:r>
            <a:r>
              <a:rPr lang="de-DE" b="0" i="0" dirty="0">
                <a:solidFill>
                  <a:srgbClr val="1E1E1E"/>
                </a:solidFill>
                <a:effectLst/>
                <a:latin typeface="karma"/>
              </a:rPr>
              <a:t> </a:t>
            </a:r>
            <a:r>
              <a:rPr lang="de-DE" b="0" i="0" dirty="0" err="1">
                <a:solidFill>
                  <a:srgbClr val="1E1E1E"/>
                </a:solidFill>
                <a:effectLst/>
                <a:latin typeface="karma"/>
              </a:rPr>
              <a:t>stát</a:t>
            </a:r>
            <a:r>
              <a:rPr lang="de-DE" b="0" i="0" dirty="0">
                <a:solidFill>
                  <a:srgbClr val="1E1E1E"/>
                </a:solidFill>
                <a:effectLst/>
                <a:latin typeface="karma"/>
              </a:rPr>
              <a:t> s </a:t>
            </a:r>
            <a:r>
              <a:rPr lang="de-DE" b="0" i="0" dirty="0" err="1">
                <a:solidFill>
                  <a:srgbClr val="1E1E1E"/>
                </a:solidFill>
                <a:effectLst/>
                <a:latin typeface="karma"/>
              </a:rPr>
              <a:t>marginálními</a:t>
            </a:r>
            <a:r>
              <a:rPr lang="de-DE" b="0" i="0" dirty="0">
                <a:solidFill>
                  <a:srgbClr val="1E1E1E"/>
                </a:solidFill>
                <a:effectLst/>
                <a:latin typeface="karma"/>
              </a:rPr>
              <a:t> </a:t>
            </a:r>
            <a:r>
              <a:rPr lang="de-DE" b="0" i="0" dirty="0" err="1">
                <a:solidFill>
                  <a:srgbClr val="1E1E1E"/>
                </a:solidFill>
                <a:effectLst/>
                <a:latin typeface="karma"/>
              </a:rPr>
              <a:t>menšinami</a:t>
            </a:r>
            <a:r>
              <a:rPr lang="de-DE" b="0" i="0" dirty="0">
                <a:solidFill>
                  <a:srgbClr val="1E1E1E"/>
                </a:solidFill>
                <a:effectLst/>
                <a:latin typeface="karma"/>
              </a:rPr>
              <a:t>, </a:t>
            </a:r>
            <a:r>
              <a:rPr lang="de-DE" b="0" i="0" dirty="0" err="1">
                <a:solidFill>
                  <a:srgbClr val="1E1E1E"/>
                </a:solidFill>
                <a:effectLst/>
                <a:latin typeface="karma"/>
              </a:rPr>
              <a:t>což</a:t>
            </a:r>
            <a:r>
              <a:rPr lang="de-DE" b="0" i="0" dirty="0">
                <a:solidFill>
                  <a:srgbClr val="1E1E1E"/>
                </a:solidFill>
                <a:effectLst/>
                <a:latin typeface="karma"/>
              </a:rPr>
              <a:t> </a:t>
            </a:r>
            <a:r>
              <a:rPr lang="de-DE" b="0" i="0" dirty="0" err="1">
                <a:solidFill>
                  <a:srgbClr val="1E1E1E"/>
                </a:solidFill>
                <a:effectLst/>
                <a:latin typeface="karma"/>
              </a:rPr>
              <a:t>považuji</a:t>
            </a:r>
            <a:r>
              <a:rPr lang="de-DE" b="0" i="0" dirty="0">
                <a:solidFill>
                  <a:srgbClr val="1E1E1E"/>
                </a:solidFill>
                <a:effectLst/>
                <a:latin typeface="karma"/>
              </a:rPr>
              <a:t> </a:t>
            </a:r>
            <a:r>
              <a:rPr lang="de-DE" b="0" i="0" dirty="0" err="1">
                <a:solidFill>
                  <a:srgbClr val="1E1E1E"/>
                </a:solidFill>
                <a:effectLst/>
                <a:latin typeface="karma"/>
              </a:rPr>
              <a:t>za</a:t>
            </a:r>
            <a:r>
              <a:rPr lang="de-DE" b="0" i="0" dirty="0">
                <a:solidFill>
                  <a:srgbClr val="1E1E1E"/>
                </a:solidFill>
                <a:effectLst/>
                <a:latin typeface="karma"/>
              </a:rPr>
              <a:t> </a:t>
            </a:r>
            <a:r>
              <a:rPr lang="de-DE" b="0" i="0" dirty="0" err="1">
                <a:solidFill>
                  <a:srgbClr val="1E1E1E"/>
                </a:solidFill>
                <a:effectLst/>
                <a:latin typeface="karma"/>
              </a:rPr>
              <a:t>velké</a:t>
            </a:r>
            <a:r>
              <a:rPr lang="de-DE" b="0" i="0" dirty="0">
                <a:solidFill>
                  <a:srgbClr val="1E1E1E"/>
                </a:solidFill>
                <a:effectLst/>
                <a:latin typeface="karma"/>
              </a:rPr>
              <a:t> </a:t>
            </a:r>
            <a:r>
              <a:rPr lang="de-DE" b="0" i="0" dirty="0" err="1">
                <a:solidFill>
                  <a:srgbClr val="1E1E1E"/>
                </a:solidFill>
                <a:effectLst/>
                <a:latin typeface="karma"/>
              </a:rPr>
              <a:t>ochuzení</a:t>
            </a:r>
            <a:r>
              <a:rPr lang="de-DE" b="0" i="0" dirty="0">
                <a:solidFill>
                  <a:srgbClr val="1E1E1E"/>
                </a:solidFill>
                <a:effectLst/>
                <a:latin typeface="karma"/>
              </a:rPr>
              <a:t> </a:t>
            </a:r>
            <a:r>
              <a:rPr lang="de-DE" b="0" i="0" dirty="0" err="1">
                <a:solidFill>
                  <a:srgbClr val="1E1E1E"/>
                </a:solidFill>
                <a:effectLst/>
                <a:latin typeface="karma"/>
              </a:rPr>
              <a:t>kultury</a:t>
            </a:r>
            <a:r>
              <a:rPr lang="de-DE" b="0" i="0" dirty="0">
                <a:solidFill>
                  <a:srgbClr val="1E1E1E"/>
                </a:solidFill>
                <a:effectLst/>
                <a:latin typeface="karma"/>
              </a:rPr>
              <a:t>. </a:t>
            </a:r>
            <a:r>
              <a:rPr lang="de-DE" b="0" i="0" dirty="0" err="1">
                <a:solidFill>
                  <a:srgbClr val="1E1E1E"/>
                </a:solidFill>
                <a:effectLst/>
                <a:latin typeface="karma"/>
              </a:rPr>
              <a:t>Musíme</a:t>
            </a:r>
            <a:r>
              <a:rPr lang="de-DE" b="0" i="0" dirty="0">
                <a:solidFill>
                  <a:srgbClr val="1E1E1E"/>
                </a:solidFill>
                <a:effectLst/>
                <a:latin typeface="karma"/>
              </a:rPr>
              <a:t> si </a:t>
            </a:r>
            <a:r>
              <a:rPr lang="de-DE" b="0" i="0" dirty="0" err="1">
                <a:solidFill>
                  <a:srgbClr val="1E1E1E"/>
                </a:solidFill>
                <a:effectLst/>
                <a:latin typeface="karma"/>
              </a:rPr>
              <a:t>uvědomit</a:t>
            </a:r>
            <a:r>
              <a:rPr lang="de-DE" b="0" i="0" dirty="0">
                <a:solidFill>
                  <a:srgbClr val="1E1E1E"/>
                </a:solidFill>
                <a:effectLst/>
                <a:latin typeface="karma"/>
              </a:rPr>
              <a:t>, </a:t>
            </a:r>
            <a:r>
              <a:rPr lang="de-DE" b="0" i="0" dirty="0" err="1">
                <a:solidFill>
                  <a:srgbClr val="1E1E1E"/>
                </a:solidFill>
                <a:effectLst/>
                <a:latin typeface="karma"/>
              </a:rPr>
              <a:t>že</a:t>
            </a:r>
            <a:r>
              <a:rPr lang="de-DE" b="0" i="0" dirty="0">
                <a:solidFill>
                  <a:srgbClr val="1E1E1E"/>
                </a:solidFill>
                <a:effectLst/>
                <a:latin typeface="karma"/>
              </a:rPr>
              <a:t> </a:t>
            </a:r>
            <a:r>
              <a:rPr lang="de-DE" b="0" i="0" dirty="0" err="1">
                <a:solidFill>
                  <a:srgbClr val="1E1E1E"/>
                </a:solidFill>
                <a:effectLst/>
                <a:latin typeface="karma"/>
              </a:rPr>
              <a:t>už</a:t>
            </a:r>
            <a:r>
              <a:rPr lang="de-DE" b="0" i="0" dirty="0">
                <a:solidFill>
                  <a:srgbClr val="1E1E1E"/>
                </a:solidFill>
                <a:effectLst/>
                <a:latin typeface="karma"/>
              </a:rPr>
              <a:t> </a:t>
            </a:r>
            <a:r>
              <a:rPr lang="de-DE" b="0" i="0" dirty="0" err="1">
                <a:solidFill>
                  <a:srgbClr val="1E1E1E"/>
                </a:solidFill>
                <a:effectLst/>
                <a:latin typeface="karma"/>
              </a:rPr>
              <a:t>jsme</a:t>
            </a:r>
            <a:r>
              <a:rPr lang="de-DE" b="0" i="0" dirty="0">
                <a:solidFill>
                  <a:srgbClr val="1E1E1E"/>
                </a:solidFill>
                <a:effectLst/>
                <a:latin typeface="karma"/>
              </a:rPr>
              <a:t> na </a:t>
            </a:r>
            <a:r>
              <a:rPr lang="de-DE" b="0" i="0" dirty="0" err="1">
                <a:solidFill>
                  <a:srgbClr val="1E1E1E"/>
                </a:solidFill>
                <a:effectLst/>
                <a:latin typeface="karma"/>
              </a:rPr>
              <a:t>tom</a:t>
            </a:r>
            <a:r>
              <a:rPr lang="de-DE" b="0" i="0" dirty="0">
                <a:solidFill>
                  <a:srgbClr val="1E1E1E"/>
                </a:solidFill>
                <a:effectLst/>
                <a:latin typeface="karma"/>
              </a:rPr>
              <a:t> </a:t>
            </a:r>
            <a:r>
              <a:rPr lang="de-DE" b="0" i="0" dirty="0" err="1">
                <a:solidFill>
                  <a:srgbClr val="1E1E1E"/>
                </a:solidFill>
                <a:effectLst/>
                <a:latin typeface="karma"/>
              </a:rPr>
              <a:t>byli</a:t>
            </a:r>
            <a:r>
              <a:rPr lang="de-DE" b="0" i="0" dirty="0">
                <a:solidFill>
                  <a:srgbClr val="1E1E1E"/>
                </a:solidFill>
                <a:effectLst/>
                <a:latin typeface="karma"/>
              </a:rPr>
              <a:t> </a:t>
            </a:r>
            <a:r>
              <a:rPr lang="de-DE" b="0" i="0" dirty="0" err="1">
                <a:solidFill>
                  <a:srgbClr val="1E1E1E"/>
                </a:solidFill>
                <a:effectLst/>
                <a:latin typeface="karma"/>
              </a:rPr>
              <a:t>kulturně</a:t>
            </a:r>
            <a:r>
              <a:rPr lang="de-DE" b="0" i="0" dirty="0">
                <a:solidFill>
                  <a:srgbClr val="1E1E1E"/>
                </a:solidFill>
                <a:effectLst/>
                <a:latin typeface="karma"/>
              </a:rPr>
              <a:t> </a:t>
            </a:r>
            <a:r>
              <a:rPr lang="de-DE" b="0" i="0" dirty="0" err="1">
                <a:solidFill>
                  <a:srgbClr val="1E1E1E"/>
                </a:solidFill>
                <a:effectLst/>
                <a:latin typeface="karma"/>
              </a:rPr>
              <a:t>lépe</a:t>
            </a:r>
            <a:r>
              <a:rPr lang="de-DE" b="0" i="0" dirty="0">
                <a:solidFill>
                  <a:srgbClr val="1E1E1E"/>
                </a:solidFill>
                <a:effectLst/>
                <a:latin typeface="karma"/>
              </a:rPr>
              <a:t> </a:t>
            </a:r>
            <a:r>
              <a:rPr lang="de-DE" b="0" i="0" dirty="0" err="1">
                <a:solidFill>
                  <a:srgbClr val="1E1E1E"/>
                </a:solidFill>
                <a:effectLst/>
                <a:latin typeface="karma"/>
              </a:rPr>
              <a:t>ve</a:t>
            </a:r>
            <a:r>
              <a:rPr lang="de-DE" b="0" i="0" dirty="0">
                <a:solidFill>
                  <a:srgbClr val="1E1E1E"/>
                </a:solidFill>
                <a:effectLst/>
                <a:latin typeface="karma"/>
              </a:rPr>
              <a:t> </a:t>
            </a:r>
            <a:r>
              <a:rPr lang="de-DE" b="0" i="0" dirty="0" err="1">
                <a:solidFill>
                  <a:srgbClr val="1E1E1E"/>
                </a:solidFill>
                <a:effectLst/>
                <a:latin typeface="karma"/>
              </a:rPr>
              <a:t>chvíli</a:t>
            </a:r>
            <a:r>
              <a:rPr lang="de-DE" b="0" i="0" dirty="0">
                <a:solidFill>
                  <a:srgbClr val="1E1E1E"/>
                </a:solidFill>
                <a:effectLst/>
                <a:latin typeface="karma"/>
              </a:rPr>
              <a:t>, </a:t>
            </a:r>
            <a:r>
              <a:rPr lang="de-DE" b="0" i="0" dirty="0" err="1">
                <a:solidFill>
                  <a:srgbClr val="1E1E1E"/>
                </a:solidFill>
                <a:effectLst/>
                <a:latin typeface="karma"/>
              </a:rPr>
              <a:t>kdy</a:t>
            </a:r>
            <a:r>
              <a:rPr lang="de-DE" b="0" i="0" dirty="0">
                <a:solidFill>
                  <a:srgbClr val="1E1E1E"/>
                </a:solidFill>
                <a:effectLst/>
                <a:latin typeface="karma"/>
              </a:rPr>
              <a:t> </a:t>
            </a:r>
            <a:r>
              <a:rPr lang="de-DE" b="0" i="0" dirty="0" err="1">
                <a:solidFill>
                  <a:srgbClr val="1E1E1E"/>
                </a:solidFill>
                <a:effectLst/>
                <a:latin typeface="karma"/>
              </a:rPr>
              <a:t>tady</a:t>
            </a:r>
            <a:r>
              <a:rPr lang="de-DE" b="0" i="0" dirty="0">
                <a:solidFill>
                  <a:srgbClr val="1E1E1E"/>
                </a:solidFill>
                <a:effectLst/>
                <a:latin typeface="karma"/>
              </a:rPr>
              <a:t> </a:t>
            </a:r>
            <a:r>
              <a:rPr lang="de-DE" b="0" i="0" dirty="0" err="1">
                <a:solidFill>
                  <a:srgbClr val="1E1E1E"/>
                </a:solidFill>
                <a:effectLst/>
                <a:latin typeface="karma"/>
              </a:rPr>
              <a:t>těch</a:t>
            </a:r>
            <a:r>
              <a:rPr lang="de-DE" b="0" i="0" dirty="0">
                <a:solidFill>
                  <a:srgbClr val="1E1E1E"/>
                </a:solidFill>
                <a:effectLst/>
                <a:latin typeface="karma"/>
              </a:rPr>
              <a:t> </a:t>
            </a:r>
            <a:r>
              <a:rPr lang="de-DE" b="0" i="0" dirty="0" err="1">
                <a:solidFill>
                  <a:srgbClr val="1E1E1E"/>
                </a:solidFill>
                <a:effectLst/>
                <a:latin typeface="karma"/>
              </a:rPr>
              <a:t>národnostních</a:t>
            </a:r>
            <a:r>
              <a:rPr lang="de-DE" b="0" i="0" dirty="0">
                <a:solidFill>
                  <a:srgbClr val="1E1E1E"/>
                </a:solidFill>
                <a:effectLst/>
                <a:latin typeface="karma"/>
              </a:rPr>
              <a:t> </a:t>
            </a:r>
            <a:r>
              <a:rPr lang="de-DE" b="0" i="0" dirty="0" err="1">
                <a:solidFill>
                  <a:srgbClr val="1E1E1E"/>
                </a:solidFill>
                <a:effectLst/>
                <a:latin typeface="karma"/>
              </a:rPr>
              <a:t>skupin</a:t>
            </a:r>
            <a:r>
              <a:rPr lang="de-DE" b="0" i="0" dirty="0">
                <a:solidFill>
                  <a:srgbClr val="1E1E1E"/>
                </a:solidFill>
                <a:effectLst/>
                <a:latin typeface="karma"/>
              </a:rPr>
              <a:t>, </a:t>
            </a:r>
            <a:r>
              <a:rPr lang="de-DE" b="0" i="0" dirty="0" err="1">
                <a:solidFill>
                  <a:srgbClr val="1E1E1E"/>
                </a:solidFill>
                <a:effectLst/>
                <a:latin typeface="karma"/>
              </a:rPr>
              <a:t>nejen</a:t>
            </a:r>
            <a:r>
              <a:rPr lang="de-DE" b="0" i="0" dirty="0">
                <a:solidFill>
                  <a:srgbClr val="1E1E1E"/>
                </a:solidFill>
                <a:effectLst/>
                <a:latin typeface="karma"/>
              </a:rPr>
              <a:t> </a:t>
            </a:r>
            <a:r>
              <a:rPr lang="de-DE" b="0" i="0" dirty="0" err="1">
                <a:solidFill>
                  <a:srgbClr val="1E1E1E"/>
                </a:solidFill>
                <a:effectLst/>
                <a:latin typeface="karma"/>
              </a:rPr>
              <a:t>Němců</a:t>
            </a:r>
            <a:r>
              <a:rPr lang="de-DE" b="0" i="0" dirty="0">
                <a:solidFill>
                  <a:srgbClr val="1E1E1E"/>
                </a:solidFill>
                <a:effectLst/>
                <a:latin typeface="karma"/>
              </a:rPr>
              <a:t>, </a:t>
            </a:r>
            <a:r>
              <a:rPr lang="de-DE" b="0" i="0" dirty="0" err="1">
                <a:solidFill>
                  <a:srgbClr val="1E1E1E"/>
                </a:solidFill>
                <a:effectLst/>
                <a:latin typeface="karma"/>
              </a:rPr>
              <a:t>ale</a:t>
            </a:r>
            <a:r>
              <a:rPr lang="de-DE" b="0" i="0" dirty="0">
                <a:solidFill>
                  <a:srgbClr val="1E1E1E"/>
                </a:solidFill>
                <a:effectLst/>
                <a:latin typeface="karma"/>
              </a:rPr>
              <a:t> </a:t>
            </a:r>
            <a:r>
              <a:rPr lang="de-DE" b="0" i="0" dirty="0" err="1">
                <a:solidFill>
                  <a:srgbClr val="1E1E1E"/>
                </a:solidFill>
                <a:effectLst/>
                <a:latin typeface="karma"/>
              </a:rPr>
              <a:t>také</a:t>
            </a:r>
            <a:r>
              <a:rPr lang="de-DE" b="0" i="0" dirty="0">
                <a:solidFill>
                  <a:srgbClr val="1E1E1E"/>
                </a:solidFill>
                <a:effectLst/>
                <a:latin typeface="karma"/>
              </a:rPr>
              <a:t> </a:t>
            </a:r>
            <a:r>
              <a:rPr lang="de-DE" b="0" i="0" dirty="0" err="1">
                <a:solidFill>
                  <a:srgbClr val="1E1E1E"/>
                </a:solidFill>
                <a:effectLst/>
                <a:latin typeface="karma"/>
              </a:rPr>
              <a:t>Rakušanů</a:t>
            </a:r>
            <a:r>
              <a:rPr lang="de-DE" b="0" i="0" dirty="0">
                <a:solidFill>
                  <a:srgbClr val="1E1E1E"/>
                </a:solidFill>
                <a:effectLst/>
                <a:latin typeface="karma"/>
              </a:rPr>
              <a:t>, </a:t>
            </a:r>
            <a:r>
              <a:rPr lang="de-DE" b="0" i="0" dirty="0" err="1">
                <a:solidFill>
                  <a:srgbClr val="1E1E1E"/>
                </a:solidFill>
                <a:effectLst/>
                <a:latin typeface="karma"/>
              </a:rPr>
              <a:t>židů</a:t>
            </a:r>
            <a:r>
              <a:rPr lang="de-DE" b="0" i="0" dirty="0">
                <a:solidFill>
                  <a:srgbClr val="1E1E1E"/>
                </a:solidFill>
                <a:effectLst/>
                <a:latin typeface="karma"/>
              </a:rPr>
              <a:t> a </a:t>
            </a:r>
            <a:r>
              <a:rPr lang="de-DE" b="0" i="0" dirty="0" err="1">
                <a:solidFill>
                  <a:srgbClr val="1E1E1E"/>
                </a:solidFill>
                <a:effectLst/>
                <a:latin typeface="karma"/>
              </a:rPr>
              <a:t>Poláků</a:t>
            </a:r>
            <a:r>
              <a:rPr lang="de-DE" b="0" i="0" dirty="0">
                <a:solidFill>
                  <a:srgbClr val="1E1E1E"/>
                </a:solidFill>
                <a:effectLst/>
                <a:latin typeface="karma"/>
              </a:rPr>
              <a:t>, </a:t>
            </a:r>
            <a:r>
              <a:rPr lang="de-DE" b="0" i="0" dirty="0" err="1">
                <a:solidFill>
                  <a:srgbClr val="1E1E1E"/>
                </a:solidFill>
                <a:effectLst/>
                <a:latin typeface="karma"/>
              </a:rPr>
              <a:t>bylo</a:t>
            </a:r>
            <a:r>
              <a:rPr lang="de-DE" b="0" i="0" dirty="0">
                <a:solidFill>
                  <a:srgbClr val="1E1E1E"/>
                </a:solidFill>
                <a:effectLst/>
                <a:latin typeface="karma"/>
              </a:rPr>
              <a:t> </a:t>
            </a:r>
            <a:r>
              <a:rPr lang="de-DE" b="0" i="0" dirty="0" err="1">
                <a:solidFill>
                  <a:srgbClr val="1E1E1E"/>
                </a:solidFill>
                <a:effectLst/>
                <a:latin typeface="karma"/>
              </a:rPr>
              <a:t>více</a:t>
            </a:r>
            <a:r>
              <a:rPr lang="de-DE" b="0" i="0" dirty="0">
                <a:solidFill>
                  <a:srgbClr val="1E1E1E"/>
                </a:solidFill>
                <a:effectLst/>
                <a:latin typeface="karma"/>
              </a:rPr>
              <a:t> a </a:t>
            </a:r>
            <a:r>
              <a:rPr lang="de-DE" b="0" i="0" dirty="0" err="1">
                <a:solidFill>
                  <a:srgbClr val="1E1E1E"/>
                </a:solidFill>
                <a:effectLst/>
                <a:latin typeface="karma"/>
              </a:rPr>
              <a:t>navzájem</a:t>
            </a:r>
            <a:r>
              <a:rPr lang="de-DE" b="0" i="0" dirty="0">
                <a:solidFill>
                  <a:srgbClr val="1E1E1E"/>
                </a:solidFill>
                <a:effectLst/>
                <a:latin typeface="karma"/>
              </a:rPr>
              <a:t> se </a:t>
            </a:r>
            <a:r>
              <a:rPr lang="de-DE" b="0" i="0" dirty="0" err="1">
                <a:solidFill>
                  <a:srgbClr val="1E1E1E"/>
                </a:solidFill>
                <a:effectLst/>
                <a:latin typeface="karma"/>
              </a:rPr>
              <a:t>kulturně</a:t>
            </a:r>
            <a:r>
              <a:rPr lang="de-DE" b="0" i="0" dirty="0">
                <a:solidFill>
                  <a:srgbClr val="1E1E1E"/>
                </a:solidFill>
                <a:effectLst/>
                <a:latin typeface="karma"/>
              </a:rPr>
              <a:t> </a:t>
            </a:r>
            <a:r>
              <a:rPr lang="de-DE" b="0" i="0" dirty="0" err="1">
                <a:solidFill>
                  <a:srgbClr val="1E1E1E"/>
                </a:solidFill>
                <a:effectLst/>
                <a:latin typeface="karma"/>
              </a:rPr>
              <a:t>obohacovaly</a:t>
            </a:r>
            <a:r>
              <a:rPr lang="de-DE" b="0" i="0" dirty="0">
                <a:solidFill>
                  <a:srgbClr val="1E1E1E"/>
                </a:solidFill>
                <a:effectLst/>
                <a:latin typeface="karma"/>
              </a:rPr>
              <a:t>.</a:t>
            </a:r>
            <a:endParaRPr lang="de-DE" dirty="0"/>
          </a:p>
        </p:txBody>
      </p:sp>
    </p:spTree>
    <p:extLst>
      <p:ext uri="{BB962C8B-B14F-4D97-AF65-F5344CB8AC3E}">
        <p14:creationId xmlns:p14="http://schemas.microsoft.com/office/powerpoint/2010/main" val="406307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C645FD-8B72-8701-C301-AAFAC048318D}"/>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979D765F-962D-344A-ACDA-6EF3C0D0E418}"/>
              </a:ext>
            </a:extLst>
          </p:cNvPr>
          <p:cNvSpPr>
            <a:spLocks noGrp="1"/>
          </p:cNvSpPr>
          <p:nvPr>
            <p:ph idx="1"/>
          </p:nvPr>
        </p:nvSpPr>
        <p:spPr/>
        <p:txBody>
          <a:bodyPr/>
          <a:lstStyle/>
          <a:p>
            <a:r>
              <a:rPr lang="de-DE" b="0" i="0" dirty="0" err="1">
                <a:solidFill>
                  <a:srgbClr val="1E1E1E"/>
                </a:solidFill>
                <a:effectLst/>
                <a:latin typeface="karma"/>
              </a:rPr>
              <a:t>Tvrdí</a:t>
            </a:r>
            <a:r>
              <a:rPr lang="de-DE" b="0" i="0" dirty="0">
                <a:solidFill>
                  <a:srgbClr val="1E1E1E"/>
                </a:solidFill>
                <a:effectLst/>
                <a:latin typeface="karma"/>
              </a:rPr>
              <a:t> se, </a:t>
            </a:r>
            <a:r>
              <a:rPr lang="de-DE" b="0" i="0" dirty="0" err="1">
                <a:solidFill>
                  <a:srgbClr val="1E1E1E"/>
                </a:solidFill>
                <a:effectLst/>
                <a:latin typeface="karma"/>
              </a:rPr>
              <a:t>že</a:t>
            </a:r>
            <a:r>
              <a:rPr lang="de-DE" b="0" i="0" dirty="0">
                <a:solidFill>
                  <a:srgbClr val="1E1E1E"/>
                </a:solidFill>
                <a:effectLst/>
                <a:latin typeface="karma"/>
              </a:rPr>
              <a:t> </a:t>
            </a:r>
            <a:r>
              <a:rPr lang="de-DE" b="0" i="0" dirty="0" err="1">
                <a:solidFill>
                  <a:srgbClr val="1E1E1E"/>
                </a:solidFill>
                <a:effectLst/>
                <a:latin typeface="karma"/>
              </a:rPr>
              <a:t>němčina</a:t>
            </a:r>
            <a:r>
              <a:rPr lang="de-DE" b="0" i="0" dirty="0">
                <a:solidFill>
                  <a:srgbClr val="1E1E1E"/>
                </a:solidFill>
                <a:effectLst/>
                <a:latin typeface="karma"/>
              </a:rPr>
              <a:t> je </a:t>
            </a:r>
            <a:r>
              <a:rPr lang="de-DE" b="0" i="0" dirty="0" err="1">
                <a:solidFill>
                  <a:srgbClr val="1E1E1E"/>
                </a:solidFill>
                <a:effectLst/>
                <a:latin typeface="karma"/>
              </a:rPr>
              <a:t>těžká</a:t>
            </a:r>
            <a:r>
              <a:rPr lang="de-DE" b="0" i="0" dirty="0">
                <a:solidFill>
                  <a:srgbClr val="1E1E1E"/>
                </a:solidFill>
                <a:effectLst/>
                <a:latin typeface="karma"/>
              </a:rPr>
              <a:t> (</a:t>
            </a:r>
            <a:r>
              <a:rPr lang="de-DE" b="0" i="0" dirty="0" err="1">
                <a:solidFill>
                  <a:srgbClr val="1E1E1E"/>
                </a:solidFill>
                <a:effectLst/>
                <a:latin typeface="karma"/>
              </a:rPr>
              <a:t>což</a:t>
            </a:r>
            <a:r>
              <a:rPr lang="de-DE" b="0" i="0" dirty="0">
                <a:solidFill>
                  <a:srgbClr val="1E1E1E"/>
                </a:solidFill>
                <a:effectLst/>
                <a:latin typeface="karma"/>
              </a:rPr>
              <a:t> je </a:t>
            </a:r>
            <a:r>
              <a:rPr lang="de-DE" b="0" i="0" dirty="0" err="1">
                <a:solidFill>
                  <a:srgbClr val="1E1E1E"/>
                </a:solidFill>
                <a:effectLst/>
                <a:latin typeface="karma"/>
              </a:rPr>
              <a:t>pravda</a:t>
            </a:r>
            <a:r>
              <a:rPr lang="de-DE" b="0" i="0" dirty="0">
                <a:solidFill>
                  <a:srgbClr val="1E1E1E"/>
                </a:solidFill>
                <a:effectLst/>
                <a:latin typeface="karma"/>
              </a:rPr>
              <a:t>, </a:t>
            </a:r>
            <a:r>
              <a:rPr lang="de-DE" b="0" i="0" dirty="0" err="1">
                <a:solidFill>
                  <a:srgbClr val="1E1E1E"/>
                </a:solidFill>
                <a:effectLst/>
                <a:latin typeface="karma"/>
              </a:rPr>
              <a:t>ale</a:t>
            </a:r>
            <a:r>
              <a:rPr lang="de-DE" b="0" i="0" dirty="0">
                <a:solidFill>
                  <a:srgbClr val="1E1E1E"/>
                </a:solidFill>
                <a:effectLst/>
                <a:latin typeface="karma"/>
              </a:rPr>
              <a:t> je </a:t>
            </a:r>
            <a:r>
              <a:rPr lang="de-DE" b="0" i="0" dirty="0" err="1">
                <a:solidFill>
                  <a:srgbClr val="1E1E1E"/>
                </a:solidFill>
                <a:effectLst/>
                <a:latin typeface="karma"/>
              </a:rPr>
              <a:t>úplně</a:t>
            </a:r>
            <a:r>
              <a:rPr lang="de-DE" b="0" i="0" dirty="0">
                <a:solidFill>
                  <a:srgbClr val="1E1E1E"/>
                </a:solidFill>
                <a:effectLst/>
                <a:latin typeface="karma"/>
              </a:rPr>
              <a:t> </a:t>
            </a:r>
            <a:r>
              <a:rPr lang="de-DE" b="0" i="0" dirty="0" err="1">
                <a:solidFill>
                  <a:srgbClr val="1E1E1E"/>
                </a:solidFill>
                <a:effectLst/>
                <a:latin typeface="karma"/>
              </a:rPr>
              <a:t>stejně</a:t>
            </a:r>
            <a:r>
              <a:rPr lang="de-DE" b="0" i="0" dirty="0">
                <a:solidFill>
                  <a:srgbClr val="1E1E1E"/>
                </a:solidFill>
                <a:effectLst/>
                <a:latin typeface="karma"/>
              </a:rPr>
              <a:t> </a:t>
            </a:r>
            <a:r>
              <a:rPr lang="de-DE" b="0" i="0" dirty="0" err="1">
                <a:solidFill>
                  <a:srgbClr val="1E1E1E"/>
                </a:solidFill>
                <a:effectLst/>
                <a:latin typeface="karma"/>
              </a:rPr>
              <a:t>těžká</a:t>
            </a:r>
            <a:r>
              <a:rPr lang="de-DE" b="0" i="0" dirty="0">
                <a:solidFill>
                  <a:srgbClr val="1E1E1E"/>
                </a:solidFill>
                <a:effectLst/>
                <a:latin typeface="karma"/>
              </a:rPr>
              <a:t> </a:t>
            </a:r>
            <a:r>
              <a:rPr lang="de-DE" b="0" i="0" dirty="0" err="1">
                <a:solidFill>
                  <a:srgbClr val="1E1E1E"/>
                </a:solidFill>
                <a:effectLst/>
                <a:latin typeface="karma"/>
              </a:rPr>
              <a:t>jako</a:t>
            </a:r>
            <a:r>
              <a:rPr lang="de-DE" b="0" i="0" dirty="0">
                <a:solidFill>
                  <a:srgbClr val="1E1E1E"/>
                </a:solidFill>
                <a:effectLst/>
                <a:latin typeface="karma"/>
              </a:rPr>
              <a:t> </a:t>
            </a:r>
            <a:r>
              <a:rPr lang="de-DE" b="0" i="0" dirty="0" err="1">
                <a:solidFill>
                  <a:srgbClr val="1E1E1E"/>
                </a:solidFill>
                <a:effectLst/>
                <a:latin typeface="karma"/>
              </a:rPr>
              <a:t>všechny</a:t>
            </a:r>
            <a:r>
              <a:rPr lang="de-DE" b="0" i="0" dirty="0">
                <a:solidFill>
                  <a:srgbClr val="1E1E1E"/>
                </a:solidFill>
                <a:effectLst/>
                <a:latin typeface="karma"/>
              </a:rPr>
              <a:t> </a:t>
            </a:r>
            <a:r>
              <a:rPr lang="de-DE" b="0" i="0" dirty="0" err="1">
                <a:solidFill>
                  <a:srgbClr val="1E1E1E"/>
                </a:solidFill>
                <a:effectLst/>
                <a:latin typeface="karma"/>
              </a:rPr>
              <a:t>cizí</a:t>
            </a:r>
            <a:r>
              <a:rPr lang="de-DE" b="0" i="0" dirty="0">
                <a:solidFill>
                  <a:srgbClr val="1E1E1E"/>
                </a:solidFill>
                <a:effectLst/>
                <a:latin typeface="karma"/>
              </a:rPr>
              <a:t> </a:t>
            </a:r>
            <a:r>
              <a:rPr lang="de-DE" b="0" i="0" dirty="0" err="1">
                <a:solidFill>
                  <a:srgbClr val="1E1E1E"/>
                </a:solidFill>
                <a:effectLst/>
                <a:latin typeface="karma"/>
              </a:rPr>
              <a:t>jazyky</a:t>
            </a:r>
            <a:r>
              <a:rPr lang="de-DE" b="0" i="0" dirty="0">
                <a:solidFill>
                  <a:srgbClr val="1E1E1E"/>
                </a:solidFill>
                <a:effectLst/>
                <a:latin typeface="karma"/>
              </a:rPr>
              <a:t>, </a:t>
            </a:r>
            <a:r>
              <a:rPr lang="de-DE" b="0" i="0" dirty="0" err="1">
                <a:solidFill>
                  <a:srgbClr val="1E1E1E"/>
                </a:solidFill>
                <a:effectLst/>
                <a:latin typeface="karma"/>
              </a:rPr>
              <a:t>co</a:t>
            </a:r>
            <a:r>
              <a:rPr lang="de-DE" b="0" i="0" dirty="0">
                <a:solidFill>
                  <a:srgbClr val="1E1E1E"/>
                </a:solidFill>
                <a:effectLst/>
                <a:latin typeface="karma"/>
              </a:rPr>
              <a:t> se je </a:t>
            </a:r>
            <a:r>
              <a:rPr lang="de-DE" b="0" i="0" dirty="0" err="1">
                <a:solidFill>
                  <a:srgbClr val="1E1E1E"/>
                </a:solidFill>
                <a:effectLst/>
                <a:latin typeface="karma"/>
              </a:rPr>
              <a:t>člověk</a:t>
            </a:r>
            <a:r>
              <a:rPr lang="de-DE" b="0" i="0" dirty="0">
                <a:solidFill>
                  <a:srgbClr val="1E1E1E"/>
                </a:solidFill>
                <a:effectLst/>
                <a:latin typeface="karma"/>
              </a:rPr>
              <a:t> </a:t>
            </a:r>
            <a:r>
              <a:rPr lang="de-DE" b="0" i="0" dirty="0" err="1">
                <a:solidFill>
                  <a:srgbClr val="1E1E1E"/>
                </a:solidFill>
                <a:effectLst/>
                <a:latin typeface="karma"/>
              </a:rPr>
              <a:t>pokouší</a:t>
            </a:r>
            <a:r>
              <a:rPr lang="de-DE" b="0" i="0" dirty="0">
                <a:solidFill>
                  <a:srgbClr val="1E1E1E"/>
                </a:solidFill>
                <a:effectLst/>
                <a:latin typeface="karma"/>
              </a:rPr>
              <a:t> </a:t>
            </a:r>
            <a:r>
              <a:rPr lang="de-DE" b="0" i="0" dirty="0" err="1">
                <a:solidFill>
                  <a:srgbClr val="1E1E1E"/>
                </a:solidFill>
                <a:effectLst/>
                <a:latin typeface="karma"/>
              </a:rPr>
              <a:t>naučit</a:t>
            </a:r>
            <a:r>
              <a:rPr lang="de-DE" b="0" i="0" dirty="0">
                <a:solidFill>
                  <a:srgbClr val="1E1E1E"/>
                </a:solidFill>
                <a:effectLst/>
                <a:latin typeface="karma"/>
              </a:rPr>
              <a:t>), </a:t>
            </a:r>
            <a:r>
              <a:rPr lang="de-DE" b="0" i="0" dirty="0" err="1">
                <a:solidFill>
                  <a:srgbClr val="1E1E1E"/>
                </a:solidFill>
                <a:effectLst/>
                <a:latin typeface="karma"/>
              </a:rPr>
              <a:t>popkulturně</a:t>
            </a:r>
            <a:r>
              <a:rPr lang="de-DE" b="0" i="0" dirty="0">
                <a:solidFill>
                  <a:srgbClr val="1E1E1E"/>
                </a:solidFill>
                <a:effectLst/>
                <a:latin typeface="karma"/>
              </a:rPr>
              <a:t> </a:t>
            </a:r>
            <a:r>
              <a:rPr lang="de-DE" b="0" i="0" dirty="0" err="1">
                <a:solidFill>
                  <a:srgbClr val="1E1E1E"/>
                </a:solidFill>
                <a:effectLst/>
                <a:latin typeface="karma"/>
              </a:rPr>
              <a:t>neatraktivní</a:t>
            </a:r>
            <a:r>
              <a:rPr lang="de-DE" b="0" i="0" dirty="0">
                <a:solidFill>
                  <a:srgbClr val="1E1E1E"/>
                </a:solidFill>
                <a:effectLst/>
                <a:latin typeface="karma"/>
              </a:rPr>
              <a:t>, </a:t>
            </a:r>
            <a:r>
              <a:rPr lang="de-DE" b="0" i="0" dirty="0" err="1">
                <a:solidFill>
                  <a:srgbClr val="1E1E1E"/>
                </a:solidFill>
                <a:effectLst/>
                <a:latin typeface="karma"/>
              </a:rPr>
              <a:t>nehezká</a:t>
            </a:r>
            <a:r>
              <a:rPr lang="de-DE" b="0" i="0" dirty="0">
                <a:solidFill>
                  <a:srgbClr val="1E1E1E"/>
                </a:solidFill>
                <a:effectLst/>
                <a:latin typeface="karma"/>
              </a:rPr>
              <a:t>, je </a:t>
            </a:r>
            <a:r>
              <a:rPr lang="de-DE" b="0" i="0" dirty="0" err="1">
                <a:solidFill>
                  <a:srgbClr val="1E1E1E"/>
                </a:solidFill>
                <a:effectLst/>
                <a:latin typeface="karma"/>
              </a:rPr>
              <a:t>to</a:t>
            </a:r>
            <a:r>
              <a:rPr lang="de-DE" b="0" i="0" dirty="0">
                <a:solidFill>
                  <a:srgbClr val="1E1E1E"/>
                </a:solidFill>
                <a:effectLst/>
                <a:latin typeface="karma"/>
              </a:rPr>
              <a:t> </a:t>
            </a:r>
            <a:r>
              <a:rPr lang="de-DE" b="0" i="0" dirty="0" err="1">
                <a:solidFill>
                  <a:srgbClr val="1E1E1E"/>
                </a:solidFill>
                <a:effectLst/>
                <a:latin typeface="karma"/>
              </a:rPr>
              <a:t>jazyk</a:t>
            </a:r>
            <a:r>
              <a:rPr lang="de-DE" b="0" i="0" dirty="0">
                <a:solidFill>
                  <a:srgbClr val="1E1E1E"/>
                </a:solidFill>
                <a:effectLst/>
                <a:latin typeface="karma"/>
              </a:rPr>
              <a:t> </a:t>
            </a:r>
            <a:r>
              <a:rPr lang="de-DE" b="0" i="0" dirty="0" err="1">
                <a:solidFill>
                  <a:srgbClr val="1E1E1E"/>
                </a:solidFill>
                <a:effectLst/>
                <a:latin typeface="karma"/>
              </a:rPr>
              <a:t>okupantů</a:t>
            </a:r>
            <a:r>
              <a:rPr lang="de-DE" b="0" i="0" dirty="0">
                <a:solidFill>
                  <a:srgbClr val="1E1E1E"/>
                </a:solidFill>
                <a:effectLst/>
                <a:latin typeface="karma"/>
              </a:rPr>
              <a:t> a </a:t>
            </a:r>
            <a:r>
              <a:rPr lang="de-DE" b="0" i="0" dirty="0" err="1">
                <a:solidFill>
                  <a:srgbClr val="1E1E1E"/>
                </a:solidFill>
                <a:effectLst/>
                <a:latin typeface="karma"/>
              </a:rPr>
              <a:t>Hitlera</a:t>
            </a:r>
            <a:r>
              <a:rPr lang="de-DE" b="0" i="0" dirty="0">
                <a:solidFill>
                  <a:srgbClr val="1E1E1E"/>
                </a:solidFill>
                <a:effectLst/>
                <a:latin typeface="karma"/>
              </a:rPr>
              <a:t> – a </a:t>
            </a:r>
            <a:r>
              <a:rPr lang="de-DE" b="0" i="0" dirty="0" err="1">
                <a:solidFill>
                  <a:srgbClr val="1E1E1E"/>
                </a:solidFill>
                <a:effectLst/>
                <a:latin typeface="karma"/>
              </a:rPr>
              <a:t>podobné</a:t>
            </a:r>
            <a:r>
              <a:rPr lang="de-DE" b="0" i="0" dirty="0">
                <a:solidFill>
                  <a:srgbClr val="1E1E1E"/>
                </a:solidFill>
                <a:effectLst/>
                <a:latin typeface="karma"/>
              </a:rPr>
              <a:t> </a:t>
            </a:r>
            <a:r>
              <a:rPr lang="de-DE" b="0" i="0" dirty="0" err="1">
                <a:solidFill>
                  <a:srgbClr val="1E1E1E"/>
                </a:solidFill>
                <a:effectLst/>
                <a:latin typeface="karma"/>
              </a:rPr>
              <a:t>další</a:t>
            </a:r>
            <a:r>
              <a:rPr lang="de-DE" b="0" i="0" dirty="0">
                <a:solidFill>
                  <a:srgbClr val="1E1E1E"/>
                </a:solidFill>
                <a:effectLst/>
                <a:latin typeface="karma"/>
              </a:rPr>
              <a:t> </a:t>
            </a:r>
            <a:r>
              <a:rPr lang="de-DE" b="0" i="0" dirty="0" err="1">
                <a:solidFill>
                  <a:srgbClr val="1E1E1E"/>
                </a:solidFill>
                <a:effectLst/>
                <a:latin typeface="karma"/>
              </a:rPr>
              <a:t>zjednodušující</a:t>
            </a:r>
            <a:r>
              <a:rPr lang="de-DE" b="0" i="0" dirty="0">
                <a:solidFill>
                  <a:srgbClr val="1E1E1E"/>
                </a:solidFill>
                <a:effectLst/>
                <a:latin typeface="karma"/>
              </a:rPr>
              <a:t> </a:t>
            </a:r>
            <a:r>
              <a:rPr lang="de-DE" b="0" i="0" dirty="0" err="1">
                <a:solidFill>
                  <a:srgbClr val="1E1E1E"/>
                </a:solidFill>
                <a:effectLst/>
                <a:latin typeface="karma"/>
              </a:rPr>
              <a:t>mýty</a:t>
            </a:r>
            <a:r>
              <a:rPr lang="de-DE" b="0" i="0" dirty="0">
                <a:solidFill>
                  <a:srgbClr val="1E1E1E"/>
                </a:solidFill>
                <a:effectLst/>
                <a:latin typeface="karma"/>
              </a:rPr>
              <a:t>.</a:t>
            </a:r>
            <a:endParaRPr lang="de-DE" dirty="0"/>
          </a:p>
        </p:txBody>
      </p:sp>
    </p:spTree>
    <p:extLst>
      <p:ext uri="{BB962C8B-B14F-4D97-AF65-F5344CB8AC3E}">
        <p14:creationId xmlns:p14="http://schemas.microsoft.com/office/powerpoint/2010/main" val="130575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a:t>Slovní zásoba</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a:xfrm>
            <a:off x="1024128" y="2249424"/>
            <a:ext cx="9720071" cy="4023360"/>
          </a:xfrm>
        </p:spPr>
        <p:txBody>
          <a:bodyPr>
            <a:normAutofit/>
          </a:bodyPr>
          <a:lstStyle/>
          <a:p>
            <a:r>
              <a:rPr lang="cs-CZ" dirty="0"/>
              <a:t>- slovníky: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p>
          <a:p>
            <a:r>
              <a:rPr lang="cs-CZ" dirty="0"/>
              <a:t>- slovník historických slov: </a:t>
            </a:r>
            <a:r>
              <a:rPr lang="cs-CZ" dirty="0">
                <a:hlinkClick r:id="rId5"/>
              </a:rPr>
              <a:t>https://www.dwds.de/</a:t>
            </a:r>
            <a:endParaRPr lang="cs-CZ" dirty="0"/>
          </a:p>
          <a:p>
            <a:r>
              <a:rPr lang="cs-CZ" dirty="0"/>
              <a:t>- korpusy: </a:t>
            </a:r>
            <a:r>
              <a:rPr lang="cs-CZ" dirty="0">
                <a:hlinkClick r:id="rId6"/>
              </a:rPr>
              <a:t>www.linguatools.de</a:t>
            </a:r>
            <a:r>
              <a:rPr lang="cs-CZ" dirty="0"/>
              <a:t> </a:t>
            </a:r>
          </a:p>
          <a:p>
            <a:r>
              <a:rPr lang="cs-CZ" dirty="0"/>
              <a:t>- výslovnost: </a:t>
            </a:r>
            <a:r>
              <a:rPr lang="cs-CZ" dirty="0">
                <a:hlinkClick r:id="rId7"/>
              </a:rPr>
              <a:t>www.forvo.com</a:t>
            </a:r>
            <a:r>
              <a:rPr lang="cs-CZ" dirty="0"/>
              <a:t> </a:t>
            </a:r>
            <a:endParaRPr lang="de-DE" dirty="0"/>
          </a:p>
          <a:p>
            <a:pPr marL="0" indent="0">
              <a:buNone/>
            </a:pPr>
            <a:r>
              <a:rPr lang="cs-CZ" dirty="0"/>
              <a:t>- </a:t>
            </a:r>
            <a:r>
              <a:rPr lang="cs-CZ" dirty="0" err="1"/>
              <a:t>Quizlet</a:t>
            </a:r>
            <a:r>
              <a:rPr lang="cs-CZ" dirty="0"/>
              <a:t>, </a:t>
            </a:r>
            <a:r>
              <a:rPr lang="cs-CZ" dirty="0" err="1"/>
              <a:t>Anki</a:t>
            </a:r>
            <a:r>
              <a:rPr lang="cs-CZ" dirty="0"/>
              <a:t> - </a:t>
            </a:r>
            <a:r>
              <a:rPr lang="cs-CZ" sz="1800" dirty="0" err="1">
                <a:effectLst/>
                <a:latin typeface="Calibri" panose="020F0502020204030204" pitchFamily="34" charset="0"/>
              </a:rPr>
              <a:t>spaced</a:t>
            </a:r>
            <a:r>
              <a:rPr lang="cs-CZ" sz="1800" dirty="0">
                <a:effectLst/>
                <a:latin typeface="Calibri" panose="020F0502020204030204" pitchFamily="34" charset="0"/>
              </a:rPr>
              <a:t> </a:t>
            </a:r>
            <a:r>
              <a:rPr lang="cs-CZ" sz="1800" dirty="0" err="1">
                <a:effectLst/>
                <a:latin typeface="Calibri" panose="020F0502020204030204" pitchFamily="34" charset="0"/>
              </a:rPr>
              <a:t>repetition</a:t>
            </a:r>
            <a:endParaRPr lang="cs-CZ" dirty="0"/>
          </a:p>
          <a:p>
            <a:r>
              <a:rPr lang="cs-CZ" dirty="0"/>
              <a:t>- paměťové techniky</a:t>
            </a:r>
          </a:p>
          <a:p>
            <a:r>
              <a:rPr lang="de-DE" u="sng" dirty="0">
                <a:hlinkClick r:id="rId8"/>
              </a:rPr>
              <a:t>https://kisk.phil.muni.cz/kreativita/temata/kreativni-techniky/pametove-techniky</a:t>
            </a:r>
            <a:endParaRPr lang="de-DE" dirty="0"/>
          </a:p>
        </p:txBody>
      </p:sp>
    </p:spTree>
    <p:extLst>
      <p:ext uri="{BB962C8B-B14F-4D97-AF65-F5344CB8AC3E}">
        <p14:creationId xmlns:p14="http://schemas.microsoft.com/office/powerpoint/2010/main" val="136847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3EB3A-724B-2AD7-1134-806F0D7D103E}"/>
              </a:ext>
            </a:extLst>
          </p:cNvPr>
          <p:cNvSpPr>
            <a:spLocks noGrp="1"/>
          </p:cNvSpPr>
          <p:nvPr>
            <p:ph type="title"/>
          </p:nvPr>
        </p:nvSpPr>
        <p:spPr/>
        <p:txBody>
          <a:bodyPr/>
          <a:lstStyle/>
          <a:p>
            <a:endParaRPr lang="de-DE"/>
          </a:p>
        </p:txBody>
      </p:sp>
      <p:pic>
        <p:nvPicPr>
          <p:cNvPr id="5" name="Zástupný obsah 4">
            <a:extLst>
              <a:ext uri="{FF2B5EF4-FFF2-40B4-BE49-F238E27FC236}">
                <a16:creationId xmlns:a16="http://schemas.microsoft.com/office/drawing/2014/main" id="{667BB607-A19B-4E70-CD29-84EF823D91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128" y="118151"/>
            <a:ext cx="10021384" cy="5869668"/>
          </a:xfrm>
        </p:spPr>
      </p:pic>
    </p:spTree>
    <p:extLst>
      <p:ext uri="{BB962C8B-B14F-4D97-AF65-F5344CB8AC3E}">
        <p14:creationId xmlns:p14="http://schemas.microsoft.com/office/powerpoint/2010/main" val="373406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a:t>gramatika</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a:t>Konjugace: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a:xfrm>
            <a:off x="983488" y="473456"/>
            <a:ext cx="9720072" cy="1499616"/>
          </a:xfrm>
        </p:spPr>
        <p:txBody>
          <a:bodyPr/>
          <a:lstStyle/>
          <a:p>
            <a:r>
              <a:rPr lang="cs-CZ" dirty="0"/>
              <a:t>Podmínky ukončení</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0" y="1608667"/>
            <a:ext cx="12192000" cy="5005493"/>
          </a:xfrm>
        </p:spPr>
        <p:txBody>
          <a:bodyPr>
            <a:normAutofit fontScale="92500" lnSpcReduction="10000"/>
          </a:bodyPr>
          <a:lstStyle/>
          <a:p>
            <a:r>
              <a:rPr lang="cs-CZ" dirty="0"/>
              <a:t>- docházku nevedu – pokud se chcete učit </a:t>
            </a:r>
            <a:r>
              <a:rPr lang="cs-CZ" dirty="0" err="1"/>
              <a:t>nj</a:t>
            </a:r>
            <a:r>
              <a:rPr lang="cs-CZ" dirty="0"/>
              <a:t> sami doma, nic proti tomu nemám</a:t>
            </a:r>
          </a:p>
          <a:p>
            <a:r>
              <a:rPr lang="cs-CZ" dirty="0"/>
              <a:t>- pro kurz existuje ELF – jako podpora, pokud byste měli pocit, že si potřebujete gramatiku ještě jednou projít a procvičit – není ale povinný</a:t>
            </a:r>
          </a:p>
          <a:p>
            <a:r>
              <a:rPr lang="cs-CZ" dirty="0"/>
              <a:t>--------------------</a:t>
            </a:r>
          </a:p>
          <a:p>
            <a:r>
              <a:rPr lang="cs-CZ" dirty="0">
                <a:sym typeface="Wingdings" panose="05000000000000000000" pitchFamily="2" charset="2"/>
              </a:rPr>
              <a:t>Test: V zásadě bychom ale v hodině měli vždy dospět k formulaci probírané gramatiky a sesbírání několika potřebných výrazů slovní zásoby, které zapíšeme do sdíleného dokumentu „Tabule“, na který se dostanete v Elfu. Tato gramatika a slovní zásoba pak budou testovány na konci semestru. Testování nepovažuji za dobrý způsob ukončení, ale letos se k němu uchyluji, abych získala zpětnou vazbu na to</a:t>
            </a:r>
            <a:r>
              <a:rPr lang="cs-CZ">
                <a:sym typeface="Wingdings" panose="05000000000000000000" pitchFamily="2" charset="2"/>
              </a:rPr>
              <a:t>, zda </a:t>
            </a:r>
            <a:r>
              <a:rPr lang="cs-CZ" dirty="0">
                <a:sym typeface="Wingdings" panose="05000000000000000000" pitchFamily="2" charset="2"/>
              </a:rPr>
              <a:t>je moje výuka efektivní. Berte tedy věc prosím spíše tak, že test je pro mě a ne pro Vás. Pokud budete docházet do hodin a aktivně se jich účastnit, měl by pro Vás test být pouze </a:t>
            </a:r>
            <a:r>
              <a:rPr lang="cs-CZ" b="1" dirty="0">
                <a:sym typeface="Wingdings" panose="05000000000000000000" pitchFamily="2" charset="2"/>
              </a:rPr>
              <a:t>formalitou</a:t>
            </a:r>
            <a:r>
              <a:rPr lang="cs-CZ" dirty="0">
                <a:sym typeface="Wingdings" panose="05000000000000000000" pitchFamily="2" charset="2"/>
              </a:rPr>
              <a:t>. Stejně tak pokud se budete sami aktivně němčině věnovat domácí přípravou za pomoci Elfu, případných konzultací se mnou atd. </a:t>
            </a:r>
          </a:p>
          <a:p>
            <a:r>
              <a:rPr lang="cs-CZ" dirty="0">
                <a:sym typeface="Wingdings" panose="05000000000000000000" pitchFamily="2" charset="2"/>
              </a:rPr>
              <a:t>----------------------</a:t>
            </a:r>
          </a:p>
          <a:p>
            <a:r>
              <a:rPr lang="cs-CZ" dirty="0">
                <a:sym typeface="Wingdings" panose="05000000000000000000" pitchFamily="2" charset="2"/>
              </a:rPr>
              <a:t>Autonomní učení - </a:t>
            </a:r>
            <a:r>
              <a:rPr lang="cs-CZ" dirty="0"/>
              <a:t>studijní deník: rozhodnout se, na čem chcete pracovat (může to být cokoli s němčinou – vyplňování gramatických cvičení, učení slovíček, čtení, poslech audio/video, aktivita ve dvojicích…) a zapisovat si do něj konkrétní doby, kdy jste se učili (min. 10 hod za semestr) a co jste se naučili. Poté, co úspěšně absolvujete test (první termín v zápočtovém týdnu), mě kontaktujte a sejdeme se osobně, abyste mi představili svoji činnost)</a:t>
            </a:r>
            <a:endParaRPr lang="cs-CZ" dirty="0">
              <a:sym typeface="Wingdings" panose="05000000000000000000" pitchFamily="2" charset="2"/>
            </a:endParaRPr>
          </a:p>
        </p:txBody>
      </p:sp>
    </p:spTree>
    <p:extLst>
      <p:ext uri="{BB962C8B-B14F-4D97-AF65-F5344CB8AC3E}">
        <p14:creationId xmlns:p14="http://schemas.microsoft.com/office/powerpoint/2010/main" val="27275511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1205</Words>
  <Application>Microsoft Office PowerPoint</Application>
  <PresentationFormat>Širokoúhlá obrazovka</PresentationFormat>
  <Paragraphs>54</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Calibri</vt:lpstr>
      <vt:lpstr>karma</vt:lpstr>
      <vt:lpstr>Tw Cen MT</vt:lpstr>
      <vt:lpstr>Tw Cen MT Condensed</vt:lpstr>
      <vt:lpstr>Wingdings 3</vt:lpstr>
      <vt:lpstr>Integrál</vt:lpstr>
      <vt:lpstr>Němčina pro historiky umění</vt:lpstr>
      <vt:lpstr>Ingeborg Fialová:</vt:lpstr>
      <vt:lpstr>Tím, že přestáváme rozumět německy, se odřezáváme od svých kořenů a kultury, říká profesorka Fialová </vt:lpstr>
      <vt:lpstr>Proč je podle vás škoda, že se tyto národy odloučily?</vt:lpstr>
      <vt:lpstr>Prezentace aplikace PowerPoint</vt:lpstr>
      <vt:lpstr>Slovní zásoba</vt:lpstr>
      <vt:lpstr>Prezentace aplikace PowerPoint</vt:lpstr>
      <vt:lpstr>gramatika</vt:lpstr>
      <vt:lpstr>Podmínky ukončení</vt:lpstr>
      <vt:lpstr>Prezentace aplikace PowerPoint</vt:lpstr>
      <vt:lpstr>Konzultační hodiny</vt:lpstr>
      <vt:lpstr>Prezentace aplikace PowerPoint</vt:lpstr>
      <vt:lpstr>Co vy na to???</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29</cp:revision>
  <dcterms:created xsi:type="dcterms:W3CDTF">2019-09-27T09:13:01Z</dcterms:created>
  <dcterms:modified xsi:type="dcterms:W3CDTF">2023-02-24T11:56:09Z</dcterms:modified>
</cp:coreProperties>
</file>