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9" r:id="rId3"/>
    <p:sldId id="267" r:id="rId4"/>
    <p:sldId id="268" r:id="rId5"/>
    <p:sldId id="270" r:id="rId6"/>
    <p:sldId id="262" r:id="rId7"/>
    <p:sldId id="272" r:id="rId8"/>
    <p:sldId id="263" r:id="rId9"/>
    <p:sldId id="264" r:id="rId10"/>
    <p:sldId id="271" r:id="rId11"/>
    <p:sldId id="266" r:id="rId12"/>
    <p:sldId id="273" r:id="rId13"/>
    <p:sldId id="265" r:id="rId14"/>
    <p:sldId id="26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09CB38-2BB9-48D5-B262-BCCE0B2577F7}" v="3" dt="2023-02-24T10:38:11.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3936A135-21CF-4967-A910-D7DB25F65B80}"/>
    <pc:docChg chg="custSel addSld modSld">
      <pc:chgData name="Veronika Králová" userId="bc2d1a33-7f74-4183-a192-ce19c0bb23df" providerId="ADAL" clId="{3936A135-21CF-4967-A910-D7DB25F65B80}" dt="2021-09-23T06:46:49.803" v="3224" actId="20577"/>
      <pc:docMkLst>
        <pc:docMk/>
      </pc:docMkLst>
      <pc:sldChg chg="modSp">
        <pc:chgData name="Veronika Králová" userId="bc2d1a33-7f74-4183-a192-ce19c0bb23df" providerId="ADAL" clId="{3936A135-21CF-4967-A910-D7DB25F65B80}" dt="2021-09-22T08:51:26.484" v="2785" actId="20577"/>
        <pc:sldMkLst>
          <pc:docMk/>
          <pc:sldMk cId="201665655" sldId="256"/>
        </pc:sldMkLst>
        <pc:spChg chg="mod">
          <ac:chgData name="Veronika Králová" userId="bc2d1a33-7f74-4183-a192-ce19c0bb23df" providerId="ADAL" clId="{3936A135-21CF-4967-A910-D7DB25F65B80}" dt="2021-09-22T08:51:26.484" v="2785" actId="20577"/>
          <ac:spMkLst>
            <pc:docMk/>
            <pc:sldMk cId="201665655" sldId="256"/>
            <ac:spMk id="3" creationId="{4E0C56B6-437F-4291-9726-C66EBA585991}"/>
          </ac:spMkLst>
        </pc:spChg>
      </pc:sldChg>
      <pc:sldChg chg="modSp">
        <pc:chgData name="Veronika Králová" userId="bc2d1a33-7f74-4183-a192-ce19c0bb23df" providerId="ADAL" clId="{3936A135-21CF-4967-A910-D7DB25F65B80}" dt="2021-09-22T09:00:32.607" v="2841" actId="20577"/>
        <pc:sldMkLst>
          <pc:docMk/>
          <pc:sldMk cId="638234624" sldId="260"/>
        </pc:sldMkLst>
        <pc:spChg chg="mod">
          <ac:chgData name="Veronika Králová" userId="bc2d1a33-7f74-4183-a192-ce19c0bb23df" providerId="ADAL" clId="{3936A135-21CF-4967-A910-D7DB25F65B80}" dt="2021-09-22T09:00:32.607" v="2841" actId="20577"/>
          <ac:spMkLst>
            <pc:docMk/>
            <pc:sldMk cId="638234624" sldId="260"/>
            <ac:spMk id="3" creationId="{CCA05922-2DB2-479D-BF24-988A0C945E51}"/>
          </ac:spMkLst>
        </pc:spChg>
      </pc:sldChg>
      <pc:sldChg chg="modSp">
        <pc:chgData name="Veronika Králová" userId="bc2d1a33-7f74-4183-a192-ce19c0bb23df" providerId="ADAL" clId="{3936A135-21CF-4967-A910-D7DB25F65B80}" dt="2021-09-23T06:46:49.803" v="3224" actId="20577"/>
        <pc:sldMkLst>
          <pc:docMk/>
          <pc:sldMk cId="2727551132" sldId="264"/>
        </pc:sldMkLst>
        <pc:spChg chg="mod">
          <ac:chgData name="Veronika Králová" userId="bc2d1a33-7f74-4183-a192-ce19c0bb23df" providerId="ADAL" clId="{3936A135-21CF-4967-A910-D7DB25F65B80}" dt="2021-09-22T08:17:49.735" v="1154" actId="1076"/>
          <ac:spMkLst>
            <pc:docMk/>
            <pc:sldMk cId="2727551132" sldId="264"/>
            <ac:spMk id="2" creationId="{40BEC582-39A3-4798-90A4-E398A6EEC802}"/>
          </ac:spMkLst>
        </pc:spChg>
        <pc:spChg chg="mod">
          <ac:chgData name="Veronika Králová" userId="bc2d1a33-7f74-4183-a192-ce19c0bb23df" providerId="ADAL" clId="{3936A135-21CF-4967-A910-D7DB25F65B80}" dt="2021-09-23T06:46:49.803" v="3224" actId="20577"/>
          <ac:spMkLst>
            <pc:docMk/>
            <pc:sldMk cId="2727551132" sldId="264"/>
            <ac:spMk id="3" creationId="{13BAA5FA-23FA-4F7E-A2CB-1630A51AA9C3}"/>
          </ac:spMkLst>
        </pc:spChg>
      </pc:sldChg>
      <pc:sldChg chg="modSp add">
        <pc:chgData name="Veronika Králová" userId="bc2d1a33-7f74-4183-a192-ce19c0bb23df" providerId="ADAL" clId="{3936A135-21CF-4967-A910-D7DB25F65B80}" dt="2021-09-22T08:50:57.505" v="2784" actId="20577"/>
        <pc:sldMkLst>
          <pc:docMk/>
          <pc:sldMk cId="3605698417" sldId="266"/>
        </pc:sldMkLst>
        <pc:spChg chg="mod">
          <ac:chgData name="Veronika Králová" userId="bc2d1a33-7f74-4183-a192-ce19c0bb23df" providerId="ADAL" clId="{3936A135-21CF-4967-A910-D7DB25F65B80}" dt="2021-09-22T08:19:18.671" v="1217" actId="20577"/>
          <ac:spMkLst>
            <pc:docMk/>
            <pc:sldMk cId="3605698417" sldId="266"/>
            <ac:spMk id="2" creationId="{1093D55F-980C-4C7E-97F0-48AEAA33F62D}"/>
          </ac:spMkLst>
        </pc:spChg>
        <pc:spChg chg="mod">
          <ac:chgData name="Veronika Králová" userId="bc2d1a33-7f74-4183-a192-ce19c0bb23df" providerId="ADAL" clId="{3936A135-21CF-4967-A910-D7DB25F65B80}" dt="2021-09-22T08:50:57.505" v="2784" actId="20577"/>
          <ac:spMkLst>
            <pc:docMk/>
            <pc:sldMk cId="3605698417" sldId="266"/>
            <ac:spMk id="3" creationId="{03ABD0AA-4E7E-4DCF-8B95-E5296AE924B0}"/>
          </ac:spMkLst>
        </pc:spChg>
      </pc:sldChg>
      <pc:sldChg chg="modSp add">
        <pc:chgData name="Veronika Králová" userId="bc2d1a33-7f74-4183-a192-ce19c0bb23df" providerId="ADAL" clId="{3936A135-21CF-4967-A910-D7DB25F65B80}" dt="2021-09-22T09:21:20.220" v="3144" actId="27636"/>
        <pc:sldMkLst>
          <pc:docMk/>
          <pc:sldMk cId="469734939" sldId="267"/>
        </pc:sldMkLst>
        <pc:spChg chg="mod">
          <ac:chgData name="Veronika Králová" userId="bc2d1a33-7f74-4183-a192-ce19c0bb23df" providerId="ADAL" clId="{3936A135-21CF-4967-A910-D7DB25F65B80}" dt="2021-09-22T09:18:33.991" v="2870" actId="20577"/>
          <ac:spMkLst>
            <pc:docMk/>
            <pc:sldMk cId="469734939" sldId="267"/>
            <ac:spMk id="2" creationId="{D89DD1E0-3A9C-47A2-A921-532EB99ABBEC}"/>
          </ac:spMkLst>
        </pc:spChg>
        <pc:spChg chg="mod">
          <ac:chgData name="Veronika Králová" userId="bc2d1a33-7f74-4183-a192-ce19c0bb23df" providerId="ADAL" clId="{3936A135-21CF-4967-A910-D7DB25F65B80}" dt="2021-09-22T09:21:20.220" v="3144" actId="27636"/>
          <ac:spMkLst>
            <pc:docMk/>
            <pc:sldMk cId="469734939" sldId="267"/>
            <ac:spMk id="3" creationId="{7B95ABD0-9848-47ED-B847-0A5FFCFAD5E1}"/>
          </ac:spMkLst>
        </pc:spChg>
      </pc:sldChg>
      <pc:sldChg chg="modSp add">
        <pc:chgData name="Veronika Králová" userId="bc2d1a33-7f74-4183-a192-ce19c0bb23df" providerId="ADAL" clId="{3936A135-21CF-4967-A910-D7DB25F65B80}" dt="2021-09-22T09:36:02.984" v="3223" actId="20577"/>
        <pc:sldMkLst>
          <pc:docMk/>
          <pc:sldMk cId="3105172908" sldId="268"/>
        </pc:sldMkLst>
        <pc:spChg chg="mod">
          <ac:chgData name="Veronika Králová" userId="bc2d1a33-7f74-4183-a192-ce19c0bb23df" providerId="ADAL" clId="{3936A135-21CF-4967-A910-D7DB25F65B80}" dt="2021-09-22T09:35:38.997" v="3182" actId="20577"/>
          <ac:spMkLst>
            <pc:docMk/>
            <pc:sldMk cId="3105172908" sldId="268"/>
            <ac:spMk id="2" creationId="{C1303E7E-A90B-40A1-9C34-84F2DD79429D}"/>
          </ac:spMkLst>
        </pc:spChg>
        <pc:spChg chg="mod">
          <ac:chgData name="Veronika Králová" userId="bc2d1a33-7f74-4183-a192-ce19c0bb23df" providerId="ADAL" clId="{3936A135-21CF-4967-A910-D7DB25F65B80}" dt="2021-09-22T09:36:02.984" v="3223" actId="20577"/>
          <ac:spMkLst>
            <pc:docMk/>
            <pc:sldMk cId="3105172908" sldId="268"/>
            <ac:spMk id="3" creationId="{CABCCBEC-9908-4972-8567-F4A991141719}"/>
          </ac:spMkLst>
        </pc:spChg>
      </pc:sldChg>
    </pc:docChg>
  </pc:docChgLst>
  <pc:docChgLst>
    <pc:chgData name="Veronika Králová" userId="bc2d1a33-7f74-4183-a192-ce19c0bb23df" providerId="ADAL" clId="{1E6D4734-F010-4F8E-BC0C-DF2F551953E0}"/>
    <pc:docChg chg="custSel delSld modSld sldOrd">
      <pc:chgData name="Veronika Králová" userId="bc2d1a33-7f74-4183-a192-ce19c0bb23df" providerId="ADAL" clId="{1E6D4734-F010-4F8E-BC0C-DF2F551953E0}" dt="2022-09-22T13:36:57.248" v="3722"/>
      <pc:docMkLst>
        <pc:docMk/>
      </pc:docMkLst>
      <pc:sldChg chg="del">
        <pc:chgData name="Veronika Králová" userId="bc2d1a33-7f74-4183-a192-ce19c0bb23df" providerId="ADAL" clId="{1E6D4734-F010-4F8E-BC0C-DF2F551953E0}" dt="2022-09-22T12:48:57.918" v="1435" actId="47"/>
        <pc:sldMkLst>
          <pc:docMk/>
          <pc:sldMk cId="2497975859" sldId="258"/>
        </pc:sldMkLst>
      </pc:sldChg>
      <pc:sldChg chg="modSp mod">
        <pc:chgData name="Veronika Králová" userId="bc2d1a33-7f74-4183-a192-ce19c0bb23df" providerId="ADAL" clId="{1E6D4734-F010-4F8E-BC0C-DF2F551953E0}" dt="2022-09-22T12:48:49.464" v="1434" actId="20577"/>
        <pc:sldMkLst>
          <pc:docMk/>
          <pc:sldMk cId="3996375968" sldId="259"/>
        </pc:sldMkLst>
        <pc:spChg chg="mod">
          <ac:chgData name="Veronika Králová" userId="bc2d1a33-7f74-4183-a192-ce19c0bb23df" providerId="ADAL" clId="{1E6D4734-F010-4F8E-BC0C-DF2F551953E0}" dt="2022-09-22T12:48:49.464" v="1434" actId="20577"/>
          <ac:spMkLst>
            <pc:docMk/>
            <pc:sldMk cId="3996375968" sldId="259"/>
            <ac:spMk id="3" creationId="{ED7692A4-9DA4-4FD1-BD04-803A272E167C}"/>
          </ac:spMkLst>
        </pc:spChg>
      </pc:sldChg>
      <pc:sldChg chg="del">
        <pc:chgData name="Veronika Králová" userId="bc2d1a33-7f74-4183-a192-ce19c0bb23df" providerId="ADAL" clId="{1E6D4734-F010-4F8E-BC0C-DF2F551953E0}" dt="2022-09-22T12:46:05.085" v="993" actId="47"/>
        <pc:sldMkLst>
          <pc:docMk/>
          <pc:sldMk cId="638234624" sldId="260"/>
        </pc:sldMkLst>
      </pc:sldChg>
      <pc:sldChg chg="modSp mod ord">
        <pc:chgData name="Veronika Králová" userId="bc2d1a33-7f74-4183-a192-ce19c0bb23df" providerId="ADAL" clId="{1E6D4734-F010-4F8E-BC0C-DF2F551953E0}" dt="2022-09-22T13:36:52.507" v="3720"/>
        <pc:sldMkLst>
          <pc:docMk/>
          <pc:sldMk cId="1368473248" sldId="262"/>
        </pc:sldMkLst>
        <pc:spChg chg="mod">
          <ac:chgData name="Veronika Králová" userId="bc2d1a33-7f74-4183-a192-ce19c0bb23df" providerId="ADAL" clId="{1E6D4734-F010-4F8E-BC0C-DF2F551953E0}" dt="2022-02-22T18:09:19.979" v="992" actId="27636"/>
          <ac:spMkLst>
            <pc:docMk/>
            <pc:sldMk cId="1368473248" sldId="262"/>
            <ac:spMk id="3" creationId="{C5C89B34-10B4-46D3-BEEA-682A2DA9E366}"/>
          </ac:spMkLst>
        </pc:spChg>
      </pc:sldChg>
      <pc:sldChg chg="ord">
        <pc:chgData name="Veronika Králová" userId="bc2d1a33-7f74-4183-a192-ce19c0bb23df" providerId="ADAL" clId="{1E6D4734-F010-4F8E-BC0C-DF2F551953E0}" dt="2022-09-22T13:36:57.248" v="3722"/>
        <pc:sldMkLst>
          <pc:docMk/>
          <pc:sldMk cId="4199649488" sldId="263"/>
        </pc:sldMkLst>
      </pc:sldChg>
      <pc:sldChg chg="modSp mod">
        <pc:chgData name="Veronika Králová" userId="bc2d1a33-7f74-4183-a192-ce19c0bb23df" providerId="ADAL" clId="{1E6D4734-F010-4F8E-BC0C-DF2F551953E0}" dt="2022-09-22T13:21:49.016" v="3718" actId="20577"/>
        <pc:sldMkLst>
          <pc:docMk/>
          <pc:sldMk cId="2727551132" sldId="264"/>
        </pc:sldMkLst>
        <pc:spChg chg="mod">
          <ac:chgData name="Veronika Králová" userId="bc2d1a33-7f74-4183-a192-ce19c0bb23df" providerId="ADAL" clId="{1E6D4734-F010-4F8E-BC0C-DF2F551953E0}" dt="2022-09-22T13:21:49.016" v="3718" actId="20577"/>
          <ac:spMkLst>
            <pc:docMk/>
            <pc:sldMk cId="2727551132" sldId="264"/>
            <ac:spMk id="3" creationId="{13BAA5FA-23FA-4F7E-A2CB-1630A51AA9C3}"/>
          </ac:spMkLst>
        </pc:spChg>
      </pc:sldChg>
      <pc:sldChg chg="modSp mod">
        <pc:chgData name="Veronika Králová" userId="bc2d1a33-7f74-4183-a192-ce19c0bb23df" providerId="ADAL" clId="{1E6D4734-F010-4F8E-BC0C-DF2F551953E0}" dt="2022-09-22T12:58:26.973" v="1970" actId="20577"/>
        <pc:sldMkLst>
          <pc:docMk/>
          <pc:sldMk cId="3605698417" sldId="266"/>
        </pc:sldMkLst>
        <pc:spChg chg="mod">
          <ac:chgData name="Veronika Králová" userId="bc2d1a33-7f74-4183-a192-ce19c0bb23df" providerId="ADAL" clId="{1E6D4734-F010-4F8E-BC0C-DF2F551953E0}" dt="2022-09-22T12:58:26.973" v="1970" actId="20577"/>
          <ac:spMkLst>
            <pc:docMk/>
            <pc:sldMk cId="3605698417" sldId="266"/>
            <ac:spMk id="3" creationId="{03ABD0AA-4E7E-4DCF-8B95-E5296AE924B0}"/>
          </ac:spMkLst>
        </pc:spChg>
      </pc:sldChg>
      <pc:sldChg chg="del">
        <pc:chgData name="Veronika Králová" userId="bc2d1a33-7f74-4183-a192-ce19c0bb23df" providerId="ADAL" clId="{1E6D4734-F010-4F8E-BC0C-DF2F551953E0}" dt="2022-02-22T18:04:05.352" v="951" actId="47"/>
        <pc:sldMkLst>
          <pc:docMk/>
          <pc:sldMk cId="469734939" sldId="267"/>
        </pc:sldMkLst>
      </pc:sldChg>
      <pc:sldChg chg="modSp del mod">
        <pc:chgData name="Veronika Králová" userId="bc2d1a33-7f74-4183-a192-ce19c0bb23df" providerId="ADAL" clId="{1E6D4734-F010-4F8E-BC0C-DF2F551953E0}" dt="2022-02-22T18:01:03.239" v="810" actId="47"/>
        <pc:sldMkLst>
          <pc:docMk/>
          <pc:sldMk cId="3105172908" sldId="268"/>
        </pc:sldMkLst>
        <pc:spChg chg="mod">
          <ac:chgData name="Veronika Králová" userId="bc2d1a33-7f74-4183-a192-ce19c0bb23df" providerId="ADAL" clId="{1E6D4734-F010-4F8E-BC0C-DF2F551953E0}" dt="2022-02-22T18:00:41.738" v="778" actId="20577"/>
          <ac:spMkLst>
            <pc:docMk/>
            <pc:sldMk cId="3105172908" sldId="268"/>
            <ac:spMk id="2" creationId="{C1303E7E-A90B-40A1-9C34-84F2DD79429D}"/>
          </ac:spMkLst>
        </pc:spChg>
        <pc:spChg chg="mod">
          <ac:chgData name="Veronika Králová" userId="bc2d1a33-7f74-4183-a192-ce19c0bb23df" providerId="ADAL" clId="{1E6D4734-F010-4F8E-BC0C-DF2F551953E0}" dt="2022-02-22T18:00:59.940" v="809" actId="20577"/>
          <ac:spMkLst>
            <pc:docMk/>
            <pc:sldMk cId="3105172908" sldId="268"/>
            <ac:spMk id="3" creationId="{CABCCBEC-9908-4972-8567-F4A991141719}"/>
          </ac:spMkLst>
        </pc:spChg>
      </pc:sldChg>
    </pc:docChg>
  </pc:docChgLst>
  <pc:docChgLst>
    <pc:chgData name="Veronika Králová" userId="S::428716@muni.cz::bc2d1a33-7f74-4183-a192-ce19c0bb23df" providerId="AD" clId="Web-{F717CC6B-520E-F3A4-42F9-9E36069F95D4}"/>
    <pc:docChg chg="addSld modSld">
      <pc:chgData name="Veronika Králová" userId="S::428716@muni.cz::bc2d1a33-7f74-4183-a192-ce19c0bb23df" providerId="AD" clId="Web-{F717CC6B-520E-F3A4-42F9-9E36069F95D4}" dt="2022-02-23T08:37:14.516" v="38" actId="20577"/>
      <pc:docMkLst>
        <pc:docMk/>
      </pc:docMkLst>
      <pc:sldChg chg="modSp new">
        <pc:chgData name="Veronika Králová" userId="S::428716@muni.cz::bc2d1a33-7f74-4183-a192-ce19c0bb23df" providerId="AD" clId="Web-{F717CC6B-520E-F3A4-42F9-9E36069F95D4}" dt="2022-02-23T08:37:14.516" v="38" actId="20577"/>
        <pc:sldMkLst>
          <pc:docMk/>
          <pc:sldMk cId="1983752490" sldId="267"/>
        </pc:sldMkLst>
        <pc:spChg chg="mod">
          <ac:chgData name="Veronika Králová" userId="S::428716@muni.cz::bc2d1a33-7f74-4183-a192-ce19c0bb23df" providerId="AD" clId="Web-{F717CC6B-520E-F3A4-42F9-9E36069F95D4}" dt="2022-02-23T08:36:40.031" v="8" actId="20577"/>
          <ac:spMkLst>
            <pc:docMk/>
            <pc:sldMk cId="1983752490" sldId="267"/>
            <ac:spMk id="2" creationId="{C6EB5052-D36F-4724-986F-B5D6CDE85727}"/>
          </ac:spMkLst>
        </pc:spChg>
        <pc:spChg chg="mod">
          <ac:chgData name="Veronika Králová" userId="S::428716@muni.cz::bc2d1a33-7f74-4183-a192-ce19c0bb23df" providerId="AD" clId="Web-{F717CC6B-520E-F3A4-42F9-9E36069F95D4}" dt="2022-02-23T08:37:14.516" v="38" actId="20577"/>
          <ac:spMkLst>
            <pc:docMk/>
            <pc:sldMk cId="1983752490" sldId="267"/>
            <ac:spMk id="3" creationId="{26CC3881-4351-4CA1-BB08-D84AEFD2A211}"/>
          </ac:spMkLst>
        </pc:spChg>
      </pc:sldChg>
    </pc:docChg>
  </pc:docChgLst>
  <pc:docChgLst>
    <pc:chgData name="Veronika Králová" userId="bc2d1a33-7f74-4183-a192-ce19c0bb23df" providerId="ADAL" clId="{C509CB38-2BB9-48D5-B262-BCCE0B2577F7}"/>
    <pc:docChg chg="undo custSel addSld delSld modSld sldOrd">
      <pc:chgData name="Veronika Králová" userId="bc2d1a33-7f74-4183-a192-ce19c0bb23df" providerId="ADAL" clId="{C509CB38-2BB9-48D5-B262-BCCE0B2577F7}" dt="2023-02-24T11:56:07.212" v="156" actId="47"/>
      <pc:docMkLst>
        <pc:docMk/>
      </pc:docMkLst>
      <pc:sldChg chg="modSp del mod">
        <pc:chgData name="Veronika Králová" userId="bc2d1a33-7f74-4183-a192-ce19c0bb23df" providerId="ADAL" clId="{C509CB38-2BB9-48D5-B262-BCCE0B2577F7}" dt="2023-02-24T11:56:07.212" v="156" actId="47"/>
        <pc:sldMkLst>
          <pc:docMk/>
          <pc:sldMk cId="3996375968" sldId="259"/>
        </pc:sldMkLst>
        <pc:spChg chg="mod">
          <ac:chgData name="Veronika Králová" userId="bc2d1a33-7f74-4183-a192-ce19c0bb23df" providerId="ADAL" clId="{C509CB38-2BB9-48D5-B262-BCCE0B2577F7}" dt="2023-02-24T10:24:57.987" v="95" actId="27636"/>
          <ac:spMkLst>
            <pc:docMk/>
            <pc:sldMk cId="3996375968" sldId="259"/>
            <ac:spMk id="3" creationId="{ED7692A4-9DA4-4FD1-BD04-803A272E167C}"/>
          </ac:spMkLst>
        </pc:spChg>
      </pc:sldChg>
      <pc:sldChg chg="modSp mod ord">
        <pc:chgData name="Veronika Králová" userId="bc2d1a33-7f74-4183-a192-ce19c0bb23df" providerId="ADAL" clId="{C509CB38-2BB9-48D5-B262-BCCE0B2577F7}" dt="2023-02-24T10:36:38.876" v="114"/>
        <pc:sldMkLst>
          <pc:docMk/>
          <pc:sldMk cId="1368473248" sldId="262"/>
        </pc:sldMkLst>
        <pc:spChg chg="mod">
          <ac:chgData name="Veronika Králová" userId="bc2d1a33-7f74-4183-a192-ce19c0bb23df" providerId="ADAL" clId="{C509CB38-2BB9-48D5-B262-BCCE0B2577F7}" dt="2023-02-24T10:36:38.876" v="114"/>
          <ac:spMkLst>
            <pc:docMk/>
            <pc:sldMk cId="1368473248" sldId="262"/>
            <ac:spMk id="3" creationId="{C5C89B34-10B4-46D3-BEEA-682A2DA9E366}"/>
          </ac:spMkLst>
        </pc:spChg>
      </pc:sldChg>
      <pc:sldChg chg="ord">
        <pc:chgData name="Veronika Králová" userId="bc2d1a33-7f74-4183-a192-ce19c0bb23df" providerId="ADAL" clId="{C509CB38-2BB9-48D5-B262-BCCE0B2577F7}" dt="2023-02-23T10:22:42.882" v="56"/>
        <pc:sldMkLst>
          <pc:docMk/>
          <pc:sldMk cId="4199649488" sldId="263"/>
        </pc:sldMkLst>
      </pc:sldChg>
      <pc:sldChg chg="modSp mod">
        <pc:chgData name="Veronika Králová" userId="bc2d1a33-7f74-4183-a192-ce19c0bb23df" providerId="ADAL" clId="{C509CB38-2BB9-48D5-B262-BCCE0B2577F7}" dt="2023-02-23T09:53:36.451" v="8" actId="20577"/>
        <pc:sldMkLst>
          <pc:docMk/>
          <pc:sldMk cId="3605698417" sldId="266"/>
        </pc:sldMkLst>
        <pc:spChg chg="mod">
          <ac:chgData name="Veronika Králová" userId="bc2d1a33-7f74-4183-a192-ce19c0bb23df" providerId="ADAL" clId="{C509CB38-2BB9-48D5-B262-BCCE0B2577F7}" dt="2023-02-23T09:53:36.451" v="8" actId="20577"/>
          <ac:spMkLst>
            <pc:docMk/>
            <pc:sldMk cId="3605698417" sldId="266"/>
            <ac:spMk id="3" creationId="{03ABD0AA-4E7E-4DCF-8B95-E5296AE924B0}"/>
          </ac:spMkLst>
        </pc:spChg>
      </pc:sldChg>
      <pc:sldChg chg="del">
        <pc:chgData name="Veronika Králová" userId="bc2d1a33-7f74-4183-a192-ce19c0bb23df" providerId="ADAL" clId="{C509CB38-2BB9-48D5-B262-BCCE0B2577F7}" dt="2023-02-23T09:53:11.833" v="6" actId="47"/>
        <pc:sldMkLst>
          <pc:docMk/>
          <pc:sldMk cId="1983752490" sldId="267"/>
        </pc:sldMkLst>
      </pc:sldChg>
      <pc:sldChg chg="modSp new mod ord">
        <pc:chgData name="Veronika Králová" userId="bc2d1a33-7f74-4183-a192-ce19c0bb23df" providerId="ADAL" clId="{C509CB38-2BB9-48D5-B262-BCCE0B2577F7}" dt="2023-02-23T10:55:11.901" v="78" actId="21"/>
        <pc:sldMkLst>
          <pc:docMk/>
          <pc:sldMk cId="3382693751" sldId="267"/>
        </pc:sldMkLst>
        <pc:spChg chg="mod">
          <ac:chgData name="Veronika Králová" userId="bc2d1a33-7f74-4183-a192-ce19c0bb23df" providerId="ADAL" clId="{C509CB38-2BB9-48D5-B262-BCCE0B2577F7}" dt="2023-02-23T10:11:55.175" v="41" actId="20577"/>
          <ac:spMkLst>
            <pc:docMk/>
            <pc:sldMk cId="3382693751" sldId="267"/>
            <ac:spMk id="2" creationId="{9FDC3887-905B-BC3F-A719-C9CA1812CBAB}"/>
          </ac:spMkLst>
        </pc:spChg>
        <pc:spChg chg="mod">
          <ac:chgData name="Veronika Králová" userId="bc2d1a33-7f74-4183-a192-ce19c0bb23df" providerId="ADAL" clId="{C509CB38-2BB9-48D5-B262-BCCE0B2577F7}" dt="2023-02-23T10:55:11.901" v="78" actId="21"/>
          <ac:spMkLst>
            <pc:docMk/>
            <pc:sldMk cId="3382693751" sldId="267"/>
            <ac:spMk id="3" creationId="{8BA84D16-7CB5-E8C3-35B0-22E16E3914DF}"/>
          </ac:spMkLst>
        </pc:spChg>
      </pc:sldChg>
      <pc:sldChg chg="modSp new mod ord">
        <pc:chgData name="Veronika Králová" userId="bc2d1a33-7f74-4183-a192-ce19c0bb23df" providerId="ADAL" clId="{C509CB38-2BB9-48D5-B262-BCCE0B2577F7}" dt="2023-02-23T10:51:58.112" v="60"/>
        <pc:sldMkLst>
          <pc:docMk/>
          <pc:sldMk cId="4063075956" sldId="268"/>
        </pc:sldMkLst>
        <pc:spChg chg="mod">
          <ac:chgData name="Veronika Králová" userId="bc2d1a33-7f74-4183-a192-ce19c0bb23df" providerId="ADAL" clId="{C509CB38-2BB9-48D5-B262-BCCE0B2577F7}" dt="2023-02-23T10:11:11.395" v="35"/>
          <ac:spMkLst>
            <pc:docMk/>
            <pc:sldMk cId="4063075956" sldId="268"/>
            <ac:spMk id="2" creationId="{B02E6284-708C-7EF3-35E9-530B455EFE4B}"/>
          </ac:spMkLst>
        </pc:spChg>
        <pc:spChg chg="mod">
          <ac:chgData name="Veronika Králová" userId="bc2d1a33-7f74-4183-a192-ce19c0bb23df" providerId="ADAL" clId="{C509CB38-2BB9-48D5-B262-BCCE0B2577F7}" dt="2023-02-23T10:11:01.125" v="34"/>
          <ac:spMkLst>
            <pc:docMk/>
            <pc:sldMk cId="4063075956" sldId="268"/>
            <ac:spMk id="3" creationId="{001C4EB5-A03E-927E-5BA5-BB928C822A89}"/>
          </ac:spMkLst>
        </pc:spChg>
      </pc:sldChg>
      <pc:sldChg chg="modSp new mod">
        <pc:chgData name="Veronika Králová" userId="bc2d1a33-7f74-4183-a192-ce19c0bb23df" providerId="ADAL" clId="{C509CB38-2BB9-48D5-B262-BCCE0B2577F7}" dt="2023-02-23T10:55:47.501" v="92" actId="255"/>
        <pc:sldMkLst>
          <pc:docMk/>
          <pc:sldMk cId="1519874128" sldId="269"/>
        </pc:sldMkLst>
        <pc:spChg chg="mod">
          <ac:chgData name="Veronika Králová" userId="bc2d1a33-7f74-4183-a192-ce19c0bb23df" providerId="ADAL" clId="{C509CB38-2BB9-48D5-B262-BCCE0B2577F7}" dt="2023-02-23T10:54:52.555" v="77" actId="20577"/>
          <ac:spMkLst>
            <pc:docMk/>
            <pc:sldMk cId="1519874128" sldId="269"/>
            <ac:spMk id="2" creationId="{B0F04EE9-D5D0-65E8-BC42-77D14451E676}"/>
          </ac:spMkLst>
        </pc:spChg>
        <pc:spChg chg="mod">
          <ac:chgData name="Veronika Králová" userId="bc2d1a33-7f74-4183-a192-ce19c0bb23df" providerId="ADAL" clId="{C509CB38-2BB9-48D5-B262-BCCE0B2577F7}" dt="2023-02-23T10:55:47.501" v="92" actId="255"/>
          <ac:spMkLst>
            <pc:docMk/>
            <pc:sldMk cId="1519874128" sldId="269"/>
            <ac:spMk id="3" creationId="{6AAD3D27-C08C-CCE1-8260-9B48C417D6A6}"/>
          </ac:spMkLst>
        </pc:spChg>
      </pc:sldChg>
      <pc:sldChg chg="modSp new mod">
        <pc:chgData name="Veronika Králová" userId="bc2d1a33-7f74-4183-a192-ce19c0bb23df" providerId="ADAL" clId="{C509CB38-2BB9-48D5-B262-BCCE0B2577F7}" dt="2023-02-23T10:17:59.175" v="46"/>
        <pc:sldMkLst>
          <pc:docMk/>
          <pc:sldMk cId="1305754070" sldId="270"/>
        </pc:sldMkLst>
        <pc:spChg chg="mod">
          <ac:chgData name="Veronika Králová" userId="bc2d1a33-7f74-4183-a192-ce19c0bb23df" providerId="ADAL" clId="{C509CB38-2BB9-48D5-B262-BCCE0B2577F7}" dt="2023-02-23T10:17:59.175" v="46"/>
          <ac:spMkLst>
            <pc:docMk/>
            <pc:sldMk cId="1305754070" sldId="270"/>
            <ac:spMk id="3" creationId="{979D765F-962D-344A-ACDA-6EF3C0D0E418}"/>
          </ac:spMkLst>
        </pc:spChg>
      </pc:sldChg>
      <pc:sldChg chg="modSp new mod ord">
        <pc:chgData name="Veronika Králová" userId="bc2d1a33-7f74-4183-a192-ce19c0bb23df" providerId="ADAL" clId="{C509CB38-2BB9-48D5-B262-BCCE0B2577F7}" dt="2023-02-24T10:25:50.101" v="105"/>
        <pc:sldMkLst>
          <pc:docMk/>
          <pc:sldMk cId="2587597598" sldId="271"/>
        </pc:sldMkLst>
        <pc:spChg chg="mod">
          <ac:chgData name="Veronika Králová" userId="bc2d1a33-7f74-4183-a192-ce19c0bb23df" providerId="ADAL" clId="{C509CB38-2BB9-48D5-B262-BCCE0B2577F7}" dt="2023-02-24T10:25:26.247" v="101" actId="20577"/>
          <ac:spMkLst>
            <pc:docMk/>
            <pc:sldMk cId="2587597598" sldId="271"/>
            <ac:spMk id="3" creationId="{AEB977A1-71C2-B4E6-B053-7C1225776C9D}"/>
          </ac:spMkLst>
        </pc:spChg>
      </pc:sldChg>
      <pc:sldChg chg="addSp delSp modSp new mod">
        <pc:chgData name="Veronika Králová" userId="bc2d1a33-7f74-4183-a192-ce19c0bb23df" providerId="ADAL" clId="{C509CB38-2BB9-48D5-B262-BCCE0B2577F7}" dt="2023-02-24T10:38:20.314" v="118" actId="1076"/>
        <pc:sldMkLst>
          <pc:docMk/>
          <pc:sldMk cId="3734061224" sldId="272"/>
        </pc:sldMkLst>
        <pc:spChg chg="del">
          <ac:chgData name="Veronika Králová" userId="bc2d1a33-7f74-4183-a192-ce19c0bb23df" providerId="ADAL" clId="{C509CB38-2BB9-48D5-B262-BCCE0B2577F7}" dt="2023-02-24T10:38:11.590" v="116" actId="931"/>
          <ac:spMkLst>
            <pc:docMk/>
            <pc:sldMk cId="3734061224" sldId="272"/>
            <ac:spMk id="3" creationId="{53A90B70-1B85-9C91-6873-D32D56196320}"/>
          </ac:spMkLst>
        </pc:spChg>
        <pc:picChg chg="add mod">
          <ac:chgData name="Veronika Králová" userId="bc2d1a33-7f74-4183-a192-ce19c0bb23df" providerId="ADAL" clId="{C509CB38-2BB9-48D5-B262-BCCE0B2577F7}" dt="2023-02-24T10:38:20.314" v="118" actId="1076"/>
          <ac:picMkLst>
            <pc:docMk/>
            <pc:sldMk cId="3734061224" sldId="272"/>
            <ac:picMk id="5" creationId="{667BB607-A19B-4E70-CD29-84EF823D91E3}"/>
          </ac:picMkLst>
        </pc:picChg>
      </pc:sldChg>
      <pc:sldChg chg="modSp new mod">
        <pc:chgData name="Veronika Králová" userId="bc2d1a33-7f74-4183-a192-ce19c0bb23df" providerId="ADAL" clId="{C509CB38-2BB9-48D5-B262-BCCE0B2577F7}" dt="2023-02-24T10:46:19.790" v="155" actId="20577"/>
        <pc:sldMkLst>
          <pc:docMk/>
          <pc:sldMk cId="827954542" sldId="273"/>
        </pc:sldMkLst>
        <pc:spChg chg="mod">
          <ac:chgData name="Veronika Králová" userId="bc2d1a33-7f74-4183-a192-ce19c0bb23df" providerId="ADAL" clId="{C509CB38-2BB9-48D5-B262-BCCE0B2577F7}" dt="2023-02-24T10:46:06.210" v="125" actId="27636"/>
          <ac:spMkLst>
            <pc:docMk/>
            <pc:sldMk cId="827954542" sldId="273"/>
            <ac:spMk id="2" creationId="{0C50D90D-E778-7CF9-36B4-8FA178723EEF}"/>
          </ac:spMkLst>
        </pc:spChg>
        <pc:spChg chg="mod">
          <ac:chgData name="Veronika Králová" userId="bc2d1a33-7f74-4183-a192-ce19c0bb23df" providerId="ADAL" clId="{C509CB38-2BB9-48D5-B262-BCCE0B2577F7}" dt="2023-02-24T10:46:19.790" v="155" actId="20577"/>
          <ac:spMkLst>
            <pc:docMk/>
            <pc:sldMk cId="827954542" sldId="273"/>
            <ac:spMk id="3" creationId="{F0C373FA-5EA0-65E6-97A9-10B0F48F90E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24.02.2023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24.02.2023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24.02.2023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24.02.2023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24.02.2023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24.02.2023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24.02.2023</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o_XVt5rdpF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kisk.phil.muni.cz/kreativita/temata/kreativni-techniky/pametove-techniky" TargetMode="External"/><Relationship Id="rId3" Type="http://schemas.openxmlformats.org/officeDocument/2006/relationships/hyperlink" Target="http://www.slovnik.cz/" TargetMode="External"/><Relationship Id="rId7" Type="http://schemas.openxmlformats.org/officeDocument/2006/relationships/hyperlink" Target="http://www.forvo.com/" TargetMode="External"/><Relationship Id="rId2" Type="http://schemas.openxmlformats.org/officeDocument/2006/relationships/hyperlink" Target="http://www.slovnik.seznam.cz/" TargetMode="External"/><Relationship Id="rId1" Type="http://schemas.openxmlformats.org/officeDocument/2006/relationships/slideLayout" Target="../slideLayouts/slideLayout2.xml"/><Relationship Id="rId6" Type="http://schemas.openxmlformats.org/officeDocument/2006/relationships/hyperlink" Target="http://www.linguatools.de/" TargetMode="External"/><Relationship Id="rId5" Type="http://schemas.openxmlformats.org/officeDocument/2006/relationships/hyperlink" Target="https://www.dwds.de/" TargetMode="External"/><Relationship Id="rId4" Type="http://schemas.openxmlformats.org/officeDocument/2006/relationships/hyperlink" Target="http://www.duden.de/"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konjugator.reverso.net/konjugation-deutsch-verb-kennenlernen.html" TargetMode="External"/><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 Id="rId4" Type="http://schemas.openxmlformats.org/officeDocument/2006/relationships/hyperlink" Target="http://www.slovnik.cz/"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a:t>Němčina pro historiky umění</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a:t>První hodina</a:t>
            </a:r>
            <a:endParaRPr lang="cs-CZ" dirty="0"/>
          </a:p>
        </p:txBody>
      </p:sp>
    </p:spTree>
    <p:extLst>
      <p:ext uri="{BB962C8B-B14F-4D97-AF65-F5344CB8AC3E}">
        <p14:creationId xmlns:p14="http://schemas.microsoft.com/office/powerpoint/2010/main" val="201665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1B419B-C561-F28A-5B35-01DD55BE6627}"/>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AEB977A1-71C2-B4E6-B053-7C1225776C9D}"/>
              </a:ext>
            </a:extLst>
          </p:cNvPr>
          <p:cNvSpPr>
            <a:spLocks noGrp="1"/>
          </p:cNvSpPr>
          <p:nvPr>
            <p:ph idx="1"/>
          </p:nvPr>
        </p:nvSpPr>
        <p:spPr/>
        <p:txBody>
          <a:bodyPr/>
          <a:lstStyle/>
          <a:p>
            <a:r>
              <a:rPr lang="de-DE" dirty="0">
                <a:hlinkClick r:id="rId2"/>
              </a:rPr>
              <a:t>https://www.youtube.com/watch?v=o_XVt5rdpFY</a:t>
            </a:r>
            <a:endParaRPr lang="cs-CZ" dirty="0"/>
          </a:p>
          <a:p>
            <a:endParaRPr lang="de-DE" dirty="0"/>
          </a:p>
        </p:txBody>
      </p:sp>
    </p:spTree>
    <p:extLst>
      <p:ext uri="{BB962C8B-B14F-4D97-AF65-F5344CB8AC3E}">
        <p14:creationId xmlns:p14="http://schemas.microsoft.com/office/powerpoint/2010/main" val="258759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93D55F-980C-4C7E-97F0-48AEAA33F62D}"/>
              </a:ext>
            </a:extLst>
          </p:cNvPr>
          <p:cNvSpPr>
            <a:spLocks noGrp="1"/>
          </p:cNvSpPr>
          <p:nvPr>
            <p:ph type="title"/>
          </p:nvPr>
        </p:nvSpPr>
        <p:spPr/>
        <p:txBody>
          <a:bodyPr/>
          <a:lstStyle/>
          <a:p>
            <a:r>
              <a:rPr lang="cs-CZ" dirty="0"/>
              <a:t>Konzultační hodiny</a:t>
            </a:r>
          </a:p>
        </p:txBody>
      </p:sp>
      <p:sp>
        <p:nvSpPr>
          <p:cNvPr id="3" name="Zástupný symbol pro obsah 2">
            <a:extLst>
              <a:ext uri="{FF2B5EF4-FFF2-40B4-BE49-F238E27FC236}">
                <a16:creationId xmlns:a16="http://schemas.microsoft.com/office/drawing/2014/main" id="{03ABD0AA-4E7E-4DCF-8B95-E5296AE924B0}"/>
              </a:ext>
            </a:extLst>
          </p:cNvPr>
          <p:cNvSpPr>
            <a:spLocks noGrp="1"/>
          </p:cNvSpPr>
          <p:nvPr>
            <p:ph idx="1"/>
          </p:nvPr>
        </p:nvSpPr>
        <p:spPr/>
        <p:txBody>
          <a:bodyPr>
            <a:normAutofit/>
          </a:bodyPr>
          <a:lstStyle/>
          <a:p>
            <a:r>
              <a:rPr lang="cs-CZ" b="1" dirty="0"/>
              <a:t>- pokud byste potřebovali</a:t>
            </a:r>
            <a:r>
              <a:rPr lang="cs-CZ" dirty="0"/>
              <a:t> cokoli dovysvětlit, opravit, zkontrolovat, zkonzultovat, popovídat si, dejte mi vědět, domluvíme se!</a:t>
            </a:r>
          </a:p>
          <a:p>
            <a:r>
              <a:rPr lang="cs-CZ" dirty="0"/>
              <a:t>- e-mail: tam jsem méně flexibilní, ale jednou denně určitě (typicky v poobědovém čase, občas i večer. Naopak dopoledne na e-mailu téměř nikdy nebývám a o víkendu jen nárazově – viz knihy Hluboká práce a Digitální minimalismus od </a:t>
            </a:r>
            <a:r>
              <a:rPr lang="cs-CZ" dirty="0" err="1"/>
              <a:t>Calla</a:t>
            </a:r>
            <a:r>
              <a:rPr lang="cs-CZ" dirty="0"/>
              <a:t> </a:t>
            </a:r>
            <a:r>
              <a:rPr lang="cs-CZ" dirty="0" err="1"/>
              <a:t>Newporta</a:t>
            </a:r>
            <a:r>
              <a:rPr lang="cs-CZ" dirty="0"/>
              <a:t>, které tímto doporučují). </a:t>
            </a:r>
          </a:p>
          <a:p>
            <a:r>
              <a:rPr lang="cs-CZ" dirty="0"/>
              <a:t>- nebojte se prosím ozvat, pokud vám něco nebude vyhovovat. Budu se vás ptát na zpětnou vazbu, hlavně v půlce semestru a na konci, ale pokud vám něco nesedí, dejte mi prosím vědět hned!</a:t>
            </a:r>
          </a:p>
        </p:txBody>
      </p:sp>
    </p:spTree>
    <p:extLst>
      <p:ext uri="{BB962C8B-B14F-4D97-AF65-F5344CB8AC3E}">
        <p14:creationId xmlns:p14="http://schemas.microsoft.com/office/powerpoint/2010/main" val="3605698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50D90D-E778-7CF9-36B4-8FA178723EEF}"/>
              </a:ext>
            </a:extLst>
          </p:cNvPr>
          <p:cNvSpPr>
            <a:spLocks noGrp="1"/>
          </p:cNvSpPr>
          <p:nvPr>
            <p:ph type="title"/>
          </p:nvPr>
        </p:nvSpPr>
        <p:spPr>
          <a:xfrm flipV="1">
            <a:off x="1024128" y="0"/>
            <a:ext cx="9720072" cy="585216"/>
          </a:xfrm>
        </p:spPr>
        <p:txBody>
          <a:bodyPr>
            <a:normAutofit fontScale="90000"/>
          </a:bodyPr>
          <a:lstStyle/>
          <a:p>
            <a:endParaRPr lang="de-DE"/>
          </a:p>
        </p:txBody>
      </p:sp>
      <p:sp>
        <p:nvSpPr>
          <p:cNvPr id="3" name="Zástupný obsah 2">
            <a:extLst>
              <a:ext uri="{FF2B5EF4-FFF2-40B4-BE49-F238E27FC236}">
                <a16:creationId xmlns:a16="http://schemas.microsoft.com/office/drawing/2014/main" id="{F0C373FA-5EA0-65E6-97A9-10B0F48F90EC}"/>
              </a:ext>
            </a:extLst>
          </p:cNvPr>
          <p:cNvSpPr>
            <a:spLocks noGrp="1"/>
          </p:cNvSpPr>
          <p:nvPr>
            <p:ph idx="1"/>
          </p:nvPr>
        </p:nvSpPr>
        <p:spPr>
          <a:xfrm>
            <a:off x="1024128" y="585216"/>
            <a:ext cx="9720071" cy="5724144"/>
          </a:xfrm>
        </p:spPr>
        <p:txBody>
          <a:bodyPr>
            <a:normAutofit/>
          </a:bodyPr>
          <a:lstStyle/>
          <a:p>
            <a:r>
              <a:rPr lang="cs-CZ" dirty="0"/>
              <a:t>3.3.</a:t>
            </a:r>
          </a:p>
          <a:p>
            <a:r>
              <a:rPr lang="cs-CZ" dirty="0"/>
              <a:t>10.3. odpadá</a:t>
            </a:r>
          </a:p>
          <a:p>
            <a:r>
              <a:rPr lang="cs-CZ" dirty="0"/>
              <a:t>17.3.</a:t>
            </a:r>
          </a:p>
          <a:p>
            <a:r>
              <a:rPr lang="cs-CZ" dirty="0"/>
              <a:t>24.3</a:t>
            </a:r>
          </a:p>
          <a:p>
            <a:r>
              <a:rPr lang="cs-CZ" dirty="0"/>
              <a:t>31.3.</a:t>
            </a:r>
          </a:p>
          <a:p>
            <a:r>
              <a:rPr lang="cs-CZ" dirty="0"/>
              <a:t>7.4. Velikonoce</a:t>
            </a:r>
          </a:p>
          <a:p>
            <a:r>
              <a:rPr lang="cs-CZ" dirty="0"/>
              <a:t>14.4.</a:t>
            </a:r>
          </a:p>
          <a:p>
            <a:r>
              <a:rPr lang="cs-CZ" dirty="0"/>
              <a:t>21.4.</a:t>
            </a:r>
          </a:p>
          <a:p>
            <a:r>
              <a:rPr lang="cs-CZ" dirty="0"/>
              <a:t>28.4.</a:t>
            </a:r>
          </a:p>
          <a:p>
            <a:r>
              <a:rPr lang="cs-CZ" dirty="0"/>
              <a:t>5.5.</a:t>
            </a:r>
          </a:p>
          <a:p>
            <a:r>
              <a:rPr lang="cs-CZ" dirty="0"/>
              <a:t>12.5.</a:t>
            </a:r>
          </a:p>
          <a:p>
            <a:r>
              <a:rPr lang="cs-CZ" dirty="0"/>
              <a:t>19.5.</a:t>
            </a:r>
            <a:endParaRPr lang="de-DE" dirty="0"/>
          </a:p>
          <a:p>
            <a:endParaRPr lang="de-DE" dirty="0"/>
          </a:p>
        </p:txBody>
      </p:sp>
    </p:spTree>
    <p:extLst>
      <p:ext uri="{BB962C8B-B14F-4D97-AF65-F5344CB8AC3E}">
        <p14:creationId xmlns:p14="http://schemas.microsoft.com/office/powerpoint/2010/main" val="82795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6B5B05-2DC3-4FEA-B1DD-204448C4E61B}"/>
              </a:ext>
            </a:extLst>
          </p:cNvPr>
          <p:cNvSpPr>
            <a:spLocks noGrp="1"/>
          </p:cNvSpPr>
          <p:nvPr>
            <p:ph type="title"/>
          </p:nvPr>
        </p:nvSpPr>
        <p:spPr/>
        <p:txBody>
          <a:bodyPr/>
          <a:lstStyle/>
          <a:p>
            <a:r>
              <a:rPr lang="cs-CZ" dirty="0"/>
              <a:t>Co vy na to???</a:t>
            </a:r>
            <a:endParaRPr lang="de-DE" dirty="0"/>
          </a:p>
        </p:txBody>
      </p:sp>
      <p:sp>
        <p:nvSpPr>
          <p:cNvPr id="3" name="Zástupný obsah 2">
            <a:extLst>
              <a:ext uri="{FF2B5EF4-FFF2-40B4-BE49-F238E27FC236}">
                <a16:creationId xmlns:a16="http://schemas.microsoft.com/office/drawing/2014/main" id="{25E4BDED-575E-43D5-8DC4-C1D10598D897}"/>
              </a:ext>
            </a:extLst>
          </p:cNvPr>
          <p:cNvSpPr>
            <a:spLocks noGrp="1"/>
          </p:cNvSpPr>
          <p:nvPr>
            <p:ph idx="1"/>
          </p:nvPr>
        </p:nvSpPr>
        <p:spPr/>
        <p:txBody>
          <a:bodyPr/>
          <a:lstStyle/>
          <a:p>
            <a:r>
              <a:rPr lang="cs-CZ" dirty="0">
                <a:sym typeface="Wingdings" panose="05000000000000000000" pitchFamily="2" charset="2"/>
              </a:rPr>
              <a:t> ?  </a:t>
            </a:r>
          </a:p>
        </p:txBody>
      </p:sp>
    </p:spTree>
    <p:extLst>
      <p:ext uri="{BB962C8B-B14F-4D97-AF65-F5344CB8AC3E}">
        <p14:creationId xmlns:p14="http://schemas.microsoft.com/office/powerpoint/2010/main" val="1518702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FCC3F-91F2-4EDF-ACD9-5DA4F82B207B}"/>
              </a:ext>
            </a:extLst>
          </p:cNvPr>
          <p:cNvSpPr>
            <a:spLocks noGrp="1"/>
          </p:cNvSpPr>
          <p:nvPr>
            <p:ph type="title"/>
          </p:nvPr>
        </p:nvSpPr>
        <p:spPr>
          <a:xfrm>
            <a:off x="1278194" y="235974"/>
            <a:ext cx="9466005" cy="68826"/>
          </a:xfrm>
        </p:spPr>
        <p:txBody>
          <a:bodyPr>
            <a:normAutofit fontScale="90000"/>
          </a:bodyPr>
          <a:lstStyle/>
          <a:p>
            <a:endParaRPr lang="de-DE" dirty="0"/>
          </a:p>
        </p:txBody>
      </p:sp>
      <p:sp>
        <p:nvSpPr>
          <p:cNvPr id="3" name="Zástupný obsah 2">
            <a:extLst>
              <a:ext uri="{FF2B5EF4-FFF2-40B4-BE49-F238E27FC236}">
                <a16:creationId xmlns:a16="http://schemas.microsoft.com/office/drawing/2014/main" id="{56EBE929-FC80-4DFD-ABA0-474FE051E427}"/>
              </a:ext>
            </a:extLst>
          </p:cNvPr>
          <p:cNvSpPr>
            <a:spLocks noGrp="1"/>
          </p:cNvSpPr>
          <p:nvPr>
            <p:ph idx="1"/>
          </p:nvPr>
        </p:nvSpPr>
        <p:spPr>
          <a:xfrm>
            <a:off x="1081548" y="678426"/>
            <a:ext cx="10715587" cy="5719424"/>
          </a:xfrm>
        </p:spPr>
        <p:txBody>
          <a:bodyPr>
            <a:normAutofit/>
          </a:bodyPr>
          <a:lstStyle/>
          <a:p>
            <a:r>
              <a:rPr lang="de-DE" sz="2500" dirty="0"/>
              <a:t>Die Schule ist neben der Familie eine der bedeutendsten Sozialisierungsinstanzen im Leben eines Menschen. Sie gibt dem Schüler das Wissen, das er später in der Gesellschaft braucht. Zugleich lernt der Schüler in der Schule, dass neben der privaten Autorität (seinen Eltern), noch andere, öffentliche Autoritäten existieren: die Lehrer und der Staat, den diese Institution repräsentiert.</a:t>
            </a:r>
          </a:p>
          <a:p>
            <a:r>
              <a:rPr lang="de-DE" sz="2500" dirty="0"/>
              <a:t>Nach Pierre Bourdieu ist eine wichtige Kompetenz des Staates, den Schülern Denkkategorien zu geben. Die Schüler lernen diese Kategorien gut kennen und applizieren sie wieder auf die Welt und den Staat. Die Schule hat dabei nach Bourdieu eine zentrale Funktion: Vor allem beim Unterrichten der Geschichte und der Literatur lernen die jungen Menschen die dominante Kultur kennen, die der Staat als legitime Nationalkultur präsentiert.</a:t>
            </a:r>
          </a:p>
          <a:p>
            <a:r>
              <a:rPr lang="de-DE" sz="2500" dirty="0"/>
              <a:t>Auch in der Tschechoslowakei nach 1948 übergibt die Schule den Schülern nicht nur das Wissen, sondern erzieht die Kinder zu loyalen Bürgern, also zu Menschen, die sich mit den herrschenden Werten identifizieren.</a:t>
            </a:r>
          </a:p>
        </p:txBody>
      </p:sp>
    </p:spTree>
    <p:extLst>
      <p:ext uri="{BB962C8B-B14F-4D97-AF65-F5344CB8AC3E}">
        <p14:creationId xmlns:p14="http://schemas.microsoft.com/office/powerpoint/2010/main" val="138386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F04EE9-D5D0-65E8-BC42-77D14451E676}"/>
              </a:ext>
            </a:extLst>
          </p:cNvPr>
          <p:cNvSpPr>
            <a:spLocks noGrp="1"/>
          </p:cNvSpPr>
          <p:nvPr>
            <p:ph type="title"/>
          </p:nvPr>
        </p:nvSpPr>
        <p:spPr/>
        <p:txBody>
          <a:bodyPr/>
          <a:lstStyle/>
          <a:p>
            <a:r>
              <a:rPr lang="cs-CZ" dirty="0"/>
              <a:t>Ingeborg Fialová:</a:t>
            </a:r>
            <a:endParaRPr lang="de-DE" dirty="0"/>
          </a:p>
        </p:txBody>
      </p:sp>
      <p:sp>
        <p:nvSpPr>
          <p:cNvPr id="3" name="Zástupný obsah 2">
            <a:extLst>
              <a:ext uri="{FF2B5EF4-FFF2-40B4-BE49-F238E27FC236}">
                <a16:creationId xmlns:a16="http://schemas.microsoft.com/office/drawing/2014/main" id="{6AAD3D27-C08C-CCE1-8260-9B48C417D6A6}"/>
              </a:ext>
            </a:extLst>
          </p:cNvPr>
          <p:cNvSpPr>
            <a:spLocks noGrp="1"/>
          </p:cNvSpPr>
          <p:nvPr>
            <p:ph idx="1"/>
          </p:nvPr>
        </p:nvSpPr>
        <p:spPr>
          <a:xfrm>
            <a:off x="67377" y="1698858"/>
            <a:ext cx="12124623" cy="5159141"/>
          </a:xfrm>
        </p:spPr>
        <p:txBody>
          <a:bodyPr>
            <a:normAutofit/>
          </a:bodyPr>
          <a:lstStyle/>
          <a:p>
            <a:r>
              <a:rPr lang="de-DE" sz="2600" b="0" i="0" dirty="0" err="1">
                <a:solidFill>
                  <a:srgbClr val="1E1E1E"/>
                </a:solidFill>
                <a:effectLst/>
                <a:latin typeface="karma"/>
              </a:rPr>
              <a:t>Němčina</a:t>
            </a:r>
            <a:r>
              <a:rPr lang="de-DE" sz="2600" b="0" i="0" dirty="0">
                <a:solidFill>
                  <a:srgbClr val="1E1E1E"/>
                </a:solidFill>
                <a:effectLst/>
                <a:latin typeface="karma"/>
              </a:rPr>
              <a:t> </a:t>
            </a:r>
            <a:r>
              <a:rPr lang="de-DE" sz="2600" b="0" i="0" dirty="0" err="1">
                <a:solidFill>
                  <a:srgbClr val="1E1E1E"/>
                </a:solidFill>
                <a:effectLst/>
                <a:latin typeface="karma"/>
              </a:rPr>
              <a:t>byla</a:t>
            </a:r>
            <a:r>
              <a:rPr lang="de-DE" sz="2600" b="0" i="0" dirty="0">
                <a:solidFill>
                  <a:srgbClr val="1E1E1E"/>
                </a:solidFill>
                <a:effectLst/>
                <a:latin typeface="karma"/>
              </a:rPr>
              <a:t> </a:t>
            </a:r>
            <a:r>
              <a:rPr lang="de-DE" sz="2600" b="0" i="0" dirty="0" err="1">
                <a:solidFill>
                  <a:srgbClr val="1E1E1E"/>
                </a:solidFill>
                <a:effectLst/>
                <a:latin typeface="karma"/>
              </a:rPr>
              <a:t>dlouhá</a:t>
            </a:r>
            <a:r>
              <a:rPr lang="de-DE" sz="2600" b="0" i="0" dirty="0">
                <a:solidFill>
                  <a:srgbClr val="1E1E1E"/>
                </a:solidFill>
                <a:effectLst/>
                <a:latin typeface="karma"/>
              </a:rPr>
              <a:t> </a:t>
            </a:r>
            <a:r>
              <a:rPr lang="de-DE" sz="2600" b="0" i="0" dirty="0" err="1">
                <a:solidFill>
                  <a:srgbClr val="1E1E1E"/>
                </a:solidFill>
                <a:effectLst/>
                <a:latin typeface="karma"/>
              </a:rPr>
              <a:t>staletí</a:t>
            </a:r>
            <a:r>
              <a:rPr lang="de-DE" sz="2600" b="0" i="0" dirty="0">
                <a:solidFill>
                  <a:srgbClr val="1E1E1E"/>
                </a:solidFill>
                <a:effectLst/>
                <a:latin typeface="karma"/>
              </a:rPr>
              <a:t> </a:t>
            </a:r>
            <a:r>
              <a:rPr lang="de-DE" sz="2600" b="0" i="0" dirty="0" err="1">
                <a:solidFill>
                  <a:srgbClr val="1E1E1E"/>
                </a:solidFill>
                <a:effectLst/>
                <a:latin typeface="karma"/>
              </a:rPr>
              <a:t>druhým</a:t>
            </a:r>
            <a:r>
              <a:rPr lang="de-DE" sz="2600" b="0" i="0" dirty="0">
                <a:solidFill>
                  <a:srgbClr val="1E1E1E"/>
                </a:solidFill>
                <a:effectLst/>
                <a:latin typeface="karma"/>
              </a:rPr>
              <a:t> (</a:t>
            </a:r>
            <a:r>
              <a:rPr lang="de-DE" sz="2600" b="0" i="0" dirty="0" err="1">
                <a:solidFill>
                  <a:srgbClr val="1E1E1E"/>
                </a:solidFill>
                <a:effectLst/>
                <a:latin typeface="karma"/>
              </a:rPr>
              <a:t>častěji</a:t>
            </a:r>
            <a:r>
              <a:rPr lang="de-DE" sz="2600" b="0" i="0" dirty="0">
                <a:solidFill>
                  <a:srgbClr val="1E1E1E"/>
                </a:solidFill>
                <a:effectLst/>
                <a:latin typeface="karma"/>
              </a:rPr>
              <a:t> </a:t>
            </a:r>
            <a:r>
              <a:rPr lang="de-DE" sz="2600" b="0" i="0" dirty="0" err="1">
                <a:solidFill>
                  <a:srgbClr val="1E1E1E"/>
                </a:solidFill>
                <a:effectLst/>
                <a:latin typeface="karma"/>
              </a:rPr>
              <a:t>dokonce</a:t>
            </a:r>
            <a:r>
              <a:rPr lang="de-DE" sz="2600" b="0" i="0" dirty="0">
                <a:solidFill>
                  <a:srgbClr val="1E1E1E"/>
                </a:solidFill>
                <a:effectLst/>
                <a:latin typeface="karma"/>
              </a:rPr>
              <a:t> </a:t>
            </a:r>
            <a:r>
              <a:rPr lang="de-DE" sz="2600" b="0" i="0" dirty="0" err="1">
                <a:solidFill>
                  <a:srgbClr val="1E1E1E"/>
                </a:solidFill>
                <a:effectLst/>
                <a:latin typeface="karma"/>
              </a:rPr>
              <a:t>prvním</a:t>
            </a:r>
            <a:r>
              <a:rPr lang="de-DE" sz="2600" b="0" i="0" dirty="0">
                <a:solidFill>
                  <a:srgbClr val="1E1E1E"/>
                </a:solidFill>
                <a:effectLst/>
                <a:latin typeface="karma"/>
              </a:rPr>
              <a:t>) </a:t>
            </a:r>
            <a:r>
              <a:rPr lang="de-DE" sz="2600" b="0" i="0" dirty="0" err="1">
                <a:solidFill>
                  <a:srgbClr val="1E1E1E"/>
                </a:solidFill>
                <a:effectLst/>
                <a:latin typeface="karma"/>
              </a:rPr>
              <a:t>mateřským</a:t>
            </a:r>
            <a:r>
              <a:rPr lang="de-DE" sz="2600" b="0" i="0" dirty="0">
                <a:solidFill>
                  <a:srgbClr val="1E1E1E"/>
                </a:solidFill>
                <a:effectLst/>
                <a:latin typeface="karma"/>
              </a:rPr>
              <a:t> </a:t>
            </a:r>
            <a:r>
              <a:rPr lang="de-DE" sz="2600" b="0" i="0" dirty="0" err="1">
                <a:solidFill>
                  <a:srgbClr val="1E1E1E"/>
                </a:solidFill>
                <a:effectLst/>
                <a:latin typeface="karma"/>
              </a:rPr>
              <a:t>jazykem</a:t>
            </a:r>
            <a:r>
              <a:rPr lang="de-DE" sz="2600" b="0" i="0" dirty="0">
                <a:solidFill>
                  <a:srgbClr val="1E1E1E"/>
                </a:solidFill>
                <a:effectLst/>
                <a:latin typeface="karma"/>
              </a:rPr>
              <a:t> </a:t>
            </a:r>
            <a:r>
              <a:rPr lang="de-DE" sz="2600" b="0" i="0" dirty="0" err="1">
                <a:solidFill>
                  <a:srgbClr val="1E1E1E"/>
                </a:solidFill>
                <a:effectLst/>
                <a:latin typeface="karma"/>
              </a:rPr>
              <a:t>této</a:t>
            </a:r>
            <a:r>
              <a:rPr lang="de-DE" sz="2600" b="0" i="0" dirty="0">
                <a:solidFill>
                  <a:srgbClr val="1E1E1E"/>
                </a:solidFill>
                <a:effectLst/>
                <a:latin typeface="karma"/>
              </a:rPr>
              <a:t> </a:t>
            </a:r>
            <a:r>
              <a:rPr lang="de-DE" sz="2600" b="0" i="0" dirty="0" err="1">
                <a:solidFill>
                  <a:srgbClr val="1E1E1E"/>
                </a:solidFill>
                <a:effectLst/>
                <a:latin typeface="karma"/>
              </a:rPr>
              <a:t>země</a:t>
            </a:r>
            <a:r>
              <a:rPr lang="de-DE" sz="2600" b="0" i="0" dirty="0">
                <a:solidFill>
                  <a:srgbClr val="1E1E1E"/>
                </a:solidFill>
                <a:effectLst/>
                <a:latin typeface="karma"/>
              </a:rPr>
              <a:t>, </a:t>
            </a:r>
            <a:r>
              <a:rPr lang="de-DE" sz="2600" b="0" i="0" dirty="0" err="1">
                <a:solidFill>
                  <a:srgbClr val="1E1E1E"/>
                </a:solidFill>
                <a:effectLst/>
                <a:latin typeface="karma"/>
              </a:rPr>
              <a:t>spousta</a:t>
            </a:r>
            <a:r>
              <a:rPr lang="de-DE" sz="2600" b="0" i="0" dirty="0">
                <a:solidFill>
                  <a:srgbClr val="1E1E1E"/>
                </a:solidFill>
                <a:effectLst/>
                <a:latin typeface="karma"/>
              </a:rPr>
              <a:t> </a:t>
            </a:r>
            <a:r>
              <a:rPr lang="de-DE" sz="2600" b="0" i="0" dirty="0" err="1">
                <a:solidFill>
                  <a:srgbClr val="1E1E1E"/>
                </a:solidFill>
                <a:effectLst/>
                <a:latin typeface="karma"/>
              </a:rPr>
              <a:t>kronik</a:t>
            </a:r>
            <a:r>
              <a:rPr lang="de-DE" sz="2600" b="0" i="0" dirty="0">
                <a:solidFill>
                  <a:srgbClr val="1E1E1E"/>
                </a:solidFill>
                <a:effectLst/>
                <a:latin typeface="karma"/>
              </a:rPr>
              <a:t>, </a:t>
            </a:r>
            <a:r>
              <a:rPr lang="de-DE" sz="2600" b="0" i="0" dirty="0" err="1">
                <a:solidFill>
                  <a:srgbClr val="1E1E1E"/>
                </a:solidFill>
                <a:effectLst/>
                <a:latin typeface="karma"/>
              </a:rPr>
              <a:t>historických</a:t>
            </a:r>
            <a:r>
              <a:rPr lang="de-DE" sz="2600" b="0" i="0" dirty="0">
                <a:solidFill>
                  <a:srgbClr val="1E1E1E"/>
                </a:solidFill>
                <a:effectLst/>
                <a:latin typeface="karma"/>
              </a:rPr>
              <a:t> </a:t>
            </a:r>
            <a:r>
              <a:rPr lang="de-DE" sz="2600" b="0" i="0" dirty="0" err="1">
                <a:solidFill>
                  <a:srgbClr val="1E1E1E"/>
                </a:solidFill>
                <a:effectLst/>
                <a:latin typeface="karma"/>
              </a:rPr>
              <a:t>knih</a:t>
            </a:r>
            <a:r>
              <a:rPr lang="de-DE" sz="2600" b="0" i="0" dirty="0">
                <a:solidFill>
                  <a:srgbClr val="1E1E1E"/>
                </a:solidFill>
                <a:effectLst/>
                <a:latin typeface="karma"/>
              </a:rPr>
              <a:t>, </a:t>
            </a:r>
            <a:r>
              <a:rPr lang="de-DE" sz="2600" b="0" i="0" dirty="0" err="1">
                <a:solidFill>
                  <a:srgbClr val="1E1E1E"/>
                </a:solidFill>
                <a:effectLst/>
                <a:latin typeface="karma"/>
              </a:rPr>
              <a:t>ať</a:t>
            </a:r>
            <a:r>
              <a:rPr lang="de-DE" sz="2600" b="0" i="0" dirty="0">
                <a:solidFill>
                  <a:srgbClr val="1E1E1E"/>
                </a:solidFill>
                <a:effectLst/>
                <a:latin typeface="karma"/>
              </a:rPr>
              <a:t> </a:t>
            </a:r>
            <a:r>
              <a:rPr lang="de-DE" sz="2600" b="0" i="0" dirty="0" err="1">
                <a:solidFill>
                  <a:srgbClr val="1E1E1E"/>
                </a:solidFill>
                <a:effectLst/>
                <a:latin typeface="karma"/>
              </a:rPr>
              <a:t>už</a:t>
            </a:r>
            <a:r>
              <a:rPr lang="de-DE" sz="2600" b="0" i="0" dirty="0">
                <a:solidFill>
                  <a:srgbClr val="1E1E1E"/>
                </a:solidFill>
                <a:effectLst/>
                <a:latin typeface="karma"/>
              </a:rPr>
              <a:t> v </a:t>
            </a:r>
            <a:r>
              <a:rPr lang="de-DE" sz="2600" b="0" i="0" dirty="0" err="1">
                <a:solidFill>
                  <a:srgbClr val="1E1E1E"/>
                </a:solidFill>
                <a:effectLst/>
                <a:latin typeface="karma"/>
              </a:rPr>
              <a:t>archívech</a:t>
            </a:r>
            <a:r>
              <a:rPr lang="de-DE" sz="2600" b="0" i="0" dirty="0">
                <a:solidFill>
                  <a:srgbClr val="1E1E1E"/>
                </a:solidFill>
                <a:effectLst/>
                <a:latin typeface="karma"/>
              </a:rPr>
              <a:t> </a:t>
            </a:r>
            <a:r>
              <a:rPr lang="de-DE" sz="2600" b="0" i="0" dirty="0" err="1">
                <a:solidFill>
                  <a:srgbClr val="1E1E1E"/>
                </a:solidFill>
                <a:effectLst/>
                <a:latin typeface="karma"/>
              </a:rPr>
              <a:t>nebo</a:t>
            </a:r>
            <a:r>
              <a:rPr lang="de-DE" sz="2600" b="0" i="0" dirty="0">
                <a:solidFill>
                  <a:srgbClr val="1E1E1E"/>
                </a:solidFill>
                <a:effectLst/>
                <a:latin typeface="karma"/>
              </a:rPr>
              <a:t> v </a:t>
            </a:r>
            <a:r>
              <a:rPr lang="de-DE" sz="2600" b="0" i="0" dirty="0" err="1">
                <a:solidFill>
                  <a:srgbClr val="1E1E1E"/>
                </a:solidFill>
                <a:effectLst/>
                <a:latin typeface="karma"/>
              </a:rPr>
              <a:t>knihovnách</a:t>
            </a:r>
            <a:r>
              <a:rPr lang="de-DE" sz="2600" b="0" i="0" dirty="0">
                <a:solidFill>
                  <a:srgbClr val="1E1E1E"/>
                </a:solidFill>
                <a:effectLst/>
                <a:latin typeface="karma"/>
              </a:rPr>
              <a:t>, a </a:t>
            </a:r>
            <a:r>
              <a:rPr lang="de-DE" sz="2600" b="0" i="0" dirty="0" err="1">
                <a:solidFill>
                  <a:srgbClr val="1E1E1E"/>
                </a:solidFill>
                <a:effectLst/>
                <a:latin typeface="karma"/>
              </a:rPr>
              <a:t>také</a:t>
            </a:r>
            <a:r>
              <a:rPr lang="de-DE" sz="2600" b="0" i="0" dirty="0">
                <a:solidFill>
                  <a:srgbClr val="1E1E1E"/>
                </a:solidFill>
                <a:effectLst/>
                <a:latin typeface="karma"/>
              </a:rPr>
              <a:t> </a:t>
            </a:r>
            <a:r>
              <a:rPr lang="de-DE" sz="2600" b="0" i="0" dirty="0" err="1">
                <a:solidFill>
                  <a:srgbClr val="1E1E1E"/>
                </a:solidFill>
                <a:effectLst/>
                <a:latin typeface="karma"/>
              </a:rPr>
              <a:t>dějiny</a:t>
            </a:r>
            <a:r>
              <a:rPr lang="de-DE" sz="2600" b="0" i="0" dirty="0">
                <a:solidFill>
                  <a:srgbClr val="1E1E1E"/>
                </a:solidFill>
                <a:effectLst/>
                <a:latin typeface="karma"/>
              </a:rPr>
              <a:t> </a:t>
            </a:r>
            <a:r>
              <a:rPr lang="de-DE" sz="2600" b="0" i="0" dirty="0" err="1">
                <a:solidFill>
                  <a:srgbClr val="1E1E1E"/>
                </a:solidFill>
                <a:effectLst/>
                <a:latin typeface="karma"/>
              </a:rPr>
              <a:t>této</a:t>
            </a:r>
            <a:r>
              <a:rPr lang="de-DE" sz="2600" b="0" i="0" dirty="0">
                <a:solidFill>
                  <a:srgbClr val="1E1E1E"/>
                </a:solidFill>
                <a:effectLst/>
                <a:latin typeface="karma"/>
              </a:rPr>
              <a:t> </a:t>
            </a:r>
            <a:r>
              <a:rPr lang="de-DE" sz="2600" b="0" i="0" dirty="0" err="1">
                <a:solidFill>
                  <a:srgbClr val="1E1E1E"/>
                </a:solidFill>
                <a:effectLst/>
                <a:latin typeface="karma"/>
              </a:rPr>
              <a:t>země</a:t>
            </a:r>
            <a:r>
              <a:rPr lang="de-DE" sz="2600" b="0" i="0" dirty="0">
                <a:solidFill>
                  <a:srgbClr val="1E1E1E"/>
                </a:solidFill>
                <a:effectLst/>
                <a:latin typeface="karma"/>
              </a:rPr>
              <a:t> </a:t>
            </a:r>
            <a:r>
              <a:rPr lang="de-DE" sz="2600" b="0" i="0" dirty="0" err="1">
                <a:solidFill>
                  <a:srgbClr val="1E1E1E"/>
                </a:solidFill>
                <a:effectLst/>
                <a:latin typeface="karma"/>
              </a:rPr>
              <a:t>jsou</a:t>
            </a:r>
            <a:r>
              <a:rPr lang="de-DE" sz="2600" b="0" i="0" dirty="0">
                <a:solidFill>
                  <a:srgbClr val="1E1E1E"/>
                </a:solidFill>
                <a:effectLst/>
                <a:latin typeface="karma"/>
              </a:rPr>
              <a:t> </a:t>
            </a:r>
            <a:r>
              <a:rPr lang="de-DE" sz="2600" b="0" i="0" dirty="0" err="1">
                <a:solidFill>
                  <a:srgbClr val="1E1E1E"/>
                </a:solidFill>
                <a:effectLst/>
                <a:latin typeface="karma"/>
              </a:rPr>
              <a:t>napsány</a:t>
            </a:r>
            <a:r>
              <a:rPr lang="de-DE" sz="2600" b="0" i="0" dirty="0">
                <a:solidFill>
                  <a:srgbClr val="1E1E1E"/>
                </a:solidFill>
                <a:effectLst/>
                <a:latin typeface="karma"/>
              </a:rPr>
              <a:t> </a:t>
            </a:r>
            <a:r>
              <a:rPr lang="de-DE" sz="2600" b="0" i="0" dirty="0" err="1">
                <a:solidFill>
                  <a:srgbClr val="1E1E1E"/>
                </a:solidFill>
                <a:effectLst/>
                <a:latin typeface="karma"/>
              </a:rPr>
              <a:t>německy</a:t>
            </a:r>
            <a:r>
              <a:rPr lang="de-DE" sz="2600" b="0" i="0" dirty="0">
                <a:solidFill>
                  <a:srgbClr val="1E1E1E"/>
                </a:solidFill>
                <a:effectLst/>
                <a:latin typeface="karma"/>
              </a:rPr>
              <a:t>. My se </a:t>
            </a:r>
            <a:r>
              <a:rPr lang="de-DE" sz="2600" b="0" i="0" dirty="0" err="1">
                <a:solidFill>
                  <a:srgbClr val="1E1E1E"/>
                </a:solidFill>
                <a:effectLst/>
                <a:latin typeface="karma"/>
              </a:rPr>
              <a:t>tím</a:t>
            </a:r>
            <a:r>
              <a:rPr lang="de-DE" sz="2600" b="0" i="0" dirty="0">
                <a:solidFill>
                  <a:srgbClr val="1E1E1E"/>
                </a:solidFill>
                <a:effectLst/>
                <a:latin typeface="karma"/>
              </a:rPr>
              <a:t>, </a:t>
            </a:r>
            <a:r>
              <a:rPr lang="de-DE" sz="2600" b="0" i="0" dirty="0" err="1">
                <a:solidFill>
                  <a:srgbClr val="1E1E1E"/>
                </a:solidFill>
                <a:effectLst/>
                <a:latin typeface="karma"/>
              </a:rPr>
              <a:t>že</a:t>
            </a:r>
            <a:r>
              <a:rPr lang="de-DE" sz="2600" b="0" i="0" dirty="0">
                <a:solidFill>
                  <a:srgbClr val="1E1E1E"/>
                </a:solidFill>
                <a:effectLst/>
                <a:latin typeface="karma"/>
              </a:rPr>
              <a:t> </a:t>
            </a:r>
            <a:r>
              <a:rPr lang="de-DE" sz="2600" b="0" i="0" dirty="0" err="1">
                <a:solidFill>
                  <a:srgbClr val="1E1E1E"/>
                </a:solidFill>
                <a:effectLst/>
                <a:latin typeface="karma"/>
              </a:rPr>
              <a:t>přestáváme</a:t>
            </a:r>
            <a:r>
              <a:rPr lang="de-DE" sz="2600" b="0" i="0" dirty="0">
                <a:solidFill>
                  <a:srgbClr val="1E1E1E"/>
                </a:solidFill>
                <a:effectLst/>
                <a:latin typeface="karma"/>
              </a:rPr>
              <a:t> </a:t>
            </a:r>
            <a:r>
              <a:rPr lang="de-DE" sz="2600" b="0" i="0" dirty="0" err="1">
                <a:solidFill>
                  <a:srgbClr val="1E1E1E"/>
                </a:solidFill>
                <a:effectLst/>
                <a:latin typeface="karma"/>
              </a:rPr>
              <a:t>rozumět</a:t>
            </a:r>
            <a:r>
              <a:rPr lang="de-DE" sz="2600" b="0" i="0" dirty="0">
                <a:solidFill>
                  <a:srgbClr val="1E1E1E"/>
                </a:solidFill>
                <a:effectLst/>
                <a:latin typeface="karma"/>
              </a:rPr>
              <a:t> </a:t>
            </a:r>
            <a:r>
              <a:rPr lang="de-DE" sz="2600" b="0" i="0" dirty="0" err="1">
                <a:solidFill>
                  <a:srgbClr val="1E1E1E"/>
                </a:solidFill>
                <a:effectLst/>
                <a:latin typeface="karma"/>
              </a:rPr>
              <a:t>tomuto</a:t>
            </a:r>
            <a:r>
              <a:rPr lang="de-DE" sz="2600" b="0" i="0" dirty="0">
                <a:solidFill>
                  <a:srgbClr val="1E1E1E"/>
                </a:solidFill>
                <a:effectLst/>
                <a:latin typeface="karma"/>
              </a:rPr>
              <a:t> </a:t>
            </a:r>
            <a:r>
              <a:rPr lang="de-DE" sz="2600" b="0" i="0" dirty="0" err="1">
                <a:solidFill>
                  <a:srgbClr val="1E1E1E"/>
                </a:solidFill>
                <a:effectLst/>
                <a:latin typeface="karma"/>
              </a:rPr>
              <a:t>jazyku</a:t>
            </a:r>
            <a:r>
              <a:rPr lang="de-DE" sz="2600" b="0" i="0" dirty="0">
                <a:solidFill>
                  <a:srgbClr val="1E1E1E"/>
                </a:solidFill>
                <a:effectLst/>
                <a:latin typeface="karma"/>
              </a:rPr>
              <a:t>, </a:t>
            </a:r>
            <a:r>
              <a:rPr lang="de-DE" sz="2600" b="0" i="0" dirty="0" err="1">
                <a:solidFill>
                  <a:srgbClr val="1E1E1E"/>
                </a:solidFill>
                <a:effectLst/>
                <a:latin typeface="karma"/>
              </a:rPr>
              <a:t>odřezáváme</a:t>
            </a:r>
            <a:r>
              <a:rPr lang="de-DE" sz="2600" b="0" i="0" dirty="0">
                <a:solidFill>
                  <a:srgbClr val="1E1E1E"/>
                </a:solidFill>
                <a:effectLst/>
                <a:latin typeface="karma"/>
              </a:rPr>
              <a:t> </a:t>
            </a:r>
            <a:r>
              <a:rPr lang="de-DE" sz="2600" b="0" i="0" dirty="0" err="1">
                <a:solidFill>
                  <a:srgbClr val="1E1E1E"/>
                </a:solidFill>
                <a:effectLst/>
                <a:latin typeface="karma"/>
              </a:rPr>
              <a:t>od</a:t>
            </a:r>
            <a:r>
              <a:rPr lang="de-DE" sz="2600" b="0" i="0" dirty="0">
                <a:solidFill>
                  <a:srgbClr val="1E1E1E"/>
                </a:solidFill>
                <a:effectLst/>
                <a:latin typeface="karma"/>
              </a:rPr>
              <a:t> </a:t>
            </a:r>
            <a:r>
              <a:rPr lang="de-DE" sz="2600" b="0" i="0" dirty="0" err="1">
                <a:solidFill>
                  <a:srgbClr val="1E1E1E"/>
                </a:solidFill>
                <a:effectLst/>
                <a:latin typeface="karma"/>
              </a:rPr>
              <a:t>vlastních</a:t>
            </a:r>
            <a:r>
              <a:rPr lang="de-DE" sz="2600" b="0" i="0" dirty="0">
                <a:solidFill>
                  <a:srgbClr val="1E1E1E"/>
                </a:solidFill>
                <a:effectLst/>
                <a:latin typeface="karma"/>
              </a:rPr>
              <a:t> </a:t>
            </a:r>
            <a:r>
              <a:rPr lang="de-DE" sz="2600" b="0" i="0" dirty="0" err="1">
                <a:solidFill>
                  <a:srgbClr val="1E1E1E"/>
                </a:solidFill>
                <a:effectLst/>
                <a:latin typeface="karma"/>
              </a:rPr>
              <a:t>kořenů</a:t>
            </a:r>
            <a:r>
              <a:rPr lang="de-DE" sz="2600" b="0" i="0" dirty="0">
                <a:solidFill>
                  <a:srgbClr val="1E1E1E"/>
                </a:solidFill>
                <a:effectLst/>
                <a:latin typeface="karma"/>
              </a:rPr>
              <a:t> a </a:t>
            </a:r>
            <a:r>
              <a:rPr lang="de-DE" sz="2600" b="0" i="0" dirty="0" err="1">
                <a:solidFill>
                  <a:srgbClr val="1E1E1E"/>
                </a:solidFill>
                <a:effectLst/>
                <a:latin typeface="karma"/>
              </a:rPr>
              <a:t>vlastní</a:t>
            </a:r>
            <a:r>
              <a:rPr lang="de-DE" sz="2600" b="0" i="0" dirty="0">
                <a:solidFill>
                  <a:srgbClr val="1E1E1E"/>
                </a:solidFill>
                <a:effectLst/>
                <a:latin typeface="karma"/>
              </a:rPr>
              <a:t> </a:t>
            </a:r>
            <a:r>
              <a:rPr lang="de-DE" sz="2600" b="0" i="0" dirty="0" err="1">
                <a:solidFill>
                  <a:srgbClr val="1E1E1E"/>
                </a:solidFill>
                <a:effectLst/>
                <a:latin typeface="karma"/>
              </a:rPr>
              <a:t>historie</a:t>
            </a:r>
            <a:r>
              <a:rPr lang="de-DE" sz="2600" b="0" i="0" dirty="0">
                <a:solidFill>
                  <a:srgbClr val="1E1E1E"/>
                </a:solidFill>
                <a:effectLst/>
                <a:latin typeface="karma"/>
              </a:rPr>
              <a:t> i </a:t>
            </a:r>
            <a:r>
              <a:rPr lang="de-DE" sz="2600" b="0" i="0" dirty="0" err="1">
                <a:solidFill>
                  <a:srgbClr val="1E1E1E"/>
                </a:solidFill>
                <a:effectLst/>
                <a:latin typeface="karma"/>
              </a:rPr>
              <a:t>kunsthistorie</a:t>
            </a:r>
            <a:r>
              <a:rPr lang="de-DE" sz="2600" b="0" i="0" dirty="0">
                <a:solidFill>
                  <a:srgbClr val="1E1E1E"/>
                </a:solidFill>
                <a:effectLst/>
                <a:latin typeface="karma"/>
              </a:rPr>
              <a:t>. </a:t>
            </a:r>
            <a:r>
              <a:rPr lang="de-DE" sz="2600" b="0" i="0" dirty="0" err="1">
                <a:solidFill>
                  <a:srgbClr val="1E1E1E"/>
                </a:solidFill>
                <a:effectLst/>
                <a:latin typeface="karma"/>
              </a:rPr>
              <a:t>Jakmile</a:t>
            </a:r>
            <a:r>
              <a:rPr lang="de-DE" sz="2600" b="0" i="0" dirty="0">
                <a:solidFill>
                  <a:srgbClr val="1E1E1E"/>
                </a:solidFill>
                <a:effectLst/>
                <a:latin typeface="karma"/>
              </a:rPr>
              <a:t> </a:t>
            </a:r>
            <a:r>
              <a:rPr lang="de-DE" sz="2600" b="0" i="0" dirty="0" err="1">
                <a:solidFill>
                  <a:srgbClr val="1E1E1E"/>
                </a:solidFill>
                <a:effectLst/>
                <a:latin typeface="karma"/>
              </a:rPr>
              <a:t>přestaneme</a:t>
            </a:r>
            <a:r>
              <a:rPr lang="de-DE" sz="2600" b="0" i="0" dirty="0">
                <a:solidFill>
                  <a:srgbClr val="1E1E1E"/>
                </a:solidFill>
                <a:effectLst/>
                <a:latin typeface="karma"/>
              </a:rPr>
              <a:t> </a:t>
            </a:r>
            <a:r>
              <a:rPr lang="de-DE" sz="2600" b="0" i="0" dirty="0" err="1">
                <a:solidFill>
                  <a:srgbClr val="1E1E1E"/>
                </a:solidFill>
                <a:effectLst/>
                <a:latin typeface="karma"/>
              </a:rPr>
              <a:t>rozumět</a:t>
            </a:r>
            <a:r>
              <a:rPr lang="de-DE" sz="2600" b="0" i="0" dirty="0">
                <a:solidFill>
                  <a:srgbClr val="1E1E1E"/>
                </a:solidFill>
                <a:effectLst/>
                <a:latin typeface="karma"/>
              </a:rPr>
              <a:t> </a:t>
            </a:r>
            <a:r>
              <a:rPr lang="de-DE" sz="2600" b="0" i="0" dirty="0" err="1">
                <a:solidFill>
                  <a:srgbClr val="1E1E1E"/>
                </a:solidFill>
                <a:effectLst/>
                <a:latin typeface="karma"/>
              </a:rPr>
              <a:t>německy</a:t>
            </a:r>
            <a:r>
              <a:rPr lang="de-DE" sz="2600" b="0" i="0" dirty="0">
                <a:solidFill>
                  <a:srgbClr val="1E1E1E"/>
                </a:solidFill>
                <a:effectLst/>
                <a:latin typeface="karma"/>
              </a:rPr>
              <a:t>, </a:t>
            </a:r>
            <a:r>
              <a:rPr lang="de-DE" sz="2600" b="0" i="0" dirty="0" err="1">
                <a:solidFill>
                  <a:srgbClr val="1E1E1E"/>
                </a:solidFill>
                <a:effectLst/>
                <a:latin typeface="karma"/>
              </a:rPr>
              <a:t>přestaneme</a:t>
            </a:r>
            <a:r>
              <a:rPr lang="de-DE" sz="2600" b="0" i="0" dirty="0">
                <a:solidFill>
                  <a:srgbClr val="1E1E1E"/>
                </a:solidFill>
                <a:effectLst/>
                <a:latin typeface="karma"/>
              </a:rPr>
              <a:t> </a:t>
            </a:r>
            <a:r>
              <a:rPr lang="de-DE" sz="2600" b="0" i="0" dirty="0" err="1">
                <a:solidFill>
                  <a:srgbClr val="1E1E1E"/>
                </a:solidFill>
                <a:effectLst/>
                <a:latin typeface="karma"/>
              </a:rPr>
              <a:t>rozumět</a:t>
            </a:r>
            <a:r>
              <a:rPr lang="de-DE" sz="2600" b="0" i="0" dirty="0">
                <a:solidFill>
                  <a:srgbClr val="1E1E1E"/>
                </a:solidFill>
                <a:effectLst/>
                <a:latin typeface="karma"/>
              </a:rPr>
              <a:t> </a:t>
            </a:r>
            <a:r>
              <a:rPr lang="de-DE" sz="2600" b="0" i="0" dirty="0" err="1">
                <a:solidFill>
                  <a:srgbClr val="1E1E1E"/>
                </a:solidFill>
                <a:effectLst/>
                <a:latin typeface="karma"/>
              </a:rPr>
              <a:t>vlastní</a:t>
            </a:r>
            <a:r>
              <a:rPr lang="de-DE" sz="2600" b="0" i="0" dirty="0">
                <a:solidFill>
                  <a:srgbClr val="1E1E1E"/>
                </a:solidFill>
                <a:effectLst/>
                <a:latin typeface="karma"/>
              </a:rPr>
              <a:t> </a:t>
            </a:r>
            <a:r>
              <a:rPr lang="de-DE" sz="2600" b="0" i="0" dirty="0" err="1">
                <a:solidFill>
                  <a:srgbClr val="1E1E1E"/>
                </a:solidFill>
                <a:effectLst/>
                <a:latin typeface="karma"/>
              </a:rPr>
              <a:t>kultuře</a:t>
            </a:r>
            <a:r>
              <a:rPr lang="de-DE" sz="2600" b="0" i="0" dirty="0">
                <a:solidFill>
                  <a:srgbClr val="1E1E1E"/>
                </a:solidFill>
                <a:effectLst/>
                <a:latin typeface="karma"/>
              </a:rPr>
              <a:t>. </a:t>
            </a:r>
            <a:r>
              <a:rPr lang="de-DE" sz="2600" b="0" i="0" dirty="0" err="1">
                <a:solidFill>
                  <a:srgbClr val="1E1E1E"/>
                </a:solidFill>
                <a:effectLst/>
                <a:latin typeface="karma"/>
              </a:rPr>
              <a:t>Stačilo</a:t>
            </a:r>
            <a:r>
              <a:rPr lang="de-DE" sz="2600" b="0" i="0" dirty="0">
                <a:solidFill>
                  <a:srgbClr val="1E1E1E"/>
                </a:solidFill>
                <a:effectLst/>
                <a:latin typeface="karma"/>
              </a:rPr>
              <a:t> </a:t>
            </a:r>
            <a:r>
              <a:rPr lang="de-DE" sz="2600" b="0" i="0" dirty="0" err="1">
                <a:solidFill>
                  <a:srgbClr val="1E1E1E"/>
                </a:solidFill>
                <a:effectLst/>
                <a:latin typeface="karma"/>
              </a:rPr>
              <a:t>by</a:t>
            </a:r>
            <a:r>
              <a:rPr lang="de-DE" sz="2600" b="0" i="0" dirty="0">
                <a:solidFill>
                  <a:srgbClr val="1E1E1E"/>
                </a:solidFill>
                <a:effectLst/>
                <a:latin typeface="karma"/>
              </a:rPr>
              <a:t>, </a:t>
            </a:r>
            <a:r>
              <a:rPr lang="de-DE" sz="2600" b="0" i="0" dirty="0" err="1">
                <a:solidFill>
                  <a:srgbClr val="1E1E1E"/>
                </a:solidFill>
                <a:effectLst/>
                <a:latin typeface="karma"/>
              </a:rPr>
              <a:t>kdyby</a:t>
            </a:r>
            <a:r>
              <a:rPr lang="de-DE" sz="2600" b="0" i="0" dirty="0">
                <a:solidFill>
                  <a:srgbClr val="1E1E1E"/>
                </a:solidFill>
                <a:effectLst/>
                <a:latin typeface="karma"/>
              </a:rPr>
              <a:t> </a:t>
            </a:r>
            <a:r>
              <a:rPr lang="de-DE" sz="2600" b="0" i="0" dirty="0" err="1">
                <a:solidFill>
                  <a:srgbClr val="1E1E1E"/>
                </a:solidFill>
                <a:effectLst/>
                <a:latin typeface="karma"/>
              </a:rPr>
              <a:t>všichni</a:t>
            </a:r>
            <a:r>
              <a:rPr lang="de-DE" sz="2600" b="0" i="0" dirty="0">
                <a:solidFill>
                  <a:srgbClr val="1E1E1E"/>
                </a:solidFill>
                <a:effectLst/>
                <a:latin typeface="karma"/>
              </a:rPr>
              <a:t> </a:t>
            </a:r>
            <a:r>
              <a:rPr lang="de-DE" sz="2600" b="0" i="0" dirty="0" err="1">
                <a:solidFill>
                  <a:srgbClr val="1E1E1E"/>
                </a:solidFill>
                <a:effectLst/>
                <a:latin typeface="karma"/>
              </a:rPr>
              <a:t>humanitně</a:t>
            </a:r>
            <a:r>
              <a:rPr lang="de-DE" sz="2600" b="0" i="0" dirty="0">
                <a:solidFill>
                  <a:srgbClr val="1E1E1E"/>
                </a:solidFill>
                <a:effectLst/>
                <a:latin typeface="karma"/>
              </a:rPr>
              <a:t> </a:t>
            </a:r>
            <a:r>
              <a:rPr lang="de-DE" sz="2600" b="0" i="0" dirty="0" err="1">
                <a:solidFill>
                  <a:srgbClr val="1E1E1E"/>
                </a:solidFill>
                <a:effectLst/>
                <a:latin typeface="karma"/>
              </a:rPr>
              <a:t>orientovaní</a:t>
            </a:r>
            <a:r>
              <a:rPr lang="de-DE" sz="2600" b="0" i="0" dirty="0">
                <a:solidFill>
                  <a:srgbClr val="1E1E1E"/>
                </a:solidFill>
                <a:effectLst/>
                <a:latin typeface="karma"/>
              </a:rPr>
              <a:t> </a:t>
            </a:r>
            <a:r>
              <a:rPr lang="de-DE" sz="2600" b="0" i="0" dirty="0" err="1">
                <a:solidFill>
                  <a:srgbClr val="1E1E1E"/>
                </a:solidFill>
                <a:effectLst/>
                <a:latin typeface="karma"/>
              </a:rPr>
              <a:t>lidé</a:t>
            </a:r>
            <a:r>
              <a:rPr lang="de-DE" sz="2600" b="0" i="0" dirty="0">
                <a:solidFill>
                  <a:srgbClr val="1E1E1E"/>
                </a:solidFill>
                <a:effectLst/>
                <a:latin typeface="karma"/>
              </a:rPr>
              <a:t> </a:t>
            </a:r>
            <a:r>
              <a:rPr lang="de-DE" sz="2600" b="0" i="0" dirty="0" err="1">
                <a:solidFill>
                  <a:srgbClr val="1E1E1E"/>
                </a:solidFill>
                <a:effectLst/>
                <a:latin typeface="karma"/>
              </a:rPr>
              <a:t>uměli</a:t>
            </a:r>
            <a:r>
              <a:rPr lang="de-DE" sz="2600" b="0" i="0" dirty="0">
                <a:solidFill>
                  <a:srgbClr val="1E1E1E"/>
                </a:solidFill>
                <a:effectLst/>
                <a:latin typeface="karma"/>
              </a:rPr>
              <a:t> </a:t>
            </a:r>
            <a:r>
              <a:rPr lang="de-DE" sz="2600" b="0" i="0" dirty="0" err="1">
                <a:solidFill>
                  <a:srgbClr val="1E1E1E"/>
                </a:solidFill>
                <a:effectLst/>
                <a:latin typeface="karma"/>
              </a:rPr>
              <a:t>německy</a:t>
            </a:r>
            <a:r>
              <a:rPr lang="de-DE" sz="2600" b="0" i="0" dirty="0">
                <a:solidFill>
                  <a:srgbClr val="1E1E1E"/>
                </a:solidFill>
                <a:effectLst/>
                <a:latin typeface="karma"/>
              </a:rPr>
              <a:t> </a:t>
            </a:r>
            <a:r>
              <a:rPr lang="de-DE" sz="2600" b="0" i="0" dirty="0" err="1">
                <a:solidFill>
                  <a:srgbClr val="1E1E1E"/>
                </a:solidFill>
                <a:effectLst/>
                <a:latin typeface="karma"/>
              </a:rPr>
              <a:t>alespoň</a:t>
            </a:r>
            <a:r>
              <a:rPr lang="de-DE" sz="2600" b="0" i="0" dirty="0">
                <a:solidFill>
                  <a:srgbClr val="1E1E1E"/>
                </a:solidFill>
                <a:effectLst/>
                <a:latin typeface="karma"/>
              </a:rPr>
              <a:t> </a:t>
            </a:r>
            <a:r>
              <a:rPr lang="de-DE" sz="2600" b="0" i="0" dirty="0" err="1">
                <a:solidFill>
                  <a:srgbClr val="1E1E1E"/>
                </a:solidFill>
                <a:effectLst/>
                <a:latin typeface="karma"/>
              </a:rPr>
              <a:t>pasivně</a:t>
            </a:r>
            <a:r>
              <a:rPr lang="de-DE" sz="2600" b="0" i="0" dirty="0">
                <a:solidFill>
                  <a:srgbClr val="1E1E1E"/>
                </a:solidFill>
                <a:effectLst/>
                <a:latin typeface="karma"/>
              </a:rPr>
              <a:t>. </a:t>
            </a:r>
            <a:r>
              <a:rPr lang="de-DE" sz="2600" b="0" i="0" dirty="0" err="1">
                <a:solidFill>
                  <a:srgbClr val="1E1E1E"/>
                </a:solidFill>
                <a:effectLst/>
                <a:latin typeface="karma"/>
              </a:rPr>
              <a:t>Kdyby</a:t>
            </a:r>
            <a:r>
              <a:rPr lang="de-DE" sz="2600" b="0" i="0" dirty="0">
                <a:solidFill>
                  <a:srgbClr val="1E1E1E"/>
                </a:solidFill>
                <a:effectLst/>
                <a:latin typeface="karma"/>
              </a:rPr>
              <a:t> </a:t>
            </a:r>
            <a:r>
              <a:rPr lang="de-DE" sz="2600" b="0" i="0" dirty="0" err="1">
                <a:solidFill>
                  <a:srgbClr val="1E1E1E"/>
                </a:solidFill>
                <a:effectLst/>
                <a:latin typeface="karma"/>
              </a:rPr>
              <a:t>dokázali</a:t>
            </a:r>
            <a:r>
              <a:rPr lang="de-DE" sz="2600" b="0" i="0" dirty="0">
                <a:solidFill>
                  <a:srgbClr val="1E1E1E"/>
                </a:solidFill>
                <a:effectLst/>
                <a:latin typeface="karma"/>
              </a:rPr>
              <a:t> </a:t>
            </a:r>
            <a:r>
              <a:rPr lang="de-DE" sz="2600" b="0" i="0" dirty="0" err="1">
                <a:solidFill>
                  <a:srgbClr val="1E1E1E"/>
                </a:solidFill>
                <a:effectLst/>
                <a:latin typeface="karma"/>
              </a:rPr>
              <a:t>číst</a:t>
            </a:r>
            <a:r>
              <a:rPr lang="de-DE" sz="2600" b="0" i="0" dirty="0">
                <a:solidFill>
                  <a:srgbClr val="1E1E1E"/>
                </a:solidFill>
                <a:effectLst/>
                <a:latin typeface="karma"/>
              </a:rPr>
              <a:t> </a:t>
            </a:r>
            <a:r>
              <a:rPr lang="de-DE" sz="2600" b="0" i="0" dirty="0" err="1">
                <a:solidFill>
                  <a:srgbClr val="1E1E1E"/>
                </a:solidFill>
                <a:effectLst/>
                <a:latin typeface="karma"/>
              </a:rPr>
              <a:t>historické</a:t>
            </a:r>
            <a:r>
              <a:rPr lang="de-DE" sz="2600" b="0" i="0" dirty="0">
                <a:solidFill>
                  <a:srgbClr val="1E1E1E"/>
                </a:solidFill>
                <a:effectLst/>
                <a:latin typeface="karma"/>
              </a:rPr>
              <a:t> </a:t>
            </a:r>
            <a:r>
              <a:rPr lang="de-DE" sz="2600" b="0" i="0" dirty="0" err="1">
                <a:solidFill>
                  <a:srgbClr val="1E1E1E"/>
                </a:solidFill>
                <a:effectLst/>
                <a:latin typeface="karma"/>
              </a:rPr>
              <a:t>texty</a:t>
            </a:r>
            <a:r>
              <a:rPr lang="de-DE" sz="2600" b="0" i="0" dirty="0">
                <a:solidFill>
                  <a:srgbClr val="1E1E1E"/>
                </a:solidFill>
                <a:effectLst/>
                <a:latin typeface="karma"/>
              </a:rPr>
              <a:t> a </a:t>
            </a:r>
            <a:r>
              <a:rPr lang="de-DE" sz="2600" b="0" i="0" dirty="0" err="1">
                <a:solidFill>
                  <a:srgbClr val="1E1E1E"/>
                </a:solidFill>
                <a:effectLst/>
                <a:latin typeface="karma"/>
              </a:rPr>
              <a:t>texty</a:t>
            </a:r>
            <a:r>
              <a:rPr lang="de-DE" sz="2600" b="0" i="0" dirty="0">
                <a:solidFill>
                  <a:srgbClr val="1E1E1E"/>
                </a:solidFill>
                <a:effectLst/>
                <a:latin typeface="karma"/>
              </a:rPr>
              <a:t> </a:t>
            </a:r>
            <a:r>
              <a:rPr lang="de-DE" sz="2600" b="0" i="0" dirty="0" err="1">
                <a:solidFill>
                  <a:srgbClr val="1E1E1E"/>
                </a:solidFill>
                <a:effectLst/>
                <a:latin typeface="karma"/>
              </a:rPr>
              <a:t>své</a:t>
            </a:r>
            <a:r>
              <a:rPr lang="de-DE" sz="2600" b="0" i="0" dirty="0">
                <a:solidFill>
                  <a:srgbClr val="1E1E1E"/>
                </a:solidFill>
                <a:effectLst/>
                <a:latin typeface="karma"/>
              </a:rPr>
              <a:t> </a:t>
            </a:r>
            <a:r>
              <a:rPr lang="de-DE" sz="2600" b="0" i="0" dirty="0" err="1">
                <a:solidFill>
                  <a:srgbClr val="1E1E1E"/>
                </a:solidFill>
                <a:effectLst/>
                <a:latin typeface="karma"/>
              </a:rPr>
              <a:t>vědecké</a:t>
            </a:r>
            <a:r>
              <a:rPr lang="de-DE" sz="2600" b="0" i="0" dirty="0">
                <a:solidFill>
                  <a:srgbClr val="1E1E1E"/>
                </a:solidFill>
                <a:effectLst/>
                <a:latin typeface="karma"/>
              </a:rPr>
              <a:t> </a:t>
            </a:r>
            <a:r>
              <a:rPr lang="de-DE" sz="2600" b="0" i="0" dirty="0" err="1">
                <a:solidFill>
                  <a:srgbClr val="1E1E1E"/>
                </a:solidFill>
                <a:effectLst/>
                <a:latin typeface="karma"/>
              </a:rPr>
              <a:t>disciplíny</a:t>
            </a:r>
            <a:r>
              <a:rPr lang="de-DE" sz="2600" b="0" i="0" dirty="0">
                <a:solidFill>
                  <a:srgbClr val="1E1E1E"/>
                </a:solidFill>
                <a:effectLst/>
                <a:latin typeface="karma"/>
              </a:rPr>
              <a:t>. </a:t>
            </a:r>
            <a:r>
              <a:rPr lang="de-DE" sz="2600" b="0" i="0" dirty="0" err="1">
                <a:solidFill>
                  <a:srgbClr val="1E1E1E"/>
                </a:solidFill>
                <a:effectLst/>
                <a:latin typeface="karma"/>
              </a:rPr>
              <a:t>Protože</a:t>
            </a:r>
            <a:r>
              <a:rPr lang="de-DE" sz="2600" b="0" i="0" dirty="0">
                <a:solidFill>
                  <a:srgbClr val="1E1E1E"/>
                </a:solidFill>
                <a:effectLst/>
                <a:latin typeface="karma"/>
              </a:rPr>
              <a:t> </a:t>
            </a:r>
            <a:r>
              <a:rPr lang="de-DE" sz="2600" b="0" i="0" dirty="0" err="1">
                <a:solidFill>
                  <a:srgbClr val="1E1E1E"/>
                </a:solidFill>
                <a:effectLst/>
                <a:latin typeface="karma"/>
              </a:rPr>
              <a:t>veškeré</a:t>
            </a:r>
            <a:r>
              <a:rPr lang="de-DE" sz="2600" b="0" i="0" dirty="0">
                <a:solidFill>
                  <a:srgbClr val="1E1E1E"/>
                </a:solidFill>
                <a:effectLst/>
                <a:latin typeface="karma"/>
              </a:rPr>
              <a:t> </a:t>
            </a:r>
            <a:r>
              <a:rPr lang="de-DE" sz="2600" b="0" i="0" dirty="0" err="1">
                <a:solidFill>
                  <a:srgbClr val="1E1E1E"/>
                </a:solidFill>
                <a:effectLst/>
                <a:latin typeface="karma"/>
              </a:rPr>
              <a:t>humanitní</a:t>
            </a:r>
            <a:r>
              <a:rPr lang="de-DE" sz="2600" b="0" i="0" dirty="0">
                <a:solidFill>
                  <a:srgbClr val="1E1E1E"/>
                </a:solidFill>
                <a:effectLst/>
                <a:latin typeface="karma"/>
              </a:rPr>
              <a:t> </a:t>
            </a:r>
            <a:r>
              <a:rPr lang="de-DE" sz="2600" b="0" i="0" dirty="0" err="1">
                <a:solidFill>
                  <a:srgbClr val="1E1E1E"/>
                </a:solidFill>
                <a:effectLst/>
                <a:latin typeface="karma"/>
              </a:rPr>
              <a:t>disciplíny</a:t>
            </a:r>
            <a:r>
              <a:rPr lang="de-DE" sz="2600" b="0" i="0" dirty="0">
                <a:solidFill>
                  <a:srgbClr val="1E1E1E"/>
                </a:solidFill>
                <a:effectLst/>
                <a:latin typeface="karma"/>
              </a:rPr>
              <a:t> se u </a:t>
            </a:r>
            <a:r>
              <a:rPr lang="de-DE" sz="2600" b="0" i="0" dirty="0" err="1">
                <a:solidFill>
                  <a:srgbClr val="1E1E1E"/>
                </a:solidFill>
                <a:effectLst/>
                <a:latin typeface="karma"/>
              </a:rPr>
              <a:t>nás</a:t>
            </a:r>
            <a:r>
              <a:rPr lang="de-DE" sz="2600" b="0" i="0" dirty="0">
                <a:solidFill>
                  <a:srgbClr val="1E1E1E"/>
                </a:solidFill>
                <a:effectLst/>
                <a:latin typeface="karma"/>
              </a:rPr>
              <a:t> v 19. </a:t>
            </a:r>
            <a:r>
              <a:rPr lang="de-DE" sz="2600" b="0" i="0" dirty="0" err="1">
                <a:solidFill>
                  <a:srgbClr val="1E1E1E"/>
                </a:solidFill>
                <a:effectLst/>
                <a:latin typeface="karma"/>
              </a:rPr>
              <a:t>století</a:t>
            </a:r>
            <a:r>
              <a:rPr lang="de-DE" sz="2600" b="0" i="0" dirty="0">
                <a:solidFill>
                  <a:srgbClr val="1E1E1E"/>
                </a:solidFill>
                <a:effectLst/>
                <a:latin typeface="karma"/>
              </a:rPr>
              <a:t> </a:t>
            </a:r>
            <a:r>
              <a:rPr lang="de-DE" sz="2600" b="0" i="0" dirty="0" err="1">
                <a:solidFill>
                  <a:srgbClr val="1E1E1E"/>
                </a:solidFill>
                <a:effectLst/>
                <a:latin typeface="karma"/>
              </a:rPr>
              <a:t>vyvíjely</a:t>
            </a:r>
            <a:r>
              <a:rPr lang="de-DE" sz="2600" b="0" i="0" dirty="0">
                <a:solidFill>
                  <a:srgbClr val="1E1E1E"/>
                </a:solidFill>
                <a:effectLst/>
                <a:latin typeface="karma"/>
              </a:rPr>
              <a:t> </a:t>
            </a:r>
            <a:r>
              <a:rPr lang="de-DE" sz="2600" b="0" i="0" dirty="0" err="1">
                <a:solidFill>
                  <a:srgbClr val="1E1E1E"/>
                </a:solidFill>
                <a:effectLst/>
                <a:latin typeface="karma"/>
              </a:rPr>
              <a:t>vždy</a:t>
            </a:r>
            <a:r>
              <a:rPr lang="de-DE" sz="2600" b="0" i="0" dirty="0">
                <a:solidFill>
                  <a:srgbClr val="1E1E1E"/>
                </a:solidFill>
                <a:effectLst/>
                <a:latin typeface="karma"/>
              </a:rPr>
              <a:t> v </a:t>
            </a:r>
            <a:r>
              <a:rPr lang="de-DE" sz="2600" b="0" i="0" dirty="0" err="1">
                <a:solidFill>
                  <a:srgbClr val="1E1E1E"/>
                </a:solidFill>
                <a:effectLst/>
                <a:latin typeface="karma"/>
              </a:rPr>
              <a:t>nějaké</a:t>
            </a:r>
            <a:r>
              <a:rPr lang="de-DE" sz="2600" b="0" i="0" dirty="0">
                <a:solidFill>
                  <a:srgbClr val="1E1E1E"/>
                </a:solidFill>
                <a:effectLst/>
                <a:latin typeface="karma"/>
              </a:rPr>
              <a:t> </a:t>
            </a:r>
            <a:r>
              <a:rPr lang="de-DE" sz="2600" b="0" i="0" dirty="0" err="1">
                <a:solidFill>
                  <a:srgbClr val="1E1E1E"/>
                </a:solidFill>
                <a:effectLst/>
                <a:latin typeface="karma"/>
              </a:rPr>
              <a:t>závislosti</a:t>
            </a:r>
            <a:r>
              <a:rPr lang="de-DE" sz="2600" b="0" i="0" dirty="0">
                <a:solidFill>
                  <a:srgbClr val="1E1E1E"/>
                </a:solidFill>
                <a:effectLst/>
                <a:latin typeface="karma"/>
              </a:rPr>
              <a:t> na </a:t>
            </a:r>
            <a:r>
              <a:rPr lang="de-DE" sz="2600" b="0" i="0" dirty="0" err="1">
                <a:solidFill>
                  <a:srgbClr val="1E1E1E"/>
                </a:solidFill>
                <a:effectLst/>
                <a:latin typeface="karma"/>
              </a:rPr>
              <a:t>Německu</a:t>
            </a:r>
            <a:r>
              <a:rPr lang="de-DE" sz="2600" b="0" i="0" dirty="0">
                <a:solidFill>
                  <a:srgbClr val="1E1E1E"/>
                </a:solidFill>
                <a:effectLst/>
                <a:latin typeface="karma"/>
              </a:rPr>
              <a:t> </a:t>
            </a:r>
            <a:r>
              <a:rPr lang="de-DE" sz="2600" b="0" i="0" dirty="0" err="1">
                <a:solidFill>
                  <a:srgbClr val="1E1E1E"/>
                </a:solidFill>
                <a:effectLst/>
                <a:latin typeface="karma"/>
              </a:rPr>
              <a:t>či</a:t>
            </a:r>
            <a:r>
              <a:rPr lang="de-DE" sz="2600" b="0" i="0" dirty="0">
                <a:solidFill>
                  <a:srgbClr val="1E1E1E"/>
                </a:solidFill>
                <a:effectLst/>
                <a:latin typeface="karma"/>
              </a:rPr>
              <a:t> </a:t>
            </a:r>
            <a:r>
              <a:rPr lang="de-DE" sz="2600" b="0" i="0" dirty="0" err="1">
                <a:solidFill>
                  <a:srgbClr val="1E1E1E"/>
                </a:solidFill>
                <a:effectLst/>
                <a:latin typeface="karma"/>
              </a:rPr>
              <a:t>Rakousku</a:t>
            </a:r>
            <a:r>
              <a:rPr lang="de-DE" sz="2600" b="0" i="0" dirty="0">
                <a:solidFill>
                  <a:srgbClr val="1E1E1E"/>
                </a:solidFill>
                <a:effectLst/>
                <a:latin typeface="karma"/>
              </a:rPr>
              <a:t> a </a:t>
            </a:r>
            <a:r>
              <a:rPr lang="de-DE" sz="2600" b="0" i="0" dirty="0" err="1">
                <a:solidFill>
                  <a:srgbClr val="1E1E1E"/>
                </a:solidFill>
                <a:effectLst/>
                <a:latin typeface="karma"/>
              </a:rPr>
              <a:t>texty</a:t>
            </a:r>
            <a:r>
              <a:rPr lang="de-DE" sz="2600" b="0" i="0" dirty="0">
                <a:solidFill>
                  <a:srgbClr val="1E1E1E"/>
                </a:solidFill>
                <a:effectLst/>
                <a:latin typeface="karma"/>
              </a:rPr>
              <a:t> </a:t>
            </a:r>
            <a:r>
              <a:rPr lang="de-DE" sz="2600" b="0" i="0" dirty="0" err="1">
                <a:solidFill>
                  <a:srgbClr val="1E1E1E"/>
                </a:solidFill>
                <a:effectLst/>
                <a:latin typeface="karma"/>
              </a:rPr>
              <a:t>těchto</a:t>
            </a:r>
            <a:r>
              <a:rPr lang="de-DE" sz="2600" b="0" i="0" dirty="0">
                <a:solidFill>
                  <a:srgbClr val="1E1E1E"/>
                </a:solidFill>
                <a:effectLst/>
                <a:latin typeface="karma"/>
              </a:rPr>
              <a:t> </a:t>
            </a:r>
            <a:r>
              <a:rPr lang="de-DE" sz="2600" b="0" i="0" dirty="0" err="1">
                <a:solidFill>
                  <a:srgbClr val="1E1E1E"/>
                </a:solidFill>
                <a:effectLst/>
                <a:latin typeface="karma"/>
              </a:rPr>
              <a:t>věd</a:t>
            </a:r>
            <a:r>
              <a:rPr lang="de-DE" sz="2600" b="0" i="0" dirty="0">
                <a:solidFill>
                  <a:srgbClr val="1E1E1E"/>
                </a:solidFill>
                <a:effectLst/>
                <a:latin typeface="karma"/>
              </a:rPr>
              <a:t> </a:t>
            </a:r>
            <a:r>
              <a:rPr lang="de-DE" sz="2600" b="0" i="0" dirty="0" err="1">
                <a:solidFill>
                  <a:srgbClr val="1E1E1E"/>
                </a:solidFill>
                <a:effectLst/>
                <a:latin typeface="karma"/>
              </a:rPr>
              <a:t>jsou</a:t>
            </a:r>
            <a:r>
              <a:rPr lang="de-DE" sz="2600" b="0" i="0" dirty="0">
                <a:solidFill>
                  <a:srgbClr val="1E1E1E"/>
                </a:solidFill>
                <a:effectLst/>
                <a:latin typeface="karma"/>
              </a:rPr>
              <a:t> v </a:t>
            </a:r>
            <a:r>
              <a:rPr lang="de-DE" sz="2600" b="0" i="0" dirty="0" err="1">
                <a:solidFill>
                  <a:srgbClr val="1E1E1E"/>
                </a:solidFill>
                <a:effectLst/>
                <a:latin typeface="karma"/>
              </a:rPr>
              <a:t>němčině</a:t>
            </a:r>
            <a:r>
              <a:rPr lang="de-DE" sz="2600" b="0" i="0" dirty="0">
                <a:solidFill>
                  <a:srgbClr val="1E1E1E"/>
                </a:solidFill>
                <a:effectLst/>
                <a:latin typeface="karma"/>
              </a:rPr>
              <a:t>, </a:t>
            </a:r>
            <a:r>
              <a:rPr lang="de-DE" sz="2600" b="0" i="0" dirty="0" err="1">
                <a:solidFill>
                  <a:srgbClr val="1E1E1E"/>
                </a:solidFill>
                <a:effectLst/>
                <a:latin typeface="karma"/>
              </a:rPr>
              <a:t>studenti</a:t>
            </a:r>
            <a:r>
              <a:rPr lang="de-DE" sz="2600" b="0" i="0" dirty="0">
                <a:solidFill>
                  <a:srgbClr val="1E1E1E"/>
                </a:solidFill>
                <a:effectLst/>
                <a:latin typeface="karma"/>
              </a:rPr>
              <a:t> </a:t>
            </a:r>
            <a:r>
              <a:rPr lang="de-DE" sz="2600" b="0" i="0" dirty="0" err="1">
                <a:solidFill>
                  <a:srgbClr val="1E1E1E"/>
                </a:solidFill>
                <a:effectLst/>
                <a:latin typeface="karma"/>
              </a:rPr>
              <a:t>to</a:t>
            </a:r>
            <a:r>
              <a:rPr lang="de-DE" sz="2600" b="0" i="0" dirty="0">
                <a:solidFill>
                  <a:srgbClr val="1E1E1E"/>
                </a:solidFill>
                <a:effectLst/>
                <a:latin typeface="karma"/>
              </a:rPr>
              <a:t> </a:t>
            </a:r>
            <a:r>
              <a:rPr lang="de-DE" sz="2600" b="0" i="0" dirty="0" err="1">
                <a:solidFill>
                  <a:srgbClr val="1E1E1E"/>
                </a:solidFill>
                <a:effectLst/>
                <a:latin typeface="karma"/>
              </a:rPr>
              <a:t>ale</a:t>
            </a:r>
            <a:r>
              <a:rPr lang="de-DE" sz="2600" b="0" i="0" dirty="0">
                <a:solidFill>
                  <a:srgbClr val="1E1E1E"/>
                </a:solidFill>
                <a:effectLst/>
                <a:latin typeface="karma"/>
              </a:rPr>
              <a:t> </a:t>
            </a:r>
            <a:r>
              <a:rPr lang="de-DE" sz="2600" b="0" i="0" dirty="0" err="1">
                <a:solidFill>
                  <a:srgbClr val="1E1E1E"/>
                </a:solidFill>
                <a:effectLst/>
                <a:latin typeface="karma"/>
              </a:rPr>
              <a:t>nečtou</a:t>
            </a:r>
            <a:r>
              <a:rPr lang="de-DE" sz="2600" b="0" i="0" dirty="0">
                <a:solidFill>
                  <a:srgbClr val="1E1E1E"/>
                </a:solidFill>
                <a:effectLst/>
                <a:latin typeface="karma"/>
              </a:rPr>
              <a:t>, </a:t>
            </a:r>
            <a:r>
              <a:rPr lang="de-DE" sz="2600" b="0" i="0" dirty="0" err="1">
                <a:solidFill>
                  <a:srgbClr val="1E1E1E"/>
                </a:solidFill>
                <a:effectLst/>
                <a:latin typeface="karma"/>
              </a:rPr>
              <a:t>neumějí</a:t>
            </a:r>
            <a:r>
              <a:rPr lang="de-DE" sz="2600" b="0" i="0" dirty="0">
                <a:solidFill>
                  <a:srgbClr val="1E1E1E"/>
                </a:solidFill>
                <a:effectLst/>
                <a:latin typeface="karma"/>
              </a:rPr>
              <a:t>. </a:t>
            </a:r>
            <a:r>
              <a:rPr lang="de-DE" sz="2600" b="0" i="0" dirty="0" err="1">
                <a:solidFill>
                  <a:srgbClr val="1E1E1E"/>
                </a:solidFill>
                <a:effectLst/>
                <a:latin typeface="karma"/>
              </a:rPr>
              <a:t>Raději</a:t>
            </a:r>
            <a:r>
              <a:rPr lang="de-DE" sz="2600" b="0" i="0" dirty="0">
                <a:solidFill>
                  <a:srgbClr val="1E1E1E"/>
                </a:solidFill>
                <a:effectLst/>
                <a:latin typeface="karma"/>
              </a:rPr>
              <a:t> </a:t>
            </a:r>
            <a:r>
              <a:rPr lang="de-DE" sz="2600" b="0" i="0" dirty="0" err="1">
                <a:solidFill>
                  <a:srgbClr val="1E1E1E"/>
                </a:solidFill>
                <a:effectLst/>
                <a:latin typeface="karma"/>
              </a:rPr>
              <a:t>sáhnou</a:t>
            </a:r>
            <a:r>
              <a:rPr lang="de-DE" sz="2600" b="0" i="0" dirty="0">
                <a:solidFill>
                  <a:srgbClr val="1E1E1E"/>
                </a:solidFill>
                <a:effectLst/>
                <a:latin typeface="karma"/>
              </a:rPr>
              <a:t> </a:t>
            </a:r>
            <a:r>
              <a:rPr lang="de-DE" sz="2600" b="0" i="0" dirty="0" err="1">
                <a:solidFill>
                  <a:srgbClr val="1E1E1E"/>
                </a:solidFill>
                <a:effectLst/>
                <a:latin typeface="karma"/>
              </a:rPr>
              <a:t>po</a:t>
            </a:r>
            <a:r>
              <a:rPr lang="de-DE" sz="2600" b="0" i="0" dirty="0">
                <a:solidFill>
                  <a:srgbClr val="1E1E1E"/>
                </a:solidFill>
                <a:effectLst/>
                <a:latin typeface="karma"/>
              </a:rPr>
              <a:t> </a:t>
            </a:r>
            <a:r>
              <a:rPr lang="de-DE" sz="2600" b="0" i="0" dirty="0" err="1">
                <a:solidFill>
                  <a:srgbClr val="1E1E1E"/>
                </a:solidFill>
                <a:effectLst/>
                <a:latin typeface="karma"/>
              </a:rPr>
              <a:t>moderní</a:t>
            </a:r>
            <a:r>
              <a:rPr lang="de-DE" sz="2600" b="0" i="0" dirty="0">
                <a:solidFill>
                  <a:srgbClr val="1E1E1E"/>
                </a:solidFill>
                <a:effectLst/>
                <a:latin typeface="karma"/>
              </a:rPr>
              <a:t> </a:t>
            </a:r>
            <a:r>
              <a:rPr lang="de-DE" sz="2600" b="0" i="0" dirty="0" err="1">
                <a:solidFill>
                  <a:srgbClr val="1E1E1E"/>
                </a:solidFill>
                <a:effectLst/>
                <a:latin typeface="karma"/>
              </a:rPr>
              <a:t>anglické</a:t>
            </a:r>
            <a:r>
              <a:rPr lang="de-DE" sz="2600" b="0" i="0" dirty="0">
                <a:solidFill>
                  <a:srgbClr val="1E1E1E"/>
                </a:solidFill>
                <a:effectLst/>
                <a:latin typeface="karma"/>
              </a:rPr>
              <a:t> a </a:t>
            </a:r>
            <a:r>
              <a:rPr lang="de-DE" sz="2600" b="0" i="0" dirty="0" err="1">
                <a:solidFill>
                  <a:srgbClr val="1E1E1E"/>
                </a:solidFill>
                <a:effectLst/>
                <a:latin typeface="karma"/>
              </a:rPr>
              <a:t>americké</a:t>
            </a:r>
            <a:r>
              <a:rPr lang="de-DE" sz="2600" b="0" i="0" dirty="0">
                <a:solidFill>
                  <a:srgbClr val="1E1E1E"/>
                </a:solidFill>
                <a:effectLst/>
                <a:latin typeface="karma"/>
              </a:rPr>
              <a:t> </a:t>
            </a:r>
            <a:r>
              <a:rPr lang="de-DE" sz="2600" b="0" i="0" dirty="0" err="1">
                <a:solidFill>
                  <a:srgbClr val="1E1E1E"/>
                </a:solidFill>
                <a:effectLst/>
                <a:latin typeface="karma"/>
              </a:rPr>
              <a:t>literatuře</a:t>
            </a:r>
            <a:r>
              <a:rPr lang="de-DE" sz="2600" b="0" i="0" dirty="0">
                <a:solidFill>
                  <a:srgbClr val="1E1E1E"/>
                </a:solidFill>
                <a:effectLst/>
                <a:latin typeface="karma"/>
              </a:rPr>
              <a:t>, </a:t>
            </a:r>
            <a:r>
              <a:rPr lang="de-DE" sz="2600" b="0" i="0" dirty="0" err="1">
                <a:solidFill>
                  <a:srgbClr val="1E1E1E"/>
                </a:solidFill>
                <a:effectLst/>
                <a:latin typeface="karma"/>
              </a:rPr>
              <a:t>která</a:t>
            </a:r>
            <a:r>
              <a:rPr lang="de-DE" sz="2600" b="0" i="0" dirty="0">
                <a:solidFill>
                  <a:srgbClr val="1E1E1E"/>
                </a:solidFill>
                <a:effectLst/>
                <a:latin typeface="karma"/>
              </a:rPr>
              <a:t> je </a:t>
            </a:r>
            <a:r>
              <a:rPr lang="de-DE" sz="2600" b="0" i="0" dirty="0" err="1">
                <a:solidFill>
                  <a:srgbClr val="1E1E1E"/>
                </a:solidFill>
                <a:effectLst/>
                <a:latin typeface="karma"/>
              </a:rPr>
              <a:t>jim</a:t>
            </a:r>
            <a:r>
              <a:rPr lang="de-DE" sz="2600" b="0" i="0" dirty="0">
                <a:solidFill>
                  <a:srgbClr val="1E1E1E"/>
                </a:solidFill>
                <a:effectLst/>
                <a:latin typeface="karma"/>
              </a:rPr>
              <a:t> </a:t>
            </a:r>
            <a:r>
              <a:rPr lang="de-DE" sz="2600" b="0" i="0" dirty="0" err="1">
                <a:solidFill>
                  <a:srgbClr val="1E1E1E"/>
                </a:solidFill>
                <a:effectLst/>
                <a:latin typeface="karma"/>
              </a:rPr>
              <a:t>jazykově</a:t>
            </a:r>
            <a:r>
              <a:rPr lang="de-DE" sz="2600" b="0" i="0" dirty="0">
                <a:solidFill>
                  <a:srgbClr val="1E1E1E"/>
                </a:solidFill>
                <a:effectLst/>
                <a:latin typeface="karma"/>
              </a:rPr>
              <a:t> </a:t>
            </a:r>
            <a:r>
              <a:rPr lang="de-DE" sz="2600" b="0" i="0" dirty="0" err="1">
                <a:solidFill>
                  <a:srgbClr val="1E1E1E"/>
                </a:solidFill>
                <a:effectLst/>
                <a:latin typeface="karma"/>
              </a:rPr>
              <a:t>přístupnější</a:t>
            </a:r>
            <a:r>
              <a:rPr lang="de-DE" sz="2600" b="0" i="0" dirty="0">
                <a:solidFill>
                  <a:srgbClr val="1E1E1E"/>
                </a:solidFill>
                <a:effectLst/>
                <a:latin typeface="karma"/>
              </a:rPr>
              <a:t>, </a:t>
            </a:r>
            <a:r>
              <a:rPr lang="de-DE" sz="2600" b="0" i="0" dirty="0" err="1">
                <a:solidFill>
                  <a:srgbClr val="1E1E1E"/>
                </a:solidFill>
                <a:effectLst/>
                <a:latin typeface="karma"/>
              </a:rPr>
              <a:t>ale</a:t>
            </a:r>
            <a:r>
              <a:rPr lang="de-DE" sz="2600" b="0" i="0" dirty="0">
                <a:solidFill>
                  <a:srgbClr val="1E1E1E"/>
                </a:solidFill>
                <a:effectLst/>
                <a:latin typeface="karma"/>
              </a:rPr>
              <a:t> </a:t>
            </a:r>
            <a:r>
              <a:rPr lang="de-DE" sz="2600" b="0" i="0" dirty="0" err="1">
                <a:solidFill>
                  <a:srgbClr val="1E1E1E"/>
                </a:solidFill>
                <a:effectLst/>
                <a:latin typeface="karma"/>
              </a:rPr>
              <a:t>která</a:t>
            </a:r>
            <a:r>
              <a:rPr lang="de-DE" sz="2600" b="0" i="0" dirty="0">
                <a:solidFill>
                  <a:srgbClr val="1E1E1E"/>
                </a:solidFill>
                <a:effectLst/>
                <a:latin typeface="karma"/>
              </a:rPr>
              <a:t> s </a:t>
            </a:r>
            <a:r>
              <a:rPr lang="de-DE" sz="2600" b="0" i="0" dirty="0" err="1">
                <a:solidFill>
                  <a:srgbClr val="1E1E1E"/>
                </a:solidFill>
                <a:effectLst/>
                <a:latin typeface="karma"/>
              </a:rPr>
              <a:t>kulturou</a:t>
            </a:r>
            <a:r>
              <a:rPr lang="de-DE" sz="2600" b="0" i="0" dirty="0">
                <a:solidFill>
                  <a:srgbClr val="1E1E1E"/>
                </a:solidFill>
                <a:effectLst/>
                <a:latin typeface="karma"/>
              </a:rPr>
              <a:t> a </a:t>
            </a:r>
            <a:r>
              <a:rPr lang="de-DE" sz="2600" b="0" i="0" dirty="0" err="1">
                <a:solidFill>
                  <a:srgbClr val="1E1E1E"/>
                </a:solidFill>
                <a:effectLst/>
                <a:latin typeface="karma"/>
              </a:rPr>
              <a:t>humanitní</a:t>
            </a:r>
            <a:r>
              <a:rPr lang="de-DE" sz="2600" b="0" i="0" dirty="0">
                <a:solidFill>
                  <a:srgbClr val="1E1E1E"/>
                </a:solidFill>
                <a:effectLst/>
                <a:latin typeface="karma"/>
              </a:rPr>
              <a:t> </a:t>
            </a:r>
            <a:r>
              <a:rPr lang="de-DE" sz="2600" b="0" i="0" dirty="0" err="1">
                <a:solidFill>
                  <a:srgbClr val="1E1E1E"/>
                </a:solidFill>
                <a:effectLst/>
                <a:latin typeface="karma"/>
              </a:rPr>
              <a:t>vědou</a:t>
            </a:r>
            <a:r>
              <a:rPr lang="de-DE" sz="2600" b="0" i="0" dirty="0">
                <a:solidFill>
                  <a:srgbClr val="1E1E1E"/>
                </a:solidFill>
                <a:effectLst/>
                <a:latin typeface="karma"/>
              </a:rPr>
              <a:t> </a:t>
            </a:r>
            <a:r>
              <a:rPr lang="de-DE" sz="2600" b="0" i="0" dirty="0" err="1">
                <a:solidFill>
                  <a:srgbClr val="1E1E1E"/>
                </a:solidFill>
                <a:effectLst/>
                <a:latin typeface="karma"/>
              </a:rPr>
              <a:t>naší</a:t>
            </a:r>
            <a:r>
              <a:rPr lang="de-DE" sz="2600" b="0" i="0" dirty="0">
                <a:solidFill>
                  <a:srgbClr val="1E1E1E"/>
                </a:solidFill>
                <a:effectLst/>
                <a:latin typeface="karma"/>
              </a:rPr>
              <a:t> </a:t>
            </a:r>
            <a:r>
              <a:rPr lang="de-DE" sz="2600" b="0" i="0" dirty="0" err="1">
                <a:solidFill>
                  <a:srgbClr val="1E1E1E"/>
                </a:solidFill>
                <a:effectLst/>
                <a:latin typeface="karma"/>
              </a:rPr>
              <a:t>země</a:t>
            </a:r>
            <a:r>
              <a:rPr lang="de-DE" sz="2600" b="0" i="0" dirty="0">
                <a:solidFill>
                  <a:srgbClr val="1E1E1E"/>
                </a:solidFill>
                <a:effectLst/>
                <a:latin typeface="karma"/>
              </a:rPr>
              <a:t> </a:t>
            </a:r>
            <a:r>
              <a:rPr lang="de-DE" sz="2600" b="0" i="0" dirty="0" err="1">
                <a:solidFill>
                  <a:srgbClr val="1E1E1E"/>
                </a:solidFill>
                <a:effectLst/>
                <a:latin typeface="karma"/>
              </a:rPr>
              <a:t>nemá</a:t>
            </a:r>
            <a:r>
              <a:rPr lang="de-DE" sz="2600" b="0" i="0" dirty="0">
                <a:solidFill>
                  <a:srgbClr val="1E1E1E"/>
                </a:solidFill>
                <a:effectLst/>
                <a:latin typeface="karma"/>
              </a:rPr>
              <a:t> </a:t>
            </a:r>
            <a:r>
              <a:rPr lang="de-DE" sz="2600" b="0" i="0" dirty="0" err="1">
                <a:solidFill>
                  <a:srgbClr val="1E1E1E"/>
                </a:solidFill>
                <a:effectLst/>
                <a:latin typeface="karma"/>
              </a:rPr>
              <a:t>mnoho</a:t>
            </a:r>
            <a:r>
              <a:rPr lang="de-DE" sz="2600" b="0" i="0" dirty="0">
                <a:solidFill>
                  <a:srgbClr val="1E1E1E"/>
                </a:solidFill>
                <a:effectLst/>
                <a:latin typeface="karma"/>
              </a:rPr>
              <a:t> </a:t>
            </a:r>
            <a:r>
              <a:rPr lang="de-DE" sz="2600" b="0" i="0" dirty="0" err="1">
                <a:solidFill>
                  <a:srgbClr val="1E1E1E"/>
                </a:solidFill>
                <a:effectLst/>
                <a:latin typeface="karma"/>
              </a:rPr>
              <a:t>společného</a:t>
            </a:r>
            <a:r>
              <a:rPr lang="de-DE" sz="2600" b="0" i="0" dirty="0">
                <a:solidFill>
                  <a:srgbClr val="1E1E1E"/>
                </a:solidFill>
                <a:effectLst/>
                <a:latin typeface="karma"/>
              </a:rPr>
              <a:t>.</a:t>
            </a:r>
            <a:endParaRPr lang="cs-CZ" sz="2600" b="0" i="0" dirty="0">
              <a:solidFill>
                <a:srgbClr val="1E1E1E"/>
              </a:solidFill>
              <a:effectLst/>
              <a:latin typeface="karma"/>
            </a:endParaRPr>
          </a:p>
          <a:p>
            <a:r>
              <a:rPr lang="de-DE" dirty="0"/>
              <a:t>https://www.e15.cz/the-student-times/tim-ze-prestavame-rozumet-nemecky-se-odrezavame-od-svych-korenu-a-kultury-rika-profesorka-fialova-1327708</a:t>
            </a:r>
          </a:p>
        </p:txBody>
      </p:sp>
    </p:spTree>
    <p:extLst>
      <p:ext uri="{BB962C8B-B14F-4D97-AF65-F5344CB8AC3E}">
        <p14:creationId xmlns:p14="http://schemas.microsoft.com/office/powerpoint/2010/main" val="151987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DC3887-905B-BC3F-A719-C9CA1812CBAB}"/>
              </a:ext>
            </a:extLst>
          </p:cNvPr>
          <p:cNvSpPr>
            <a:spLocks noGrp="1"/>
          </p:cNvSpPr>
          <p:nvPr>
            <p:ph type="title"/>
          </p:nvPr>
        </p:nvSpPr>
        <p:spPr>
          <a:xfrm>
            <a:off x="1120381" y="931725"/>
            <a:ext cx="9720072" cy="1499616"/>
          </a:xfrm>
        </p:spPr>
        <p:txBody>
          <a:bodyPr>
            <a:normAutofit fontScale="90000"/>
          </a:bodyPr>
          <a:lstStyle/>
          <a:p>
            <a:r>
              <a:rPr lang="de-DE" sz="3600" b="1" i="0" dirty="0" err="1">
                <a:solidFill>
                  <a:srgbClr val="1E1E1E"/>
                </a:solidFill>
                <a:effectLst/>
                <a:latin typeface="karma"/>
              </a:rPr>
              <a:t>Tím</a:t>
            </a:r>
            <a:r>
              <a:rPr lang="de-DE" sz="3600" b="1" i="0" dirty="0">
                <a:solidFill>
                  <a:srgbClr val="1E1E1E"/>
                </a:solidFill>
                <a:effectLst/>
                <a:latin typeface="karma"/>
              </a:rPr>
              <a:t>, </a:t>
            </a:r>
            <a:r>
              <a:rPr lang="de-DE" sz="3600" b="1" i="0" dirty="0" err="1">
                <a:solidFill>
                  <a:srgbClr val="1E1E1E"/>
                </a:solidFill>
                <a:effectLst/>
                <a:latin typeface="karma"/>
              </a:rPr>
              <a:t>že</a:t>
            </a:r>
            <a:r>
              <a:rPr lang="de-DE" sz="3600" b="1" i="0" dirty="0">
                <a:solidFill>
                  <a:srgbClr val="1E1E1E"/>
                </a:solidFill>
                <a:effectLst/>
                <a:latin typeface="karma"/>
              </a:rPr>
              <a:t> </a:t>
            </a:r>
            <a:r>
              <a:rPr lang="de-DE" sz="3600" b="1" i="0" dirty="0" err="1">
                <a:solidFill>
                  <a:srgbClr val="1E1E1E"/>
                </a:solidFill>
                <a:effectLst/>
                <a:latin typeface="karma"/>
              </a:rPr>
              <a:t>přestáváme</a:t>
            </a:r>
            <a:r>
              <a:rPr lang="de-DE" sz="3600" b="1" i="0" dirty="0">
                <a:solidFill>
                  <a:srgbClr val="1E1E1E"/>
                </a:solidFill>
                <a:effectLst/>
                <a:latin typeface="karma"/>
              </a:rPr>
              <a:t> </a:t>
            </a:r>
            <a:r>
              <a:rPr lang="de-DE" sz="3600" b="1" i="0" dirty="0" err="1">
                <a:solidFill>
                  <a:srgbClr val="1E1E1E"/>
                </a:solidFill>
                <a:effectLst/>
                <a:latin typeface="karma"/>
              </a:rPr>
              <a:t>rozumět</a:t>
            </a:r>
            <a:r>
              <a:rPr lang="de-DE" sz="3600" b="1" i="0" dirty="0">
                <a:solidFill>
                  <a:srgbClr val="1E1E1E"/>
                </a:solidFill>
                <a:effectLst/>
                <a:latin typeface="karma"/>
              </a:rPr>
              <a:t> </a:t>
            </a:r>
            <a:r>
              <a:rPr lang="de-DE" sz="3600" b="1" i="0" dirty="0" err="1">
                <a:solidFill>
                  <a:srgbClr val="1E1E1E"/>
                </a:solidFill>
                <a:effectLst/>
                <a:latin typeface="karma"/>
              </a:rPr>
              <a:t>německy</a:t>
            </a:r>
            <a:r>
              <a:rPr lang="de-DE" sz="3600" b="1" i="0" dirty="0">
                <a:solidFill>
                  <a:srgbClr val="1E1E1E"/>
                </a:solidFill>
                <a:effectLst/>
                <a:latin typeface="karma"/>
              </a:rPr>
              <a:t>, se </a:t>
            </a:r>
            <a:r>
              <a:rPr lang="de-DE" sz="3600" b="1" i="0" dirty="0" err="1">
                <a:solidFill>
                  <a:srgbClr val="1E1E1E"/>
                </a:solidFill>
                <a:effectLst/>
                <a:latin typeface="karma"/>
              </a:rPr>
              <a:t>odřezáváme</a:t>
            </a:r>
            <a:r>
              <a:rPr lang="de-DE" sz="3600" b="1" i="0" dirty="0">
                <a:solidFill>
                  <a:srgbClr val="1E1E1E"/>
                </a:solidFill>
                <a:effectLst/>
                <a:latin typeface="karma"/>
              </a:rPr>
              <a:t> </a:t>
            </a:r>
            <a:r>
              <a:rPr lang="de-DE" sz="3600" b="1" i="0" dirty="0" err="1">
                <a:solidFill>
                  <a:srgbClr val="1E1E1E"/>
                </a:solidFill>
                <a:effectLst/>
                <a:latin typeface="karma"/>
              </a:rPr>
              <a:t>od</a:t>
            </a:r>
            <a:r>
              <a:rPr lang="de-DE" sz="3600" b="1" i="0" dirty="0">
                <a:solidFill>
                  <a:srgbClr val="1E1E1E"/>
                </a:solidFill>
                <a:effectLst/>
                <a:latin typeface="karma"/>
              </a:rPr>
              <a:t> </a:t>
            </a:r>
            <a:r>
              <a:rPr lang="de-DE" sz="3600" b="1" i="0" dirty="0" err="1">
                <a:solidFill>
                  <a:srgbClr val="1E1E1E"/>
                </a:solidFill>
                <a:effectLst/>
                <a:latin typeface="karma"/>
              </a:rPr>
              <a:t>svých</a:t>
            </a:r>
            <a:r>
              <a:rPr lang="de-DE" sz="3600" b="1" i="0" dirty="0">
                <a:solidFill>
                  <a:srgbClr val="1E1E1E"/>
                </a:solidFill>
                <a:effectLst/>
                <a:latin typeface="karma"/>
              </a:rPr>
              <a:t> </a:t>
            </a:r>
            <a:r>
              <a:rPr lang="de-DE" sz="3600" b="1" i="0" dirty="0" err="1">
                <a:solidFill>
                  <a:srgbClr val="1E1E1E"/>
                </a:solidFill>
                <a:effectLst/>
                <a:latin typeface="karma"/>
              </a:rPr>
              <a:t>kořenů</a:t>
            </a:r>
            <a:r>
              <a:rPr lang="de-DE" sz="3600" b="1" i="0" dirty="0">
                <a:solidFill>
                  <a:srgbClr val="1E1E1E"/>
                </a:solidFill>
                <a:effectLst/>
                <a:latin typeface="karma"/>
              </a:rPr>
              <a:t> a </a:t>
            </a:r>
            <a:r>
              <a:rPr lang="de-DE" sz="3600" b="1" i="0" dirty="0" err="1">
                <a:solidFill>
                  <a:srgbClr val="1E1E1E"/>
                </a:solidFill>
                <a:effectLst/>
                <a:latin typeface="karma"/>
              </a:rPr>
              <a:t>kultury</a:t>
            </a:r>
            <a:r>
              <a:rPr lang="de-DE" sz="3600" b="1" i="0" dirty="0">
                <a:solidFill>
                  <a:srgbClr val="1E1E1E"/>
                </a:solidFill>
                <a:effectLst/>
                <a:latin typeface="karma"/>
              </a:rPr>
              <a:t>, </a:t>
            </a:r>
            <a:r>
              <a:rPr lang="de-DE" sz="3600" b="1" i="0" dirty="0" err="1">
                <a:solidFill>
                  <a:srgbClr val="1E1E1E"/>
                </a:solidFill>
                <a:effectLst/>
                <a:latin typeface="karma"/>
              </a:rPr>
              <a:t>říká</a:t>
            </a:r>
            <a:r>
              <a:rPr lang="de-DE" sz="3600" b="1" i="0" dirty="0">
                <a:solidFill>
                  <a:srgbClr val="1E1E1E"/>
                </a:solidFill>
                <a:effectLst/>
                <a:latin typeface="karma"/>
              </a:rPr>
              <a:t> </a:t>
            </a:r>
            <a:r>
              <a:rPr lang="de-DE" sz="3600" b="1" i="0" dirty="0" err="1">
                <a:solidFill>
                  <a:srgbClr val="1E1E1E"/>
                </a:solidFill>
                <a:effectLst/>
                <a:latin typeface="karma"/>
              </a:rPr>
              <a:t>profesorka</a:t>
            </a:r>
            <a:r>
              <a:rPr lang="de-DE" sz="3600" b="1" i="0" dirty="0">
                <a:solidFill>
                  <a:srgbClr val="1E1E1E"/>
                </a:solidFill>
                <a:effectLst/>
                <a:latin typeface="karma"/>
              </a:rPr>
              <a:t> </a:t>
            </a:r>
            <a:r>
              <a:rPr lang="de-DE" sz="3600" b="1" i="0" dirty="0" err="1">
                <a:solidFill>
                  <a:srgbClr val="1E1E1E"/>
                </a:solidFill>
                <a:effectLst/>
                <a:latin typeface="karma"/>
              </a:rPr>
              <a:t>Fialová</a:t>
            </a:r>
            <a:br>
              <a:rPr lang="de-DE" b="1" i="0" dirty="0">
                <a:solidFill>
                  <a:srgbClr val="1E1E1E"/>
                </a:solidFill>
                <a:effectLst/>
                <a:latin typeface="karma"/>
              </a:rPr>
            </a:br>
            <a:endParaRPr lang="de-DE" dirty="0"/>
          </a:p>
        </p:txBody>
      </p:sp>
      <p:sp>
        <p:nvSpPr>
          <p:cNvPr id="3" name="Zástupný obsah 2">
            <a:extLst>
              <a:ext uri="{FF2B5EF4-FFF2-40B4-BE49-F238E27FC236}">
                <a16:creationId xmlns:a16="http://schemas.microsoft.com/office/drawing/2014/main" id="{8BA84D16-7CB5-E8C3-35B0-22E16E3914DF}"/>
              </a:ext>
            </a:extLst>
          </p:cNvPr>
          <p:cNvSpPr>
            <a:spLocks noGrp="1"/>
          </p:cNvSpPr>
          <p:nvPr>
            <p:ph idx="1"/>
          </p:nvPr>
        </p:nvSpPr>
        <p:spPr/>
        <p:txBody>
          <a:bodyPr/>
          <a:lstStyle/>
          <a:p>
            <a:r>
              <a:rPr lang="de-DE" b="0" i="0" dirty="0" err="1">
                <a:solidFill>
                  <a:srgbClr val="1E1E1E"/>
                </a:solidFill>
                <a:effectLst/>
                <a:latin typeface="karma"/>
              </a:rPr>
              <a:t>Moji</a:t>
            </a:r>
            <a:r>
              <a:rPr lang="de-DE" b="0" i="0" dirty="0">
                <a:solidFill>
                  <a:srgbClr val="1E1E1E"/>
                </a:solidFill>
                <a:effectLst/>
                <a:latin typeface="karma"/>
              </a:rPr>
              <a:t> </a:t>
            </a:r>
            <a:r>
              <a:rPr lang="de-DE" b="0" i="0" dirty="0" err="1">
                <a:solidFill>
                  <a:srgbClr val="1E1E1E"/>
                </a:solidFill>
                <a:effectLst/>
                <a:latin typeface="karma"/>
              </a:rPr>
              <a:t>prarodiče</a:t>
            </a:r>
            <a:r>
              <a:rPr lang="de-DE" b="0" i="0" dirty="0">
                <a:solidFill>
                  <a:srgbClr val="1E1E1E"/>
                </a:solidFill>
                <a:effectLst/>
                <a:latin typeface="karma"/>
              </a:rPr>
              <a:t> </a:t>
            </a:r>
            <a:r>
              <a:rPr lang="de-DE" b="0" i="0" dirty="0" err="1">
                <a:solidFill>
                  <a:srgbClr val="1E1E1E"/>
                </a:solidFill>
                <a:effectLst/>
                <a:latin typeface="karma"/>
              </a:rPr>
              <a:t>byli</a:t>
            </a:r>
            <a:r>
              <a:rPr lang="de-DE" b="0" i="0" dirty="0">
                <a:solidFill>
                  <a:srgbClr val="1E1E1E"/>
                </a:solidFill>
                <a:effectLst/>
                <a:latin typeface="karma"/>
              </a:rPr>
              <a:t> </a:t>
            </a:r>
            <a:r>
              <a:rPr lang="de-DE" b="0" i="0" dirty="0" err="1">
                <a:solidFill>
                  <a:srgbClr val="1E1E1E"/>
                </a:solidFill>
                <a:effectLst/>
                <a:latin typeface="karma"/>
              </a:rPr>
              <a:t>Rakušané</a:t>
            </a:r>
            <a:r>
              <a:rPr lang="de-DE" b="0" i="0" dirty="0">
                <a:solidFill>
                  <a:srgbClr val="1E1E1E"/>
                </a:solidFill>
                <a:effectLst/>
                <a:latin typeface="karma"/>
              </a:rPr>
              <a:t> </a:t>
            </a:r>
            <a:r>
              <a:rPr lang="de-DE" b="0" i="0" dirty="0" err="1">
                <a:solidFill>
                  <a:srgbClr val="1E1E1E"/>
                </a:solidFill>
                <a:effectLst/>
                <a:latin typeface="karma"/>
              </a:rPr>
              <a:t>narozeni</a:t>
            </a:r>
            <a:r>
              <a:rPr lang="de-DE" b="0" i="0" dirty="0">
                <a:solidFill>
                  <a:srgbClr val="1E1E1E"/>
                </a:solidFill>
                <a:effectLst/>
                <a:latin typeface="karma"/>
              </a:rPr>
              <a:t> </a:t>
            </a:r>
            <a:r>
              <a:rPr lang="de-DE" b="0" i="0" dirty="0" err="1">
                <a:solidFill>
                  <a:srgbClr val="1E1E1E"/>
                </a:solidFill>
                <a:effectLst/>
                <a:latin typeface="karma"/>
              </a:rPr>
              <a:t>ještě</a:t>
            </a:r>
            <a:r>
              <a:rPr lang="de-DE" b="0" i="0" dirty="0">
                <a:solidFill>
                  <a:srgbClr val="1E1E1E"/>
                </a:solidFill>
                <a:effectLst/>
                <a:latin typeface="karma"/>
              </a:rPr>
              <a:t> </a:t>
            </a:r>
            <a:r>
              <a:rPr lang="de-DE" b="0" i="0" dirty="0" err="1">
                <a:solidFill>
                  <a:srgbClr val="1E1E1E"/>
                </a:solidFill>
                <a:effectLst/>
                <a:latin typeface="karma"/>
              </a:rPr>
              <a:t>ve</a:t>
            </a:r>
            <a:r>
              <a:rPr lang="de-DE" b="0" i="0" dirty="0">
                <a:solidFill>
                  <a:srgbClr val="1E1E1E"/>
                </a:solidFill>
                <a:effectLst/>
                <a:latin typeface="karma"/>
              </a:rPr>
              <a:t> </a:t>
            </a:r>
            <a:r>
              <a:rPr lang="de-DE" b="0" i="0" dirty="0" err="1">
                <a:solidFill>
                  <a:srgbClr val="1E1E1E"/>
                </a:solidFill>
                <a:effectLst/>
                <a:latin typeface="karma"/>
              </a:rPr>
              <a:t>starém</a:t>
            </a:r>
            <a:r>
              <a:rPr lang="de-DE" b="0" i="0" dirty="0">
                <a:solidFill>
                  <a:srgbClr val="1E1E1E"/>
                </a:solidFill>
                <a:effectLst/>
                <a:latin typeface="karma"/>
              </a:rPr>
              <a:t> </a:t>
            </a:r>
            <a:r>
              <a:rPr lang="de-DE" b="0" i="0" dirty="0" err="1">
                <a:solidFill>
                  <a:srgbClr val="1E1E1E"/>
                </a:solidFill>
                <a:effectLst/>
                <a:latin typeface="karma"/>
              </a:rPr>
              <a:t>Rakousku</a:t>
            </a:r>
            <a:r>
              <a:rPr lang="de-DE" b="0" i="0" dirty="0">
                <a:solidFill>
                  <a:srgbClr val="1E1E1E"/>
                </a:solidFill>
                <a:effectLst/>
                <a:latin typeface="karma"/>
              </a:rPr>
              <a:t> a </a:t>
            </a:r>
            <a:r>
              <a:rPr lang="de-DE" b="0" i="0" dirty="0" err="1">
                <a:solidFill>
                  <a:srgbClr val="1E1E1E"/>
                </a:solidFill>
                <a:effectLst/>
                <a:latin typeface="karma"/>
              </a:rPr>
              <a:t>doma</a:t>
            </a:r>
            <a:r>
              <a:rPr lang="de-DE" b="0" i="0" dirty="0">
                <a:solidFill>
                  <a:srgbClr val="1E1E1E"/>
                </a:solidFill>
                <a:effectLst/>
                <a:latin typeface="karma"/>
              </a:rPr>
              <a:t> </a:t>
            </a:r>
            <a:r>
              <a:rPr lang="de-DE" b="0" i="0" dirty="0" err="1">
                <a:solidFill>
                  <a:srgbClr val="1E1E1E"/>
                </a:solidFill>
                <a:effectLst/>
                <a:latin typeface="karma"/>
              </a:rPr>
              <a:t>mluvili</a:t>
            </a:r>
            <a:r>
              <a:rPr lang="de-DE" b="0" i="0" dirty="0">
                <a:solidFill>
                  <a:srgbClr val="1E1E1E"/>
                </a:solidFill>
                <a:effectLst/>
                <a:latin typeface="karma"/>
              </a:rPr>
              <a:t> </a:t>
            </a:r>
            <a:r>
              <a:rPr lang="de-DE" b="0" i="0" dirty="0" err="1">
                <a:solidFill>
                  <a:srgbClr val="1E1E1E"/>
                </a:solidFill>
                <a:effectLst/>
                <a:latin typeface="karma"/>
              </a:rPr>
              <a:t>německy</a:t>
            </a:r>
            <a:r>
              <a:rPr lang="de-DE" b="0" i="0" dirty="0">
                <a:solidFill>
                  <a:srgbClr val="1E1E1E"/>
                </a:solidFill>
                <a:effectLst/>
                <a:latin typeface="karma"/>
              </a:rPr>
              <a:t>. </a:t>
            </a:r>
            <a:r>
              <a:rPr lang="de-DE" b="0" i="0" dirty="0" err="1">
                <a:solidFill>
                  <a:srgbClr val="1E1E1E"/>
                </a:solidFill>
                <a:effectLst/>
                <a:latin typeface="karma"/>
              </a:rPr>
              <a:t>Maminčini</a:t>
            </a:r>
            <a:r>
              <a:rPr lang="de-DE" b="0" i="0" dirty="0">
                <a:solidFill>
                  <a:srgbClr val="1E1E1E"/>
                </a:solidFill>
                <a:effectLst/>
                <a:latin typeface="karma"/>
              </a:rPr>
              <a:t> </a:t>
            </a:r>
            <a:r>
              <a:rPr lang="de-DE" b="0" i="0" dirty="0" err="1">
                <a:solidFill>
                  <a:srgbClr val="1E1E1E"/>
                </a:solidFill>
                <a:effectLst/>
                <a:latin typeface="karma"/>
              </a:rPr>
              <a:t>rodiče</a:t>
            </a:r>
            <a:r>
              <a:rPr lang="de-DE" b="0" i="0" dirty="0">
                <a:solidFill>
                  <a:srgbClr val="1E1E1E"/>
                </a:solidFill>
                <a:effectLst/>
                <a:latin typeface="karma"/>
              </a:rPr>
              <a:t> </a:t>
            </a:r>
            <a:r>
              <a:rPr lang="de-DE" b="0" i="0" dirty="0" err="1">
                <a:solidFill>
                  <a:srgbClr val="1E1E1E"/>
                </a:solidFill>
                <a:effectLst/>
                <a:latin typeface="karma"/>
              </a:rPr>
              <a:t>byli</a:t>
            </a:r>
            <a:r>
              <a:rPr lang="de-DE" b="0" i="0" dirty="0">
                <a:solidFill>
                  <a:srgbClr val="1E1E1E"/>
                </a:solidFill>
                <a:effectLst/>
                <a:latin typeface="karma"/>
              </a:rPr>
              <a:t> </a:t>
            </a:r>
            <a:r>
              <a:rPr lang="de-DE" b="0" i="0" dirty="0" err="1">
                <a:solidFill>
                  <a:srgbClr val="1E1E1E"/>
                </a:solidFill>
                <a:effectLst/>
                <a:latin typeface="karma"/>
              </a:rPr>
              <a:t>Slezané</a:t>
            </a:r>
            <a:r>
              <a:rPr lang="de-DE" b="0" i="0" dirty="0">
                <a:solidFill>
                  <a:srgbClr val="1E1E1E"/>
                </a:solidFill>
                <a:effectLst/>
                <a:latin typeface="karma"/>
              </a:rPr>
              <a:t> a </a:t>
            </a:r>
            <a:r>
              <a:rPr lang="de-DE" b="0" i="0" dirty="0" err="1">
                <a:solidFill>
                  <a:srgbClr val="1E1E1E"/>
                </a:solidFill>
                <a:effectLst/>
                <a:latin typeface="karma"/>
              </a:rPr>
              <a:t>neřešili</a:t>
            </a:r>
            <a:r>
              <a:rPr lang="de-DE" b="0" i="0" dirty="0">
                <a:solidFill>
                  <a:srgbClr val="1E1E1E"/>
                </a:solidFill>
                <a:effectLst/>
                <a:latin typeface="karma"/>
              </a:rPr>
              <a:t> </a:t>
            </a:r>
            <a:r>
              <a:rPr lang="de-DE" b="0" i="0" dirty="0" err="1">
                <a:solidFill>
                  <a:srgbClr val="1E1E1E"/>
                </a:solidFill>
                <a:effectLst/>
                <a:latin typeface="karma"/>
              </a:rPr>
              <a:t>národnost</a:t>
            </a:r>
            <a:r>
              <a:rPr lang="de-DE" b="0" i="0" dirty="0">
                <a:solidFill>
                  <a:srgbClr val="1E1E1E"/>
                </a:solidFill>
                <a:effectLst/>
                <a:latin typeface="karma"/>
              </a:rPr>
              <a:t> </a:t>
            </a:r>
            <a:r>
              <a:rPr lang="de-DE" b="0" i="0" dirty="0" err="1">
                <a:solidFill>
                  <a:srgbClr val="1E1E1E"/>
                </a:solidFill>
                <a:effectLst/>
                <a:latin typeface="karma"/>
              </a:rPr>
              <a:t>ve</a:t>
            </a:r>
            <a:r>
              <a:rPr lang="de-DE" b="0" i="0" dirty="0">
                <a:solidFill>
                  <a:srgbClr val="1E1E1E"/>
                </a:solidFill>
                <a:effectLst/>
                <a:latin typeface="karma"/>
              </a:rPr>
              <a:t> </a:t>
            </a:r>
            <a:r>
              <a:rPr lang="de-DE" b="0" i="0" dirty="0" err="1">
                <a:solidFill>
                  <a:srgbClr val="1E1E1E"/>
                </a:solidFill>
                <a:effectLst/>
                <a:latin typeface="karma"/>
              </a:rPr>
              <a:t>smyslu</a:t>
            </a:r>
            <a:r>
              <a:rPr lang="de-DE" b="0" i="0" dirty="0">
                <a:solidFill>
                  <a:srgbClr val="1E1E1E"/>
                </a:solidFill>
                <a:effectLst/>
                <a:latin typeface="karma"/>
              </a:rPr>
              <a:t> </a:t>
            </a:r>
            <a:r>
              <a:rPr lang="de-DE" b="0" i="0" dirty="0" err="1">
                <a:solidFill>
                  <a:srgbClr val="1E1E1E"/>
                </a:solidFill>
                <a:effectLst/>
                <a:latin typeface="karma"/>
              </a:rPr>
              <a:t>jazykovém</a:t>
            </a:r>
            <a:r>
              <a:rPr lang="de-DE" b="0" i="0" dirty="0">
                <a:solidFill>
                  <a:srgbClr val="1E1E1E"/>
                </a:solidFill>
                <a:effectLst/>
                <a:latin typeface="karma"/>
              </a:rPr>
              <a:t>, </a:t>
            </a:r>
            <a:r>
              <a:rPr lang="de-DE" b="0" i="0" dirty="0" err="1">
                <a:solidFill>
                  <a:srgbClr val="1E1E1E"/>
                </a:solidFill>
                <a:effectLst/>
                <a:latin typeface="karma"/>
              </a:rPr>
              <a:t>jestli</a:t>
            </a:r>
            <a:r>
              <a:rPr lang="de-DE" b="0" i="0" dirty="0">
                <a:solidFill>
                  <a:srgbClr val="1E1E1E"/>
                </a:solidFill>
                <a:effectLst/>
                <a:latin typeface="karma"/>
              </a:rPr>
              <a:t> </a:t>
            </a:r>
            <a:r>
              <a:rPr lang="de-DE" b="0" i="0" dirty="0" err="1">
                <a:solidFill>
                  <a:srgbClr val="1E1E1E"/>
                </a:solidFill>
                <a:effectLst/>
                <a:latin typeface="karma"/>
              </a:rPr>
              <a:t>jsou</a:t>
            </a:r>
            <a:r>
              <a:rPr lang="de-DE" b="0" i="0" dirty="0">
                <a:solidFill>
                  <a:srgbClr val="1E1E1E"/>
                </a:solidFill>
                <a:effectLst/>
                <a:latin typeface="karma"/>
              </a:rPr>
              <a:t> </a:t>
            </a:r>
            <a:r>
              <a:rPr lang="de-DE" b="0" i="0" dirty="0" err="1">
                <a:solidFill>
                  <a:srgbClr val="1E1E1E"/>
                </a:solidFill>
                <a:effectLst/>
                <a:latin typeface="karma"/>
              </a:rPr>
              <a:t>Poláci</a:t>
            </a:r>
            <a:r>
              <a:rPr lang="de-DE" b="0" i="0" dirty="0">
                <a:solidFill>
                  <a:srgbClr val="1E1E1E"/>
                </a:solidFill>
                <a:effectLst/>
                <a:latin typeface="karma"/>
              </a:rPr>
              <a:t> </a:t>
            </a:r>
            <a:r>
              <a:rPr lang="de-DE" b="0" i="0" dirty="0" err="1">
                <a:solidFill>
                  <a:srgbClr val="1E1E1E"/>
                </a:solidFill>
                <a:effectLst/>
                <a:latin typeface="karma"/>
              </a:rPr>
              <a:t>nebo</a:t>
            </a:r>
            <a:r>
              <a:rPr lang="de-DE" b="0" i="0" dirty="0">
                <a:solidFill>
                  <a:srgbClr val="1E1E1E"/>
                </a:solidFill>
                <a:effectLst/>
                <a:latin typeface="karma"/>
              </a:rPr>
              <a:t> </a:t>
            </a:r>
            <a:r>
              <a:rPr lang="de-DE" b="0" i="0" dirty="0" err="1">
                <a:solidFill>
                  <a:srgbClr val="1E1E1E"/>
                </a:solidFill>
                <a:effectLst/>
                <a:latin typeface="karma"/>
              </a:rPr>
              <a:t>Češi</a:t>
            </a:r>
            <a:r>
              <a:rPr lang="de-DE" b="0" i="0" dirty="0">
                <a:solidFill>
                  <a:srgbClr val="1E1E1E"/>
                </a:solidFill>
                <a:effectLst/>
                <a:latin typeface="karma"/>
              </a:rPr>
              <a:t> </a:t>
            </a:r>
            <a:r>
              <a:rPr lang="de-DE" b="0" i="0" dirty="0" err="1">
                <a:solidFill>
                  <a:srgbClr val="1E1E1E"/>
                </a:solidFill>
                <a:effectLst/>
                <a:latin typeface="karma"/>
              </a:rPr>
              <a:t>nebo</a:t>
            </a:r>
            <a:r>
              <a:rPr lang="de-DE" b="0" i="0" dirty="0">
                <a:solidFill>
                  <a:srgbClr val="1E1E1E"/>
                </a:solidFill>
                <a:effectLst/>
                <a:latin typeface="karma"/>
              </a:rPr>
              <a:t> </a:t>
            </a:r>
            <a:r>
              <a:rPr lang="de-DE" b="0" i="0" dirty="0" err="1">
                <a:solidFill>
                  <a:srgbClr val="1E1E1E"/>
                </a:solidFill>
                <a:effectLst/>
                <a:latin typeface="karma"/>
              </a:rPr>
              <a:t>Němci</a:t>
            </a:r>
            <a:r>
              <a:rPr lang="de-DE" b="0" i="0" dirty="0">
                <a:solidFill>
                  <a:srgbClr val="1E1E1E"/>
                </a:solidFill>
                <a:effectLst/>
                <a:latin typeface="karma"/>
              </a:rPr>
              <a:t>, </a:t>
            </a:r>
            <a:r>
              <a:rPr lang="de-DE" b="0" i="0" dirty="0" err="1">
                <a:solidFill>
                  <a:srgbClr val="1E1E1E"/>
                </a:solidFill>
                <a:effectLst/>
                <a:latin typeface="karma"/>
              </a:rPr>
              <a:t>prostě</a:t>
            </a:r>
            <a:r>
              <a:rPr lang="de-DE" b="0" i="0" dirty="0">
                <a:solidFill>
                  <a:srgbClr val="1E1E1E"/>
                </a:solidFill>
                <a:effectLst/>
                <a:latin typeface="karma"/>
              </a:rPr>
              <a:t> se </a:t>
            </a:r>
            <a:r>
              <a:rPr lang="de-DE" b="0" i="0" dirty="0" err="1">
                <a:solidFill>
                  <a:srgbClr val="1E1E1E"/>
                </a:solidFill>
                <a:effectLst/>
                <a:latin typeface="karma"/>
              </a:rPr>
              <a:t>mluvilo</a:t>
            </a:r>
            <a:r>
              <a:rPr lang="de-DE" b="0" i="0" dirty="0">
                <a:solidFill>
                  <a:srgbClr val="1E1E1E"/>
                </a:solidFill>
                <a:effectLst/>
                <a:latin typeface="karma"/>
              </a:rPr>
              <a:t> </a:t>
            </a:r>
            <a:r>
              <a:rPr lang="de-DE" b="0" i="0" dirty="0" err="1">
                <a:solidFill>
                  <a:srgbClr val="1E1E1E"/>
                </a:solidFill>
                <a:effectLst/>
                <a:latin typeface="karma"/>
              </a:rPr>
              <a:t>doma</a:t>
            </a:r>
            <a:r>
              <a:rPr lang="de-DE" b="0" i="0" dirty="0">
                <a:solidFill>
                  <a:srgbClr val="1E1E1E"/>
                </a:solidFill>
                <a:effectLst/>
                <a:latin typeface="karma"/>
              </a:rPr>
              <a:t> </a:t>
            </a:r>
            <a:r>
              <a:rPr lang="de-DE" b="0" i="0" dirty="0" err="1">
                <a:solidFill>
                  <a:srgbClr val="1E1E1E"/>
                </a:solidFill>
                <a:effectLst/>
                <a:latin typeface="karma"/>
              </a:rPr>
              <a:t>německy</a:t>
            </a:r>
            <a:r>
              <a:rPr lang="de-DE" b="0" i="0" dirty="0">
                <a:solidFill>
                  <a:srgbClr val="1E1E1E"/>
                </a:solidFill>
                <a:effectLst/>
                <a:latin typeface="karma"/>
              </a:rPr>
              <a:t>. A </a:t>
            </a:r>
            <a:r>
              <a:rPr lang="de-DE" b="0" i="0" dirty="0" err="1">
                <a:solidFill>
                  <a:srgbClr val="1E1E1E"/>
                </a:solidFill>
                <a:effectLst/>
                <a:latin typeface="karma"/>
              </a:rPr>
              <a:t>když</a:t>
            </a:r>
            <a:r>
              <a:rPr lang="de-DE" b="0" i="0" dirty="0">
                <a:solidFill>
                  <a:srgbClr val="1E1E1E"/>
                </a:solidFill>
                <a:effectLst/>
                <a:latin typeface="karma"/>
              </a:rPr>
              <a:t> se </a:t>
            </a:r>
            <a:r>
              <a:rPr lang="de-DE" b="0" i="0" dirty="0" err="1">
                <a:solidFill>
                  <a:srgbClr val="1E1E1E"/>
                </a:solidFill>
                <a:effectLst/>
                <a:latin typeface="karma"/>
              </a:rPr>
              <a:t>mého</a:t>
            </a:r>
            <a:r>
              <a:rPr lang="de-DE" b="0" i="0" dirty="0">
                <a:solidFill>
                  <a:srgbClr val="1E1E1E"/>
                </a:solidFill>
                <a:effectLst/>
                <a:latin typeface="karma"/>
              </a:rPr>
              <a:t> </a:t>
            </a:r>
            <a:r>
              <a:rPr lang="de-DE" b="0" i="0" dirty="0" err="1">
                <a:solidFill>
                  <a:srgbClr val="1E1E1E"/>
                </a:solidFill>
                <a:effectLst/>
                <a:latin typeface="karma"/>
              </a:rPr>
              <a:t>dědečka</a:t>
            </a:r>
            <a:r>
              <a:rPr lang="de-DE" b="0" i="0" dirty="0">
                <a:solidFill>
                  <a:srgbClr val="1E1E1E"/>
                </a:solidFill>
                <a:effectLst/>
                <a:latin typeface="karma"/>
              </a:rPr>
              <a:t> </a:t>
            </a:r>
            <a:r>
              <a:rPr lang="de-DE" b="0" i="0" dirty="0" err="1">
                <a:solidFill>
                  <a:srgbClr val="1E1E1E"/>
                </a:solidFill>
                <a:effectLst/>
                <a:latin typeface="karma"/>
              </a:rPr>
              <a:t>někdo</a:t>
            </a:r>
            <a:r>
              <a:rPr lang="de-DE" b="0" i="0" dirty="0">
                <a:solidFill>
                  <a:srgbClr val="1E1E1E"/>
                </a:solidFill>
                <a:effectLst/>
                <a:latin typeface="karma"/>
              </a:rPr>
              <a:t> </a:t>
            </a:r>
            <a:r>
              <a:rPr lang="de-DE" b="0" i="0" dirty="0" err="1">
                <a:solidFill>
                  <a:srgbClr val="1E1E1E"/>
                </a:solidFill>
                <a:effectLst/>
                <a:latin typeface="karma"/>
              </a:rPr>
              <a:t>zeptal</a:t>
            </a:r>
            <a:r>
              <a:rPr lang="de-DE" b="0" i="0" dirty="0">
                <a:solidFill>
                  <a:srgbClr val="1E1E1E"/>
                </a:solidFill>
                <a:effectLst/>
                <a:latin typeface="karma"/>
              </a:rPr>
              <a:t> na </a:t>
            </a:r>
            <a:r>
              <a:rPr lang="de-DE" b="0" i="0" dirty="0" err="1">
                <a:solidFill>
                  <a:srgbClr val="1E1E1E"/>
                </a:solidFill>
                <a:effectLst/>
                <a:latin typeface="karma"/>
              </a:rPr>
              <a:t>národnost</a:t>
            </a:r>
            <a:r>
              <a:rPr lang="de-DE" b="0" i="0" dirty="0">
                <a:solidFill>
                  <a:srgbClr val="1E1E1E"/>
                </a:solidFill>
                <a:effectLst/>
                <a:latin typeface="karma"/>
              </a:rPr>
              <a:t>, </a:t>
            </a:r>
            <a:r>
              <a:rPr lang="de-DE" b="0" i="0" dirty="0" err="1">
                <a:solidFill>
                  <a:srgbClr val="1E1E1E"/>
                </a:solidFill>
                <a:effectLst/>
                <a:latin typeface="karma"/>
              </a:rPr>
              <a:t>vždycky</a:t>
            </a:r>
            <a:r>
              <a:rPr lang="de-DE" b="0" i="0" dirty="0">
                <a:solidFill>
                  <a:srgbClr val="1E1E1E"/>
                </a:solidFill>
                <a:effectLst/>
                <a:latin typeface="karma"/>
              </a:rPr>
              <a:t> </a:t>
            </a:r>
            <a:r>
              <a:rPr lang="de-DE" b="0" i="0" dirty="0" err="1">
                <a:solidFill>
                  <a:srgbClr val="1E1E1E"/>
                </a:solidFill>
                <a:effectLst/>
                <a:latin typeface="karma"/>
              </a:rPr>
              <a:t>odpověděl</a:t>
            </a:r>
            <a:r>
              <a:rPr lang="de-DE" b="0" i="0" dirty="0">
                <a:solidFill>
                  <a:srgbClr val="1E1E1E"/>
                </a:solidFill>
                <a:effectLst/>
                <a:latin typeface="karma"/>
              </a:rPr>
              <a:t>: „Ich bin ein Schlesier.“ </a:t>
            </a:r>
            <a:r>
              <a:rPr lang="de-DE" b="0" i="0" dirty="0" err="1">
                <a:solidFill>
                  <a:srgbClr val="1E1E1E"/>
                </a:solidFill>
                <a:effectLst/>
                <a:latin typeface="karma"/>
              </a:rPr>
              <a:t>Slezan</a:t>
            </a:r>
            <a:r>
              <a:rPr lang="de-DE" b="0" i="0" dirty="0">
                <a:solidFill>
                  <a:srgbClr val="1E1E1E"/>
                </a:solidFill>
                <a:effectLst/>
                <a:latin typeface="karma"/>
              </a:rPr>
              <a:t>. </a:t>
            </a:r>
            <a:r>
              <a:rPr lang="de-DE" b="0" i="0" dirty="0" err="1">
                <a:solidFill>
                  <a:srgbClr val="1E1E1E"/>
                </a:solidFill>
                <a:effectLst/>
                <a:latin typeface="karma"/>
              </a:rPr>
              <a:t>Prarodiče</a:t>
            </a:r>
            <a:r>
              <a:rPr lang="de-DE" b="0" i="0" dirty="0">
                <a:solidFill>
                  <a:srgbClr val="1E1E1E"/>
                </a:solidFill>
                <a:effectLst/>
                <a:latin typeface="karma"/>
              </a:rPr>
              <a:t> z </a:t>
            </a:r>
            <a:r>
              <a:rPr lang="de-DE" b="0" i="0" dirty="0" err="1">
                <a:solidFill>
                  <a:srgbClr val="1E1E1E"/>
                </a:solidFill>
                <a:effectLst/>
                <a:latin typeface="karma"/>
              </a:rPr>
              <a:t>otcovy</a:t>
            </a:r>
            <a:r>
              <a:rPr lang="de-DE" b="0" i="0" dirty="0">
                <a:solidFill>
                  <a:srgbClr val="1E1E1E"/>
                </a:solidFill>
                <a:effectLst/>
                <a:latin typeface="karma"/>
              </a:rPr>
              <a:t> </a:t>
            </a:r>
            <a:r>
              <a:rPr lang="de-DE" b="0" i="0" dirty="0" err="1">
                <a:solidFill>
                  <a:srgbClr val="1E1E1E"/>
                </a:solidFill>
                <a:effectLst/>
                <a:latin typeface="karma"/>
              </a:rPr>
              <a:t>strany</a:t>
            </a:r>
            <a:r>
              <a:rPr lang="de-DE" b="0" i="0" dirty="0">
                <a:solidFill>
                  <a:srgbClr val="1E1E1E"/>
                </a:solidFill>
                <a:effectLst/>
                <a:latin typeface="karma"/>
              </a:rPr>
              <a:t> </a:t>
            </a:r>
            <a:r>
              <a:rPr lang="de-DE" b="0" i="0" dirty="0" err="1">
                <a:solidFill>
                  <a:srgbClr val="1E1E1E"/>
                </a:solidFill>
                <a:effectLst/>
                <a:latin typeface="karma"/>
              </a:rPr>
              <a:t>zase</a:t>
            </a:r>
            <a:r>
              <a:rPr lang="de-DE" b="0" i="0" dirty="0">
                <a:solidFill>
                  <a:srgbClr val="1E1E1E"/>
                </a:solidFill>
                <a:effectLst/>
                <a:latin typeface="karma"/>
              </a:rPr>
              <a:t> </a:t>
            </a:r>
            <a:r>
              <a:rPr lang="de-DE" b="0" i="0" dirty="0" err="1">
                <a:solidFill>
                  <a:srgbClr val="1E1E1E"/>
                </a:solidFill>
                <a:effectLst/>
                <a:latin typeface="karma"/>
              </a:rPr>
              <a:t>byli</a:t>
            </a:r>
            <a:r>
              <a:rPr lang="de-DE" b="0" i="0" dirty="0">
                <a:solidFill>
                  <a:srgbClr val="1E1E1E"/>
                </a:solidFill>
                <a:effectLst/>
                <a:latin typeface="karma"/>
              </a:rPr>
              <a:t> </a:t>
            </a:r>
            <a:r>
              <a:rPr lang="de-DE" b="0" i="0" dirty="0" err="1">
                <a:solidFill>
                  <a:srgbClr val="1E1E1E"/>
                </a:solidFill>
                <a:effectLst/>
                <a:latin typeface="karma"/>
              </a:rPr>
              <a:t>olomoučtí</a:t>
            </a:r>
            <a:r>
              <a:rPr lang="de-DE" b="0" i="0" dirty="0">
                <a:solidFill>
                  <a:srgbClr val="1E1E1E"/>
                </a:solidFill>
                <a:effectLst/>
                <a:latin typeface="karma"/>
              </a:rPr>
              <a:t> </a:t>
            </a:r>
            <a:r>
              <a:rPr lang="de-DE" b="0" i="0" dirty="0" err="1">
                <a:solidFill>
                  <a:srgbClr val="1E1E1E"/>
                </a:solidFill>
                <a:effectLst/>
                <a:latin typeface="karma"/>
              </a:rPr>
              <a:t>židé</a:t>
            </a:r>
            <a:r>
              <a:rPr lang="de-DE" b="0" i="0" dirty="0">
                <a:solidFill>
                  <a:srgbClr val="1E1E1E"/>
                </a:solidFill>
                <a:effectLst/>
                <a:latin typeface="karma"/>
              </a:rPr>
              <a:t>, </a:t>
            </a:r>
            <a:r>
              <a:rPr lang="de-DE" b="0" i="0" dirty="0" err="1">
                <a:solidFill>
                  <a:srgbClr val="1E1E1E"/>
                </a:solidFill>
                <a:effectLst/>
                <a:latin typeface="karma"/>
              </a:rPr>
              <a:t>takže</a:t>
            </a:r>
            <a:r>
              <a:rPr lang="de-DE" b="0" i="0" dirty="0">
                <a:solidFill>
                  <a:srgbClr val="1E1E1E"/>
                </a:solidFill>
                <a:effectLst/>
                <a:latin typeface="karma"/>
              </a:rPr>
              <a:t> se </a:t>
            </a:r>
            <a:r>
              <a:rPr lang="de-DE" b="0" i="0" dirty="0" err="1">
                <a:solidFill>
                  <a:srgbClr val="1E1E1E"/>
                </a:solidFill>
                <a:effectLst/>
                <a:latin typeface="karma"/>
              </a:rPr>
              <a:t>to</a:t>
            </a:r>
            <a:r>
              <a:rPr lang="de-DE" b="0" i="0" dirty="0">
                <a:solidFill>
                  <a:srgbClr val="1E1E1E"/>
                </a:solidFill>
                <a:effectLst/>
                <a:latin typeface="karma"/>
              </a:rPr>
              <a:t> u </a:t>
            </a:r>
            <a:r>
              <a:rPr lang="de-DE" b="0" i="0" dirty="0" err="1">
                <a:solidFill>
                  <a:srgbClr val="1E1E1E"/>
                </a:solidFill>
                <a:effectLst/>
                <a:latin typeface="karma"/>
              </a:rPr>
              <a:t>nás</a:t>
            </a:r>
            <a:r>
              <a:rPr lang="de-DE" b="0" i="0" dirty="0">
                <a:solidFill>
                  <a:srgbClr val="1E1E1E"/>
                </a:solidFill>
                <a:effectLst/>
                <a:latin typeface="karma"/>
              </a:rPr>
              <a:t> </a:t>
            </a:r>
            <a:r>
              <a:rPr lang="de-DE" b="0" i="0" dirty="0" err="1">
                <a:solidFill>
                  <a:srgbClr val="1E1E1E"/>
                </a:solidFill>
                <a:effectLst/>
                <a:latin typeface="karma"/>
              </a:rPr>
              <a:t>všechno</a:t>
            </a:r>
            <a:r>
              <a:rPr lang="de-DE" b="0" i="0" dirty="0">
                <a:solidFill>
                  <a:srgbClr val="1E1E1E"/>
                </a:solidFill>
                <a:effectLst/>
                <a:latin typeface="karma"/>
              </a:rPr>
              <a:t> </a:t>
            </a:r>
            <a:r>
              <a:rPr lang="de-DE" b="0" i="0" dirty="0" err="1">
                <a:solidFill>
                  <a:srgbClr val="1E1E1E"/>
                </a:solidFill>
                <a:effectLst/>
                <a:latin typeface="karma"/>
              </a:rPr>
              <a:t>míchalo</a:t>
            </a:r>
            <a:r>
              <a:rPr lang="de-DE" b="0" i="0" dirty="0">
                <a:solidFill>
                  <a:srgbClr val="1E1E1E"/>
                </a:solidFill>
                <a:effectLst/>
                <a:latin typeface="karma"/>
              </a:rPr>
              <a:t>, </a:t>
            </a:r>
            <a:r>
              <a:rPr lang="de-DE" b="0" i="0" dirty="0" err="1">
                <a:solidFill>
                  <a:srgbClr val="1E1E1E"/>
                </a:solidFill>
                <a:effectLst/>
                <a:latin typeface="karma"/>
              </a:rPr>
              <a:t>ale</a:t>
            </a:r>
            <a:r>
              <a:rPr lang="de-DE" b="0" i="0" dirty="0">
                <a:solidFill>
                  <a:srgbClr val="1E1E1E"/>
                </a:solidFill>
                <a:effectLst/>
                <a:latin typeface="karma"/>
              </a:rPr>
              <a:t> </a:t>
            </a:r>
            <a:r>
              <a:rPr lang="de-DE" b="0" i="0" dirty="0" err="1">
                <a:solidFill>
                  <a:srgbClr val="1E1E1E"/>
                </a:solidFill>
                <a:effectLst/>
                <a:latin typeface="karma"/>
              </a:rPr>
              <a:t>za</a:t>
            </a:r>
            <a:r>
              <a:rPr lang="de-DE" b="0" i="0" dirty="0">
                <a:solidFill>
                  <a:srgbClr val="1E1E1E"/>
                </a:solidFill>
                <a:effectLst/>
                <a:latin typeface="karma"/>
              </a:rPr>
              <a:t> </a:t>
            </a:r>
            <a:r>
              <a:rPr lang="de-DE" b="0" i="0" dirty="0" err="1">
                <a:solidFill>
                  <a:srgbClr val="1E1E1E"/>
                </a:solidFill>
                <a:effectLst/>
                <a:latin typeface="karma"/>
              </a:rPr>
              <a:t>Rakouska-Uherska</a:t>
            </a:r>
            <a:r>
              <a:rPr lang="de-DE" b="0" i="0" dirty="0">
                <a:solidFill>
                  <a:srgbClr val="1E1E1E"/>
                </a:solidFill>
                <a:effectLst/>
                <a:latin typeface="karma"/>
              </a:rPr>
              <a:t> </a:t>
            </a:r>
            <a:r>
              <a:rPr lang="de-DE" b="0" i="0" dirty="0" err="1">
                <a:solidFill>
                  <a:srgbClr val="1E1E1E"/>
                </a:solidFill>
                <a:effectLst/>
                <a:latin typeface="karma"/>
              </a:rPr>
              <a:t>to</a:t>
            </a:r>
            <a:r>
              <a:rPr lang="de-DE" b="0" i="0" dirty="0">
                <a:solidFill>
                  <a:srgbClr val="1E1E1E"/>
                </a:solidFill>
                <a:effectLst/>
                <a:latin typeface="karma"/>
              </a:rPr>
              <a:t> </a:t>
            </a:r>
            <a:r>
              <a:rPr lang="de-DE" b="0" i="0" dirty="0" err="1">
                <a:solidFill>
                  <a:srgbClr val="1E1E1E"/>
                </a:solidFill>
                <a:effectLst/>
                <a:latin typeface="karma"/>
              </a:rPr>
              <a:t>prý</a:t>
            </a:r>
            <a:r>
              <a:rPr lang="de-DE" b="0" i="0" dirty="0">
                <a:solidFill>
                  <a:srgbClr val="1E1E1E"/>
                </a:solidFill>
                <a:effectLst/>
                <a:latin typeface="karma"/>
              </a:rPr>
              <a:t> </a:t>
            </a:r>
            <a:r>
              <a:rPr lang="de-DE" b="0" i="0" dirty="0" err="1">
                <a:solidFill>
                  <a:srgbClr val="1E1E1E"/>
                </a:solidFill>
                <a:effectLst/>
                <a:latin typeface="karma"/>
              </a:rPr>
              <a:t>nebyl</a:t>
            </a:r>
            <a:r>
              <a:rPr lang="de-DE" b="0" i="0" dirty="0">
                <a:solidFill>
                  <a:srgbClr val="1E1E1E"/>
                </a:solidFill>
                <a:effectLst/>
                <a:latin typeface="karma"/>
              </a:rPr>
              <a:t> </a:t>
            </a:r>
            <a:r>
              <a:rPr lang="de-DE" b="0" i="0" dirty="0" err="1">
                <a:solidFill>
                  <a:srgbClr val="1E1E1E"/>
                </a:solidFill>
                <a:effectLst/>
                <a:latin typeface="karma"/>
              </a:rPr>
              <a:t>žádný</a:t>
            </a:r>
            <a:r>
              <a:rPr lang="de-DE" b="0" i="0" dirty="0">
                <a:solidFill>
                  <a:srgbClr val="1E1E1E"/>
                </a:solidFill>
                <a:effectLst/>
                <a:latin typeface="karma"/>
              </a:rPr>
              <a:t> </a:t>
            </a:r>
            <a:r>
              <a:rPr lang="de-DE" b="0" i="0" dirty="0" err="1">
                <a:solidFill>
                  <a:srgbClr val="1E1E1E"/>
                </a:solidFill>
                <a:effectLst/>
                <a:latin typeface="karma"/>
              </a:rPr>
              <a:t>problém</a:t>
            </a:r>
            <a:r>
              <a:rPr lang="de-DE" b="0" i="0" dirty="0">
                <a:solidFill>
                  <a:srgbClr val="1E1E1E"/>
                </a:solidFill>
                <a:effectLst/>
                <a:latin typeface="karma"/>
              </a:rPr>
              <a:t>. Ten </a:t>
            </a:r>
            <a:r>
              <a:rPr lang="de-DE" b="0" i="0" dirty="0" err="1">
                <a:solidFill>
                  <a:srgbClr val="1E1E1E"/>
                </a:solidFill>
                <a:effectLst/>
                <a:latin typeface="karma"/>
              </a:rPr>
              <a:t>divoký</a:t>
            </a:r>
            <a:r>
              <a:rPr lang="de-DE" b="0" i="0" dirty="0">
                <a:solidFill>
                  <a:srgbClr val="1E1E1E"/>
                </a:solidFill>
                <a:effectLst/>
                <a:latin typeface="karma"/>
              </a:rPr>
              <a:t> </a:t>
            </a:r>
            <a:r>
              <a:rPr lang="de-DE" b="0" i="0" dirty="0" err="1">
                <a:solidFill>
                  <a:srgbClr val="1E1E1E"/>
                </a:solidFill>
                <a:effectLst/>
                <a:latin typeface="karma"/>
              </a:rPr>
              <a:t>nacionalismus</a:t>
            </a:r>
            <a:r>
              <a:rPr lang="de-DE" b="0" i="0" dirty="0">
                <a:solidFill>
                  <a:srgbClr val="1E1E1E"/>
                </a:solidFill>
                <a:effectLst/>
                <a:latin typeface="karma"/>
              </a:rPr>
              <a:t> </a:t>
            </a:r>
            <a:r>
              <a:rPr lang="de-DE" b="0" i="0" dirty="0" err="1">
                <a:solidFill>
                  <a:srgbClr val="1E1E1E"/>
                </a:solidFill>
                <a:effectLst/>
                <a:latin typeface="karma"/>
              </a:rPr>
              <a:t>začal</a:t>
            </a:r>
            <a:r>
              <a:rPr lang="de-DE" b="0" i="0" dirty="0">
                <a:solidFill>
                  <a:srgbClr val="1E1E1E"/>
                </a:solidFill>
                <a:effectLst/>
                <a:latin typeface="karma"/>
              </a:rPr>
              <a:t> </a:t>
            </a:r>
            <a:r>
              <a:rPr lang="de-DE" b="0" i="0" dirty="0" err="1">
                <a:solidFill>
                  <a:srgbClr val="1E1E1E"/>
                </a:solidFill>
                <a:effectLst/>
                <a:latin typeface="karma"/>
              </a:rPr>
              <a:t>až</a:t>
            </a:r>
            <a:r>
              <a:rPr lang="de-DE" b="0" i="0" dirty="0">
                <a:solidFill>
                  <a:srgbClr val="1E1E1E"/>
                </a:solidFill>
                <a:effectLst/>
                <a:latin typeface="karma"/>
              </a:rPr>
              <a:t> </a:t>
            </a:r>
            <a:r>
              <a:rPr lang="de-DE" b="0" i="0" dirty="0" err="1">
                <a:solidFill>
                  <a:srgbClr val="1E1E1E"/>
                </a:solidFill>
                <a:effectLst/>
                <a:latin typeface="karma"/>
              </a:rPr>
              <a:t>pár</a:t>
            </a:r>
            <a:r>
              <a:rPr lang="de-DE" b="0" i="0" dirty="0">
                <a:solidFill>
                  <a:srgbClr val="1E1E1E"/>
                </a:solidFill>
                <a:effectLst/>
                <a:latin typeface="karma"/>
              </a:rPr>
              <a:t> </a:t>
            </a:r>
            <a:r>
              <a:rPr lang="de-DE" b="0" i="0" dirty="0" err="1">
                <a:solidFill>
                  <a:srgbClr val="1E1E1E"/>
                </a:solidFill>
                <a:effectLst/>
                <a:latin typeface="karma"/>
              </a:rPr>
              <a:t>let</a:t>
            </a:r>
            <a:r>
              <a:rPr lang="de-DE" b="0" i="0" dirty="0">
                <a:solidFill>
                  <a:srgbClr val="1E1E1E"/>
                </a:solidFill>
                <a:effectLst/>
                <a:latin typeface="karma"/>
              </a:rPr>
              <a:t> </a:t>
            </a:r>
            <a:r>
              <a:rPr lang="de-DE" b="0" i="0" dirty="0" err="1">
                <a:solidFill>
                  <a:srgbClr val="1E1E1E"/>
                </a:solidFill>
                <a:effectLst/>
                <a:latin typeface="karma"/>
              </a:rPr>
              <a:t>před</a:t>
            </a:r>
            <a:r>
              <a:rPr lang="de-DE" b="0" i="0" dirty="0">
                <a:solidFill>
                  <a:srgbClr val="1E1E1E"/>
                </a:solidFill>
                <a:effectLst/>
                <a:latin typeface="karma"/>
              </a:rPr>
              <a:t> </a:t>
            </a:r>
            <a:r>
              <a:rPr lang="de-DE" b="0" i="0" dirty="0" err="1">
                <a:solidFill>
                  <a:srgbClr val="1E1E1E"/>
                </a:solidFill>
                <a:effectLst/>
                <a:latin typeface="karma"/>
              </a:rPr>
              <a:t>druhou</a:t>
            </a:r>
            <a:r>
              <a:rPr lang="de-DE" b="0" i="0" dirty="0">
                <a:solidFill>
                  <a:srgbClr val="1E1E1E"/>
                </a:solidFill>
                <a:effectLst/>
                <a:latin typeface="karma"/>
              </a:rPr>
              <a:t> </a:t>
            </a:r>
            <a:r>
              <a:rPr lang="de-DE" b="0" i="0" dirty="0" err="1">
                <a:solidFill>
                  <a:srgbClr val="1E1E1E"/>
                </a:solidFill>
                <a:effectLst/>
                <a:latin typeface="karma"/>
              </a:rPr>
              <a:t>světovou</a:t>
            </a:r>
            <a:r>
              <a:rPr lang="de-DE" b="0" i="0" dirty="0">
                <a:solidFill>
                  <a:srgbClr val="1E1E1E"/>
                </a:solidFill>
                <a:effectLst/>
                <a:latin typeface="karma"/>
              </a:rPr>
              <a:t> </a:t>
            </a:r>
            <a:r>
              <a:rPr lang="de-DE" b="0" i="0" dirty="0" err="1">
                <a:solidFill>
                  <a:srgbClr val="1E1E1E"/>
                </a:solidFill>
                <a:effectLst/>
                <a:latin typeface="karma"/>
              </a:rPr>
              <a:t>válkou</a:t>
            </a:r>
            <a:r>
              <a:rPr lang="de-DE" b="0" i="0" dirty="0">
                <a:solidFill>
                  <a:srgbClr val="1E1E1E"/>
                </a:solidFill>
                <a:effectLst/>
                <a:latin typeface="karma"/>
              </a:rPr>
              <a:t>, </a:t>
            </a:r>
            <a:r>
              <a:rPr lang="de-DE" b="0" i="0" dirty="0" err="1">
                <a:solidFill>
                  <a:srgbClr val="1E1E1E"/>
                </a:solidFill>
                <a:effectLst/>
                <a:latin typeface="karma"/>
              </a:rPr>
              <a:t>kde</a:t>
            </a:r>
            <a:r>
              <a:rPr lang="de-DE" b="0" i="0" dirty="0">
                <a:solidFill>
                  <a:srgbClr val="1E1E1E"/>
                </a:solidFill>
                <a:effectLst/>
                <a:latin typeface="karma"/>
              </a:rPr>
              <a:t> se </a:t>
            </a:r>
            <a:r>
              <a:rPr lang="de-DE" b="0" i="0" dirty="0" err="1">
                <a:solidFill>
                  <a:srgbClr val="1E1E1E"/>
                </a:solidFill>
                <a:effectLst/>
                <a:latin typeface="karma"/>
              </a:rPr>
              <a:t>ostře</a:t>
            </a:r>
            <a:r>
              <a:rPr lang="de-DE" b="0" i="0" dirty="0">
                <a:solidFill>
                  <a:srgbClr val="1E1E1E"/>
                </a:solidFill>
                <a:effectLst/>
                <a:latin typeface="karma"/>
              </a:rPr>
              <a:t> </a:t>
            </a:r>
            <a:r>
              <a:rPr lang="de-DE" b="0" i="0" dirty="0" err="1">
                <a:solidFill>
                  <a:srgbClr val="1E1E1E"/>
                </a:solidFill>
                <a:effectLst/>
                <a:latin typeface="karma"/>
              </a:rPr>
              <a:t>začal</a:t>
            </a:r>
            <a:r>
              <a:rPr lang="de-DE" b="0" i="0" dirty="0">
                <a:solidFill>
                  <a:srgbClr val="1E1E1E"/>
                </a:solidFill>
                <a:effectLst/>
                <a:latin typeface="karma"/>
              </a:rPr>
              <a:t> </a:t>
            </a:r>
            <a:r>
              <a:rPr lang="de-DE" b="0" i="0" dirty="0" err="1">
                <a:solidFill>
                  <a:srgbClr val="1E1E1E"/>
                </a:solidFill>
                <a:effectLst/>
                <a:latin typeface="karma"/>
              </a:rPr>
              <a:t>rozlišovat</a:t>
            </a:r>
            <a:r>
              <a:rPr lang="de-DE" b="0" i="0" dirty="0">
                <a:solidFill>
                  <a:srgbClr val="1E1E1E"/>
                </a:solidFill>
                <a:effectLst/>
                <a:latin typeface="karma"/>
              </a:rPr>
              <a:t> </a:t>
            </a:r>
            <a:r>
              <a:rPr lang="de-DE" b="0" i="0" dirty="0" err="1">
                <a:solidFill>
                  <a:srgbClr val="1E1E1E"/>
                </a:solidFill>
                <a:effectLst/>
                <a:latin typeface="karma"/>
              </a:rPr>
              <a:t>původ</a:t>
            </a:r>
            <a:r>
              <a:rPr lang="de-DE" b="0" i="0" dirty="0">
                <a:solidFill>
                  <a:srgbClr val="1E1E1E"/>
                </a:solidFill>
                <a:effectLst/>
                <a:latin typeface="karma"/>
              </a:rPr>
              <a:t>. </a:t>
            </a:r>
            <a:r>
              <a:rPr lang="de-DE" b="0" i="0" dirty="0" err="1">
                <a:solidFill>
                  <a:srgbClr val="1E1E1E"/>
                </a:solidFill>
                <a:effectLst/>
                <a:latin typeface="karma"/>
              </a:rPr>
              <a:t>Všechny</a:t>
            </a:r>
            <a:r>
              <a:rPr lang="de-DE" b="0" i="0" dirty="0">
                <a:solidFill>
                  <a:srgbClr val="1E1E1E"/>
                </a:solidFill>
                <a:effectLst/>
                <a:latin typeface="karma"/>
              </a:rPr>
              <a:t> </a:t>
            </a:r>
            <a:r>
              <a:rPr lang="de-DE" b="0" i="0" dirty="0" err="1">
                <a:solidFill>
                  <a:srgbClr val="1E1E1E"/>
                </a:solidFill>
                <a:effectLst/>
                <a:latin typeface="karma"/>
              </a:rPr>
              <a:t>ty</a:t>
            </a:r>
            <a:r>
              <a:rPr lang="de-DE" b="0" i="0" dirty="0">
                <a:solidFill>
                  <a:srgbClr val="1E1E1E"/>
                </a:solidFill>
                <a:effectLst/>
                <a:latin typeface="karma"/>
              </a:rPr>
              <a:t> </a:t>
            </a:r>
            <a:r>
              <a:rPr lang="de-DE" b="0" i="0" dirty="0" err="1">
                <a:solidFill>
                  <a:srgbClr val="1E1E1E"/>
                </a:solidFill>
                <a:effectLst/>
                <a:latin typeface="karma"/>
              </a:rPr>
              <a:t>národnosti</a:t>
            </a:r>
            <a:r>
              <a:rPr lang="de-DE" b="0" i="0" dirty="0">
                <a:solidFill>
                  <a:srgbClr val="1E1E1E"/>
                </a:solidFill>
                <a:effectLst/>
                <a:latin typeface="karma"/>
              </a:rPr>
              <a:t>, </a:t>
            </a:r>
            <a:r>
              <a:rPr lang="de-DE" b="0" i="0" dirty="0" err="1">
                <a:solidFill>
                  <a:srgbClr val="1E1E1E"/>
                </a:solidFill>
                <a:effectLst/>
                <a:latin typeface="karma"/>
              </a:rPr>
              <a:t>které</a:t>
            </a:r>
            <a:r>
              <a:rPr lang="de-DE" b="0" i="0" dirty="0">
                <a:solidFill>
                  <a:srgbClr val="1E1E1E"/>
                </a:solidFill>
                <a:effectLst/>
                <a:latin typeface="karma"/>
              </a:rPr>
              <a:t> </a:t>
            </a:r>
            <a:r>
              <a:rPr lang="de-DE" b="0" i="0" dirty="0" err="1">
                <a:solidFill>
                  <a:srgbClr val="1E1E1E"/>
                </a:solidFill>
                <a:effectLst/>
                <a:latin typeface="karma"/>
              </a:rPr>
              <a:t>jsem</a:t>
            </a:r>
            <a:r>
              <a:rPr lang="de-DE" b="0" i="0" dirty="0">
                <a:solidFill>
                  <a:srgbClr val="1E1E1E"/>
                </a:solidFill>
                <a:effectLst/>
                <a:latin typeface="karma"/>
              </a:rPr>
              <a:t> </a:t>
            </a:r>
            <a:r>
              <a:rPr lang="de-DE" b="0" i="0" dirty="0" err="1">
                <a:solidFill>
                  <a:srgbClr val="1E1E1E"/>
                </a:solidFill>
                <a:effectLst/>
                <a:latin typeface="karma"/>
              </a:rPr>
              <a:t>zdědila</a:t>
            </a:r>
            <a:r>
              <a:rPr lang="de-DE" b="0" i="0" dirty="0">
                <a:solidFill>
                  <a:srgbClr val="1E1E1E"/>
                </a:solidFill>
                <a:effectLst/>
                <a:latin typeface="karma"/>
              </a:rPr>
              <a:t> </a:t>
            </a:r>
            <a:r>
              <a:rPr lang="de-DE" b="0" i="0" dirty="0" err="1">
                <a:solidFill>
                  <a:srgbClr val="1E1E1E"/>
                </a:solidFill>
                <a:effectLst/>
                <a:latin typeface="karma"/>
              </a:rPr>
              <a:t>po</a:t>
            </a:r>
            <a:r>
              <a:rPr lang="de-DE" b="0" i="0" dirty="0">
                <a:solidFill>
                  <a:srgbClr val="1E1E1E"/>
                </a:solidFill>
                <a:effectLst/>
                <a:latin typeface="karma"/>
              </a:rPr>
              <a:t> </a:t>
            </a:r>
            <a:r>
              <a:rPr lang="de-DE" b="0" i="0" dirty="0" err="1">
                <a:solidFill>
                  <a:srgbClr val="1E1E1E"/>
                </a:solidFill>
                <a:effectLst/>
                <a:latin typeface="karma"/>
              </a:rPr>
              <a:t>svých</a:t>
            </a:r>
            <a:r>
              <a:rPr lang="de-DE" b="0" i="0" dirty="0">
                <a:solidFill>
                  <a:srgbClr val="1E1E1E"/>
                </a:solidFill>
                <a:effectLst/>
                <a:latin typeface="karma"/>
              </a:rPr>
              <a:t> </a:t>
            </a:r>
            <a:r>
              <a:rPr lang="de-DE" b="0" i="0" dirty="0" err="1">
                <a:solidFill>
                  <a:srgbClr val="1E1E1E"/>
                </a:solidFill>
                <a:effectLst/>
                <a:latin typeface="karma"/>
              </a:rPr>
              <a:t>prarodičích</a:t>
            </a:r>
            <a:r>
              <a:rPr lang="de-DE" b="0" i="0" dirty="0">
                <a:solidFill>
                  <a:srgbClr val="1E1E1E"/>
                </a:solidFill>
                <a:effectLst/>
                <a:latin typeface="karma"/>
              </a:rPr>
              <a:t>, mi </a:t>
            </a:r>
            <a:r>
              <a:rPr lang="de-DE" b="0" i="0" dirty="0" err="1">
                <a:solidFill>
                  <a:srgbClr val="1E1E1E"/>
                </a:solidFill>
                <a:effectLst/>
                <a:latin typeface="karma"/>
              </a:rPr>
              <a:t>umožňují</a:t>
            </a:r>
            <a:r>
              <a:rPr lang="de-DE" b="0" i="0" dirty="0">
                <a:solidFill>
                  <a:srgbClr val="1E1E1E"/>
                </a:solidFill>
                <a:effectLst/>
                <a:latin typeface="karma"/>
              </a:rPr>
              <a:t> </a:t>
            </a:r>
            <a:r>
              <a:rPr lang="de-DE" b="0" i="0" dirty="0" err="1">
                <a:solidFill>
                  <a:srgbClr val="1E1E1E"/>
                </a:solidFill>
                <a:effectLst/>
                <a:latin typeface="karma"/>
              </a:rPr>
              <a:t>zdravý</a:t>
            </a:r>
            <a:r>
              <a:rPr lang="de-DE" b="0" i="0" dirty="0">
                <a:solidFill>
                  <a:srgbClr val="1E1E1E"/>
                </a:solidFill>
                <a:effectLst/>
                <a:latin typeface="karma"/>
              </a:rPr>
              <a:t> </a:t>
            </a:r>
            <a:r>
              <a:rPr lang="de-DE" b="0" i="0" dirty="0" err="1">
                <a:solidFill>
                  <a:srgbClr val="1E1E1E"/>
                </a:solidFill>
                <a:effectLst/>
                <a:latin typeface="karma"/>
              </a:rPr>
              <a:t>odstup</a:t>
            </a:r>
            <a:r>
              <a:rPr lang="de-DE" b="0" i="0" dirty="0">
                <a:solidFill>
                  <a:srgbClr val="1E1E1E"/>
                </a:solidFill>
                <a:effectLst/>
                <a:latin typeface="karma"/>
              </a:rPr>
              <a:t> </a:t>
            </a:r>
            <a:r>
              <a:rPr lang="de-DE" b="0" i="0" dirty="0" err="1">
                <a:solidFill>
                  <a:srgbClr val="1E1E1E"/>
                </a:solidFill>
                <a:effectLst/>
                <a:latin typeface="karma"/>
              </a:rPr>
              <a:t>od</a:t>
            </a:r>
            <a:r>
              <a:rPr lang="de-DE" b="0" i="0" dirty="0">
                <a:solidFill>
                  <a:srgbClr val="1E1E1E"/>
                </a:solidFill>
                <a:effectLst/>
                <a:latin typeface="karma"/>
              </a:rPr>
              <a:t> </a:t>
            </a:r>
            <a:r>
              <a:rPr lang="de-DE" b="0" i="0" dirty="0" err="1">
                <a:solidFill>
                  <a:srgbClr val="1E1E1E"/>
                </a:solidFill>
                <a:effectLst/>
                <a:latin typeface="karma"/>
              </a:rPr>
              <a:t>divokého</a:t>
            </a:r>
            <a:r>
              <a:rPr lang="de-DE" b="0" i="0" dirty="0">
                <a:solidFill>
                  <a:srgbClr val="1E1E1E"/>
                </a:solidFill>
                <a:effectLst/>
                <a:latin typeface="karma"/>
              </a:rPr>
              <a:t> </a:t>
            </a:r>
            <a:r>
              <a:rPr lang="de-DE" b="0" i="0" dirty="0" err="1">
                <a:solidFill>
                  <a:srgbClr val="1E1E1E"/>
                </a:solidFill>
                <a:effectLst/>
                <a:latin typeface="karma"/>
              </a:rPr>
              <a:t>vlastenčení</a:t>
            </a:r>
            <a:r>
              <a:rPr lang="de-DE" b="0" i="0" dirty="0">
                <a:solidFill>
                  <a:srgbClr val="1E1E1E"/>
                </a:solidFill>
                <a:effectLst/>
                <a:latin typeface="karma"/>
              </a:rPr>
              <a:t> a </a:t>
            </a:r>
            <a:r>
              <a:rPr lang="de-DE" b="0" i="0" dirty="0" err="1">
                <a:solidFill>
                  <a:srgbClr val="1E1E1E"/>
                </a:solidFill>
                <a:effectLst/>
                <a:latin typeface="karma"/>
              </a:rPr>
              <a:t>národnostních</a:t>
            </a:r>
            <a:r>
              <a:rPr lang="de-DE" b="0" i="0" dirty="0">
                <a:solidFill>
                  <a:srgbClr val="1E1E1E"/>
                </a:solidFill>
                <a:effectLst/>
                <a:latin typeface="karma"/>
              </a:rPr>
              <a:t> </a:t>
            </a:r>
            <a:r>
              <a:rPr lang="de-DE" b="0" i="0" dirty="0" err="1">
                <a:solidFill>
                  <a:srgbClr val="1E1E1E"/>
                </a:solidFill>
                <a:effectLst/>
                <a:latin typeface="karma"/>
              </a:rPr>
              <a:t>mýtů</a:t>
            </a:r>
            <a:r>
              <a:rPr lang="de-DE" b="0" i="0" dirty="0">
                <a:solidFill>
                  <a:srgbClr val="1E1E1E"/>
                </a:solidFill>
                <a:effectLst/>
                <a:latin typeface="karma"/>
              </a:rPr>
              <a:t>.</a:t>
            </a:r>
            <a:endParaRPr lang="cs-CZ" b="0" i="0" dirty="0">
              <a:solidFill>
                <a:srgbClr val="1E1E1E"/>
              </a:solidFill>
              <a:effectLst/>
              <a:latin typeface="karma"/>
            </a:endParaRPr>
          </a:p>
        </p:txBody>
      </p:sp>
    </p:spTree>
    <p:extLst>
      <p:ext uri="{BB962C8B-B14F-4D97-AF65-F5344CB8AC3E}">
        <p14:creationId xmlns:p14="http://schemas.microsoft.com/office/powerpoint/2010/main" val="3382693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2E6284-708C-7EF3-35E9-530B455EFE4B}"/>
              </a:ext>
            </a:extLst>
          </p:cNvPr>
          <p:cNvSpPr>
            <a:spLocks noGrp="1"/>
          </p:cNvSpPr>
          <p:nvPr>
            <p:ph type="title"/>
          </p:nvPr>
        </p:nvSpPr>
        <p:spPr/>
        <p:txBody>
          <a:bodyPr/>
          <a:lstStyle/>
          <a:p>
            <a:r>
              <a:rPr lang="de-DE" b="1" i="0" dirty="0" err="1">
                <a:solidFill>
                  <a:srgbClr val="1E1E1E"/>
                </a:solidFill>
                <a:effectLst/>
                <a:latin typeface="karma"/>
              </a:rPr>
              <a:t>Proč</a:t>
            </a:r>
            <a:r>
              <a:rPr lang="de-DE" b="1" i="0" dirty="0">
                <a:solidFill>
                  <a:srgbClr val="1E1E1E"/>
                </a:solidFill>
                <a:effectLst/>
                <a:latin typeface="karma"/>
              </a:rPr>
              <a:t> je </a:t>
            </a:r>
            <a:r>
              <a:rPr lang="de-DE" b="1" i="0" dirty="0" err="1">
                <a:solidFill>
                  <a:srgbClr val="1E1E1E"/>
                </a:solidFill>
                <a:effectLst/>
                <a:latin typeface="karma"/>
              </a:rPr>
              <a:t>podle</a:t>
            </a:r>
            <a:r>
              <a:rPr lang="de-DE" b="1" i="0" dirty="0">
                <a:solidFill>
                  <a:srgbClr val="1E1E1E"/>
                </a:solidFill>
                <a:effectLst/>
                <a:latin typeface="karma"/>
              </a:rPr>
              <a:t> </a:t>
            </a:r>
            <a:r>
              <a:rPr lang="de-DE" b="1" i="0" dirty="0" err="1">
                <a:solidFill>
                  <a:srgbClr val="1E1E1E"/>
                </a:solidFill>
                <a:effectLst/>
                <a:latin typeface="karma"/>
              </a:rPr>
              <a:t>vás</a:t>
            </a:r>
            <a:r>
              <a:rPr lang="de-DE" b="1" i="0" dirty="0">
                <a:solidFill>
                  <a:srgbClr val="1E1E1E"/>
                </a:solidFill>
                <a:effectLst/>
                <a:latin typeface="karma"/>
              </a:rPr>
              <a:t> </a:t>
            </a:r>
            <a:r>
              <a:rPr lang="de-DE" b="1" i="0" dirty="0" err="1">
                <a:solidFill>
                  <a:srgbClr val="1E1E1E"/>
                </a:solidFill>
                <a:effectLst/>
                <a:latin typeface="karma"/>
              </a:rPr>
              <a:t>škoda</a:t>
            </a:r>
            <a:r>
              <a:rPr lang="de-DE" b="1" i="0" dirty="0">
                <a:solidFill>
                  <a:srgbClr val="1E1E1E"/>
                </a:solidFill>
                <a:effectLst/>
                <a:latin typeface="karma"/>
              </a:rPr>
              <a:t>, </a:t>
            </a:r>
            <a:r>
              <a:rPr lang="de-DE" b="1" i="0" dirty="0" err="1">
                <a:solidFill>
                  <a:srgbClr val="1E1E1E"/>
                </a:solidFill>
                <a:effectLst/>
                <a:latin typeface="karma"/>
              </a:rPr>
              <a:t>že</a:t>
            </a:r>
            <a:r>
              <a:rPr lang="de-DE" b="1" i="0" dirty="0">
                <a:solidFill>
                  <a:srgbClr val="1E1E1E"/>
                </a:solidFill>
                <a:effectLst/>
                <a:latin typeface="karma"/>
              </a:rPr>
              <a:t> se </a:t>
            </a:r>
            <a:r>
              <a:rPr lang="de-DE" b="1" i="0" dirty="0" err="1">
                <a:solidFill>
                  <a:srgbClr val="1E1E1E"/>
                </a:solidFill>
                <a:effectLst/>
                <a:latin typeface="karma"/>
              </a:rPr>
              <a:t>tyto</a:t>
            </a:r>
            <a:r>
              <a:rPr lang="de-DE" b="1" i="0" dirty="0">
                <a:solidFill>
                  <a:srgbClr val="1E1E1E"/>
                </a:solidFill>
                <a:effectLst/>
                <a:latin typeface="karma"/>
              </a:rPr>
              <a:t> </a:t>
            </a:r>
            <a:r>
              <a:rPr lang="de-DE" b="1" i="0" dirty="0" err="1">
                <a:solidFill>
                  <a:srgbClr val="1E1E1E"/>
                </a:solidFill>
                <a:effectLst/>
                <a:latin typeface="karma"/>
              </a:rPr>
              <a:t>národy</a:t>
            </a:r>
            <a:r>
              <a:rPr lang="de-DE" b="1" i="0" dirty="0">
                <a:solidFill>
                  <a:srgbClr val="1E1E1E"/>
                </a:solidFill>
                <a:effectLst/>
                <a:latin typeface="karma"/>
              </a:rPr>
              <a:t> </a:t>
            </a:r>
            <a:r>
              <a:rPr lang="de-DE" b="1" i="0" dirty="0" err="1">
                <a:solidFill>
                  <a:srgbClr val="1E1E1E"/>
                </a:solidFill>
                <a:effectLst/>
                <a:latin typeface="karma"/>
              </a:rPr>
              <a:t>odloučily</a:t>
            </a:r>
            <a:r>
              <a:rPr lang="de-DE" b="1" i="0" dirty="0">
                <a:solidFill>
                  <a:srgbClr val="1E1E1E"/>
                </a:solidFill>
                <a:effectLst/>
                <a:latin typeface="karma"/>
              </a:rPr>
              <a:t>?</a:t>
            </a:r>
            <a:endParaRPr lang="de-DE" dirty="0"/>
          </a:p>
        </p:txBody>
      </p:sp>
      <p:sp>
        <p:nvSpPr>
          <p:cNvPr id="3" name="Zástupný obsah 2">
            <a:extLst>
              <a:ext uri="{FF2B5EF4-FFF2-40B4-BE49-F238E27FC236}">
                <a16:creationId xmlns:a16="http://schemas.microsoft.com/office/drawing/2014/main" id="{001C4EB5-A03E-927E-5BA5-BB928C822A89}"/>
              </a:ext>
            </a:extLst>
          </p:cNvPr>
          <p:cNvSpPr>
            <a:spLocks noGrp="1"/>
          </p:cNvSpPr>
          <p:nvPr>
            <p:ph idx="1"/>
          </p:nvPr>
        </p:nvSpPr>
        <p:spPr/>
        <p:txBody>
          <a:bodyPr/>
          <a:lstStyle/>
          <a:p>
            <a:r>
              <a:rPr lang="de-DE" b="0" i="0" dirty="0" err="1">
                <a:solidFill>
                  <a:srgbClr val="1E1E1E"/>
                </a:solidFill>
                <a:effectLst/>
                <a:latin typeface="karma"/>
              </a:rPr>
              <a:t>Protože</a:t>
            </a:r>
            <a:r>
              <a:rPr lang="de-DE" b="0" i="0" dirty="0">
                <a:solidFill>
                  <a:srgbClr val="1E1E1E"/>
                </a:solidFill>
                <a:effectLst/>
                <a:latin typeface="karma"/>
              </a:rPr>
              <a:t> </a:t>
            </a:r>
            <a:r>
              <a:rPr lang="de-DE" b="0" i="0" dirty="0" err="1">
                <a:solidFill>
                  <a:srgbClr val="1E1E1E"/>
                </a:solidFill>
                <a:effectLst/>
                <a:latin typeface="karma"/>
              </a:rPr>
              <a:t>mnohonárodnostní</a:t>
            </a:r>
            <a:r>
              <a:rPr lang="de-DE" b="0" i="0" dirty="0">
                <a:solidFill>
                  <a:srgbClr val="1E1E1E"/>
                </a:solidFill>
                <a:effectLst/>
                <a:latin typeface="karma"/>
              </a:rPr>
              <a:t> </a:t>
            </a:r>
            <a:r>
              <a:rPr lang="de-DE" b="0" i="0" dirty="0" err="1">
                <a:solidFill>
                  <a:srgbClr val="1E1E1E"/>
                </a:solidFill>
                <a:effectLst/>
                <a:latin typeface="karma"/>
              </a:rPr>
              <a:t>kultura</a:t>
            </a:r>
            <a:r>
              <a:rPr lang="de-DE" b="0" i="0" dirty="0">
                <a:solidFill>
                  <a:srgbClr val="1E1E1E"/>
                </a:solidFill>
                <a:effectLst/>
                <a:latin typeface="karma"/>
              </a:rPr>
              <a:t> je </a:t>
            </a:r>
            <a:r>
              <a:rPr lang="de-DE" b="0" i="0" dirty="0" err="1">
                <a:solidFill>
                  <a:srgbClr val="1E1E1E"/>
                </a:solidFill>
                <a:effectLst/>
                <a:latin typeface="karma"/>
              </a:rPr>
              <a:t>vždy</a:t>
            </a:r>
            <a:r>
              <a:rPr lang="de-DE" b="0" i="0" dirty="0">
                <a:solidFill>
                  <a:srgbClr val="1E1E1E"/>
                </a:solidFill>
                <a:effectLst/>
                <a:latin typeface="karma"/>
              </a:rPr>
              <a:t> </a:t>
            </a:r>
            <a:r>
              <a:rPr lang="de-DE" b="0" i="0" dirty="0" err="1">
                <a:solidFill>
                  <a:srgbClr val="1E1E1E"/>
                </a:solidFill>
                <a:effectLst/>
                <a:latin typeface="karma"/>
              </a:rPr>
              <a:t>zajímavější</a:t>
            </a:r>
            <a:r>
              <a:rPr lang="de-DE" b="0" i="0" dirty="0">
                <a:solidFill>
                  <a:srgbClr val="1E1E1E"/>
                </a:solidFill>
                <a:effectLst/>
                <a:latin typeface="karma"/>
              </a:rPr>
              <a:t> </a:t>
            </a:r>
            <a:r>
              <a:rPr lang="de-DE" b="0" i="0" dirty="0" err="1">
                <a:solidFill>
                  <a:srgbClr val="1E1E1E"/>
                </a:solidFill>
                <a:effectLst/>
                <a:latin typeface="karma"/>
              </a:rPr>
              <a:t>než</a:t>
            </a:r>
            <a:r>
              <a:rPr lang="de-DE" b="0" i="0" dirty="0">
                <a:solidFill>
                  <a:srgbClr val="1E1E1E"/>
                </a:solidFill>
                <a:effectLst/>
                <a:latin typeface="karma"/>
              </a:rPr>
              <a:t> </a:t>
            </a:r>
            <a:r>
              <a:rPr lang="de-DE" b="0" i="0" dirty="0" err="1">
                <a:solidFill>
                  <a:srgbClr val="1E1E1E"/>
                </a:solidFill>
                <a:effectLst/>
                <a:latin typeface="karma"/>
              </a:rPr>
              <a:t>kultura</a:t>
            </a:r>
            <a:r>
              <a:rPr lang="de-DE" b="0" i="0" dirty="0">
                <a:solidFill>
                  <a:srgbClr val="1E1E1E"/>
                </a:solidFill>
                <a:effectLst/>
                <a:latin typeface="karma"/>
              </a:rPr>
              <a:t> </a:t>
            </a:r>
            <a:r>
              <a:rPr lang="de-DE" b="0" i="0" dirty="0" err="1">
                <a:solidFill>
                  <a:srgbClr val="1E1E1E"/>
                </a:solidFill>
                <a:effectLst/>
                <a:latin typeface="karma"/>
              </a:rPr>
              <a:t>jednonárodnostní</a:t>
            </a:r>
            <a:r>
              <a:rPr lang="de-DE" b="0" i="0" dirty="0">
                <a:solidFill>
                  <a:srgbClr val="1E1E1E"/>
                </a:solidFill>
                <a:effectLst/>
                <a:latin typeface="karma"/>
              </a:rPr>
              <a:t>. </a:t>
            </a:r>
            <a:r>
              <a:rPr lang="de-DE" b="0" i="0" dirty="0" err="1">
                <a:solidFill>
                  <a:srgbClr val="1E1E1E"/>
                </a:solidFill>
                <a:effectLst/>
                <a:latin typeface="karma"/>
              </a:rPr>
              <a:t>Nemá</a:t>
            </a:r>
            <a:r>
              <a:rPr lang="de-DE" b="0" i="0" dirty="0">
                <a:solidFill>
                  <a:srgbClr val="1E1E1E"/>
                </a:solidFill>
                <a:effectLst/>
                <a:latin typeface="karma"/>
              </a:rPr>
              <a:t> </a:t>
            </a:r>
            <a:r>
              <a:rPr lang="de-DE" b="0" i="0" dirty="0" err="1">
                <a:solidFill>
                  <a:srgbClr val="1E1E1E"/>
                </a:solidFill>
                <a:effectLst/>
                <a:latin typeface="karma"/>
              </a:rPr>
              <a:t>smysl</a:t>
            </a:r>
            <a:r>
              <a:rPr lang="de-DE" b="0" i="0" dirty="0">
                <a:solidFill>
                  <a:srgbClr val="1E1E1E"/>
                </a:solidFill>
                <a:effectLst/>
                <a:latin typeface="karma"/>
              </a:rPr>
              <a:t> </a:t>
            </a:r>
            <a:r>
              <a:rPr lang="de-DE" b="0" i="0" dirty="0" err="1">
                <a:solidFill>
                  <a:srgbClr val="1E1E1E"/>
                </a:solidFill>
                <a:effectLst/>
                <a:latin typeface="karma"/>
              </a:rPr>
              <a:t>pátrat</a:t>
            </a:r>
            <a:r>
              <a:rPr lang="de-DE" b="0" i="0" dirty="0">
                <a:solidFill>
                  <a:srgbClr val="1E1E1E"/>
                </a:solidFill>
                <a:effectLst/>
                <a:latin typeface="karma"/>
              </a:rPr>
              <a:t> </a:t>
            </a:r>
            <a:r>
              <a:rPr lang="de-DE" b="0" i="0" dirty="0" err="1">
                <a:solidFill>
                  <a:srgbClr val="1E1E1E"/>
                </a:solidFill>
                <a:effectLst/>
                <a:latin typeface="karma"/>
              </a:rPr>
              <a:t>po</a:t>
            </a:r>
            <a:r>
              <a:rPr lang="de-DE" b="0" i="0" dirty="0">
                <a:solidFill>
                  <a:srgbClr val="1E1E1E"/>
                </a:solidFill>
                <a:effectLst/>
                <a:latin typeface="karma"/>
              </a:rPr>
              <a:t> </a:t>
            </a:r>
            <a:r>
              <a:rPr lang="de-DE" b="0" i="0" dirty="0" err="1">
                <a:solidFill>
                  <a:srgbClr val="1E1E1E"/>
                </a:solidFill>
                <a:effectLst/>
                <a:latin typeface="karma"/>
              </a:rPr>
              <a:t>tom</a:t>
            </a:r>
            <a:r>
              <a:rPr lang="de-DE" b="0" i="0" dirty="0">
                <a:solidFill>
                  <a:srgbClr val="1E1E1E"/>
                </a:solidFill>
                <a:effectLst/>
                <a:latin typeface="karma"/>
              </a:rPr>
              <a:t>, </a:t>
            </a:r>
            <a:r>
              <a:rPr lang="de-DE" b="0" i="0" dirty="0" err="1">
                <a:solidFill>
                  <a:srgbClr val="1E1E1E"/>
                </a:solidFill>
                <a:effectLst/>
                <a:latin typeface="karma"/>
              </a:rPr>
              <a:t>který</a:t>
            </a:r>
            <a:r>
              <a:rPr lang="de-DE" b="0" i="0" dirty="0">
                <a:solidFill>
                  <a:srgbClr val="1E1E1E"/>
                </a:solidFill>
                <a:effectLst/>
                <a:latin typeface="karma"/>
              </a:rPr>
              <a:t> z </a:t>
            </a:r>
            <a:r>
              <a:rPr lang="de-DE" b="0" i="0" dirty="0" err="1">
                <a:solidFill>
                  <a:srgbClr val="1E1E1E"/>
                </a:solidFill>
                <a:effectLst/>
                <a:latin typeface="karma"/>
              </a:rPr>
              <a:t>národů</a:t>
            </a:r>
            <a:r>
              <a:rPr lang="de-DE" b="0" i="0" dirty="0">
                <a:solidFill>
                  <a:srgbClr val="1E1E1E"/>
                </a:solidFill>
                <a:effectLst/>
                <a:latin typeface="karma"/>
              </a:rPr>
              <a:t> tu </a:t>
            </a:r>
            <a:r>
              <a:rPr lang="de-DE" b="0" i="0" dirty="0" err="1">
                <a:solidFill>
                  <a:srgbClr val="1E1E1E"/>
                </a:solidFill>
                <a:effectLst/>
                <a:latin typeface="karma"/>
              </a:rPr>
              <a:t>tak</a:t>
            </a:r>
            <a:r>
              <a:rPr lang="de-DE" b="0" i="0" dirty="0">
                <a:solidFill>
                  <a:srgbClr val="1E1E1E"/>
                </a:solidFill>
                <a:effectLst/>
                <a:latin typeface="karma"/>
              </a:rPr>
              <a:t> </a:t>
            </a:r>
            <a:r>
              <a:rPr lang="de-DE" b="0" i="0" dirty="0" err="1">
                <a:solidFill>
                  <a:srgbClr val="1E1E1E"/>
                </a:solidFill>
                <a:effectLst/>
                <a:latin typeface="karma"/>
              </a:rPr>
              <a:t>tragicky</a:t>
            </a:r>
            <a:r>
              <a:rPr lang="de-DE" b="0" i="0" dirty="0">
                <a:solidFill>
                  <a:srgbClr val="1E1E1E"/>
                </a:solidFill>
                <a:effectLst/>
                <a:latin typeface="karma"/>
              </a:rPr>
              <a:t> </a:t>
            </a:r>
            <a:r>
              <a:rPr lang="de-DE" b="0" i="0" dirty="0" err="1">
                <a:solidFill>
                  <a:srgbClr val="1E1E1E"/>
                </a:solidFill>
                <a:effectLst/>
                <a:latin typeface="karma"/>
              </a:rPr>
              <a:t>končící</a:t>
            </a:r>
            <a:r>
              <a:rPr lang="de-DE" b="0" i="0" dirty="0">
                <a:solidFill>
                  <a:srgbClr val="1E1E1E"/>
                </a:solidFill>
                <a:effectLst/>
                <a:latin typeface="karma"/>
              </a:rPr>
              <a:t> </a:t>
            </a:r>
            <a:r>
              <a:rPr lang="de-DE" b="0" i="0" dirty="0" err="1">
                <a:solidFill>
                  <a:srgbClr val="1E1E1E"/>
                </a:solidFill>
                <a:effectLst/>
                <a:latin typeface="karma"/>
              </a:rPr>
              <a:t>roztržku</a:t>
            </a:r>
            <a:r>
              <a:rPr lang="de-DE" b="0" i="0" dirty="0">
                <a:solidFill>
                  <a:srgbClr val="1E1E1E"/>
                </a:solidFill>
                <a:effectLst/>
                <a:latin typeface="karma"/>
              </a:rPr>
              <a:t> </a:t>
            </a:r>
            <a:r>
              <a:rPr lang="de-DE" b="0" i="0" dirty="0" err="1">
                <a:solidFill>
                  <a:srgbClr val="1E1E1E"/>
                </a:solidFill>
                <a:effectLst/>
                <a:latin typeface="karma"/>
              </a:rPr>
              <a:t>zapříčinil</a:t>
            </a:r>
            <a:r>
              <a:rPr lang="de-DE" b="0" i="0" dirty="0">
                <a:solidFill>
                  <a:srgbClr val="1E1E1E"/>
                </a:solidFill>
                <a:effectLst/>
                <a:latin typeface="karma"/>
              </a:rPr>
              <a:t>, </a:t>
            </a:r>
            <a:r>
              <a:rPr lang="de-DE" b="0" i="0" dirty="0" err="1">
                <a:solidFill>
                  <a:srgbClr val="1E1E1E"/>
                </a:solidFill>
                <a:effectLst/>
                <a:latin typeface="karma"/>
              </a:rPr>
              <a:t>protože</a:t>
            </a:r>
            <a:r>
              <a:rPr lang="de-DE" b="0" i="0" dirty="0">
                <a:solidFill>
                  <a:srgbClr val="1E1E1E"/>
                </a:solidFill>
                <a:effectLst/>
                <a:latin typeface="karma"/>
              </a:rPr>
              <a:t> </a:t>
            </a:r>
            <a:r>
              <a:rPr lang="de-DE" b="0" i="0" dirty="0" err="1">
                <a:solidFill>
                  <a:srgbClr val="1E1E1E"/>
                </a:solidFill>
                <a:effectLst/>
                <a:latin typeface="karma"/>
              </a:rPr>
              <a:t>bychom</a:t>
            </a:r>
            <a:r>
              <a:rPr lang="de-DE" b="0" i="0" dirty="0">
                <a:solidFill>
                  <a:srgbClr val="1E1E1E"/>
                </a:solidFill>
                <a:effectLst/>
                <a:latin typeface="karma"/>
              </a:rPr>
              <a:t> </a:t>
            </a:r>
            <a:r>
              <a:rPr lang="de-DE" b="0" i="0" dirty="0" err="1">
                <a:solidFill>
                  <a:srgbClr val="1E1E1E"/>
                </a:solidFill>
                <a:effectLst/>
                <a:latin typeface="karma"/>
              </a:rPr>
              <a:t>zase</a:t>
            </a:r>
            <a:r>
              <a:rPr lang="de-DE" b="0" i="0" dirty="0">
                <a:solidFill>
                  <a:srgbClr val="1E1E1E"/>
                </a:solidFill>
                <a:effectLst/>
                <a:latin typeface="karma"/>
              </a:rPr>
              <a:t> </a:t>
            </a:r>
            <a:r>
              <a:rPr lang="de-DE" b="0" i="0" dirty="0" err="1">
                <a:solidFill>
                  <a:srgbClr val="1E1E1E"/>
                </a:solidFill>
                <a:effectLst/>
                <a:latin typeface="karma"/>
              </a:rPr>
              <a:t>došli</a:t>
            </a:r>
            <a:r>
              <a:rPr lang="de-DE" b="0" i="0" dirty="0">
                <a:solidFill>
                  <a:srgbClr val="1E1E1E"/>
                </a:solidFill>
                <a:effectLst/>
                <a:latin typeface="karma"/>
              </a:rPr>
              <a:t> </a:t>
            </a:r>
            <a:r>
              <a:rPr lang="de-DE" b="0" i="0" dirty="0" err="1">
                <a:solidFill>
                  <a:srgbClr val="1E1E1E"/>
                </a:solidFill>
                <a:effectLst/>
                <a:latin typeface="karma"/>
              </a:rPr>
              <a:t>až</a:t>
            </a:r>
            <a:r>
              <a:rPr lang="de-DE" b="0" i="0" dirty="0">
                <a:solidFill>
                  <a:srgbClr val="1E1E1E"/>
                </a:solidFill>
                <a:effectLst/>
                <a:latin typeface="karma"/>
              </a:rPr>
              <a:t> do </a:t>
            </a:r>
            <a:r>
              <a:rPr lang="de-DE" b="0" i="0" dirty="0" err="1">
                <a:solidFill>
                  <a:srgbClr val="1E1E1E"/>
                </a:solidFill>
                <a:effectLst/>
                <a:latin typeface="karma"/>
              </a:rPr>
              <a:t>toho</a:t>
            </a:r>
            <a:r>
              <a:rPr lang="de-DE" b="0" i="0" dirty="0">
                <a:solidFill>
                  <a:srgbClr val="1E1E1E"/>
                </a:solidFill>
                <a:effectLst/>
                <a:latin typeface="karma"/>
              </a:rPr>
              <a:t> 19. </a:t>
            </a:r>
            <a:r>
              <a:rPr lang="de-DE" b="0" i="0" dirty="0" err="1">
                <a:solidFill>
                  <a:srgbClr val="1E1E1E"/>
                </a:solidFill>
                <a:effectLst/>
                <a:latin typeface="karma"/>
              </a:rPr>
              <a:t>století</a:t>
            </a:r>
            <a:r>
              <a:rPr lang="de-DE" b="0" i="0" dirty="0">
                <a:solidFill>
                  <a:srgbClr val="1E1E1E"/>
                </a:solidFill>
                <a:effectLst/>
                <a:latin typeface="karma"/>
              </a:rPr>
              <a:t>. Fakt je, </a:t>
            </a:r>
            <a:r>
              <a:rPr lang="de-DE" b="0" i="0" dirty="0" err="1">
                <a:solidFill>
                  <a:srgbClr val="1E1E1E"/>
                </a:solidFill>
                <a:effectLst/>
                <a:latin typeface="karma"/>
              </a:rPr>
              <a:t>že</a:t>
            </a:r>
            <a:r>
              <a:rPr lang="de-DE" b="0" i="0" dirty="0">
                <a:solidFill>
                  <a:srgbClr val="1E1E1E"/>
                </a:solidFill>
                <a:effectLst/>
                <a:latin typeface="karma"/>
              </a:rPr>
              <a:t> </a:t>
            </a:r>
            <a:r>
              <a:rPr lang="de-DE" b="0" i="0" dirty="0" err="1">
                <a:solidFill>
                  <a:srgbClr val="1E1E1E"/>
                </a:solidFill>
                <a:effectLst/>
                <a:latin typeface="karma"/>
              </a:rPr>
              <a:t>Česká</a:t>
            </a:r>
            <a:r>
              <a:rPr lang="de-DE" b="0" i="0" dirty="0">
                <a:solidFill>
                  <a:srgbClr val="1E1E1E"/>
                </a:solidFill>
                <a:effectLst/>
                <a:latin typeface="karma"/>
              </a:rPr>
              <a:t> </a:t>
            </a:r>
            <a:r>
              <a:rPr lang="de-DE" b="0" i="0" dirty="0" err="1">
                <a:solidFill>
                  <a:srgbClr val="1E1E1E"/>
                </a:solidFill>
                <a:effectLst/>
                <a:latin typeface="karma"/>
              </a:rPr>
              <a:t>republika</a:t>
            </a:r>
            <a:r>
              <a:rPr lang="de-DE" b="0" i="0" dirty="0">
                <a:solidFill>
                  <a:srgbClr val="1E1E1E"/>
                </a:solidFill>
                <a:effectLst/>
                <a:latin typeface="karma"/>
              </a:rPr>
              <a:t> je </a:t>
            </a:r>
            <a:r>
              <a:rPr lang="de-DE" b="0" i="0" dirty="0" err="1">
                <a:solidFill>
                  <a:srgbClr val="1E1E1E"/>
                </a:solidFill>
                <a:effectLst/>
                <a:latin typeface="karma"/>
              </a:rPr>
              <a:t>dnes</a:t>
            </a:r>
            <a:r>
              <a:rPr lang="de-DE" b="0" i="0" dirty="0">
                <a:solidFill>
                  <a:srgbClr val="1E1E1E"/>
                </a:solidFill>
                <a:effectLst/>
                <a:latin typeface="karma"/>
              </a:rPr>
              <a:t> </a:t>
            </a:r>
            <a:r>
              <a:rPr lang="de-DE" b="0" i="0" dirty="0" err="1">
                <a:solidFill>
                  <a:srgbClr val="1E1E1E"/>
                </a:solidFill>
                <a:effectLst/>
                <a:latin typeface="karma"/>
              </a:rPr>
              <a:t>jednonárodnostní</a:t>
            </a:r>
            <a:r>
              <a:rPr lang="de-DE" b="0" i="0" dirty="0">
                <a:solidFill>
                  <a:srgbClr val="1E1E1E"/>
                </a:solidFill>
                <a:effectLst/>
                <a:latin typeface="karma"/>
              </a:rPr>
              <a:t> </a:t>
            </a:r>
            <a:r>
              <a:rPr lang="de-DE" b="0" i="0" dirty="0" err="1">
                <a:solidFill>
                  <a:srgbClr val="1E1E1E"/>
                </a:solidFill>
                <a:effectLst/>
                <a:latin typeface="karma"/>
              </a:rPr>
              <a:t>stát</a:t>
            </a:r>
            <a:r>
              <a:rPr lang="de-DE" b="0" i="0" dirty="0">
                <a:solidFill>
                  <a:srgbClr val="1E1E1E"/>
                </a:solidFill>
                <a:effectLst/>
                <a:latin typeface="karma"/>
              </a:rPr>
              <a:t> s </a:t>
            </a:r>
            <a:r>
              <a:rPr lang="de-DE" b="0" i="0" dirty="0" err="1">
                <a:solidFill>
                  <a:srgbClr val="1E1E1E"/>
                </a:solidFill>
                <a:effectLst/>
                <a:latin typeface="karma"/>
              </a:rPr>
              <a:t>marginálními</a:t>
            </a:r>
            <a:r>
              <a:rPr lang="de-DE" b="0" i="0" dirty="0">
                <a:solidFill>
                  <a:srgbClr val="1E1E1E"/>
                </a:solidFill>
                <a:effectLst/>
                <a:latin typeface="karma"/>
              </a:rPr>
              <a:t> </a:t>
            </a:r>
            <a:r>
              <a:rPr lang="de-DE" b="0" i="0" dirty="0" err="1">
                <a:solidFill>
                  <a:srgbClr val="1E1E1E"/>
                </a:solidFill>
                <a:effectLst/>
                <a:latin typeface="karma"/>
              </a:rPr>
              <a:t>menšinami</a:t>
            </a:r>
            <a:r>
              <a:rPr lang="de-DE" b="0" i="0" dirty="0">
                <a:solidFill>
                  <a:srgbClr val="1E1E1E"/>
                </a:solidFill>
                <a:effectLst/>
                <a:latin typeface="karma"/>
              </a:rPr>
              <a:t>, </a:t>
            </a:r>
            <a:r>
              <a:rPr lang="de-DE" b="0" i="0" dirty="0" err="1">
                <a:solidFill>
                  <a:srgbClr val="1E1E1E"/>
                </a:solidFill>
                <a:effectLst/>
                <a:latin typeface="karma"/>
              </a:rPr>
              <a:t>což</a:t>
            </a:r>
            <a:r>
              <a:rPr lang="de-DE" b="0" i="0" dirty="0">
                <a:solidFill>
                  <a:srgbClr val="1E1E1E"/>
                </a:solidFill>
                <a:effectLst/>
                <a:latin typeface="karma"/>
              </a:rPr>
              <a:t> </a:t>
            </a:r>
            <a:r>
              <a:rPr lang="de-DE" b="0" i="0" dirty="0" err="1">
                <a:solidFill>
                  <a:srgbClr val="1E1E1E"/>
                </a:solidFill>
                <a:effectLst/>
                <a:latin typeface="karma"/>
              </a:rPr>
              <a:t>považuji</a:t>
            </a:r>
            <a:r>
              <a:rPr lang="de-DE" b="0" i="0" dirty="0">
                <a:solidFill>
                  <a:srgbClr val="1E1E1E"/>
                </a:solidFill>
                <a:effectLst/>
                <a:latin typeface="karma"/>
              </a:rPr>
              <a:t> </a:t>
            </a:r>
            <a:r>
              <a:rPr lang="de-DE" b="0" i="0" dirty="0" err="1">
                <a:solidFill>
                  <a:srgbClr val="1E1E1E"/>
                </a:solidFill>
                <a:effectLst/>
                <a:latin typeface="karma"/>
              </a:rPr>
              <a:t>za</a:t>
            </a:r>
            <a:r>
              <a:rPr lang="de-DE" b="0" i="0" dirty="0">
                <a:solidFill>
                  <a:srgbClr val="1E1E1E"/>
                </a:solidFill>
                <a:effectLst/>
                <a:latin typeface="karma"/>
              </a:rPr>
              <a:t> </a:t>
            </a:r>
            <a:r>
              <a:rPr lang="de-DE" b="0" i="0" dirty="0" err="1">
                <a:solidFill>
                  <a:srgbClr val="1E1E1E"/>
                </a:solidFill>
                <a:effectLst/>
                <a:latin typeface="karma"/>
              </a:rPr>
              <a:t>velké</a:t>
            </a:r>
            <a:r>
              <a:rPr lang="de-DE" b="0" i="0" dirty="0">
                <a:solidFill>
                  <a:srgbClr val="1E1E1E"/>
                </a:solidFill>
                <a:effectLst/>
                <a:latin typeface="karma"/>
              </a:rPr>
              <a:t> </a:t>
            </a:r>
            <a:r>
              <a:rPr lang="de-DE" b="0" i="0" dirty="0" err="1">
                <a:solidFill>
                  <a:srgbClr val="1E1E1E"/>
                </a:solidFill>
                <a:effectLst/>
                <a:latin typeface="karma"/>
              </a:rPr>
              <a:t>ochuzení</a:t>
            </a:r>
            <a:r>
              <a:rPr lang="de-DE" b="0" i="0" dirty="0">
                <a:solidFill>
                  <a:srgbClr val="1E1E1E"/>
                </a:solidFill>
                <a:effectLst/>
                <a:latin typeface="karma"/>
              </a:rPr>
              <a:t> </a:t>
            </a:r>
            <a:r>
              <a:rPr lang="de-DE" b="0" i="0" dirty="0" err="1">
                <a:solidFill>
                  <a:srgbClr val="1E1E1E"/>
                </a:solidFill>
                <a:effectLst/>
                <a:latin typeface="karma"/>
              </a:rPr>
              <a:t>kultury</a:t>
            </a:r>
            <a:r>
              <a:rPr lang="de-DE" b="0" i="0" dirty="0">
                <a:solidFill>
                  <a:srgbClr val="1E1E1E"/>
                </a:solidFill>
                <a:effectLst/>
                <a:latin typeface="karma"/>
              </a:rPr>
              <a:t>. </a:t>
            </a:r>
            <a:r>
              <a:rPr lang="de-DE" b="0" i="0" dirty="0" err="1">
                <a:solidFill>
                  <a:srgbClr val="1E1E1E"/>
                </a:solidFill>
                <a:effectLst/>
                <a:latin typeface="karma"/>
              </a:rPr>
              <a:t>Musíme</a:t>
            </a:r>
            <a:r>
              <a:rPr lang="de-DE" b="0" i="0" dirty="0">
                <a:solidFill>
                  <a:srgbClr val="1E1E1E"/>
                </a:solidFill>
                <a:effectLst/>
                <a:latin typeface="karma"/>
              </a:rPr>
              <a:t> si </a:t>
            </a:r>
            <a:r>
              <a:rPr lang="de-DE" b="0" i="0" dirty="0" err="1">
                <a:solidFill>
                  <a:srgbClr val="1E1E1E"/>
                </a:solidFill>
                <a:effectLst/>
                <a:latin typeface="karma"/>
              </a:rPr>
              <a:t>uvědomit</a:t>
            </a:r>
            <a:r>
              <a:rPr lang="de-DE" b="0" i="0" dirty="0">
                <a:solidFill>
                  <a:srgbClr val="1E1E1E"/>
                </a:solidFill>
                <a:effectLst/>
                <a:latin typeface="karma"/>
              </a:rPr>
              <a:t>, </a:t>
            </a:r>
            <a:r>
              <a:rPr lang="de-DE" b="0" i="0" dirty="0" err="1">
                <a:solidFill>
                  <a:srgbClr val="1E1E1E"/>
                </a:solidFill>
                <a:effectLst/>
                <a:latin typeface="karma"/>
              </a:rPr>
              <a:t>že</a:t>
            </a:r>
            <a:r>
              <a:rPr lang="de-DE" b="0" i="0" dirty="0">
                <a:solidFill>
                  <a:srgbClr val="1E1E1E"/>
                </a:solidFill>
                <a:effectLst/>
                <a:latin typeface="karma"/>
              </a:rPr>
              <a:t> </a:t>
            </a:r>
            <a:r>
              <a:rPr lang="de-DE" b="0" i="0" dirty="0" err="1">
                <a:solidFill>
                  <a:srgbClr val="1E1E1E"/>
                </a:solidFill>
                <a:effectLst/>
                <a:latin typeface="karma"/>
              </a:rPr>
              <a:t>už</a:t>
            </a:r>
            <a:r>
              <a:rPr lang="de-DE" b="0" i="0" dirty="0">
                <a:solidFill>
                  <a:srgbClr val="1E1E1E"/>
                </a:solidFill>
                <a:effectLst/>
                <a:latin typeface="karma"/>
              </a:rPr>
              <a:t> </a:t>
            </a:r>
            <a:r>
              <a:rPr lang="de-DE" b="0" i="0" dirty="0" err="1">
                <a:solidFill>
                  <a:srgbClr val="1E1E1E"/>
                </a:solidFill>
                <a:effectLst/>
                <a:latin typeface="karma"/>
              </a:rPr>
              <a:t>jsme</a:t>
            </a:r>
            <a:r>
              <a:rPr lang="de-DE" b="0" i="0" dirty="0">
                <a:solidFill>
                  <a:srgbClr val="1E1E1E"/>
                </a:solidFill>
                <a:effectLst/>
                <a:latin typeface="karma"/>
              </a:rPr>
              <a:t> na </a:t>
            </a:r>
            <a:r>
              <a:rPr lang="de-DE" b="0" i="0" dirty="0" err="1">
                <a:solidFill>
                  <a:srgbClr val="1E1E1E"/>
                </a:solidFill>
                <a:effectLst/>
                <a:latin typeface="karma"/>
              </a:rPr>
              <a:t>tom</a:t>
            </a:r>
            <a:r>
              <a:rPr lang="de-DE" b="0" i="0" dirty="0">
                <a:solidFill>
                  <a:srgbClr val="1E1E1E"/>
                </a:solidFill>
                <a:effectLst/>
                <a:latin typeface="karma"/>
              </a:rPr>
              <a:t> </a:t>
            </a:r>
            <a:r>
              <a:rPr lang="de-DE" b="0" i="0" dirty="0" err="1">
                <a:solidFill>
                  <a:srgbClr val="1E1E1E"/>
                </a:solidFill>
                <a:effectLst/>
                <a:latin typeface="karma"/>
              </a:rPr>
              <a:t>byli</a:t>
            </a:r>
            <a:r>
              <a:rPr lang="de-DE" b="0" i="0" dirty="0">
                <a:solidFill>
                  <a:srgbClr val="1E1E1E"/>
                </a:solidFill>
                <a:effectLst/>
                <a:latin typeface="karma"/>
              </a:rPr>
              <a:t> </a:t>
            </a:r>
            <a:r>
              <a:rPr lang="de-DE" b="0" i="0" dirty="0" err="1">
                <a:solidFill>
                  <a:srgbClr val="1E1E1E"/>
                </a:solidFill>
                <a:effectLst/>
                <a:latin typeface="karma"/>
              </a:rPr>
              <a:t>kulturně</a:t>
            </a:r>
            <a:r>
              <a:rPr lang="de-DE" b="0" i="0" dirty="0">
                <a:solidFill>
                  <a:srgbClr val="1E1E1E"/>
                </a:solidFill>
                <a:effectLst/>
                <a:latin typeface="karma"/>
              </a:rPr>
              <a:t> </a:t>
            </a:r>
            <a:r>
              <a:rPr lang="de-DE" b="0" i="0" dirty="0" err="1">
                <a:solidFill>
                  <a:srgbClr val="1E1E1E"/>
                </a:solidFill>
                <a:effectLst/>
                <a:latin typeface="karma"/>
              </a:rPr>
              <a:t>lépe</a:t>
            </a:r>
            <a:r>
              <a:rPr lang="de-DE" b="0" i="0" dirty="0">
                <a:solidFill>
                  <a:srgbClr val="1E1E1E"/>
                </a:solidFill>
                <a:effectLst/>
                <a:latin typeface="karma"/>
              </a:rPr>
              <a:t> </a:t>
            </a:r>
            <a:r>
              <a:rPr lang="de-DE" b="0" i="0" dirty="0" err="1">
                <a:solidFill>
                  <a:srgbClr val="1E1E1E"/>
                </a:solidFill>
                <a:effectLst/>
                <a:latin typeface="karma"/>
              </a:rPr>
              <a:t>ve</a:t>
            </a:r>
            <a:r>
              <a:rPr lang="de-DE" b="0" i="0" dirty="0">
                <a:solidFill>
                  <a:srgbClr val="1E1E1E"/>
                </a:solidFill>
                <a:effectLst/>
                <a:latin typeface="karma"/>
              </a:rPr>
              <a:t> </a:t>
            </a:r>
            <a:r>
              <a:rPr lang="de-DE" b="0" i="0" dirty="0" err="1">
                <a:solidFill>
                  <a:srgbClr val="1E1E1E"/>
                </a:solidFill>
                <a:effectLst/>
                <a:latin typeface="karma"/>
              </a:rPr>
              <a:t>chvíli</a:t>
            </a:r>
            <a:r>
              <a:rPr lang="de-DE" b="0" i="0" dirty="0">
                <a:solidFill>
                  <a:srgbClr val="1E1E1E"/>
                </a:solidFill>
                <a:effectLst/>
                <a:latin typeface="karma"/>
              </a:rPr>
              <a:t>, </a:t>
            </a:r>
            <a:r>
              <a:rPr lang="de-DE" b="0" i="0" dirty="0" err="1">
                <a:solidFill>
                  <a:srgbClr val="1E1E1E"/>
                </a:solidFill>
                <a:effectLst/>
                <a:latin typeface="karma"/>
              </a:rPr>
              <a:t>kdy</a:t>
            </a:r>
            <a:r>
              <a:rPr lang="de-DE" b="0" i="0" dirty="0">
                <a:solidFill>
                  <a:srgbClr val="1E1E1E"/>
                </a:solidFill>
                <a:effectLst/>
                <a:latin typeface="karma"/>
              </a:rPr>
              <a:t> </a:t>
            </a:r>
            <a:r>
              <a:rPr lang="de-DE" b="0" i="0" dirty="0" err="1">
                <a:solidFill>
                  <a:srgbClr val="1E1E1E"/>
                </a:solidFill>
                <a:effectLst/>
                <a:latin typeface="karma"/>
              </a:rPr>
              <a:t>tady</a:t>
            </a:r>
            <a:r>
              <a:rPr lang="de-DE" b="0" i="0" dirty="0">
                <a:solidFill>
                  <a:srgbClr val="1E1E1E"/>
                </a:solidFill>
                <a:effectLst/>
                <a:latin typeface="karma"/>
              </a:rPr>
              <a:t> </a:t>
            </a:r>
            <a:r>
              <a:rPr lang="de-DE" b="0" i="0" dirty="0" err="1">
                <a:solidFill>
                  <a:srgbClr val="1E1E1E"/>
                </a:solidFill>
                <a:effectLst/>
                <a:latin typeface="karma"/>
              </a:rPr>
              <a:t>těch</a:t>
            </a:r>
            <a:r>
              <a:rPr lang="de-DE" b="0" i="0" dirty="0">
                <a:solidFill>
                  <a:srgbClr val="1E1E1E"/>
                </a:solidFill>
                <a:effectLst/>
                <a:latin typeface="karma"/>
              </a:rPr>
              <a:t> </a:t>
            </a:r>
            <a:r>
              <a:rPr lang="de-DE" b="0" i="0" dirty="0" err="1">
                <a:solidFill>
                  <a:srgbClr val="1E1E1E"/>
                </a:solidFill>
                <a:effectLst/>
                <a:latin typeface="karma"/>
              </a:rPr>
              <a:t>národnostních</a:t>
            </a:r>
            <a:r>
              <a:rPr lang="de-DE" b="0" i="0" dirty="0">
                <a:solidFill>
                  <a:srgbClr val="1E1E1E"/>
                </a:solidFill>
                <a:effectLst/>
                <a:latin typeface="karma"/>
              </a:rPr>
              <a:t> </a:t>
            </a:r>
            <a:r>
              <a:rPr lang="de-DE" b="0" i="0" dirty="0" err="1">
                <a:solidFill>
                  <a:srgbClr val="1E1E1E"/>
                </a:solidFill>
                <a:effectLst/>
                <a:latin typeface="karma"/>
              </a:rPr>
              <a:t>skupin</a:t>
            </a:r>
            <a:r>
              <a:rPr lang="de-DE" b="0" i="0" dirty="0">
                <a:solidFill>
                  <a:srgbClr val="1E1E1E"/>
                </a:solidFill>
                <a:effectLst/>
                <a:latin typeface="karma"/>
              </a:rPr>
              <a:t>, </a:t>
            </a:r>
            <a:r>
              <a:rPr lang="de-DE" b="0" i="0" dirty="0" err="1">
                <a:solidFill>
                  <a:srgbClr val="1E1E1E"/>
                </a:solidFill>
                <a:effectLst/>
                <a:latin typeface="karma"/>
              </a:rPr>
              <a:t>nejen</a:t>
            </a:r>
            <a:r>
              <a:rPr lang="de-DE" b="0" i="0" dirty="0">
                <a:solidFill>
                  <a:srgbClr val="1E1E1E"/>
                </a:solidFill>
                <a:effectLst/>
                <a:latin typeface="karma"/>
              </a:rPr>
              <a:t> </a:t>
            </a:r>
            <a:r>
              <a:rPr lang="de-DE" b="0" i="0" dirty="0" err="1">
                <a:solidFill>
                  <a:srgbClr val="1E1E1E"/>
                </a:solidFill>
                <a:effectLst/>
                <a:latin typeface="karma"/>
              </a:rPr>
              <a:t>Němců</a:t>
            </a:r>
            <a:r>
              <a:rPr lang="de-DE" b="0" i="0" dirty="0">
                <a:solidFill>
                  <a:srgbClr val="1E1E1E"/>
                </a:solidFill>
                <a:effectLst/>
                <a:latin typeface="karma"/>
              </a:rPr>
              <a:t>, </a:t>
            </a:r>
            <a:r>
              <a:rPr lang="de-DE" b="0" i="0" dirty="0" err="1">
                <a:solidFill>
                  <a:srgbClr val="1E1E1E"/>
                </a:solidFill>
                <a:effectLst/>
                <a:latin typeface="karma"/>
              </a:rPr>
              <a:t>ale</a:t>
            </a:r>
            <a:r>
              <a:rPr lang="de-DE" b="0" i="0" dirty="0">
                <a:solidFill>
                  <a:srgbClr val="1E1E1E"/>
                </a:solidFill>
                <a:effectLst/>
                <a:latin typeface="karma"/>
              </a:rPr>
              <a:t> </a:t>
            </a:r>
            <a:r>
              <a:rPr lang="de-DE" b="0" i="0" dirty="0" err="1">
                <a:solidFill>
                  <a:srgbClr val="1E1E1E"/>
                </a:solidFill>
                <a:effectLst/>
                <a:latin typeface="karma"/>
              </a:rPr>
              <a:t>také</a:t>
            </a:r>
            <a:r>
              <a:rPr lang="de-DE" b="0" i="0" dirty="0">
                <a:solidFill>
                  <a:srgbClr val="1E1E1E"/>
                </a:solidFill>
                <a:effectLst/>
                <a:latin typeface="karma"/>
              </a:rPr>
              <a:t> </a:t>
            </a:r>
            <a:r>
              <a:rPr lang="de-DE" b="0" i="0" dirty="0" err="1">
                <a:solidFill>
                  <a:srgbClr val="1E1E1E"/>
                </a:solidFill>
                <a:effectLst/>
                <a:latin typeface="karma"/>
              </a:rPr>
              <a:t>Rakušanů</a:t>
            </a:r>
            <a:r>
              <a:rPr lang="de-DE" b="0" i="0" dirty="0">
                <a:solidFill>
                  <a:srgbClr val="1E1E1E"/>
                </a:solidFill>
                <a:effectLst/>
                <a:latin typeface="karma"/>
              </a:rPr>
              <a:t>, </a:t>
            </a:r>
            <a:r>
              <a:rPr lang="de-DE" b="0" i="0" dirty="0" err="1">
                <a:solidFill>
                  <a:srgbClr val="1E1E1E"/>
                </a:solidFill>
                <a:effectLst/>
                <a:latin typeface="karma"/>
              </a:rPr>
              <a:t>židů</a:t>
            </a:r>
            <a:r>
              <a:rPr lang="de-DE" b="0" i="0" dirty="0">
                <a:solidFill>
                  <a:srgbClr val="1E1E1E"/>
                </a:solidFill>
                <a:effectLst/>
                <a:latin typeface="karma"/>
              </a:rPr>
              <a:t> a </a:t>
            </a:r>
            <a:r>
              <a:rPr lang="de-DE" b="0" i="0" dirty="0" err="1">
                <a:solidFill>
                  <a:srgbClr val="1E1E1E"/>
                </a:solidFill>
                <a:effectLst/>
                <a:latin typeface="karma"/>
              </a:rPr>
              <a:t>Poláků</a:t>
            </a:r>
            <a:r>
              <a:rPr lang="de-DE" b="0" i="0" dirty="0">
                <a:solidFill>
                  <a:srgbClr val="1E1E1E"/>
                </a:solidFill>
                <a:effectLst/>
                <a:latin typeface="karma"/>
              </a:rPr>
              <a:t>, </a:t>
            </a:r>
            <a:r>
              <a:rPr lang="de-DE" b="0" i="0" dirty="0" err="1">
                <a:solidFill>
                  <a:srgbClr val="1E1E1E"/>
                </a:solidFill>
                <a:effectLst/>
                <a:latin typeface="karma"/>
              </a:rPr>
              <a:t>bylo</a:t>
            </a:r>
            <a:r>
              <a:rPr lang="de-DE" b="0" i="0" dirty="0">
                <a:solidFill>
                  <a:srgbClr val="1E1E1E"/>
                </a:solidFill>
                <a:effectLst/>
                <a:latin typeface="karma"/>
              </a:rPr>
              <a:t> </a:t>
            </a:r>
            <a:r>
              <a:rPr lang="de-DE" b="0" i="0" dirty="0" err="1">
                <a:solidFill>
                  <a:srgbClr val="1E1E1E"/>
                </a:solidFill>
                <a:effectLst/>
                <a:latin typeface="karma"/>
              </a:rPr>
              <a:t>více</a:t>
            </a:r>
            <a:r>
              <a:rPr lang="de-DE" b="0" i="0" dirty="0">
                <a:solidFill>
                  <a:srgbClr val="1E1E1E"/>
                </a:solidFill>
                <a:effectLst/>
                <a:latin typeface="karma"/>
              </a:rPr>
              <a:t> a </a:t>
            </a:r>
            <a:r>
              <a:rPr lang="de-DE" b="0" i="0" dirty="0" err="1">
                <a:solidFill>
                  <a:srgbClr val="1E1E1E"/>
                </a:solidFill>
                <a:effectLst/>
                <a:latin typeface="karma"/>
              </a:rPr>
              <a:t>navzájem</a:t>
            </a:r>
            <a:r>
              <a:rPr lang="de-DE" b="0" i="0" dirty="0">
                <a:solidFill>
                  <a:srgbClr val="1E1E1E"/>
                </a:solidFill>
                <a:effectLst/>
                <a:latin typeface="karma"/>
              </a:rPr>
              <a:t> se </a:t>
            </a:r>
            <a:r>
              <a:rPr lang="de-DE" b="0" i="0" dirty="0" err="1">
                <a:solidFill>
                  <a:srgbClr val="1E1E1E"/>
                </a:solidFill>
                <a:effectLst/>
                <a:latin typeface="karma"/>
              </a:rPr>
              <a:t>kulturně</a:t>
            </a:r>
            <a:r>
              <a:rPr lang="de-DE" b="0" i="0" dirty="0">
                <a:solidFill>
                  <a:srgbClr val="1E1E1E"/>
                </a:solidFill>
                <a:effectLst/>
                <a:latin typeface="karma"/>
              </a:rPr>
              <a:t> </a:t>
            </a:r>
            <a:r>
              <a:rPr lang="de-DE" b="0" i="0" dirty="0" err="1">
                <a:solidFill>
                  <a:srgbClr val="1E1E1E"/>
                </a:solidFill>
                <a:effectLst/>
                <a:latin typeface="karma"/>
              </a:rPr>
              <a:t>obohacovaly</a:t>
            </a:r>
            <a:r>
              <a:rPr lang="de-DE" b="0" i="0" dirty="0">
                <a:solidFill>
                  <a:srgbClr val="1E1E1E"/>
                </a:solidFill>
                <a:effectLst/>
                <a:latin typeface="karma"/>
              </a:rPr>
              <a:t>.</a:t>
            </a:r>
            <a:endParaRPr lang="de-DE" dirty="0"/>
          </a:p>
        </p:txBody>
      </p:sp>
    </p:spTree>
    <p:extLst>
      <p:ext uri="{BB962C8B-B14F-4D97-AF65-F5344CB8AC3E}">
        <p14:creationId xmlns:p14="http://schemas.microsoft.com/office/powerpoint/2010/main" val="406307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C645FD-8B72-8701-C301-AAFAC048318D}"/>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979D765F-962D-344A-ACDA-6EF3C0D0E418}"/>
              </a:ext>
            </a:extLst>
          </p:cNvPr>
          <p:cNvSpPr>
            <a:spLocks noGrp="1"/>
          </p:cNvSpPr>
          <p:nvPr>
            <p:ph idx="1"/>
          </p:nvPr>
        </p:nvSpPr>
        <p:spPr/>
        <p:txBody>
          <a:bodyPr/>
          <a:lstStyle/>
          <a:p>
            <a:r>
              <a:rPr lang="de-DE" b="0" i="0" dirty="0" err="1">
                <a:solidFill>
                  <a:srgbClr val="1E1E1E"/>
                </a:solidFill>
                <a:effectLst/>
                <a:latin typeface="karma"/>
              </a:rPr>
              <a:t>Tvrdí</a:t>
            </a:r>
            <a:r>
              <a:rPr lang="de-DE" b="0" i="0" dirty="0">
                <a:solidFill>
                  <a:srgbClr val="1E1E1E"/>
                </a:solidFill>
                <a:effectLst/>
                <a:latin typeface="karma"/>
              </a:rPr>
              <a:t> se, </a:t>
            </a:r>
            <a:r>
              <a:rPr lang="de-DE" b="0" i="0" dirty="0" err="1">
                <a:solidFill>
                  <a:srgbClr val="1E1E1E"/>
                </a:solidFill>
                <a:effectLst/>
                <a:latin typeface="karma"/>
              </a:rPr>
              <a:t>že</a:t>
            </a:r>
            <a:r>
              <a:rPr lang="de-DE" b="0" i="0" dirty="0">
                <a:solidFill>
                  <a:srgbClr val="1E1E1E"/>
                </a:solidFill>
                <a:effectLst/>
                <a:latin typeface="karma"/>
              </a:rPr>
              <a:t> </a:t>
            </a:r>
            <a:r>
              <a:rPr lang="de-DE" b="0" i="0" dirty="0" err="1">
                <a:solidFill>
                  <a:srgbClr val="1E1E1E"/>
                </a:solidFill>
                <a:effectLst/>
                <a:latin typeface="karma"/>
              </a:rPr>
              <a:t>němčina</a:t>
            </a:r>
            <a:r>
              <a:rPr lang="de-DE" b="0" i="0" dirty="0">
                <a:solidFill>
                  <a:srgbClr val="1E1E1E"/>
                </a:solidFill>
                <a:effectLst/>
                <a:latin typeface="karma"/>
              </a:rPr>
              <a:t> je </a:t>
            </a:r>
            <a:r>
              <a:rPr lang="de-DE" b="0" i="0" dirty="0" err="1">
                <a:solidFill>
                  <a:srgbClr val="1E1E1E"/>
                </a:solidFill>
                <a:effectLst/>
                <a:latin typeface="karma"/>
              </a:rPr>
              <a:t>těžká</a:t>
            </a:r>
            <a:r>
              <a:rPr lang="de-DE" b="0" i="0" dirty="0">
                <a:solidFill>
                  <a:srgbClr val="1E1E1E"/>
                </a:solidFill>
                <a:effectLst/>
                <a:latin typeface="karma"/>
              </a:rPr>
              <a:t> (</a:t>
            </a:r>
            <a:r>
              <a:rPr lang="de-DE" b="0" i="0" dirty="0" err="1">
                <a:solidFill>
                  <a:srgbClr val="1E1E1E"/>
                </a:solidFill>
                <a:effectLst/>
                <a:latin typeface="karma"/>
              </a:rPr>
              <a:t>což</a:t>
            </a:r>
            <a:r>
              <a:rPr lang="de-DE" b="0" i="0" dirty="0">
                <a:solidFill>
                  <a:srgbClr val="1E1E1E"/>
                </a:solidFill>
                <a:effectLst/>
                <a:latin typeface="karma"/>
              </a:rPr>
              <a:t> je </a:t>
            </a:r>
            <a:r>
              <a:rPr lang="de-DE" b="0" i="0" dirty="0" err="1">
                <a:solidFill>
                  <a:srgbClr val="1E1E1E"/>
                </a:solidFill>
                <a:effectLst/>
                <a:latin typeface="karma"/>
              </a:rPr>
              <a:t>pravda</a:t>
            </a:r>
            <a:r>
              <a:rPr lang="de-DE" b="0" i="0" dirty="0">
                <a:solidFill>
                  <a:srgbClr val="1E1E1E"/>
                </a:solidFill>
                <a:effectLst/>
                <a:latin typeface="karma"/>
              </a:rPr>
              <a:t>, </a:t>
            </a:r>
            <a:r>
              <a:rPr lang="de-DE" b="0" i="0" dirty="0" err="1">
                <a:solidFill>
                  <a:srgbClr val="1E1E1E"/>
                </a:solidFill>
                <a:effectLst/>
                <a:latin typeface="karma"/>
              </a:rPr>
              <a:t>ale</a:t>
            </a:r>
            <a:r>
              <a:rPr lang="de-DE" b="0" i="0" dirty="0">
                <a:solidFill>
                  <a:srgbClr val="1E1E1E"/>
                </a:solidFill>
                <a:effectLst/>
                <a:latin typeface="karma"/>
              </a:rPr>
              <a:t> je </a:t>
            </a:r>
            <a:r>
              <a:rPr lang="de-DE" b="0" i="0" dirty="0" err="1">
                <a:solidFill>
                  <a:srgbClr val="1E1E1E"/>
                </a:solidFill>
                <a:effectLst/>
                <a:latin typeface="karma"/>
              </a:rPr>
              <a:t>úplně</a:t>
            </a:r>
            <a:r>
              <a:rPr lang="de-DE" b="0" i="0" dirty="0">
                <a:solidFill>
                  <a:srgbClr val="1E1E1E"/>
                </a:solidFill>
                <a:effectLst/>
                <a:latin typeface="karma"/>
              </a:rPr>
              <a:t> </a:t>
            </a:r>
            <a:r>
              <a:rPr lang="de-DE" b="0" i="0" dirty="0" err="1">
                <a:solidFill>
                  <a:srgbClr val="1E1E1E"/>
                </a:solidFill>
                <a:effectLst/>
                <a:latin typeface="karma"/>
              </a:rPr>
              <a:t>stejně</a:t>
            </a:r>
            <a:r>
              <a:rPr lang="de-DE" b="0" i="0" dirty="0">
                <a:solidFill>
                  <a:srgbClr val="1E1E1E"/>
                </a:solidFill>
                <a:effectLst/>
                <a:latin typeface="karma"/>
              </a:rPr>
              <a:t> </a:t>
            </a:r>
            <a:r>
              <a:rPr lang="de-DE" b="0" i="0" dirty="0" err="1">
                <a:solidFill>
                  <a:srgbClr val="1E1E1E"/>
                </a:solidFill>
                <a:effectLst/>
                <a:latin typeface="karma"/>
              </a:rPr>
              <a:t>těžká</a:t>
            </a:r>
            <a:r>
              <a:rPr lang="de-DE" b="0" i="0" dirty="0">
                <a:solidFill>
                  <a:srgbClr val="1E1E1E"/>
                </a:solidFill>
                <a:effectLst/>
                <a:latin typeface="karma"/>
              </a:rPr>
              <a:t> </a:t>
            </a:r>
            <a:r>
              <a:rPr lang="de-DE" b="0" i="0" dirty="0" err="1">
                <a:solidFill>
                  <a:srgbClr val="1E1E1E"/>
                </a:solidFill>
                <a:effectLst/>
                <a:latin typeface="karma"/>
              </a:rPr>
              <a:t>jako</a:t>
            </a:r>
            <a:r>
              <a:rPr lang="de-DE" b="0" i="0" dirty="0">
                <a:solidFill>
                  <a:srgbClr val="1E1E1E"/>
                </a:solidFill>
                <a:effectLst/>
                <a:latin typeface="karma"/>
              </a:rPr>
              <a:t> </a:t>
            </a:r>
            <a:r>
              <a:rPr lang="de-DE" b="0" i="0" dirty="0" err="1">
                <a:solidFill>
                  <a:srgbClr val="1E1E1E"/>
                </a:solidFill>
                <a:effectLst/>
                <a:latin typeface="karma"/>
              </a:rPr>
              <a:t>všechny</a:t>
            </a:r>
            <a:r>
              <a:rPr lang="de-DE" b="0" i="0" dirty="0">
                <a:solidFill>
                  <a:srgbClr val="1E1E1E"/>
                </a:solidFill>
                <a:effectLst/>
                <a:latin typeface="karma"/>
              </a:rPr>
              <a:t> </a:t>
            </a:r>
            <a:r>
              <a:rPr lang="de-DE" b="0" i="0" dirty="0" err="1">
                <a:solidFill>
                  <a:srgbClr val="1E1E1E"/>
                </a:solidFill>
                <a:effectLst/>
                <a:latin typeface="karma"/>
              </a:rPr>
              <a:t>cizí</a:t>
            </a:r>
            <a:r>
              <a:rPr lang="de-DE" b="0" i="0" dirty="0">
                <a:solidFill>
                  <a:srgbClr val="1E1E1E"/>
                </a:solidFill>
                <a:effectLst/>
                <a:latin typeface="karma"/>
              </a:rPr>
              <a:t> </a:t>
            </a:r>
            <a:r>
              <a:rPr lang="de-DE" b="0" i="0" dirty="0" err="1">
                <a:solidFill>
                  <a:srgbClr val="1E1E1E"/>
                </a:solidFill>
                <a:effectLst/>
                <a:latin typeface="karma"/>
              </a:rPr>
              <a:t>jazyky</a:t>
            </a:r>
            <a:r>
              <a:rPr lang="de-DE" b="0" i="0" dirty="0">
                <a:solidFill>
                  <a:srgbClr val="1E1E1E"/>
                </a:solidFill>
                <a:effectLst/>
                <a:latin typeface="karma"/>
              </a:rPr>
              <a:t>, </a:t>
            </a:r>
            <a:r>
              <a:rPr lang="de-DE" b="0" i="0" dirty="0" err="1">
                <a:solidFill>
                  <a:srgbClr val="1E1E1E"/>
                </a:solidFill>
                <a:effectLst/>
                <a:latin typeface="karma"/>
              </a:rPr>
              <a:t>co</a:t>
            </a:r>
            <a:r>
              <a:rPr lang="de-DE" b="0" i="0" dirty="0">
                <a:solidFill>
                  <a:srgbClr val="1E1E1E"/>
                </a:solidFill>
                <a:effectLst/>
                <a:latin typeface="karma"/>
              </a:rPr>
              <a:t> se je </a:t>
            </a:r>
            <a:r>
              <a:rPr lang="de-DE" b="0" i="0" dirty="0" err="1">
                <a:solidFill>
                  <a:srgbClr val="1E1E1E"/>
                </a:solidFill>
                <a:effectLst/>
                <a:latin typeface="karma"/>
              </a:rPr>
              <a:t>člověk</a:t>
            </a:r>
            <a:r>
              <a:rPr lang="de-DE" b="0" i="0" dirty="0">
                <a:solidFill>
                  <a:srgbClr val="1E1E1E"/>
                </a:solidFill>
                <a:effectLst/>
                <a:latin typeface="karma"/>
              </a:rPr>
              <a:t> </a:t>
            </a:r>
            <a:r>
              <a:rPr lang="de-DE" b="0" i="0" dirty="0" err="1">
                <a:solidFill>
                  <a:srgbClr val="1E1E1E"/>
                </a:solidFill>
                <a:effectLst/>
                <a:latin typeface="karma"/>
              </a:rPr>
              <a:t>pokouší</a:t>
            </a:r>
            <a:r>
              <a:rPr lang="de-DE" b="0" i="0" dirty="0">
                <a:solidFill>
                  <a:srgbClr val="1E1E1E"/>
                </a:solidFill>
                <a:effectLst/>
                <a:latin typeface="karma"/>
              </a:rPr>
              <a:t> </a:t>
            </a:r>
            <a:r>
              <a:rPr lang="de-DE" b="0" i="0" dirty="0" err="1">
                <a:solidFill>
                  <a:srgbClr val="1E1E1E"/>
                </a:solidFill>
                <a:effectLst/>
                <a:latin typeface="karma"/>
              </a:rPr>
              <a:t>naučit</a:t>
            </a:r>
            <a:r>
              <a:rPr lang="de-DE" b="0" i="0" dirty="0">
                <a:solidFill>
                  <a:srgbClr val="1E1E1E"/>
                </a:solidFill>
                <a:effectLst/>
                <a:latin typeface="karma"/>
              </a:rPr>
              <a:t>), </a:t>
            </a:r>
            <a:r>
              <a:rPr lang="de-DE" b="0" i="0" dirty="0" err="1">
                <a:solidFill>
                  <a:srgbClr val="1E1E1E"/>
                </a:solidFill>
                <a:effectLst/>
                <a:latin typeface="karma"/>
              </a:rPr>
              <a:t>popkulturně</a:t>
            </a:r>
            <a:r>
              <a:rPr lang="de-DE" b="0" i="0" dirty="0">
                <a:solidFill>
                  <a:srgbClr val="1E1E1E"/>
                </a:solidFill>
                <a:effectLst/>
                <a:latin typeface="karma"/>
              </a:rPr>
              <a:t> </a:t>
            </a:r>
            <a:r>
              <a:rPr lang="de-DE" b="0" i="0" dirty="0" err="1">
                <a:solidFill>
                  <a:srgbClr val="1E1E1E"/>
                </a:solidFill>
                <a:effectLst/>
                <a:latin typeface="karma"/>
              </a:rPr>
              <a:t>neatraktivní</a:t>
            </a:r>
            <a:r>
              <a:rPr lang="de-DE" b="0" i="0" dirty="0">
                <a:solidFill>
                  <a:srgbClr val="1E1E1E"/>
                </a:solidFill>
                <a:effectLst/>
                <a:latin typeface="karma"/>
              </a:rPr>
              <a:t>, </a:t>
            </a:r>
            <a:r>
              <a:rPr lang="de-DE" b="0" i="0" dirty="0" err="1">
                <a:solidFill>
                  <a:srgbClr val="1E1E1E"/>
                </a:solidFill>
                <a:effectLst/>
                <a:latin typeface="karma"/>
              </a:rPr>
              <a:t>nehezká</a:t>
            </a:r>
            <a:r>
              <a:rPr lang="de-DE" b="0" i="0" dirty="0">
                <a:solidFill>
                  <a:srgbClr val="1E1E1E"/>
                </a:solidFill>
                <a:effectLst/>
                <a:latin typeface="karma"/>
              </a:rPr>
              <a:t>, je </a:t>
            </a:r>
            <a:r>
              <a:rPr lang="de-DE" b="0" i="0" dirty="0" err="1">
                <a:solidFill>
                  <a:srgbClr val="1E1E1E"/>
                </a:solidFill>
                <a:effectLst/>
                <a:latin typeface="karma"/>
              </a:rPr>
              <a:t>to</a:t>
            </a:r>
            <a:r>
              <a:rPr lang="de-DE" b="0" i="0" dirty="0">
                <a:solidFill>
                  <a:srgbClr val="1E1E1E"/>
                </a:solidFill>
                <a:effectLst/>
                <a:latin typeface="karma"/>
              </a:rPr>
              <a:t> </a:t>
            </a:r>
            <a:r>
              <a:rPr lang="de-DE" b="0" i="0" dirty="0" err="1">
                <a:solidFill>
                  <a:srgbClr val="1E1E1E"/>
                </a:solidFill>
                <a:effectLst/>
                <a:latin typeface="karma"/>
              </a:rPr>
              <a:t>jazyk</a:t>
            </a:r>
            <a:r>
              <a:rPr lang="de-DE" b="0" i="0" dirty="0">
                <a:solidFill>
                  <a:srgbClr val="1E1E1E"/>
                </a:solidFill>
                <a:effectLst/>
                <a:latin typeface="karma"/>
              </a:rPr>
              <a:t> </a:t>
            </a:r>
            <a:r>
              <a:rPr lang="de-DE" b="0" i="0" dirty="0" err="1">
                <a:solidFill>
                  <a:srgbClr val="1E1E1E"/>
                </a:solidFill>
                <a:effectLst/>
                <a:latin typeface="karma"/>
              </a:rPr>
              <a:t>okupantů</a:t>
            </a:r>
            <a:r>
              <a:rPr lang="de-DE" b="0" i="0" dirty="0">
                <a:solidFill>
                  <a:srgbClr val="1E1E1E"/>
                </a:solidFill>
                <a:effectLst/>
                <a:latin typeface="karma"/>
              </a:rPr>
              <a:t> a </a:t>
            </a:r>
            <a:r>
              <a:rPr lang="de-DE" b="0" i="0" dirty="0" err="1">
                <a:solidFill>
                  <a:srgbClr val="1E1E1E"/>
                </a:solidFill>
                <a:effectLst/>
                <a:latin typeface="karma"/>
              </a:rPr>
              <a:t>Hitlera</a:t>
            </a:r>
            <a:r>
              <a:rPr lang="de-DE" b="0" i="0" dirty="0">
                <a:solidFill>
                  <a:srgbClr val="1E1E1E"/>
                </a:solidFill>
                <a:effectLst/>
                <a:latin typeface="karma"/>
              </a:rPr>
              <a:t> – a </a:t>
            </a:r>
            <a:r>
              <a:rPr lang="de-DE" b="0" i="0" dirty="0" err="1">
                <a:solidFill>
                  <a:srgbClr val="1E1E1E"/>
                </a:solidFill>
                <a:effectLst/>
                <a:latin typeface="karma"/>
              </a:rPr>
              <a:t>podobné</a:t>
            </a:r>
            <a:r>
              <a:rPr lang="de-DE" b="0" i="0" dirty="0">
                <a:solidFill>
                  <a:srgbClr val="1E1E1E"/>
                </a:solidFill>
                <a:effectLst/>
                <a:latin typeface="karma"/>
              </a:rPr>
              <a:t> </a:t>
            </a:r>
            <a:r>
              <a:rPr lang="de-DE" b="0" i="0" dirty="0" err="1">
                <a:solidFill>
                  <a:srgbClr val="1E1E1E"/>
                </a:solidFill>
                <a:effectLst/>
                <a:latin typeface="karma"/>
              </a:rPr>
              <a:t>další</a:t>
            </a:r>
            <a:r>
              <a:rPr lang="de-DE" b="0" i="0" dirty="0">
                <a:solidFill>
                  <a:srgbClr val="1E1E1E"/>
                </a:solidFill>
                <a:effectLst/>
                <a:latin typeface="karma"/>
              </a:rPr>
              <a:t> </a:t>
            </a:r>
            <a:r>
              <a:rPr lang="de-DE" b="0" i="0" dirty="0" err="1">
                <a:solidFill>
                  <a:srgbClr val="1E1E1E"/>
                </a:solidFill>
                <a:effectLst/>
                <a:latin typeface="karma"/>
              </a:rPr>
              <a:t>zjednodušující</a:t>
            </a:r>
            <a:r>
              <a:rPr lang="de-DE" b="0" i="0" dirty="0">
                <a:solidFill>
                  <a:srgbClr val="1E1E1E"/>
                </a:solidFill>
                <a:effectLst/>
                <a:latin typeface="karma"/>
              </a:rPr>
              <a:t> </a:t>
            </a:r>
            <a:r>
              <a:rPr lang="de-DE" b="0" i="0" dirty="0" err="1">
                <a:solidFill>
                  <a:srgbClr val="1E1E1E"/>
                </a:solidFill>
                <a:effectLst/>
                <a:latin typeface="karma"/>
              </a:rPr>
              <a:t>mýty</a:t>
            </a:r>
            <a:r>
              <a:rPr lang="de-DE" b="0" i="0" dirty="0">
                <a:solidFill>
                  <a:srgbClr val="1E1E1E"/>
                </a:solidFill>
                <a:effectLst/>
                <a:latin typeface="karma"/>
              </a:rPr>
              <a:t>.</a:t>
            </a:r>
            <a:endParaRPr lang="de-DE" dirty="0"/>
          </a:p>
        </p:txBody>
      </p:sp>
    </p:spTree>
    <p:extLst>
      <p:ext uri="{BB962C8B-B14F-4D97-AF65-F5344CB8AC3E}">
        <p14:creationId xmlns:p14="http://schemas.microsoft.com/office/powerpoint/2010/main" val="130575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F90E2-375C-4A57-9DD2-B44A7552DF2A}"/>
              </a:ext>
            </a:extLst>
          </p:cNvPr>
          <p:cNvSpPr>
            <a:spLocks noGrp="1"/>
          </p:cNvSpPr>
          <p:nvPr>
            <p:ph type="title"/>
          </p:nvPr>
        </p:nvSpPr>
        <p:spPr/>
        <p:txBody>
          <a:bodyPr/>
          <a:lstStyle/>
          <a:p>
            <a:r>
              <a:rPr lang="cs-CZ" dirty="0"/>
              <a:t>Slovní zásoba</a:t>
            </a:r>
            <a:endParaRPr lang="de-DE" dirty="0"/>
          </a:p>
        </p:txBody>
      </p:sp>
      <p:sp>
        <p:nvSpPr>
          <p:cNvPr id="3" name="Zástupný obsah 2">
            <a:extLst>
              <a:ext uri="{FF2B5EF4-FFF2-40B4-BE49-F238E27FC236}">
                <a16:creationId xmlns:a16="http://schemas.microsoft.com/office/drawing/2014/main" id="{C5C89B34-10B4-46D3-BEEA-682A2DA9E366}"/>
              </a:ext>
            </a:extLst>
          </p:cNvPr>
          <p:cNvSpPr>
            <a:spLocks noGrp="1"/>
          </p:cNvSpPr>
          <p:nvPr>
            <p:ph idx="1"/>
          </p:nvPr>
        </p:nvSpPr>
        <p:spPr>
          <a:xfrm>
            <a:off x="1024128" y="2249424"/>
            <a:ext cx="9720071" cy="4023360"/>
          </a:xfrm>
        </p:spPr>
        <p:txBody>
          <a:bodyPr>
            <a:normAutofit/>
          </a:bodyPr>
          <a:lstStyle/>
          <a:p>
            <a:r>
              <a:rPr lang="cs-CZ" dirty="0"/>
              <a:t>- slovníky: </a:t>
            </a:r>
            <a:r>
              <a:rPr lang="cs-CZ" dirty="0">
                <a:hlinkClick r:id="rId2"/>
              </a:rPr>
              <a:t>www.slovnik.seznam.cz</a:t>
            </a:r>
            <a:r>
              <a:rPr lang="cs-CZ" dirty="0"/>
              <a:t>, </a:t>
            </a:r>
            <a:r>
              <a:rPr lang="cs-CZ" dirty="0">
                <a:hlinkClick r:id="rId3"/>
              </a:rPr>
              <a:t>www.slovnik.cz</a:t>
            </a:r>
            <a:r>
              <a:rPr lang="cs-CZ" dirty="0"/>
              <a:t>, </a:t>
            </a:r>
            <a:r>
              <a:rPr lang="cs-CZ" dirty="0">
                <a:hlinkClick r:id="rId4"/>
              </a:rPr>
              <a:t>www.duden.de</a:t>
            </a:r>
            <a:r>
              <a:rPr lang="cs-CZ" dirty="0"/>
              <a:t> </a:t>
            </a:r>
          </a:p>
          <a:p>
            <a:r>
              <a:rPr lang="cs-CZ" dirty="0"/>
              <a:t>- slovník historických slov: </a:t>
            </a:r>
            <a:r>
              <a:rPr lang="cs-CZ" dirty="0">
                <a:hlinkClick r:id="rId5"/>
              </a:rPr>
              <a:t>https://www.dwds.de/</a:t>
            </a:r>
            <a:endParaRPr lang="cs-CZ" dirty="0"/>
          </a:p>
          <a:p>
            <a:r>
              <a:rPr lang="cs-CZ" dirty="0"/>
              <a:t>- korpusy: </a:t>
            </a:r>
            <a:r>
              <a:rPr lang="cs-CZ" dirty="0">
                <a:hlinkClick r:id="rId6"/>
              </a:rPr>
              <a:t>www.linguatools.de</a:t>
            </a:r>
            <a:r>
              <a:rPr lang="cs-CZ" dirty="0"/>
              <a:t> </a:t>
            </a:r>
          </a:p>
          <a:p>
            <a:r>
              <a:rPr lang="cs-CZ" dirty="0"/>
              <a:t>- výslovnost: </a:t>
            </a:r>
            <a:r>
              <a:rPr lang="cs-CZ" dirty="0">
                <a:hlinkClick r:id="rId7"/>
              </a:rPr>
              <a:t>www.forvo.com</a:t>
            </a:r>
            <a:r>
              <a:rPr lang="cs-CZ" dirty="0"/>
              <a:t> </a:t>
            </a:r>
            <a:endParaRPr lang="de-DE" dirty="0"/>
          </a:p>
          <a:p>
            <a:pPr marL="0" indent="0">
              <a:buNone/>
            </a:pPr>
            <a:r>
              <a:rPr lang="cs-CZ" dirty="0"/>
              <a:t>- </a:t>
            </a:r>
            <a:r>
              <a:rPr lang="cs-CZ" dirty="0" err="1"/>
              <a:t>Quizlet</a:t>
            </a:r>
            <a:r>
              <a:rPr lang="cs-CZ" dirty="0"/>
              <a:t>, </a:t>
            </a:r>
            <a:r>
              <a:rPr lang="cs-CZ" dirty="0" err="1"/>
              <a:t>Anki</a:t>
            </a:r>
            <a:r>
              <a:rPr lang="cs-CZ" dirty="0"/>
              <a:t> - </a:t>
            </a:r>
            <a:r>
              <a:rPr lang="cs-CZ" sz="1800" dirty="0" err="1">
                <a:effectLst/>
                <a:latin typeface="Calibri" panose="020F0502020204030204" pitchFamily="34" charset="0"/>
              </a:rPr>
              <a:t>spaced</a:t>
            </a:r>
            <a:r>
              <a:rPr lang="cs-CZ" sz="1800" dirty="0">
                <a:effectLst/>
                <a:latin typeface="Calibri" panose="020F0502020204030204" pitchFamily="34" charset="0"/>
              </a:rPr>
              <a:t> </a:t>
            </a:r>
            <a:r>
              <a:rPr lang="cs-CZ" sz="1800" dirty="0" err="1">
                <a:effectLst/>
                <a:latin typeface="Calibri" panose="020F0502020204030204" pitchFamily="34" charset="0"/>
              </a:rPr>
              <a:t>repetition</a:t>
            </a:r>
            <a:endParaRPr lang="cs-CZ" dirty="0"/>
          </a:p>
          <a:p>
            <a:r>
              <a:rPr lang="cs-CZ" dirty="0"/>
              <a:t>- paměťové techniky</a:t>
            </a:r>
          </a:p>
          <a:p>
            <a:r>
              <a:rPr lang="de-DE" u="sng" dirty="0">
                <a:hlinkClick r:id="rId8"/>
              </a:rPr>
              <a:t>https://kisk.phil.muni.cz/kreativita/temata/kreativni-techniky/pametove-techniky</a:t>
            </a:r>
            <a:endParaRPr lang="de-DE" dirty="0"/>
          </a:p>
        </p:txBody>
      </p:sp>
    </p:spTree>
    <p:extLst>
      <p:ext uri="{BB962C8B-B14F-4D97-AF65-F5344CB8AC3E}">
        <p14:creationId xmlns:p14="http://schemas.microsoft.com/office/powerpoint/2010/main" val="136847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43EB3A-724B-2AD7-1134-806F0D7D103E}"/>
              </a:ext>
            </a:extLst>
          </p:cNvPr>
          <p:cNvSpPr>
            <a:spLocks noGrp="1"/>
          </p:cNvSpPr>
          <p:nvPr>
            <p:ph type="title"/>
          </p:nvPr>
        </p:nvSpPr>
        <p:spPr/>
        <p:txBody>
          <a:bodyPr/>
          <a:lstStyle/>
          <a:p>
            <a:endParaRPr lang="de-DE"/>
          </a:p>
        </p:txBody>
      </p:sp>
      <p:pic>
        <p:nvPicPr>
          <p:cNvPr id="5" name="Zástupný obsah 4">
            <a:extLst>
              <a:ext uri="{FF2B5EF4-FFF2-40B4-BE49-F238E27FC236}">
                <a16:creationId xmlns:a16="http://schemas.microsoft.com/office/drawing/2014/main" id="{667BB607-A19B-4E70-CD29-84EF823D91E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4128" y="118151"/>
            <a:ext cx="10021384" cy="5869668"/>
          </a:xfrm>
        </p:spPr>
      </p:pic>
    </p:spTree>
    <p:extLst>
      <p:ext uri="{BB962C8B-B14F-4D97-AF65-F5344CB8AC3E}">
        <p14:creationId xmlns:p14="http://schemas.microsoft.com/office/powerpoint/2010/main" val="373406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66F11-F84F-4E08-AD8E-AD92C92867F9}"/>
              </a:ext>
            </a:extLst>
          </p:cNvPr>
          <p:cNvSpPr>
            <a:spLocks noGrp="1"/>
          </p:cNvSpPr>
          <p:nvPr>
            <p:ph type="title"/>
          </p:nvPr>
        </p:nvSpPr>
        <p:spPr/>
        <p:txBody>
          <a:bodyPr/>
          <a:lstStyle/>
          <a:p>
            <a:r>
              <a:rPr lang="cs-CZ" dirty="0"/>
              <a:t>gramatika</a:t>
            </a:r>
            <a:endParaRPr lang="de-DE" dirty="0"/>
          </a:p>
        </p:txBody>
      </p:sp>
      <p:sp>
        <p:nvSpPr>
          <p:cNvPr id="3" name="Zástupný obsah 2">
            <a:extLst>
              <a:ext uri="{FF2B5EF4-FFF2-40B4-BE49-F238E27FC236}">
                <a16:creationId xmlns:a16="http://schemas.microsoft.com/office/drawing/2014/main" id="{79FE1567-6426-4284-BADF-0E2356C89910}"/>
              </a:ext>
            </a:extLst>
          </p:cNvPr>
          <p:cNvSpPr>
            <a:spLocks noGrp="1"/>
          </p:cNvSpPr>
          <p:nvPr>
            <p:ph idx="1"/>
          </p:nvPr>
        </p:nvSpPr>
        <p:spPr/>
        <p:txBody>
          <a:bodyPr/>
          <a:lstStyle/>
          <a:p>
            <a:r>
              <a:rPr lang="de-DE" dirty="0">
                <a:hlinkClick r:id="rId2"/>
              </a:rPr>
              <a:t>http://www.kj.fme.vutbr.cz/studopory/de/grammar/bag.pdf</a:t>
            </a:r>
            <a:endParaRPr lang="cs-CZ" dirty="0"/>
          </a:p>
          <a:p>
            <a:r>
              <a:rPr lang="cs-CZ" dirty="0"/>
              <a:t>Konjugace: </a:t>
            </a:r>
            <a:r>
              <a:rPr lang="de-DE" dirty="0">
                <a:hlinkClick r:id="rId3"/>
              </a:rPr>
              <a:t>http://konjugator.reverso.net/konjugation-deutsch-verb-kennenlernen.html</a:t>
            </a:r>
            <a:endParaRPr lang="cs-CZ" dirty="0"/>
          </a:p>
          <a:p>
            <a:r>
              <a:rPr lang="cs-CZ" dirty="0">
                <a:hlinkClick r:id="rId4"/>
              </a:rPr>
              <a:t>www.slovnik.cz</a:t>
            </a:r>
            <a:endParaRPr lang="cs-CZ" dirty="0"/>
          </a:p>
          <a:p>
            <a:endParaRPr lang="cs-CZ" dirty="0"/>
          </a:p>
          <a:p>
            <a:endParaRPr lang="cs-CZ" dirty="0"/>
          </a:p>
          <a:p>
            <a:endParaRPr lang="cs-CZ" dirty="0"/>
          </a:p>
          <a:p>
            <a:endParaRPr lang="cs-CZ" dirty="0"/>
          </a:p>
          <a:p>
            <a:pPr marL="0" indent="0">
              <a:buNone/>
            </a:pPr>
            <a:endParaRPr lang="de-DE" dirty="0"/>
          </a:p>
        </p:txBody>
      </p:sp>
    </p:spTree>
    <p:extLst>
      <p:ext uri="{BB962C8B-B14F-4D97-AF65-F5344CB8AC3E}">
        <p14:creationId xmlns:p14="http://schemas.microsoft.com/office/powerpoint/2010/main" val="4199649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EC582-39A3-4798-90A4-E398A6EEC802}"/>
              </a:ext>
            </a:extLst>
          </p:cNvPr>
          <p:cNvSpPr>
            <a:spLocks noGrp="1"/>
          </p:cNvSpPr>
          <p:nvPr>
            <p:ph type="title"/>
          </p:nvPr>
        </p:nvSpPr>
        <p:spPr>
          <a:xfrm>
            <a:off x="983488" y="473456"/>
            <a:ext cx="9720072" cy="1499616"/>
          </a:xfrm>
        </p:spPr>
        <p:txBody>
          <a:bodyPr/>
          <a:lstStyle/>
          <a:p>
            <a:r>
              <a:rPr lang="cs-CZ" dirty="0"/>
              <a:t>Podmínky ukončení</a:t>
            </a:r>
            <a:endParaRPr lang="de-DE" dirty="0"/>
          </a:p>
        </p:txBody>
      </p:sp>
      <p:sp>
        <p:nvSpPr>
          <p:cNvPr id="3" name="Zástupný obsah 2">
            <a:extLst>
              <a:ext uri="{FF2B5EF4-FFF2-40B4-BE49-F238E27FC236}">
                <a16:creationId xmlns:a16="http://schemas.microsoft.com/office/drawing/2014/main" id="{13BAA5FA-23FA-4F7E-A2CB-1630A51AA9C3}"/>
              </a:ext>
            </a:extLst>
          </p:cNvPr>
          <p:cNvSpPr>
            <a:spLocks noGrp="1"/>
          </p:cNvSpPr>
          <p:nvPr>
            <p:ph idx="1"/>
          </p:nvPr>
        </p:nvSpPr>
        <p:spPr>
          <a:xfrm>
            <a:off x="0" y="1608667"/>
            <a:ext cx="12192000" cy="5005493"/>
          </a:xfrm>
        </p:spPr>
        <p:txBody>
          <a:bodyPr>
            <a:normAutofit fontScale="92500" lnSpcReduction="10000"/>
          </a:bodyPr>
          <a:lstStyle/>
          <a:p>
            <a:r>
              <a:rPr lang="cs-CZ" dirty="0"/>
              <a:t>- docházku nevedu – pokud se chcete učit </a:t>
            </a:r>
            <a:r>
              <a:rPr lang="cs-CZ" dirty="0" err="1"/>
              <a:t>nj</a:t>
            </a:r>
            <a:r>
              <a:rPr lang="cs-CZ" dirty="0"/>
              <a:t> sami doma, nic proti tomu nemám</a:t>
            </a:r>
          </a:p>
          <a:p>
            <a:r>
              <a:rPr lang="cs-CZ" dirty="0"/>
              <a:t>- pro kurz existuje ELF – jako podpora, pokud byste měli pocit, že si potřebujete gramatiku ještě jednou projít a procvičit – není ale povinný</a:t>
            </a:r>
          </a:p>
          <a:p>
            <a:r>
              <a:rPr lang="cs-CZ" dirty="0"/>
              <a:t>--------------------</a:t>
            </a:r>
          </a:p>
          <a:p>
            <a:r>
              <a:rPr lang="cs-CZ" dirty="0">
                <a:sym typeface="Wingdings" panose="05000000000000000000" pitchFamily="2" charset="2"/>
              </a:rPr>
              <a:t>Test: V zásadě bychom ale v hodině měli vždy dospět k formulaci probírané gramatiky a sesbírání několika potřebných výrazů slovní zásoby, které zapíšeme do sdíleného dokumentu „Tabule“, na který se dostanete v Elfu. Tato gramatika a slovní zásoba pak budou testovány na konci semestru. Testování nepovažuji za dobrý způsob ukončení, ale letos se k němu uchyluji, abych získala zpětnou vazbu na to</a:t>
            </a:r>
            <a:r>
              <a:rPr lang="cs-CZ">
                <a:sym typeface="Wingdings" panose="05000000000000000000" pitchFamily="2" charset="2"/>
              </a:rPr>
              <a:t>, zda </a:t>
            </a:r>
            <a:r>
              <a:rPr lang="cs-CZ" dirty="0">
                <a:sym typeface="Wingdings" panose="05000000000000000000" pitchFamily="2" charset="2"/>
              </a:rPr>
              <a:t>je moje výuka efektivní. Berte tedy věc prosím spíše tak, že test je pro mě a ne pro Vás. Pokud budete docházet do hodin a aktivně se jich účastnit, měl by pro Vás test být pouze </a:t>
            </a:r>
            <a:r>
              <a:rPr lang="cs-CZ" b="1" dirty="0">
                <a:sym typeface="Wingdings" panose="05000000000000000000" pitchFamily="2" charset="2"/>
              </a:rPr>
              <a:t>formalitou</a:t>
            </a:r>
            <a:r>
              <a:rPr lang="cs-CZ" dirty="0">
                <a:sym typeface="Wingdings" panose="05000000000000000000" pitchFamily="2" charset="2"/>
              </a:rPr>
              <a:t>. Stejně tak pokud se budete sami aktivně němčině věnovat domácí přípravou za pomoci Elfu, případných konzultací se mnou atd. </a:t>
            </a:r>
          </a:p>
          <a:p>
            <a:r>
              <a:rPr lang="cs-CZ" dirty="0">
                <a:sym typeface="Wingdings" panose="05000000000000000000" pitchFamily="2" charset="2"/>
              </a:rPr>
              <a:t>----------------------</a:t>
            </a:r>
          </a:p>
          <a:p>
            <a:r>
              <a:rPr lang="cs-CZ" dirty="0">
                <a:sym typeface="Wingdings" panose="05000000000000000000" pitchFamily="2" charset="2"/>
              </a:rPr>
              <a:t>Autonomní učení - </a:t>
            </a:r>
            <a:r>
              <a:rPr lang="cs-CZ" dirty="0"/>
              <a:t>studijní deník: rozhodnout se, na čem chcete pracovat (může to být cokoli s němčinou – vyplňování gramatických cvičení, učení slovíček, čtení, poslech audio/video, aktivita ve dvojicích…) a zapisovat si do něj konkrétní doby, kdy jste se učili (min. 10 hod za semestr) a co jste se naučili. Poté, co úspěšně absolvujete test (první termín v zápočtovém týdnu), mě kontaktujte a sejdeme se osobně, abyste mi představili svoji činnost)</a:t>
            </a:r>
            <a:endParaRPr lang="cs-CZ" dirty="0">
              <a:sym typeface="Wingdings" panose="05000000000000000000" pitchFamily="2" charset="2"/>
            </a:endParaRPr>
          </a:p>
        </p:txBody>
      </p:sp>
    </p:spTree>
    <p:extLst>
      <p:ext uri="{BB962C8B-B14F-4D97-AF65-F5344CB8AC3E}">
        <p14:creationId xmlns:p14="http://schemas.microsoft.com/office/powerpoint/2010/main" val="27275511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1205</Words>
  <Application>Microsoft Office PowerPoint</Application>
  <PresentationFormat>Širokoúhlá obrazovka</PresentationFormat>
  <Paragraphs>54</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Calibri</vt:lpstr>
      <vt:lpstr>karma</vt:lpstr>
      <vt:lpstr>Tw Cen MT</vt:lpstr>
      <vt:lpstr>Tw Cen MT Condensed</vt:lpstr>
      <vt:lpstr>Wingdings 3</vt:lpstr>
      <vt:lpstr>Integrál</vt:lpstr>
      <vt:lpstr>Němčina pro historiky umění</vt:lpstr>
      <vt:lpstr>Ingeborg Fialová:</vt:lpstr>
      <vt:lpstr>Tím, že přestáváme rozumět německy, se odřezáváme od svých kořenů a kultury, říká profesorka Fialová </vt:lpstr>
      <vt:lpstr>Proč je podle vás škoda, že se tyto národy odloučily?</vt:lpstr>
      <vt:lpstr>Prezentace aplikace PowerPoint</vt:lpstr>
      <vt:lpstr>Slovní zásoba</vt:lpstr>
      <vt:lpstr>Prezentace aplikace PowerPoint</vt:lpstr>
      <vt:lpstr>gramatika</vt:lpstr>
      <vt:lpstr>Podmínky ukončení</vt:lpstr>
      <vt:lpstr>Prezentace aplikace PowerPoint</vt:lpstr>
      <vt:lpstr>Konzultační hodiny</vt:lpstr>
      <vt:lpstr>Prezentace aplikace PowerPoint</vt:lpstr>
      <vt:lpstr>Co vy na to???</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29</cp:revision>
  <dcterms:created xsi:type="dcterms:W3CDTF">2019-09-27T09:13:01Z</dcterms:created>
  <dcterms:modified xsi:type="dcterms:W3CDTF">2023-02-24T11:56:09Z</dcterms:modified>
</cp:coreProperties>
</file>