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3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2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25.xml" ContentType="application/vnd.openxmlformats-officedocument.presentationml.notesSlide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notesSlides/notesSlide26.xml" ContentType="application/vnd.openxmlformats-officedocument.presentationml.notesSlide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7" r:id="rId1"/>
  </p:sldMasterIdLst>
  <p:notesMasterIdLst>
    <p:notesMasterId r:id="rId43"/>
  </p:notesMasterIdLst>
  <p:sldIdLst>
    <p:sldId id="256" r:id="rId2"/>
    <p:sldId id="301" r:id="rId3"/>
    <p:sldId id="257" r:id="rId4"/>
    <p:sldId id="258" r:id="rId5"/>
    <p:sldId id="275" r:id="rId6"/>
    <p:sldId id="278" r:id="rId7"/>
    <p:sldId id="259" r:id="rId8"/>
    <p:sldId id="260" r:id="rId9"/>
    <p:sldId id="276" r:id="rId10"/>
    <p:sldId id="277" r:id="rId11"/>
    <p:sldId id="262" r:id="rId12"/>
    <p:sldId id="263" r:id="rId13"/>
    <p:sldId id="264" r:id="rId14"/>
    <p:sldId id="266" r:id="rId15"/>
    <p:sldId id="267" r:id="rId16"/>
    <p:sldId id="269" r:id="rId17"/>
    <p:sldId id="270" r:id="rId18"/>
    <p:sldId id="271" r:id="rId19"/>
    <p:sldId id="280" r:id="rId20"/>
    <p:sldId id="279" r:id="rId21"/>
    <p:sldId id="300" r:id="rId22"/>
    <p:sldId id="283" r:id="rId23"/>
    <p:sldId id="274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72" r:id="rId32"/>
    <p:sldId id="291" r:id="rId33"/>
    <p:sldId id="292" r:id="rId34"/>
    <p:sldId id="293" r:id="rId35"/>
    <p:sldId id="294" r:id="rId36"/>
    <p:sldId id="295" r:id="rId37"/>
    <p:sldId id="261" r:id="rId38"/>
    <p:sldId id="296" r:id="rId39"/>
    <p:sldId id="297" r:id="rId40"/>
    <p:sldId id="298" r:id="rId41"/>
    <p:sldId id="299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323"/>
    <a:srgbClr val="46B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74762"/>
  </p:normalViewPr>
  <p:slideViewPr>
    <p:cSldViewPr snapToGrid="0" snapToObjects="1">
      <p:cViewPr varScale="1">
        <p:scale>
          <a:sx n="94" d="100"/>
          <a:sy n="94" d="100"/>
        </p:scale>
        <p:origin x="1464" y="184"/>
      </p:cViewPr>
      <p:guideLst/>
    </p:cSldViewPr>
  </p:slideViewPr>
  <p:notesTextViewPr>
    <p:cViewPr>
      <p:scale>
        <a:sx n="85" d="100"/>
        <a:sy n="8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80A47-5E1C-4516-82A7-4FA41E94E7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07B78A-684E-4808-8653-7455C4E4A1B9}">
      <dgm:prSet/>
      <dgm:spPr/>
      <dgm:t>
        <a:bodyPr/>
        <a:lstStyle/>
        <a:p>
          <a:r>
            <a:rPr lang="en-US" dirty="0" err="1"/>
            <a:t>Mající</a:t>
          </a:r>
          <a:r>
            <a:rPr lang="en-US" dirty="0"/>
            <a:t> </a:t>
          </a:r>
          <a:r>
            <a:rPr lang="en-US" dirty="0" err="1"/>
            <a:t>zájem</a:t>
          </a:r>
          <a:endParaRPr lang="en-US" dirty="0"/>
        </a:p>
      </dgm:t>
    </dgm:pt>
    <dgm:pt modelId="{79FFE460-1A4E-4354-AC70-B2DC32CD50D6}" type="parTrans" cxnId="{4680F4E9-FF84-48DC-A734-E14A839F30D8}">
      <dgm:prSet/>
      <dgm:spPr/>
      <dgm:t>
        <a:bodyPr/>
        <a:lstStyle/>
        <a:p>
          <a:endParaRPr lang="en-US"/>
        </a:p>
      </dgm:t>
    </dgm:pt>
    <dgm:pt modelId="{3D835931-FEF5-4EDC-9BF2-4047BAC8CC4E}" type="sibTrans" cxnId="{4680F4E9-FF84-48DC-A734-E14A839F30D8}">
      <dgm:prSet/>
      <dgm:spPr/>
      <dgm:t>
        <a:bodyPr/>
        <a:lstStyle/>
        <a:p>
          <a:endParaRPr lang="en-US"/>
        </a:p>
      </dgm:t>
    </dgm:pt>
    <dgm:pt modelId="{1C95DDE7-8A6F-49CA-9FB5-21E7D51DD547}">
      <dgm:prSet/>
      <dgm:spPr/>
      <dgm:t>
        <a:bodyPr/>
        <a:lstStyle/>
        <a:p>
          <a:r>
            <a:rPr lang="en-US" dirty="0" err="1"/>
            <a:t>Mající</a:t>
          </a:r>
          <a:r>
            <a:rPr lang="en-US" dirty="0"/>
            <a:t> </a:t>
          </a:r>
          <a:r>
            <a:rPr lang="en-US" dirty="0" err="1"/>
            <a:t>pocit</a:t>
          </a:r>
          <a:r>
            <a:rPr lang="en-US" dirty="0"/>
            <a:t>, </a:t>
          </a:r>
          <a:r>
            <a:rPr lang="en-US" dirty="0" err="1"/>
            <a:t>že</a:t>
          </a:r>
          <a:r>
            <a:rPr lang="en-US" dirty="0"/>
            <a:t> se v </a:t>
          </a:r>
          <a:r>
            <a:rPr lang="en-US" dirty="0" err="1"/>
            <a:t>tématu</a:t>
          </a:r>
          <a:r>
            <a:rPr lang="en-US" dirty="0"/>
            <a:t> </a:t>
          </a:r>
          <a:r>
            <a:rPr lang="en-US" dirty="0" err="1"/>
            <a:t>orientují</a:t>
          </a:r>
          <a:endParaRPr lang="en-US" dirty="0"/>
        </a:p>
      </dgm:t>
    </dgm:pt>
    <dgm:pt modelId="{2CFC2D7C-57B8-455C-983D-F260CCFE03D0}" type="parTrans" cxnId="{C175CFB8-3877-4231-BC0E-9D853D5C41E5}">
      <dgm:prSet/>
      <dgm:spPr/>
      <dgm:t>
        <a:bodyPr/>
        <a:lstStyle/>
        <a:p>
          <a:endParaRPr lang="en-US"/>
        </a:p>
      </dgm:t>
    </dgm:pt>
    <dgm:pt modelId="{ACD8684B-4724-482E-AFAF-54C83FC676E4}" type="sibTrans" cxnId="{C175CFB8-3877-4231-BC0E-9D853D5C41E5}">
      <dgm:prSet/>
      <dgm:spPr/>
      <dgm:t>
        <a:bodyPr/>
        <a:lstStyle/>
        <a:p>
          <a:endParaRPr lang="en-US"/>
        </a:p>
      </dgm:t>
    </dgm:pt>
    <dgm:pt modelId="{FB835655-AB2A-43B8-BBD2-5D7168F1D4EB}">
      <dgm:prSet/>
      <dgm:spPr/>
      <dgm:t>
        <a:bodyPr/>
        <a:lstStyle/>
        <a:p>
          <a:r>
            <a:rPr lang="en-US" dirty="0" err="1"/>
            <a:t>Nemající</a:t>
          </a:r>
          <a:r>
            <a:rPr lang="en-US" dirty="0"/>
            <a:t> </a:t>
          </a:r>
          <a:r>
            <a:rPr lang="en-US" dirty="0" err="1"/>
            <a:t>zájem</a:t>
          </a:r>
          <a:endParaRPr lang="en-US" dirty="0"/>
        </a:p>
      </dgm:t>
    </dgm:pt>
    <dgm:pt modelId="{0B3F445C-BB52-4F97-9243-3FCB7B7D0F53}" type="parTrans" cxnId="{7C10009D-85E1-4400-847B-A33A15158D21}">
      <dgm:prSet/>
      <dgm:spPr/>
      <dgm:t>
        <a:bodyPr/>
        <a:lstStyle/>
        <a:p>
          <a:endParaRPr lang="en-US"/>
        </a:p>
      </dgm:t>
    </dgm:pt>
    <dgm:pt modelId="{5E78FE5C-CBEA-40A8-BB28-982B11312CEE}" type="sibTrans" cxnId="{7C10009D-85E1-4400-847B-A33A15158D21}">
      <dgm:prSet/>
      <dgm:spPr/>
      <dgm:t>
        <a:bodyPr/>
        <a:lstStyle/>
        <a:p>
          <a:endParaRPr lang="en-US"/>
        </a:p>
      </dgm:t>
    </dgm:pt>
    <dgm:pt modelId="{224CE54F-8901-E241-B108-C0C4956744BF}" type="pres">
      <dgm:prSet presAssocID="{7D480A47-5E1C-4516-82A7-4FA41E94E7F9}" presName="linear" presStyleCnt="0">
        <dgm:presLayoutVars>
          <dgm:animLvl val="lvl"/>
          <dgm:resizeHandles val="exact"/>
        </dgm:presLayoutVars>
      </dgm:prSet>
      <dgm:spPr/>
    </dgm:pt>
    <dgm:pt modelId="{075BE355-86A2-EE42-817E-1420899F08E8}" type="pres">
      <dgm:prSet presAssocID="{9F07B78A-684E-4808-8653-7455C4E4A1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F9A085-0C58-6344-9C85-BCBBFC0DD034}" type="pres">
      <dgm:prSet presAssocID="{3D835931-FEF5-4EDC-9BF2-4047BAC8CC4E}" presName="spacer" presStyleCnt="0"/>
      <dgm:spPr/>
    </dgm:pt>
    <dgm:pt modelId="{57CEA293-53FB-D543-B20C-B774C899207C}" type="pres">
      <dgm:prSet presAssocID="{1C95DDE7-8A6F-49CA-9FB5-21E7D51DD54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C11BF9-AC0A-544F-A2CE-293AAEC2D87C}" type="pres">
      <dgm:prSet presAssocID="{ACD8684B-4724-482E-AFAF-54C83FC676E4}" presName="spacer" presStyleCnt="0"/>
      <dgm:spPr/>
    </dgm:pt>
    <dgm:pt modelId="{C342CF28-E36B-E944-A327-082976967DE4}" type="pres">
      <dgm:prSet presAssocID="{FB835655-AB2A-43B8-BBD2-5D7168F1D4E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9903D0E-A6E7-A843-8973-54673938C0F7}" type="presOf" srcId="{1C95DDE7-8A6F-49CA-9FB5-21E7D51DD547}" destId="{57CEA293-53FB-D543-B20C-B774C899207C}" srcOrd="0" destOrd="0" presId="urn:microsoft.com/office/officeart/2005/8/layout/vList2"/>
    <dgm:cxn modelId="{C5518357-E7A2-7846-A056-6E2506BFE05F}" type="presOf" srcId="{FB835655-AB2A-43B8-BBD2-5D7168F1D4EB}" destId="{C342CF28-E36B-E944-A327-082976967DE4}" srcOrd="0" destOrd="0" presId="urn:microsoft.com/office/officeart/2005/8/layout/vList2"/>
    <dgm:cxn modelId="{96E5E55C-CB37-3C4B-976A-BC267B06247E}" type="presOf" srcId="{9F07B78A-684E-4808-8653-7455C4E4A1B9}" destId="{075BE355-86A2-EE42-817E-1420899F08E8}" srcOrd="0" destOrd="0" presId="urn:microsoft.com/office/officeart/2005/8/layout/vList2"/>
    <dgm:cxn modelId="{7C10009D-85E1-4400-847B-A33A15158D21}" srcId="{7D480A47-5E1C-4516-82A7-4FA41E94E7F9}" destId="{FB835655-AB2A-43B8-BBD2-5D7168F1D4EB}" srcOrd="2" destOrd="0" parTransId="{0B3F445C-BB52-4F97-9243-3FCB7B7D0F53}" sibTransId="{5E78FE5C-CBEA-40A8-BB28-982B11312CEE}"/>
    <dgm:cxn modelId="{C175CFB8-3877-4231-BC0E-9D853D5C41E5}" srcId="{7D480A47-5E1C-4516-82A7-4FA41E94E7F9}" destId="{1C95DDE7-8A6F-49CA-9FB5-21E7D51DD547}" srcOrd="1" destOrd="0" parTransId="{2CFC2D7C-57B8-455C-983D-F260CCFE03D0}" sibTransId="{ACD8684B-4724-482E-AFAF-54C83FC676E4}"/>
    <dgm:cxn modelId="{4680F4E9-FF84-48DC-A734-E14A839F30D8}" srcId="{7D480A47-5E1C-4516-82A7-4FA41E94E7F9}" destId="{9F07B78A-684E-4808-8653-7455C4E4A1B9}" srcOrd="0" destOrd="0" parTransId="{79FFE460-1A4E-4354-AC70-B2DC32CD50D6}" sibTransId="{3D835931-FEF5-4EDC-9BF2-4047BAC8CC4E}"/>
    <dgm:cxn modelId="{E549E0F1-DE3D-7947-9864-A2DDD3D82688}" type="presOf" srcId="{7D480A47-5E1C-4516-82A7-4FA41E94E7F9}" destId="{224CE54F-8901-E241-B108-C0C4956744BF}" srcOrd="0" destOrd="0" presId="urn:microsoft.com/office/officeart/2005/8/layout/vList2"/>
    <dgm:cxn modelId="{672AAFDF-FD41-9A43-8286-62055DBAD592}" type="presParOf" srcId="{224CE54F-8901-E241-B108-C0C4956744BF}" destId="{075BE355-86A2-EE42-817E-1420899F08E8}" srcOrd="0" destOrd="0" presId="urn:microsoft.com/office/officeart/2005/8/layout/vList2"/>
    <dgm:cxn modelId="{9F8DDCCE-2239-CD44-A3F7-7705374E7A76}" type="presParOf" srcId="{224CE54F-8901-E241-B108-C0C4956744BF}" destId="{A8F9A085-0C58-6344-9C85-BCBBFC0DD034}" srcOrd="1" destOrd="0" presId="urn:microsoft.com/office/officeart/2005/8/layout/vList2"/>
    <dgm:cxn modelId="{D68D24CF-54A2-7345-AB24-B1A5F4AC0065}" type="presParOf" srcId="{224CE54F-8901-E241-B108-C0C4956744BF}" destId="{57CEA293-53FB-D543-B20C-B774C899207C}" srcOrd="2" destOrd="0" presId="urn:microsoft.com/office/officeart/2005/8/layout/vList2"/>
    <dgm:cxn modelId="{24DEC7F8-C0A5-A740-BFBB-B518FB52DCBE}" type="presParOf" srcId="{224CE54F-8901-E241-B108-C0C4956744BF}" destId="{A5C11BF9-AC0A-544F-A2CE-293AAEC2D87C}" srcOrd="3" destOrd="0" presId="urn:microsoft.com/office/officeart/2005/8/layout/vList2"/>
    <dgm:cxn modelId="{310FB824-58B7-A244-9462-26C86F1AC579}" type="presParOf" srcId="{224CE54F-8901-E241-B108-C0C4956744BF}" destId="{C342CF28-E36B-E944-A327-082976967DE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BE355-86A2-EE42-817E-1420899F08E8}">
      <dsp:nvSpPr>
        <dsp:cNvPr id="0" name=""/>
        <dsp:cNvSpPr/>
      </dsp:nvSpPr>
      <dsp:spPr>
        <a:xfrm>
          <a:off x="0" y="6439"/>
          <a:ext cx="4680729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Mající</a:t>
          </a:r>
          <a:r>
            <a:rPr lang="en-US" sz="3800" kern="1200" dirty="0"/>
            <a:t> </a:t>
          </a:r>
          <a:r>
            <a:rPr lang="en-US" sz="3800" kern="1200" dirty="0" err="1"/>
            <a:t>zájem</a:t>
          </a:r>
          <a:endParaRPr lang="en-US" sz="3800" kern="1200" dirty="0"/>
        </a:p>
      </dsp:txBody>
      <dsp:txXfrm>
        <a:off x="70537" y="76976"/>
        <a:ext cx="4539655" cy="1303875"/>
      </dsp:txXfrm>
    </dsp:sp>
    <dsp:sp modelId="{57CEA293-53FB-D543-B20C-B774C899207C}">
      <dsp:nvSpPr>
        <dsp:cNvPr id="0" name=""/>
        <dsp:cNvSpPr/>
      </dsp:nvSpPr>
      <dsp:spPr>
        <a:xfrm>
          <a:off x="0" y="1560829"/>
          <a:ext cx="4680729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Mající</a:t>
          </a:r>
          <a:r>
            <a:rPr lang="en-US" sz="3800" kern="1200" dirty="0"/>
            <a:t> </a:t>
          </a:r>
          <a:r>
            <a:rPr lang="en-US" sz="3800" kern="1200" dirty="0" err="1"/>
            <a:t>pocit</a:t>
          </a:r>
          <a:r>
            <a:rPr lang="en-US" sz="3800" kern="1200" dirty="0"/>
            <a:t>, </a:t>
          </a:r>
          <a:r>
            <a:rPr lang="en-US" sz="3800" kern="1200" dirty="0" err="1"/>
            <a:t>že</a:t>
          </a:r>
          <a:r>
            <a:rPr lang="en-US" sz="3800" kern="1200" dirty="0"/>
            <a:t> se v </a:t>
          </a:r>
          <a:r>
            <a:rPr lang="en-US" sz="3800" kern="1200" dirty="0" err="1"/>
            <a:t>tématu</a:t>
          </a:r>
          <a:r>
            <a:rPr lang="en-US" sz="3800" kern="1200" dirty="0"/>
            <a:t> </a:t>
          </a:r>
          <a:r>
            <a:rPr lang="en-US" sz="3800" kern="1200" dirty="0" err="1"/>
            <a:t>orientují</a:t>
          </a:r>
          <a:endParaRPr lang="en-US" sz="3800" kern="1200" dirty="0"/>
        </a:p>
      </dsp:txBody>
      <dsp:txXfrm>
        <a:off x="70537" y="1631366"/>
        <a:ext cx="4539655" cy="1303875"/>
      </dsp:txXfrm>
    </dsp:sp>
    <dsp:sp modelId="{C342CF28-E36B-E944-A327-082976967DE4}">
      <dsp:nvSpPr>
        <dsp:cNvPr id="0" name=""/>
        <dsp:cNvSpPr/>
      </dsp:nvSpPr>
      <dsp:spPr>
        <a:xfrm>
          <a:off x="0" y="3115219"/>
          <a:ext cx="4680729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 err="1"/>
            <a:t>Nemající</a:t>
          </a:r>
          <a:r>
            <a:rPr lang="en-US" sz="3800" kern="1200" dirty="0"/>
            <a:t> </a:t>
          </a:r>
          <a:r>
            <a:rPr lang="en-US" sz="3800" kern="1200" dirty="0" err="1"/>
            <a:t>zájem</a:t>
          </a:r>
          <a:endParaRPr lang="en-US" sz="3800" kern="1200" dirty="0"/>
        </a:p>
      </dsp:txBody>
      <dsp:txXfrm>
        <a:off x="70537" y="3185756"/>
        <a:ext cx="4539655" cy="1303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17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24575,'10'0'0,"7"0"0,0 0 0,11 0 0,-2 0 0,3 0 0,-2 0 0,3 0 0,-1 0 0,2 0 0,0 0 0,-2 0 0,1 0 0,1 0 0,0 0 0,3 0 0,9 0 0,-14 0 0,11 0 0,-14 0 0,7 0 0,4 0 0,3 0 0,1 0 0,-1 0 0,-3 0 0,-2 0 0,0 0 0,0 0 0,0 0 0,-1 0 0,2 0 0,-3 0 0,-2 0 0,-2 0 0,0 0 0,-1 0 0,0 0 0,-1 0 0,0 0 0,1 0 0,2 0 0,-10 0 0,5 0 0,-9 0 0,5 0 0,-1 0 0,1 0 0,-1 0 0,-1 0 0,0 0 0,0 0 0,3 0 0,-1 0 0,2 0 0,1 0 0,1-3 0,1-2 0,0-1 0,1 1 0,4 3 0,-2 2 0,1 0 0,0 0 0,0 0 0,1 0 0,-2 0 0,1 0 0,1 0 0,12-5 0,-16 4 0,10-5 0,-14 6 0,9 0 0,1 0 0,1 0 0,-1 0 0,0 0 0,2 0 0,-4 0 0,4 0 0,4 0 0,4 0 0,3 0 0,-2 0 0,1 0 0,1 0 0,3 0 0,0 0 0,3 0 0,2 0 0,-1 0 0,0 0 0,-4 0 0,15 0 0,-22 0 0,16 0 0,-24 0 0,7 0 0,-3 0 0,1 0 0,-2 0 0,1 0 0,-1 0 0,-2 0 0,2 0 0,2 0 0,0 0 0,2 0 0,0 0 0,1 0 0,3 0 0,1 0 0,3 0 0,-1 0 0,4 0 0,3 0 0,20 0 0,-25 0 0,35 0 0,-51 0 0,37 0 0,-25 0 0,15 0 0,3 0 0,1 0 0,3 0 0,0 0 0,-4 0 0,-1 0 0,0 0 0,-1 0 0,-2 0 0,-2 0 0,-5 0 0,-2 0 0,-3 0 0,-1 0 0,-4 0 0,-5 0 0,-3 0 0,-3 0 0,7 0 0,-15 0 0,12 0 0,-16 0 0,7 0 0,0 0 0,2 0 0,4 0 0,0 0 0,4 0 0,-1 0 0,3 0 0,0 0 0,1 0 0,1 0 0,-2 0 0,3 0 0,-2 0 0,2 0 0,3 0 0,2 0 0,2 0 0,1 0 0,-1 0 0,1 0 0,12 0 0,-19 0 0,16 0 0,-17 0 0,12 0 0,3 0 0,4 0 0,2 0 0,5 0 0,-1 0 0,-3 0 0,-2 0 0,-3 0 0,0 0 0,-1 0 0,-3 0 0,-2 0 0,0 0 0,2 0 0,1 0 0,-1 0 0,-4 0 0,2 0 0,1 0 0,3 0 0,2 0 0,16 0 0,-26 0 0,22 0 0,-28 0 0,10 0 0,4 0 0,-4 0 0,4 0 0,-3 0 0,-1 0 0,1 0 0,-3 0 0,3 0 0,-7 0 0,-1 0 0,1 0 0,2 0 0,2 0 0,-3 0 0,-1 0 0,-1 0 0,0 0 0,3 0 0,-3 0 0,0 0 0,12 0 0,-18 0 0,18 0 0,-20 0 0,8 0 0,-2 0 0,0 0 0,2 0 0,4 0 0,0 0 0,-1 0 0,-3 0 0,0 0 0,3 2 0,6 1 0,5 1 0,3-1 0,1 1 0,1-1 0,5 3 0,3 3 0,0 0 0,1 0 0,-2 1 0,6-2-229,-26-1 0,0-1 229,14-1 0,31 2 0,-40-4 0,18 0 0,1 1 0,0 2 0,4-2 0,-3 0 0,1-1 0,-6-3 0,-3 0 0,-1 0 0,0 0 0,1 0 0,0 0 0,0 0 0,0 0 458,-1 0-458,1 0 0,-1 0 0,0 0 0,-2 0 0,-3 0 0,5 0 0,9 0 0,-19 0 0,18 0 0,-25 0 0,15 0 0,0 0 0,0 0 0,5 0 0,1-1 0,0-2 0,-4-2 0,-6-3 0,-5-1 0,-2 1 0,1-2 0,-1 0 0,1 0 0,-1 0 0,-3 1 0,-1-1 0,3 0 0,1 1 0,3 2 0,-1 1 0,-1-3 0,2-1 0,10 0 0,-21 0 0,14 4 0,-23 0 0,15-1 0,1 1 0,-1 0 0,7 0 0,0-2 0,3 1 0,1 1 0,-2 1 0,0-1 0,0 3 0,2-3 0,-2 2 0,1 0 0,1-2 0,-2 2 0,0 0 0,-2-2 0,-5 2 0,-2 1 0,-2 0 0,0 2 0,11 1 0,-19 0 0,14 0 0,-19 0 0,15 0 0,0 0 0,4 0 0,2 0 0,-1 0 0,0 0 0,-3 0 0,-2 0 0,-2 0 0,0 0 0,-3 0 0,-1 0 0,-3 2 0,-3 1 0,-3 0 0,-1 2 0,-3-1 0,-2-1 0,-2 1 0,-1-1 0,6 0 0,-8 0 0,6 0 0,-13 0 0,6-1 0,-2 1 0,1-3 0,1 0 0,-4 0 0,0 0 0,-1 0 0,-1 0 0,-3 0 0,-3 0 0,-1 0 0,-1 0 0,0 0 0,1 0 0,-2 0 0,-2 0 0,1 0 0,-1 0 0,0 0 0,1 0 0,-1 0 0,-1 0 0,-2 0 0,1 0 0,0 0 0,2 0 0,-4 0 0,-1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6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0 750 24575,'5'-10'0,"-2"-1"0,-3-3 0,0 2 0,0 1 0,0 0 0,0 1 0,0 0 0,0-1 0,0-1 0,0 0 0,0 2 0,0 3 0,0 0 0,0 0 0,2 1 0,1 2 0,-1 1 0,0 0 0,0 1 0,2-5 0,4-3 0,4-9 0,2-8 0,6-8 0,7-10 0,3-4 0,8-8 0,-1 5 0,3-4 0,-1 1 0,-6 8 0,-6 9 0,-6 13 0,-5 6 0,-3 7 0,0 1 0,-5 5 0,-1 3 0,-2 0 0,-2 3 0,-1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7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0 933 24575,'5'-14'0,"-1"-1"0,-4-3 0,1-1 0,4 1 0,3-1 0,2-1 0,-1 1 0,-2 4 0,1-1 0,-1 4 0,-1-1 0,-1 2 0,-3 3 0,2-1 0,1 1 0,2-3 0,5-4 0,3-8 0,-1 6 0,5-11 0,-4 9 0,3-5 0,-3 3 0,0 3 0,0 3 0,-2 2 0,-2 2 0,-5 4 0,0 2 0,0-1 0,0-3 0,3-4 0,5-6 0,5-5 0,4-7 0,5-4 0,2-2 0,4-3 0,2 2 0,-1 1 0,8-9 0,-19 18 0,9-8 0,-17 23 0,2-5 0,-3 5 0,-2 3 0,-4 2 0,-2 3 0,-2 2 0,-4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8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24575,'13'0'0,"1"0"0,2 0 0,-4 0 0,5 0 0,-3 0 0,5 0 0,4 0 0,0 0 0,3 0 0,-3 0 0,2 0 0,1 0 0,-1 0 0,2 0 0,-6 0 0,-4 0 0,-2 0 0,-2 0 0,0 0 0,1 0 0,-1 0 0,2 0 0,2 0 0,0 0 0,4 0 0,11 0 0,-13 0 0,12 0 0,-12 0 0,5 0 0,3 0 0,2 0 0,1 0 0,4 0 0,-1 0 0,-2 0 0,-3 0 0,-2 0 0,-2 0 0,-1 0 0,1 0 0,-3 0 0,-1 0 0,-4 0 0,-3 0 0,-3 0 0,-1 0 0,0 0 0,-2 0 0,-4-4 0,0 3 0,-5-3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30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24575,'13'0'0,"0"0"0,-1 0 0,2 0 0,12 5 0,-8 0 0,25 16 0,-27-11 0,16 11 0,-16-10 0,5 2 0,-3 0 0,-2-3 0,-3 0 0,-3-3 0,-2-3 0,0-3 0,-1-1 0,0 1 0,1 2 0,1 1 0,1 2 0,-1-1 0,3 2 0,2 0 0,4 1 0,0 2 0,0 0 0,-3 0 0,5 2 0,-6-1 0,6 4 0,-7-2 0,2 2 0,-3-3 0,0 0 0,-2-3 0,-1 1 0,-2 1 0,-2-2 0,-1-3 0,-1-1 0,0-2 0,2 1 0,1 2 0,2 1 0,2 3 0,0 4 0,0 4 0,1 2 0,-1 1 0,0-2 0,0-4 0,0-2 0,-1-3 0,-1 1 0,-1-3 0,-4-1 0,-1-5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31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24575,'0'17'0,"0"13"0,0-5 0,2 15 0,10-13 0,3 10 0,4 2 0,1 3 0,-3-1 0,5-1 0,0 0 0,-1-3 0,-4-5 0,-2-3 0,-3-3 0,-1-2 0,-1-3 0,1-3 0,-1-4 0,0-2 0,-2-1 0,-1-2 0,-2-1 0,-2-1 0,-1-2 0,-7-4 0,-2-2 0,0-1 0,1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32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24575,'12'8'0,"0"-1"0,-2 3 0,-1 0 0,0-2 0,0 1 0,3 0 0,-1-1 0,2 0 0,0 3 0,0 1 0,2 3 0,2 1 0,0-1 0,2 1 0,-1 0 0,0 0 0,-1-3 0,3 7 0,-9-11 0,8 7 0,-9-8 0,2 4 0,3 0 0,-2 1 0,1 0 0,-2-2 0,-3-2 0,-4-3 0,-2-2 0,-3-3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33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24575,'10'0'0,"2"2"0,0 2 0,7 9 0,1 5 0,5 6 0,-8-9 0,5 4 0,-9-6 0,2 3 0,-3-2 0,-2-2 0,-1-2 0,1 0 0,1-1 0,-2-2 0,-2-2 0,-1-1 0,-2 0 0,-2 0 0,0 1 0,1-1 0,1 1 0,0-1 0,-2 0 0,0 0 0,0 0 0,2 2 0,3 1 0,2 3 0,4 12 0,1-5 0,8 18 0,3-4 0,10 13 0,1 3 0,1-1 0,-5-8 0,-6-9 0,-6-7 0,-3-5 0,-3-3 0,-2-3 0,-4-3 0,-4-2 0,-2-2 0,-3-4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3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24575,'13'0'0,"1"5"0,1 3 0,0 5 0,1 2 0,0-1 0,-2-1 0,1-3 0,-1 1 0,1 1 0,0 1 0,2 1 0,2 1 0,2 0 0,4 1 0,-1 1 0,-1-1 0,-4-2 0,-3-2 0,-2-1 0,-2-2 0,-3-1 0,1-1 0,-3-2 0,0-2 0,0-1 0,-2-2 0,-1 1 0,-2 2 0,-2 1 0,2 0 0,0-1 0,3 1 0,1 0 0,4 4 0,4 2 0,2 0 0,-1 0 0,-2-1 0,-2-1 0,-1-2 0,-1-1 0,1 0 0,-2-2 0,-2 1 0,-3-1 0,-1 0 0,1-1 0,1-2 0,0 2 0,0 0 0,0 1 0,-2 1 0,0-2 0,-2 0 0,0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17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24575,'10'0'0,"7"0"0,0 0 0,11 0 0,-2 0 0,3 0 0,-2 0 0,3 0 0,-1 0 0,2 0 0,0 0 0,-2 0 0,1 0 0,1 0 0,0 0 0,3 0 0,9 0 0,-14 0 0,11 0 0,-14 0 0,7 0 0,4 0 0,3 0 0,1 0 0,-1 0 0,-3 0 0,-2 0 0,0 0 0,0 0 0,0 0 0,-1 0 0,2 0 0,-3 0 0,-2 0 0,-2 0 0,0 0 0,-1 0 0,0 0 0,-1 0 0,0 0 0,1 0 0,2 0 0,-10 0 0,5 0 0,-9 0 0,5 0 0,-1 0 0,1 0 0,-1 0 0,-1 0 0,0 0 0,0 0 0,3 0 0,-1 0 0,2 0 0,1 0 0,1-3 0,1-2 0,0-1 0,1 1 0,4 3 0,-2 2 0,1 0 0,0 0 0,0 0 0,1 0 0,-2 0 0,1 0 0,1 0 0,12-5 0,-16 4 0,10-5 0,-14 6 0,9 0 0,1 0 0,1 0 0,-1 0 0,0 0 0,2 0 0,-4 0 0,4 0 0,4 0 0,4 0 0,3 0 0,-2 0 0,1 0 0,1 0 0,3 0 0,0 0 0,3 0 0,2 0 0,-1 0 0,0 0 0,-4 0 0,15 0 0,-22 0 0,16 0 0,-24 0 0,7 0 0,-3 0 0,1 0 0,-2 0 0,1 0 0,-1 0 0,-2 0 0,2 0 0,2 0 0,0 0 0,2 0 0,0 0 0,1 0 0,3 0 0,1 0 0,3 0 0,-1 0 0,4 0 0,3 0 0,20 0 0,-25 0 0,35 0 0,-51 0 0,37 0 0,-25 0 0,15 0 0,3 0 0,1 0 0,3 0 0,0 0 0,-4 0 0,-1 0 0,0 0 0,-1 0 0,-2 0 0,-2 0 0,-5 0 0,-2 0 0,-3 0 0,-1 0 0,-4 0 0,-5 0 0,-3 0 0,-3 0 0,7 0 0,-15 0 0,12 0 0,-16 0 0,7 0 0,0 0 0,2 0 0,4 0 0,0 0 0,4 0 0,-1 0 0,3 0 0,0 0 0,1 0 0,1 0 0,-2 0 0,3 0 0,-2 0 0,2 0 0,3 0 0,2 0 0,2 0 0,1 0 0,-1 0 0,1 0 0,12 0 0,-19 0 0,16 0 0,-17 0 0,12 0 0,3 0 0,4 0 0,2 0 0,5 0 0,-1 0 0,-3 0 0,-2 0 0,-3 0 0,0 0 0,-1 0 0,-3 0 0,-2 0 0,0 0 0,2 0 0,1 0 0,-1 0 0,-4 0 0,2 0 0,1 0 0,3 0 0,2 0 0,16 0 0,-26 0 0,22 0 0,-28 0 0,10 0 0,4 0 0,-4 0 0,4 0 0,-3 0 0,-1 0 0,1 0 0,-3 0 0,3 0 0,-7 0 0,-1 0 0,1 0 0,2 0 0,2 0 0,-3 0 0,-1 0 0,-1 0 0,0 0 0,3 0 0,-3 0 0,0 0 0,12 0 0,-18 0 0,18 0 0,-20 0 0,8 0 0,-2 0 0,0 0 0,2 0 0,4 0 0,0 0 0,-1 0 0,-3 0 0,0 0 0,3 2 0,6 1 0,5 1 0,3-1 0,1 1 0,1-1 0,5 3 0,3 3 0,0 0 0,1 0 0,-2 1 0,6-2-229,-26-1 0,0-1 229,14-1 0,31 2 0,-40-4 0,18 0 0,1 1 0,0 2 0,4-2 0,-3 0 0,1-1 0,-6-3 0,-3 0 0,-1 0 0,0 0 0,1 0 0,0 0 0,0 0 0,0 0 458,-1 0-458,1 0 0,-1 0 0,0 0 0,-2 0 0,-3 0 0,5 0 0,9 0 0,-19 0 0,18 0 0,-25 0 0,15 0 0,0 0 0,0 0 0,5 0 0,1-1 0,0-2 0,-4-2 0,-6-3 0,-5-1 0,-2 1 0,1-2 0,-1 0 0,1 0 0,-1 0 0,-3 1 0,-1-1 0,3 0 0,1 1 0,3 2 0,-1 1 0,-1-3 0,2-1 0,10 0 0,-21 0 0,14 4 0,-23 0 0,15-1 0,1 1 0,-1 0 0,7 0 0,0-2 0,3 1 0,1 1 0,-2 1 0,0-1 0,0 3 0,2-3 0,-2 2 0,1 0 0,1-2 0,-2 2 0,0 0 0,-2-2 0,-5 2 0,-2 1 0,-2 0 0,0 2 0,11 1 0,-19 0 0,14 0 0,-19 0 0,15 0 0,0 0 0,4 0 0,2 0 0,-1 0 0,0 0 0,-3 0 0,-2 0 0,-2 0 0,0 0 0,-3 0 0,-1 0 0,-3 2 0,-3 1 0,-3 0 0,-1 2 0,-3-1 0,-2-1 0,-2 1 0,-1-1 0,6 0 0,-8 0 0,6 0 0,-13 0 0,6-1 0,-2 1 0,1-3 0,1 0 0,-4 0 0,0 0 0,-1 0 0,-1 0 0,-3 0 0,-3 0 0,-1 0 0,-1 0 0,0 0 0,1 0 0,-2 0 0,-2 0 0,1 0 0,-1 0 0,0 0 0,1 0 0,-1 0 0,-1 0 0,-2 0 0,1 0 0,0 0 0,2 0 0,-4 0 0,-1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2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24575,'12'0'0,"4"0"0,2 0 0,2 0 0,1 0 0,0 0 0,1 0 0,2 0 0,2 0 0,-2 0 0,3 0 0,0 0 0,0 0 0,1 0 0,-1 2 0,0 0 0,1 4 0,5 0 0,-11-3 0,6 2 0,-9-2 0,5 2 0,0 0 0,-1-2 0,2 1 0,2 0 0,3 2 0,3 1 0,-4-2 0,3 1 0,-1-1 0,2 0 0,2-1 0,0 0 0,0 1 0,0 0 0,0-1 0,1-1 0,-2 0 0,0 0 0,3 0 0,1 2 0,16-2 0,-20 0 0,18 0 0,-19-1 0,13 2 0,-1-1 0,0 0 0,3-3 0,2 0 0,3 0 0,-3 0 0,-5 0 0,-2 0 0,-1 0 0,-1 0 0,0 0 0,0 0 0,-2 0 0,-1 0 0,-2 0 0,-1 0 0,-2 0 0,-1 0 0,-2 0 0,1 0 0,2 0 0,10 0 0,-14 0 0,8 0 0,-15 2 0,8 1 0,1 0 0,5 0 0,1-3 0,0 0 0,0 1 0,-6 2 0,3 0 0,3 0 0,2-2 0,4-1 0,-2 0 0,-1 0 0,-1 0 0,0 2 0,-6 1 0,-1 0 0,-2-1 0,1-1 0,0-1 0,0 0 0,2 0 0,-8 0 0,6 0 0,-8 2 0,4 2 0,0-1 0,2-1 0,0-2 0,1 0 0,-1 0 0,-1 1 0,0 2 0,0 0 0,0 0 0,0-2 0,0-1 0,1 2 0,1 1 0,2 0 0,1 0 0,0-1 0,-2 1 0,-1 0 0,-2 1 0,2-1 0,3 0 0,-7-1 0,5 1 0,-8-1 0,6 1 0,2 2 0,3-2 0,1 1 0,2 1 0,2-1 0,1 2 0,1-1 0,2-1 0,-1 1 0,3-2 0,0 1 0,0 0 0,2-1 0,0 0 0,2-2 0,2-1 0,-1 0 0,-3 0 0,-2 0 0,1 0 0,13 0 0,-17 0 0,17 0 0,-21 0 0,11 0 0,-4 0 0,0 0 0,2 0 0,-1 0 0,3 0 0,-5 0 0,-4 0 0,1 0 0,-6 0 0,3 0 0,-1 0 0,-1 0 0,2 0 0,-2 0 0,-1 0 0,-1 0 0,1 0 0,-1 0 0,0 0 0,-2 0 0,2 0 0,10 0 0,-14 0 0,14 0 0,-18 0 0,7 0 0,1 0 0,2 0 0,0 0 0,1 0 0,1 0 0,1 0 0,0 0 0,-2 0 0,-4 0 0,-1 0 0,0 0 0,-1 0 0,1 0 0,-3 0 0,0 0 0,1 0 0,2 0 0,1 0 0,5 0 0,8-5 0,-13 4 0,15-4 0,-18 5 0,11 0 0,0-3 0,-3 0 0,3 0 0,-4 0 0,7 2 0,2-2 0,1 0 0,2-1 0,-5 0 0,1 0 0,-2 2 0,-1 0 0,2 2 0,-2 0 0,-1 0 0,0 0 0,-1 0 0,-1 0 0,-2 0 0,-3 0 0,1 0 0,2 0 0,-9 0 0,7 0 0,-9 0 0,8 0 0,-4 0 0,0 0 0,0-1 0,0-1 0,2-2 0,-2 1 0,-2 2 0,-2 1 0,-1 0 0,-1 0 0,-3 0 0,-3 0 0,1 0 0,-3 0 0,1 0 0,0 0 0,-2 0 0,0 0 0,-2 0 0,-1 0 0,5 0 0,-8 0 0,7 0 0,-8 0 0,1 0 0,0 0 0,0 0 0,1 0 0,0 0 0,1 0 0,2 0 0,1 0 0,2 0 0,1 0 0,0 0 0,1 0 0,1 0 0,-1 0 0,0 0 0,-2 1 0,-2 2 0,-2-1 0,-2 1 0,-1-2 0,0 2 0,1-1 0,2 1 0,-4-1 0,2 1 0,-3-1 0,3 0 0,-1 0 0,1 1 0,0-1 0,1 1 0,-2 0 0,2-1 0,1 1 0,1 1 0,-1-2 0,-1 1 0,-2-1 0,1 1 0,0-1 0,-1 0 0,3 1 0,0 0 0,0-1 0,0 1 0,0-3 0,3 4 0,-1-3 0,3 3 0,-5-4 0,3 0 0,0 0 0,1 2 0,0 1 0,0-1 0,-3 1 0,-1-3 0,0 0 0,1 0 0,-1 0 0,-1 0 0,-1 0 0,-1 0 0,1 0 0,0 0 0,-1 0 0,1 0 0,-1 0 0,-1 0 0,-2 0 0,1 0 0,2 0 0,-1 0 0,3 0 0,-4 0 0,2 0 0,1 0 0,-1 0 0,1 0 0,1 0 0,-1 0 0,-1 0 0,0 0 0,1 0 0,-1 0 0,1 0 0,-2 0 0,-1 0 0,-1 0 0,-1 0 0,-1 0 0,0 0 0,1 0 0,-1 0 0,2 0 0,4 0 0,-3 0 0,4 0 0,-3 0 0,1 0 0,0 0 0,0 0 0,0 0 0,1 0 0,0 0 0,-2 0 0,0 0 0,-1 0 0,1 0 0,1 0 0,2 0 0,3 0 0,5 0 0,4 0 0,4 0 0,4 0 0,-2 0 0,1 0 0,-2 1 0,-3 2 0,-4 0 0,-4-1 0,-2-1 0,-7-1 0,3 0 0,-6 2 0,1 0 0,-1 2 0,-3 0 0,-6-1 0,3-1 0,-5-2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2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24575,'12'0'0,"4"0"0,2 0 0,2 0 0,1 0 0,0 0 0,1 0 0,2 0 0,2 0 0,-2 0 0,3 0 0,0 0 0,0 0 0,1 0 0,-1 2 0,0 0 0,1 4 0,5 0 0,-11-3 0,6 2 0,-9-2 0,5 2 0,0 0 0,-1-2 0,2 1 0,2 0 0,3 2 0,3 1 0,-4-2 0,3 1 0,-1-1 0,2 0 0,2-1 0,0 0 0,0 1 0,0 0 0,0-1 0,1-1 0,-2 0 0,0 0 0,3 0 0,1 2 0,16-2 0,-20 0 0,18 0 0,-19-1 0,13 2 0,-1-1 0,0 0 0,3-3 0,2 0 0,3 0 0,-3 0 0,-5 0 0,-2 0 0,-1 0 0,-1 0 0,0 0 0,0 0 0,-2 0 0,-1 0 0,-2 0 0,-1 0 0,-2 0 0,-1 0 0,-2 0 0,1 0 0,2 0 0,10 0 0,-14 0 0,8 0 0,-15 2 0,8 1 0,1 0 0,5 0 0,1-3 0,0 0 0,0 1 0,-6 2 0,3 0 0,3 0 0,2-2 0,4-1 0,-2 0 0,-1 0 0,-1 0 0,0 2 0,-6 1 0,-1 0 0,-2-1 0,1-1 0,0-1 0,0 0 0,2 0 0,-8 0 0,6 0 0,-8 2 0,4 2 0,0-1 0,2-1 0,0-2 0,1 0 0,-1 0 0,-1 1 0,0 2 0,0 0 0,0 0 0,0-2 0,0-1 0,1 2 0,1 1 0,2 0 0,1 0 0,0-1 0,-2 1 0,-1 0 0,-2 1 0,2-1 0,3 0 0,-7-1 0,5 1 0,-8-1 0,6 1 0,2 2 0,3-2 0,1 1 0,2 1 0,2-1 0,1 2 0,1-1 0,2-1 0,-1 1 0,3-2 0,0 1 0,0 0 0,2-1 0,0 0 0,2-2 0,2-1 0,-1 0 0,-3 0 0,-2 0 0,1 0 0,13 0 0,-17 0 0,17 0 0,-21 0 0,11 0 0,-4 0 0,0 0 0,2 0 0,-1 0 0,3 0 0,-5 0 0,-4 0 0,1 0 0,-6 0 0,3 0 0,-1 0 0,-1 0 0,2 0 0,-2 0 0,-1 0 0,-1 0 0,1 0 0,-1 0 0,0 0 0,-2 0 0,2 0 0,10 0 0,-14 0 0,14 0 0,-18 0 0,7 0 0,1 0 0,2 0 0,0 0 0,1 0 0,1 0 0,1 0 0,0 0 0,-2 0 0,-4 0 0,-1 0 0,0 0 0,-1 0 0,1 0 0,-3 0 0,0 0 0,1 0 0,2 0 0,1 0 0,5 0 0,8-5 0,-13 4 0,15-4 0,-18 5 0,11 0 0,0-3 0,-3 0 0,3 0 0,-4 0 0,7 2 0,2-2 0,1 0 0,2-1 0,-5 0 0,1 0 0,-2 2 0,-1 0 0,2 2 0,-2 0 0,-1 0 0,0 0 0,-1 0 0,-1 0 0,-2 0 0,-3 0 0,1 0 0,2 0 0,-9 0 0,7 0 0,-9 0 0,8 0 0,-4 0 0,0 0 0,0-1 0,0-1 0,2-2 0,-2 1 0,-2 2 0,-2 1 0,-1 0 0,-1 0 0,-3 0 0,-3 0 0,1 0 0,-3 0 0,1 0 0,0 0 0,-2 0 0,0 0 0,-2 0 0,-1 0 0,5 0 0,-8 0 0,7 0 0,-8 0 0,1 0 0,0 0 0,0 0 0,1 0 0,0 0 0,1 0 0,2 0 0,1 0 0,2 0 0,1 0 0,0 0 0,1 0 0,1 0 0,-1 0 0,0 0 0,-2 1 0,-2 2 0,-2-1 0,-2 1 0,-1-2 0,0 2 0,1-1 0,2 1 0,-4-1 0,2 1 0,-3-1 0,3 0 0,-1 0 0,1 1 0,0-1 0,1 1 0,-2 0 0,2-1 0,1 1 0,1 1 0,-1-2 0,-1 1 0,-2-1 0,1 1 0,0-1 0,-1 0 0,3 1 0,0 0 0,0-1 0,0 1 0,0-3 0,3 4 0,-1-3 0,3 3 0,-5-4 0,3 0 0,0 0 0,1 2 0,0 1 0,0-1 0,-3 1 0,-1-3 0,0 0 0,1 0 0,-1 0 0,-1 0 0,-1 0 0,-1 0 0,1 0 0,0 0 0,-1 0 0,1 0 0,-1 0 0,-1 0 0,-2 0 0,1 0 0,2 0 0,-1 0 0,3 0 0,-4 0 0,2 0 0,1 0 0,-1 0 0,1 0 0,1 0 0,-1 0 0,-1 0 0,0 0 0,1 0 0,-1 0 0,1 0 0,-2 0 0,-1 0 0,-1 0 0,-1 0 0,-1 0 0,0 0 0,1 0 0,-1 0 0,2 0 0,4 0 0,-3 0 0,4 0 0,-3 0 0,1 0 0,0 0 0,0 0 0,0 0 0,1 0 0,0 0 0,-2 0 0,0 0 0,-1 0 0,1 0 0,1 0 0,2 0 0,3 0 0,5 0 0,4 0 0,4 0 0,4 0 0,-2 0 0,1 0 0,-2 1 0,-3 2 0,-4 0 0,-4-1 0,-2-1 0,-7-1 0,3 0 0,-6 2 0,1 0 0,-1 2 0,-3 0 0,-6-1 0,3-1 0,-5-2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1 148 24575,'12'0'0,"3"0"0,2 0 0,8 0 0,2 0 0,0 0 0,3 0 0,-10 0 0,8 0 0,-8 0 0,6-5 0,-2-1 0,3-3 0,2-2 0,1 2 0,0-3 0,0-2 0,0 1 0,-1 1 0,0 1 0,-3 2 0,-5 1 0,-3 2 0,-4 1 0,-2 2 0,-1 0 0,-3 1 0,-1-1 0,-2 1 0,-3 0 0,0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24575,'5'-8'0,"-1"-2"0,-4-4 0,0-1 0,1 1 0,1-1 0,3 0 0,4-1 0,5-2 0,-1 0 0,2-2 0,0-2 0,-2 1 0,3-2 0,-1 2 0,0-1 0,1 0 0,1-4 0,1-2 0,-1 0 0,2 1 0,-3 2 0,-2 6 0,0 1 0,-5 8 0,2 2 0,-4 5 0,0-1 0,-2-1 0,-3 1 0,-2 0 0,0 0 0,0-2 0,0 3 0,0-1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1 690 24575,'5'-9'0,"-2"4"0,-3-9 0,0 4 0,0-5 0,5-5 0,4-2 0,5-5 0,6-5 0,2-2 0,3-4 0,-3 4 0,1-3 0,1-2 0,1-2 0,-1 0 0,-4 6 0,-1 0 0,-3 0 0,-1 2 0,0 4 0,-1 3 0,-1 6 0,-3 5 0,-2 2 0,-3 3 0,-1 3 0,-1 1 0,0 2 0,-1 3 0,-2-1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0 750 24575,'5'-10'0,"-2"-1"0,-3-3 0,0 2 0,0 1 0,0 0 0,0 1 0,0 0 0,0-1 0,0-1 0,0 0 0,0 2 0,0 3 0,0 0 0,0 0 0,2 1 0,1 2 0,-1 1 0,0 0 0,0 1 0,2-5 0,4-3 0,4-9 0,2-8 0,6-8 0,7-10 0,3-4 0,8-8 0,-1 5 0,3-4 0,-1 1 0,-6 8 0,-6 9 0,-6 13 0,-5 6 0,-3 7 0,0 1 0,-5 5 0,-1 3 0,-2 0 0,-2 3 0,-1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0 933 24575,'5'-14'0,"-1"-1"0,-4-3 0,1-1 0,4 1 0,3-1 0,2-1 0,-1 1 0,-2 4 0,1-1 0,-1 4 0,-1-1 0,-1 2 0,-3 3 0,2-1 0,1 1 0,2-3 0,5-4 0,3-8 0,-1 6 0,5-11 0,-4 9 0,3-5 0,-3 3 0,0 3 0,0 3 0,-2 2 0,-2 2 0,-5 4 0,0 2 0,0-1 0,0-3 0,3-4 0,5-6 0,5-5 0,4-7 0,5-4 0,2-2 0,4-3 0,2 2 0,-1 1 0,8-9 0,-19 18 0,9-8 0,-17 23 0,2-5 0,-3 5 0,-2 3 0,-4 2 0,-2 3 0,-2 2 0,-4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24575,'13'0'0,"1"0"0,2 0 0,-4 0 0,5 0 0,-3 0 0,5 0 0,4 0 0,0 0 0,3 0 0,-3 0 0,2 0 0,1 0 0,-1 0 0,2 0 0,-6 0 0,-4 0 0,-2 0 0,-2 0 0,0 0 0,1 0 0,-1 0 0,2 0 0,2 0 0,0 0 0,4 0 0,11 0 0,-13 0 0,12 0 0,-12 0 0,5 0 0,3 0 0,2 0 0,1 0 0,4 0 0,-1 0 0,-2 0 0,-3 0 0,-2 0 0,-2 0 0,-1 0 0,1 0 0,-3 0 0,-1 0 0,-4 0 0,-3 0 0,-3 0 0,-1 0 0,0 0 0,-2 0 0,-4-4 0,0 3 0,-5-3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24575,'13'0'0,"0"0"0,-1 0 0,2 0 0,12 5 0,-8 0 0,25 16 0,-27-11 0,16 11 0,-16-10 0,5 2 0,-3 0 0,-2-3 0,-3 0 0,-3-3 0,-2-3 0,0-3 0,-1-1 0,0 1 0,1 2 0,1 1 0,1 2 0,-1-1 0,3 2 0,2 0 0,4 1 0,0 2 0,0 0 0,-3 0 0,5 2 0,-6-1 0,6 4 0,-7-2 0,2 2 0,-3-3 0,0 0 0,-2-3 0,-1 1 0,-2 1 0,-2-2 0,-1-3 0,-1-1 0,0-2 0,2 1 0,1 2 0,2 1 0,2 3 0,0 4 0,0 4 0,1 2 0,-1 1 0,0-2 0,0-4 0,0-2 0,-1-3 0,-1 1 0,-1-3 0,-4-1 0,-1-5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24575,'0'17'0,"0"13"0,0-5 0,2 15 0,10-13 0,3 10 0,4 2 0,1 3 0,-3-1 0,5-1 0,0 0 0,-1-3 0,-4-5 0,-2-3 0,-3-3 0,-1-2 0,-1-3 0,1-3 0,-1-4 0,0-2 0,-2-1 0,-1-2 0,-2-1 0,-2-1 0,-1-2 0,-7-4 0,-2-2 0,0-1 0,1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24575,'12'8'0,"0"-1"0,-2 3 0,-1 0 0,0-2 0,0 1 0,3 0 0,-1-1 0,2 0 0,0 3 0,0 1 0,2 3 0,2 1 0,0-1 0,2 1 0,-1 0 0,0 0 0,-1-3 0,3 7 0,-9-11 0,8 7 0,-9-8 0,2 4 0,3 0 0,-2 1 0,1 0 0,-2-2 0,-3-2 0,-4-3 0,-2-2 0,-3-3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24575,'10'0'0,"2"2"0,0 2 0,7 9 0,1 5 0,5 6 0,-8-9 0,5 4 0,-9-6 0,2 3 0,-3-2 0,-2-2 0,-1-2 0,1 0 0,1-1 0,-2-2 0,-2-2 0,-1-1 0,-2 0 0,-2 0 0,0 1 0,1-1 0,1 1 0,0-1 0,-2 0 0,0 0 0,0 0 0,2 2 0,3 1 0,2 3 0,4 12 0,1-5 0,8 18 0,3-4 0,10 13 0,1 3 0,1-1 0,-5-8 0,-6-9 0,-6-7 0,-3-5 0,-3-3 0,-2-3 0,-4-3 0,-4-2 0,-2-2 0,-3-4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17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24575,'10'0'0,"7"0"0,0 0 0,11 0 0,-2 0 0,3 0 0,-2 0 0,3 0 0,-1 0 0,2 0 0,0 0 0,-2 0 0,1 0 0,1 0 0,0 0 0,3 0 0,9 0 0,-14 0 0,11 0 0,-14 0 0,7 0 0,4 0 0,3 0 0,1 0 0,-1 0 0,-3 0 0,-2 0 0,0 0 0,0 0 0,0 0 0,-1 0 0,2 0 0,-3 0 0,-2 0 0,-2 0 0,0 0 0,-1 0 0,0 0 0,-1 0 0,0 0 0,1 0 0,2 0 0,-10 0 0,5 0 0,-9 0 0,5 0 0,-1 0 0,1 0 0,-1 0 0,-1 0 0,0 0 0,0 0 0,3 0 0,-1 0 0,2 0 0,1 0 0,1-3 0,1-2 0,0-1 0,1 1 0,4 3 0,-2 2 0,1 0 0,0 0 0,0 0 0,1 0 0,-2 0 0,1 0 0,1 0 0,12-5 0,-16 4 0,10-5 0,-14 6 0,9 0 0,1 0 0,1 0 0,-1 0 0,0 0 0,2 0 0,-4 0 0,4 0 0,4 0 0,4 0 0,3 0 0,-2 0 0,1 0 0,1 0 0,3 0 0,0 0 0,3 0 0,2 0 0,-1 0 0,0 0 0,-4 0 0,15 0 0,-22 0 0,16 0 0,-24 0 0,7 0 0,-3 0 0,1 0 0,-2 0 0,1 0 0,-1 0 0,-2 0 0,2 0 0,2 0 0,0 0 0,2 0 0,0 0 0,1 0 0,3 0 0,1 0 0,3 0 0,-1 0 0,4 0 0,3 0 0,20 0 0,-25 0 0,35 0 0,-51 0 0,37 0 0,-25 0 0,15 0 0,3 0 0,1 0 0,3 0 0,0 0 0,-4 0 0,-1 0 0,0 0 0,-1 0 0,-2 0 0,-2 0 0,-5 0 0,-2 0 0,-3 0 0,-1 0 0,-4 0 0,-5 0 0,-3 0 0,-3 0 0,7 0 0,-15 0 0,12 0 0,-16 0 0,7 0 0,0 0 0,2 0 0,4 0 0,0 0 0,4 0 0,-1 0 0,3 0 0,0 0 0,1 0 0,1 0 0,-2 0 0,3 0 0,-2 0 0,2 0 0,3 0 0,2 0 0,2 0 0,1 0 0,-1 0 0,1 0 0,12 0 0,-19 0 0,16 0 0,-17 0 0,12 0 0,3 0 0,4 0 0,2 0 0,5 0 0,-1 0 0,-3 0 0,-2 0 0,-3 0 0,0 0 0,-1 0 0,-3 0 0,-2 0 0,0 0 0,2 0 0,1 0 0,-1 0 0,-4 0 0,2 0 0,1 0 0,3 0 0,2 0 0,16 0 0,-26 0 0,22 0 0,-28 0 0,10 0 0,4 0 0,-4 0 0,4 0 0,-3 0 0,-1 0 0,1 0 0,-3 0 0,3 0 0,-7 0 0,-1 0 0,1 0 0,2 0 0,2 0 0,-3 0 0,-1 0 0,-1 0 0,0 0 0,3 0 0,-3 0 0,0 0 0,12 0 0,-18 0 0,18 0 0,-20 0 0,8 0 0,-2 0 0,0 0 0,2 0 0,4 0 0,0 0 0,-1 0 0,-3 0 0,0 0 0,3 2 0,6 1 0,5 1 0,3-1 0,1 1 0,1-1 0,5 3 0,3 3 0,0 0 0,1 0 0,-2 1 0,6-2-229,-26-1 0,0-1 229,14-1 0,31 2 0,-40-4 0,18 0 0,1 1 0,0 2 0,4-2 0,-3 0 0,1-1 0,-6-3 0,-3 0 0,-1 0 0,0 0 0,1 0 0,0 0 0,0 0 0,0 0 458,-1 0-458,1 0 0,-1 0 0,0 0 0,-2 0 0,-3 0 0,5 0 0,9 0 0,-19 0 0,18 0 0,-25 0 0,15 0 0,0 0 0,0 0 0,5 0 0,1-1 0,0-2 0,-4-2 0,-6-3 0,-5-1 0,-2 1 0,1-2 0,-1 0 0,1 0 0,-1 0 0,-3 1 0,-1-1 0,3 0 0,1 1 0,3 2 0,-1 1 0,-1-3 0,2-1 0,10 0 0,-21 0 0,14 4 0,-23 0 0,15-1 0,1 1 0,-1 0 0,7 0 0,0-2 0,3 1 0,1 1 0,-2 1 0,0-1 0,0 3 0,2-3 0,-2 2 0,1 0 0,1-2 0,-2 2 0,0 0 0,-2-2 0,-5 2 0,-2 1 0,-2 0 0,0 2 0,11 1 0,-19 0 0,14 0 0,-19 0 0,15 0 0,0 0 0,4 0 0,2 0 0,-1 0 0,0 0 0,-3 0 0,-2 0 0,-2 0 0,0 0 0,-3 0 0,-1 0 0,-3 2 0,-3 1 0,-3 0 0,-1 2 0,-3-1 0,-2-1 0,-2 1 0,-1-1 0,6 0 0,-8 0 0,6 0 0,-13 0 0,6-1 0,-2 1 0,1-3 0,1 0 0,-4 0 0,0 0 0,-1 0 0,-1 0 0,-3 0 0,-3 0 0,-1 0 0,-1 0 0,0 0 0,1 0 0,-2 0 0,-2 0 0,1 0 0,-1 0 0,0 0 0,1 0 0,-1 0 0,-1 0 0,-2 0 0,1 0 0,0 0 0,2 0 0,-4 0 0,-1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0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24575,'13'0'0,"1"5"0,1 3 0,0 5 0,1 2 0,0-1 0,-2-1 0,1-3 0,-1 1 0,1 1 0,0 1 0,2 1 0,2 1 0,2 0 0,4 1 0,-1 1 0,-1-1 0,-4-2 0,-3-2 0,-2-1 0,-2-2 0,-3-1 0,1-1 0,-3-2 0,0-2 0,0-1 0,-2-2 0,-1 1 0,-2 2 0,-2 1 0,2 0 0,0-1 0,3 1 0,1 0 0,4 4 0,4 2 0,2 0 0,-1 0 0,-2-1 0,-2-1 0,-1-2 0,-1-1 0,1 0 0,-2-2 0,-2 1 0,-3-1 0,-1 0 0,1-1 0,1-2 0,0 2 0,0 0 0,0 1 0,-2 1 0,0-2 0,-2 0 0,0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17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24575,'10'0'0,"7"0"0,0 0 0,11 0 0,-2 0 0,3 0 0,-2 0 0,3 0 0,-1 0 0,2 0 0,0 0 0,-2 0 0,1 0 0,1 0 0,0 0 0,3 0 0,9 0 0,-14 0 0,11 0 0,-14 0 0,7 0 0,4 0 0,3 0 0,1 0 0,-1 0 0,-3 0 0,-2 0 0,0 0 0,0 0 0,0 0 0,-1 0 0,2 0 0,-3 0 0,-2 0 0,-2 0 0,0 0 0,-1 0 0,0 0 0,-1 0 0,0 0 0,1 0 0,2 0 0,-10 0 0,5 0 0,-9 0 0,5 0 0,-1 0 0,1 0 0,-1 0 0,-1 0 0,0 0 0,0 0 0,3 0 0,-1 0 0,2 0 0,1 0 0,1-3 0,1-2 0,0-1 0,1 1 0,4 3 0,-2 2 0,1 0 0,0 0 0,0 0 0,1 0 0,-2 0 0,1 0 0,1 0 0,12-5 0,-16 4 0,10-5 0,-14 6 0,9 0 0,1 0 0,1 0 0,-1 0 0,0 0 0,2 0 0,-4 0 0,4 0 0,4 0 0,4 0 0,3 0 0,-2 0 0,1 0 0,1 0 0,3 0 0,0 0 0,3 0 0,2 0 0,-1 0 0,0 0 0,-4 0 0,15 0 0,-22 0 0,16 0 0,-24 0 0,7 0 0,-3 0 0,1 0 0,-2 0 0,1 0 0,-1 0 0,-2 0 0,2 0 0,2 0 0,0 0 0,2 0 0,0 0 0,1 0 0,3 0 0,1 0 0,3 0 0,-1 0 0,4 0 0,3 0 0,20 0 0,-25 0 0,35 0 0,-51 0 0,37 0 0,-25 0 0,15 0 0,3 0 0,1 0 0,3 0 0,0 0 0,-4 0 0,-1 0 0,0 0 0,-1 0 0,-2 0 0,-2 0 0,-5 0 0,-2 0 0,-3 0 0,-1 0 0,-4 0 0,-5 0 0,-3 0 0,-3 0 0,7 0 0,-15 0 0,12 0 0,-16 0 0,7 0 0,0 0 0,2 0 0,4 0 0,0 0 0,4 0 0,-1 0 0,3 0 0,0 0 0,1 0 0,1 0 0,-2 0 0,3 0 0,-2 0 0,2 0 0,3 0 0,2 0 0,2 0 0,1 0 0,-1 0 0,1 0 0,12 0 0,-19 0 0,16 0 0,-17 0 0,12 0 0,3 0 0,4 0 0,2 0 0,5 0 0,-1 0 0,-3 0 0,-2 0 0,-3 0 0,0 0 0,-1 0 0,-3 0 0,-2 0 0,0 0 0,2 0 0,1 0 0,-1 0 0,-4 0 0,2 0 0,1 0 0,3 0 0,2 0 0,16 0 0,-26 0 0,22 0 0,-28 0 0,10 0 0,4 0 0,-4 0 0,4 0 0,-3 0 0,-1 0 0,1 0 0,-3 0 0,3 0 0,-7 0 0,-1 0 0,1 0 0,2 0 0,2 0 0,-3 0 0,-1 0 0,-1 0 0,0 0 0,3 0 0,-3 0 0,0 0 0,12 0 0,-18 0 0,18 0 0,-20 0 0,8 0 0,-2 0 0,0 0 0,2 0 0,4 0 0,0 0 0,-1 0 0,-3 0 0,0 0 0,3 2 0,6 1 0,5 1 0,3-1 0,1 1 0,1-1 0,5 3 0,3 3 0,0 0 0,1 0 0,-2 1 0,6-2-229,-26-1 0,0-1 229,14-1 0,31 2 0,-40-4 0,18 0 0,1 1 0,0 2 0,4-2 0,-3 0 0,1-1 0,-6-3 0,-3 0 0,-1 0 0,0 0 0,1 0 0,0 0 0,0 0 0,0 0 458,-1 0-458,1 0 0,-1 0 0,0 0 0,-2 0 0,-3 0 0,5 0 0,9 0 0,-19 0 0,18 0 0,-25 0 0,15 0 0,0 0 0,0 0 0,5 0 0,1-1 0,0-2 0,-4-2 0,-6-3 0,-5-1 0,-2 1 0,1-2 0,-1 0 0,1 0 0,-1 0 0,-3 1 0,-1-1 0,3 0 0,1 1 0,3 2 0,-1 1 0,-1-3 0,2-1 0,10 0 0,-21 0 0,14 4 0,-23 0 0,15-1 0,1 1 0,-1 0 0,7 0 0,0-2 0,3 1 0,1 1 0,-2 1 0,0-1 0,0 3 0,2-3 0,-2 2 0,1 0 0,1-2 0,-2 2 0,0 0 0,-2-2 0,-5 2 0,-2 1 0,-2 0 0,0 2 0,11 1 0,-19 0 0,14 0 0,-19 0 0,15 0 0,0 0 0,4 0 0,2 0 0,-1 0 0,0 0 0,-3 0 0,-2 0 0,-2 0 0,0 0 0,-3 0 0,-1 0 0,-3 2 0,-3 1 0,-3 0 0,-1 2 0,-3-1 0,-2-1 0,-2 1 0,-1-1 0,6 0 0,-8 0 0,6 0 0,-13 0 0,6-1 0,-2 1 0,1-3 0,1 0 0,-4 0 0,0 0 0,-1 0 0,-1 0 0,-3 0 0,-3 0 0,-1 0 0,-1 0 0,0 0 0,1 0 0,-2 0 0,-2 0 0,1 0 0,-1 0 0,0 0 0,1 0 0,-1 0 0,-1 0 0,-2 0 0,1 0 0,0 0 0,2 0 0,-4 0 0,-1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2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24575,'12'0'0,"4"0"0,2 0 0,2 0 0,1 0 0,0 0 0,1 0 0,2 0 0,2 0 0,-2 0 0,3 0 0,0 0 0,0 0 0,1 0 0,-1 2 0,0 0 0,1 4 0,5 0 0,-11-3 0,6 2 0,-9-2 0,5 2 0,0 0 0,-1-2 0,2 1 0,2 0 0,3 2 0,3 1 0,-4-2 0,3 1 0,-1-1 0,2 0 0,2-1 0,0 0 0,0 1 0,0 0 0,0-1 0,1-1 0,-2 0 0,0 0 0,3 0 0,1 2 0,16-2 0,-20 0 0,18 0 0,-19-1 0,13 2 0,-1-1 0,0 0 0,3-3 0,2 0 0,3 0 0,-3 0 0,-5 0 0,-2 0 0,-1 0 0,-1 0 0,0 0 0,0 0 0,-2 0 0,-1 0 0,-2 0 0,-1 0 0,-2 0 0,-1 0 0,-2 0 0,1 0 0,2 0 0,10 0 0,-14 0 0,8 0 0,-15 2 0,8 1 0,1 0 0,5 0 0,1-3 0,0 0 0,0 1 0,-6 2 0,3 0 0,3 0 0,2-2 0,4-1 0,-2 0 0,-1 0 0,-1 0 0,0 2 0,-6 1 0,-1 0 0,-2-1 0,1-1 0,0-1 0,0 0 0,2 0 0,-8 0 0,6 0 0,-8 2 0,4 2 0,0-1 0,2-1 0,0-2 0,1 0 0,-1 0 0,-1 1 0,0 2 0,0 0 0,0 0 0,0-2 0,0-1 0,1 2 0,1 1 0,2 0 0,1 0 0,0-1 0,-2 1 0,-1 0 0,-2 1 0,2-1 0,3 0 0,-7-1 0,5 1 0,-8-1 0,6 1 0,2 2 0,3-2 0,1 1 0,2 1 0,2-1 0,1 2 0,1-1 0,2-1 0,-1 1 0,3-2 0,0 1 0,0 0 0,2-1 0,0 0 0,2-2 0,2-1 0,-1 0 0,-3 0 0,-2 0 0,1 0 0,13 0 0,-17 0 0,17 0 0,-21 0 0,11 0 0,-4 0 0,0 0 0,2 0 0,-1 0 0,3 0 0,-5 0 0,-4 0 0,1 0 0,-6 0 0,3 0 0,-1 0 0,-1 0 0,2 0 0,-2 0 0,-1 0 0,-1 0 0,1 0 0,-1 0 0,0 0 0,-2 0 0,2 0 0,10 0 0,-14 0 0,14 0 0,-18 0 0,7 0 0,1 0 0,2 0 0,0 0 0,1 0 0,1 0 0,1 0 0,0 0 0,-2 0 0,-4 0 0,-1 0 0,0 0 0,-1 0 0,1 0 0,-3 0 0,0 0 0,1 0 0,2 0 0,1 0 0,5 0 0,8-5 0,-13 4 0,15-4 0,-18 5 0,11 0 0,0-3 0,-3 0 0,3 0 0,-4 0 0,7 2 0,2-2 0,1 0 0,2-1 0,-5 0 0,1 0 0,-2 2 0,-1 0 0,2 2 0,-2 0 0,-1 0 0,0 0 0,-1 0 0,-1 0 0,-2 0 0,-3 0 0,1 0 0,2 0 0,-9 0 0,7 0 0,-9 0 0,8 0 0,-4 0 0,0 0 0,0-1 0,0-1 0,2-2 0,-2 1 0,-2 2 0,-2 1 0,-1 0 0,-1 0 0,-3 0 0,-3 0 0,1 0 0,-3 0 0,1 0 0,0 0 0,-2 0 0,0 0 0,-2 0 0,-1 0 0,5 0 0,-8 0 0,7 0 0,-8 0 0,1 0 0,0 0 0,0 0 0,1 0 0,0 0 0,1 0 0,2 0 0,1 0 0,2 0 0,1 0 0,0 0 0,1 0 0,1 0 0,-1 0 0,0 0 0,-2 1 0,-2 2 0,-2-1 0,-2 1 0,-1-2 0,0 2 0,1-1 0,2 1 0,-4-1 0,2 1 0,-3-1 0,3 0 0,-1 0 0,1 1 0,0-1 0,1 1 0,-2 0 0,2-1 0,1 1 0,1 1 0,-1-2 0,-1 1 0,-2-1 0,1 1 0,0-1 0,-1 0 0,3 1 0,0 0 0,0-1 0,0 1 0,0-3 0,3 4 0,-1-3 0,3 3 0,-5-4 0,3 0 0,0 0 0,1 2 0,0 1 0,0-1 0,-3 1 0,-1-3 0,0 0 0,1 0 0,-1 0 0,-1 0 0,-1 0 0,-1 0 0,1 0 0,0 0 0,-1 0 0,1 0 0,-1 0 0,-1 0 0,-2 0 0,1 0 0,2 0 0,-1 0 0,3 0 0,-4 0 0,2 0 0,1 0 0,-1 0 0,1 0 0,1 0 0,-1 0 0,-1 0 0,0 0 0,1 0 0,-1 0 0,1 0 0,-2 0 0,-1 0 0,-1 0 0,-1 0 0,-1 0 0,0 0 0,1 0 0,-1 0 0,2 0 0,4 0 0,-3 0 0,4 0 0,-3 0 0,1 0 0,0 0 0,0 0 0,0 0 0,1 0 0,0 0 0,-2 0 0,0 0 0,-1 0 0,1 0 0,1 0 0,2 0 0,3 0 0,5 0 0,4 0 0,4 0 0,4 0 0,-2 0 0,1 0 0,-2 1 0,-3 2 0,-4 0 0,-4-1 0,-2-1 0,-7-1 0,3 0 0,-6 2 0,1 0 0,-1 2 0,-3 0 0,-6-1 0,3-1 0,-5-2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57:06.179"/>
    </inkml:context>
    <inkml:brush xml:id="br0">
      <inkml:brushProperty name="width" value="0.05" units="cm"/>
      <inkml:brushProperty name="height" value="0.05" units="cm"/>
      <inkml:brushProperty name="color" value="#358688"/>
    </inkml:brush>
  </inkml:definitions>
  <inkml:trace contextRef="#ctx0" brushRef="#br0">3102 1091 24575,'0'-11'0,"0"-2"0,0-4 0,0-9 0,0 6 0,0-5 0,0 11 0,-1-3 0,-2 1 0,-1 2 0,-1 0 0,1-1 0,1-1 0,-1-1 0,0 1 0,-2 0 0,0-1 0,-1-2 0,-1 1 0,2-1 0,-1 4 0,0 2 0,-3-7 0,5 11 0,-5-10 0,5 9 0,-2-3 0,-3 1 0,1 3 0,-1-3 0,1-2 0,-2 1 0,1 1 0,-1-1 0,0 0 0,0 0 0,-1-1 0,0 2 0,-1-1 0,0 0 0,3 2 0,0 2 0,-2-1 0,0 0 0,-3 0 0,-1 0 0,1 0 0,-8-3 0,8 4 0,-7-3 0,9 4 0,-2-1 0,0 1 0,-2 1 0,-1 0 0,-4-2 0,-1-2 0,1-1 0,-1 1 0,2 0 0,0 2 0,-1 1 0,3 0 0,0 0 0,1-1 0,-1-2 0,-1 1 0,-2-1 0,1-2 0,0 0 0,-1-1 0,1 1 0,0 2 0,-5-2 0,8 5 0,-6-5 0,8 5 0,-7-2 0,-2-1 0,1 1 0,-4 1 0,1 0 0,-2 1 0,-2 1 0,3-1 0,0 1 0,0 0 0,2 0 0,-1 3 0,1 0 0,-1 0 0,-1 1 0,-1 1 0,-1 1 0,1 1 0,1 0 0,0 0 0,3 0 0,-5 0 0,9 0 0,-7 0 0,9 0 0,-6 0 0,-1 0 0,2 0 0,-3 0 0,-3 0 0,1 0 0,-1 1 0,3 2 0,0 4 0,2 2 0,1 2 0,1 0 0,0-1 0,-2 1 0,0 0 0,1 0 0,-1 2 0,0 0 0,-2 3 0,0 1 0,-1 0 0,0 2 0,-1-1 0,-4 5 0,12-8 0,-6 6 0,11-7 0,-5 3 0,-1 2 0,-1 0 0,-3 2 0,0-2 0,1 1 0,2 3 0,-1 2 0,-1 2 0,-1-1 0,-1 2 0,0 1 0,0 0 0,1-1 0,3-1 0,0 0 0,-1 1 0,-1 0 0,-1 2 0,1-2 0,2 1 0,-5 4 0,9-7 0,-7 5 0,12-12 0,-4 5 0,2-1 0,0 2 0,-1 1 0,3 0 0,0-3 0,3 2 0,0-1 0,0 1 0,0-2 0,2-2 0,1 2 0,1 2 0,3 0 0,-1 1 0,1 0 0,1-1 0,1 2 0,1-2 0,1 0 0,0-1 0,0 2 0,0-9 0,0 7 0,0-8 0,0 5 0,0 2 0,0 2 0,0 1 0,0 1 0,0-2 0,0 0 0,0 1 0,0 0 0,0 1 0,1 1 0,4 0 0,2 2 0,3 2 0,1 1 0,1-1 0,-1-1 0,0 0 0,0-2 0,0-1 0,3 0 0,2 2 0,-4-6 0,6 7 0,-7-11 0,4 3 0,1 0 0,0 3 0,1-1 0,1 1 0,0-4 0,0-1 0,0 0 0,0-1 0,1-1 0,0-2 0,-1-1 0,1 1 0,3 2 0,2 2 0,4 1 0,-1 0 0,2 1 0,1-1 0,2 1 0,3 0 0,-4 0 0,7 4 0,-12-6 0,11 7 0,-10-10 0,7 4 0,-3-2 0,1 1 0,1-1 0,0-3 0,1-1 0,-3 0 0,-1-2 0,0 0 0,1-1 0,-2-2 0,1 0 0,0 0 0,-2 1 0,0-1 0,0 0 0,2 0 0,-1-2 0,-2-1 0,1-2 0,-3-3 0,11 0 0,-14-1 0,11 1 0,-14 0 0,8-1 0,3-2 0,0 0 0,3 0 0,0 0 0,1 0 0,3 0 0,1 0 0,1 0 0,0 0 0,0-2 0,0-2 0,0-5 0,2-2 0,0-1 0,-2 0 0,-1 0 0,0 1 0,0-1 0,-1 0 0,2 0 0,-1-2 0,-10 4 0,7-3 0,-12 5 0,7-3 0,-3 0 0,-3 0 0,1 0 0,-3 0 0,1-1 0,-2 1 0,-2 0 0,-1 1 0,-2 1 0,3-4 0,2 0 0,-1-3 0,1-2 0,-3 2 0,1-2 0,-1-1 0,1 0 0,-1 1 0,-1-1 0,1 1 0,0-6 0,-4 7 0,3-5 0,-6 9 0,3-4 0,-1-1 0,0-3 0,2-1 0,-1 0 0,1-1 0,1 1 0,-3 1 0,0 3 0,-2 2 0,-2-2 0,2-2 0,0 0 0,0-1 0,0 3 0,-1 1 0,0 0 0,0-1 0,-2-1 0,0-1 0,-2-1 0,-3-3 0,-1-12 0,-2 10 0,0-14 0,0 17 0,0-7 0,0 0 0,0 0 0,0-2 0,0 3 0,0 6 0,1 4 0,1 3 0,1 1 0,-1 1 0,-1 0 0,-1 0 0,0 1 0,0 1 0,0 1 0,0 1 0,0 1 0,0-3 0,0 1 0,0 1 0,0 0 0,0 1 0,0 1 0,0-3 0,0 2 0,0-4 0,0 0 0,0-4 0,0 1 0,0-4 0,0 0 0,1 1 0,2 2 0,0 3 0,-1 1 0,-1 4 0,-1 1 0,0 3 0,0 0 0,0-3 0,0-3 0,0-3 0,0-3 0,0-4 0,0-3 0,0-6 0,0 10 0,0-6 0,0 10 0,0-2 0,0 3 0,0 4 0,0 2 0,0 3 0,0-1 0,0 3 0,0-1 0,0 0 0,0-2 0,-1-1 0,-4-4 0,3 6 0,-2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57:13.154"/>
    </inkml:context>
    <inkml:brush xml:id="br0">
      <inkml:brushProperty name="width" value="0.05" units="cm"/>
      <inkml:brushProperty name="height" value="0.05" units="cm"/>
      <inkml:brushProperty name="color" value="#B73E35"/>
    </inkml:brush>
  </inkml:definitions>
  <inkml:trace contextRef="#ctx0" brushRef="#br0">3203 585 24575,'-2'-12'0,"-4"-3"0,-5-1 0,-6-3 0,-3-2 0,-2 2 0,0 1 0,1 2 0,0 0 0,0 2 0,-1 0 0,1 1 0,-3-1 0,-1 0 0,0 1 0,-2 2 0,2 0 0,-3 0 0,-4-3 0,7 7 0,-6-2 0,9 3 0,-8-2 0,2-3 0,1 0 0,-1 2 0,2 1 0,-1-1 0,1 0 0,1-3 0,0-1 0,-1-1 0,0 0 0,-1 2 0,-3 0 0,-2-1 0,1-1 0,-1 1 0,1 2 0,-1 2 0,1 3 0,1-2 0,2 1 0,2 1 0,-9 1 0,15 1 0,-11 0 0,12 1 0,-5 0 0,0 1 0,-5-1 0,0 0 0,-1-1 0,1-1 0,5 2 0,3 0 0,2 2 0,-1 1 0,0-1 0,1-2 0,-2 1 0,3-1 0,-2 2 0,-4 1 0,-1 0 0,-2 0 0,-3 0 0,-2 0 0,1 0 0,-1 0 0,-7 0 0,13 0 0,-10 0 0,13 0 0,-7 0 0,0 3 0,-2 0 0,2 3 0,1 2 0,2-1 0,1 1 0,0-1 0,-1 0 0,-1 1 0,2-1 0,1 0 0,2-1 0,2 0 0,0 1 0,-1-1 0,1 1 0,2 1 0,1-3 0,2 2 0,3 0 0,-2-2 0,0 4 0,4-4 0,-2 2 0,5-3 0,-1 3 0,-2 1 0,-2 2 0,-1 1 0,-3 0 0,-1 0 0,-2 2 0,-1 1 0,2 1 0,-2 4 0,1 5 0,-2 2 0,-2 1 0,4-4 0,0-2 0,1 0 0,0 0 0,0 3 0,2 1 0,-5 5 0,9-6 0,-7 4 0,9-6 0,-5 5 0,0 0 0,0 0 0,-1-1 0,0 0 0,1-2 0,2 1 0,1 0 0,-1-1 0,1-4 0,-1 0 0,-1 2 0,2-1 0,-2 3 0,4-5 0,0-1 0,1-2 0,0-2 0,2 0 0,1-1 0,0 1 0,1 4 0,-3 5 0,2-5 0,0 6 0,1-8 0,1 5 0,0-1 0,-2 1 0,1 0 0,0 3 0,1 2 0,1 0 0,1 0 0,2 0 0,1 1 0,0 0 0,0 2 0,0-2 0,0 2 0,0-1 0,0 0 0,0 0 0,0 0 0,0-1 0,0 0 0,0 4 0,0 8 0,0-13 0,0 11 0,0-17 0,2 7 0,1 0 0,3 0 0,0 4 0,1 0 0,1 1 0,-3-2 0,1-2 0,-1-1 0,0-3 0,2-1 0,-1-3 0,0-2 0,-1 0 0,0 1 0,2-1 0,-1-2 0,0-1 0,2-2 0,-1 1 0,3 1 0,2 1 0,-4-6 0,3 2 0,-1-2 0,5 2 0,0 1 0,3 1 0,1 0 0,4 3 0,3 1 0,0-1 0,-2-1 0,1 1 0,1 1 0,2-1 0,1 0 0,-1-2 0,0-1 0,0 2 0,0-2 0,0 0 0,0 0 0,-1-3 0,1 2 0,0 1 0,8 3 0,-14-5 0,12 1 0,-15-5 0,5 3 0,3-1 0,-3 1 0,1-1 0,0-1 0,-2-2 0,-3-2 0,4 1 0,1-1 0,0 1 0,3-1 0,-4-1 0,1 0 0,1-2 0,0 1 0,-1 0 0,2-1 0,-2 1 0,2-1 0,3-1 0,0-1 0,1 0 0,8 0 0,-14 0 0,15 0 0,-17 0 0,7 0 0,-3 0 0,-3 0 0,1 0 0,-3 0 0,2 0 0,2 0 0,-1 0 0,-1 0 0,-1 0 0,-2-1 0,2-2 0,2-2 0,-1 0 0,3-1 0,-1 1 0,-1-1 0,1-1 0,-2-1 0,3-3 0,1 0 0,8 2 0,-11-2 0,13-1 0,-12 0 0,8-1 0,3 1 0,1 0 0,2-1 0,0-2 0,-3 0 0,-1-1 0,-5 3 0,-1 1 0,-2-2 0,0-1 0,-2-2 0,0 2 0,0 1 0,-3-1 0,-1 0 0,-3-1 0,0 2 0,-1-1 0,0 2 0,-3-3 0,2-2 0,-4 6 0,2-3 0,-4 6 0,8-7 0,-10 6 0,7-7 0,-6 7 0,3-6 0,1 0 0,0 2 0,-1 0 0,0 1 0,0 0 0,-2 0 0,-2 2 0,1 0 0,0-2 0,0-1 0,0-1 0,0-1 0,0 1 0,0-1 0,0-2 0,0 2 0,-2-2 0,1 1 0,-3 3 0,1-3 0,-2 4 0,0-4 0,0-1 0,0-3 0,1-1 0,1 0 0,0-1 0,0 2 0,-1 2 0,-1 1 0,-1-1 0,0-2 0,0-4 0,-1 0 0,0-2 0,-2-1 0,-1 0 0,0-3 0,0 0 0,0 2 0,0-1 0,0 1 0,0-7 0,0 13 0,0-7 0,0 11 0,0-8 0,0-4 0,0 0 0,0-2 0,0-4 0,0-2 0,0-1 0,0 6 0,0 5 0,0 2 0,0 2 0,0 3 0,0 2 0,0 1 0,0 3 0,0 0 0,0 1 0,0 0 0,0-1 0,0 3 0,0 1 0,0 0 0,-5-4 0,4 6 0,-3-7 0,4 7 0,-2-5 0,-1 0 0,-2 2 0,0 1 0,2 2 0,-2 0 0,3 2 0,-2 2 0,1 2 0,0 0 0,-1 1 0,1 1 0,0-2 0,-1 0 0,-1-3 0,-1-1 0,-3-4 0,-1 0 0,-2-3 0,-1-3 0,0 2 0,-2-6 0,6 9 0,-3-3 0,7 9 0,-2-3 0,1 3 0,1 1 0,0 1 0,1 3 0,2 0 0,-2 1 0,-1 0 0,-5-3 0,-7-3 0,-6-5 0,-9-5 0,15 8 0,-1-1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57:17.521"/>
    </inkml:context>
    <inkml:brush xml:id="br0">
      <inkml:brushProperty name="width" value="0.05" units="cm"/>
      <inkml:brushProperty name="height" value="0.05" units="cm"/>
      <inkml:brushProperty name="color" value="#FFA615"/>
    </inkml:brush>
  </inkml:definitions>
  <inkml:trace contextRef="#ctx0" brushRef="#br0">2776 525 24575,'-24'0'0,"11"-4"0,-9-4 0,9-3 0,-6-7 0,-5 1 0,-2-4 0,0-1 0,1 1 0,1 0 0,1 2 0,0 1 0,4 4 0,-1 1 0,1 1 0,0 1 0,1 0 0,2 1 0,1 0 0,0 0 0,0 0 0,-1 0 0,1-1 0,-2 1 0,2 0 0,2 2 0,-7-2 0,11 6 0,-7-2 0,8 3 0,-1 0 0,0 1 0,-4 0 0,-1-1 0,-1 0 0,-7-1 0,-1-1 0,-4 0 0,-4-2 0,3 2 0,-2-2 0,-1 0 0,-1 0 0,-1-1 0,-2 2 0,-3-1 0,-1 1 0,1 0 0,0-2 0,4 1 0,0 0 0,-10 0 0,18 4 0,-13-3 0,17 3 0,-6 0 0,-2 0 0,1 1 0,1-1 0,-3-1 0,2 0 0,0 1 0,2 0 0,3 0 0,-1 1 0,1-1 0,1 0 0,1 2 0,1 1 0,-1 0 0,-1 0 0,-2 0 0,3 0 0,-2 0 0,2 0 0,0 0 0,-7 0 0,11 0 0,-8 2 0,10 3 0,-4 3 0,-1 2 0,1 1 0,-1-1 0,2 1 0,1-1 0,1 1 0,1 0 0,-4 3 0,1 0 0,0 2 0,1 0 0,-1 0 0,-2 0 0,0 1 0,0 2 0,0 1 0,1 0 0,-4 1 0,-1 4 0,-4 1 0,0 3 0,-8 5 0,11-8 0,-10 6 0,13-11 0,-5 6 0,3-2 0,0 1 0,3-1 0,1-1 0,1 1 0,2 0 0,0 0 0,1-2 0,2-2 0,0 0 0,2 0 0,2 0 0,1-1 0,1-2 0,0 0 0,0-2 0,1 1 0,3-1 0,-1 0 0,1 2 0,1 0 0,0-2 0,1 3 0,0-6 0,1 4 0,2 1 0,0 1 0,0 3 0,0 1 0,0 3 0,1 0 0,2 3 0,5 3 0,2 1 0,1 2 0,1 0 0,-1-2 0,1-2 0,1 0 0,1 1 0,1 2 0,1 2 0,0-4 0,-2-1 0,2-3 0,0 8 0,-1-12 0,3 10 0,-4-14 0,1 6 0,1-2 0,0 3 0,0 1 0,2-1 0,-1 2 0,1-3 0,-1 0 0,3 1 0,0-2 0,1-1 0,0 1 0,1 0 0,1 3 0,2 0 0,-2 1 0,0-1 0,1 0 0,2 1 0,0-3 0,-1-1 0,-3-3 0,3 4 0,-7-11 0,3 6 0,-5-10 0,3 4 0,0 1 0,3-2 0,-2-1 0,2-1 0,-1 1 0,1 0 0,2 0 0,2 0 0,0-1 0,-3-2 0,0 1 0,2 0 0,-1 0 0,3 0 0,-1 0 0,-1-1 0,2 1 0,-2 0 0,-1 0 0,3 0 0,2 2 0,-5-7 0,8 4 0,-10-7 0,5-1 0,0 3 0,2-2 0,1 0 0,3 1 0,0-2 0,-5 2 0,2-2 0,2 0 0,0-2 0,5 0 0,-2 0 0,1 0 0,1 0 0,-1 0 0,-1 0 0,1-2 0,3-3 0,-1-6 0,3-3 0,-1-1 0,14-3 0,-19 5 0,13-5 0,-22 6 0,8-4 0,-4 2 0,0 0 0,-1-1 0,-2 1 0,2-1 0,-3 1 0,-2 0 0,-1 1 0,-2-1 0,-1 1 0,-2 0 0,0 0 0,1-2 0,1-1 0,0 0 0,-2 0 0,0 0 0,1 1 0,-1-2 0,0 2 0,5-2 0,-10 4 0,6-2 0,-9 4 0,3-4 0,2 3 0,0-1 0,-2-3 0,1 2 0,-1-3 0,2-2 0,0 2 0,0 0 0,-2 1 0,-1-1 0,-1 0 0,2 0 0,1-2 0,-1 0 0,-2-1 0,0-4 0,2-1 0,1-3 0,0 0 0,-1 0 0,-1-3 0,1-2 0,-4 9 0,3-6 0,-4 10 0,3-4 0,-1 0 0,0 2 0,-1-3 0,-1-2 0,-3 3 0,-1 2 0,1 4 0,-1-1 0,0 0 0,-1 2 0,0 1 0,-2 2 0,-1 1 0,0 0 0,0 1 0,0-1 0,0-1 0,0 1 0,0-2 0,0-2 0,0-7 0,0 7 0,0-11 0,0 8 0,0-4 0,0-3 0,-3 3 0,0-3 0,-2-2 0,-4 4 0,1 2 0,0 4 0,1 4 0,2 0 0,-1 0 0,0 3 0,0 1 0,-1 0 0,-1-4 0,-2-2 0,0-4 0,1 2 0,1 1 0,1 2 0,1 3 0,-1 1 0,1-1 0,2 6 0,-3-3 0,2 5 0,0 0 0,1 0 0,0 0 0,-1 0 0,0 2 0,1-1 0,1 1 0,-1 1 0,1-1 0,-1 1 0,0 0 0,-1-3 0,-1-1 0,-1-1 0,-2-2 0,-1 2 0,-2-3 0,4 5 0,-5-5 0,2 3 0,-1-1 0,0 1 0,0 0 0,-2-2 0,0-1 0,-2-1 0,4 1 0,-1 1 0,3 2 0,3 1 0,1 1 0,1 0 0,0 2 0,0 0 0,0 2 0,0 1 0,1 0 0,-1 0 0,-4 0 0,-1 0 0,-8 0 0,-3-2 0,-3-3 0,-6-4 0,1-3 0,-1 0 0,5 0 0,3 3 0,11 3 0,4 2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1 148 24575,'12'0'0,"3"0"0,2 0 0,8 0 0,2 0 0,0 0 0,3 0 0,-10 0 0,8 0 0,-8 0 0,6-5 0,-2-1 0,3-3 0,2-2 0,1 2 0,0-3 0,0-2 0,0 1 0,-1 1 0,0 1 0,-3 2 0,-5 1 0,-3 2 0,-4 1 0,-2 2 0,-1 0 0,-3 1 0,-1-1 0,-2 1 0,-3 0 0,0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24575,'5'-8'0,"-1"-2"0,-4-4 0,0-1 0,1 1 0,1-1 0,3 0 0,4-1 0,5-2 0,-1 0 0,2-2 0,0-2 0,-2 1 0,3-2 0,-1 2 0,0-1 0,1 0 0,1-4 0,1-2 0,-1 0 0,2 1 0,-3 2 0,-2 6 0,0 1 0,-5 8 0,2 2 0,-4 5 0,0-1 0,-2-1 0,-3 1 0,-2 0 0,0 0 0,0-2 0,0 3 0,0-1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1 690 24575,'5'-9'0,"-2"4"0,-3-9 0,0 4 0,0-5 0,5-5 0,4-2 0,5-5 0,6-5 0,2-2 0,3-4 0,-3 4 0,1-3 0,1-2 0,1-2 0,-1 0 0,-4 6 0,-1 0 0,-3 0 0,-1 2 0,0 4 0,-1 3 0,-1 6 0,-3 5 0,-2 2 0,-3 3 0,-1 3 0,-1 1 0,0 2 0,-1 3 0,-2-1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0 750 24575,'5'-10'0,"-2"-1"0,-3-3 0,0 2 0,0 1 0,0 0 0,0 1 0,0 0 0,0-1 0,0-1 0,0 0 0,0 2 0,0 3 0,0 0 0,0 0 0,2 1 0,1 2 0,-1 1 0,0 0 0,0 1 0,2-5 0,4-3 0,4-9 0,2-8 0,6-8 0,7-10 0,3-4 0,8-8 0,-1 5 0,3-4 0,-1 1 0,-6 8 0,-6 9 0,-6 13 0,-5 6 0,-3 7 0,0 1 0,-5 5 0,-1 3 0,-2 0 0,-2 3 0,-1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2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24575,'12'0'0,"4"0"0,2 0 0,2 0 0,1 0 0,0 0 0,1 0 0,2 0 0,2 0 0,-2 0 0,3 0 0,0 0 0,0 0 0,1 0 0,-1 2 0,0 0 0,1 4 0,5 0 0,-11-3 0,6 2 0,-9-2 0,5 2 0,0 0 0,-1-2 0,2 1 0,2 0 0,3 2 0,3 1 0,-4-2 0,3 1 0,-1-1 0,2 0 0,2-1 0,0 0 0,0 1 0,0 0 0,0-1 0,1-1 0,-2 0 0,0 0 0,3 0 0,1 2 0,16-2 0,-20 0 0,18 0 0,-19-1 0,13 2 0,-1-1 0,0 0 0,3-3 0,2 0 0,3 0 0,-3 0 0,-5 0 0,-2 0 0,-1 0 0,-1 0 0,0 0 0,0 0 0,-2 0 0,-1 0 0,-2 0 0,-1 0 0,-2 0 0,-1 0 0,-2 0 0,1 0 0,2 0 0,10 0 0,-14 0 0,8 0 0,-15 2 0,8 1 0,1 0 0,5 0 0,1-3 0,0 0 0,0 1 0,-6 2 0,3 0 0,3 0 0,2-2 0,4-1 0,-2 0 0,-1 0 0,-1 0 0,0 2 0,-6 1 0,-1 0 0,-2-1 0,1-1 0,0-1 0,0 0 0,2 0 0,-8 0 0,6 0 0,-8 2 0,4 2 0,0-1 0,2-1 0,0-2 0,1 0 0,-1 0 0,-1 1 0,0 2 0,0 0 0,0 0 0,0-2 0,0-1 0,1 2 0,1 1 0,2 0 0,1 0 0,0-1 0,-2 1 0,-1 0 0,-2 1 0,2-1 0,3 0 0,-7-1 0,5 1 0,-8-1 0,6 1 0,2 2 0,3-2 0,1 1 0,2 1 0,2-1 0,1 2 0,1-1 0,2-1 0,-1 1 0,3-2 0,0 1 0,0 0 0,2-1 0,0 0 0,2-2 0,2-1 0,-1 0 0,-3 0 0,-2 0 0,1 0 0,13 0 0,-17 0 0,17 0 0,-21 0 0,11 0 0,-4 0 0,0 0 0,2 0 0,-1 0 0,3 0 0,-5 0 0,-4 0 0,1 0 0,-6 0 0,3 0 0,-1 0 0,-1 0 0,2 0 0,-2 0 0,-1 0 0,-1 0 0,1 0 0,-1 0 0,0 0 0,-2 0 0,2 0 0,10 0 0,-14 0 0,14 0 0,-18 0 0,7 0 0,1 0 0,2 0 0,0 0 0,1 0 0,1 0 0,1 0 0,0 0 0,-2 0 0,-4 0 0,-1 0 0,0 0 0,-1 0 0,1 0 0,-3 0 0,0 0 0,1 0 0,2 0 0,1 0 0,5 0 0,8-5 0,-13 4 0,15-4 0,-18 5 0,11 0 0,0-3 0,-3 0 0,3 0 0,-4 0 0,7 2 0,2-2 0,1 0 0,2-1 0,-5 0 0,1 0 0,-2 2 0,-1 0 0,2 2 0,-2 0 0,-1 0 0,0 0 0,-1 0 0,-1 0 0,-2 0 0,-3 0 0,1 0 0,2 0 0,-9 0 0,7 0 0,-9 0 0,8 0 0,-4 0 0,0 0 0,0-1 0,0-1 0,2-2 0,-2 1 0,-2 2 0,-2 1 0,-1 0 0,-1 0 0,-3 0 0,-3 0 0,1 0 0,-3 0 0,1 0 0,0 0 0,-2 0 0,0 0 0,-2 0 0,-1 0 0,5 0 0,-8 0 0,7 0 0,-8 0 0,1 0 0,0 0 0,0 0 0,1 0 0,0 0 0,1 0 0,2 0 0,1 0 0,2 0 0,1 0 0,0 0 0,1 0 0,1 0 0,-1 0 0,0 0 0,-2 1 0,-2 2 0,-2-1 0,-2 1 0,-1-2 0,0 2 0,1-1 0,2 1 0,-4-1 0,2 1 0,-3-1 0,3 0 0,-1 0 0,1 1 0,0-1 0,1 1 0,-2 0 0,2-1 0,1 1 0,1 1 0,-1-2 0,-1 1 0,-2-1 0,1 1 0,0-1 0,-1 0 0,3 1 0,0 0 0,0-1 0,0 1 0,0-3 0,3 4 0,-1-3 0,3 3 0,-5-4 0,3 0 0,0 0 0,1 2 0,0 1 0,0-1 0,-3 1 0,-1-3 0,0 0 0,1 0 0,-1 0 0,-1 0 0,-1 0 0,-1 0 0,1 0 0,0 0 0,-1 0 0,1 0 0,-1 0 0,-1 0 0,-2 0 0,1 0 0,2 0 0,-1 0 0,3 0 0,-4 0 0,2 0 0,1 0 0,-1 0 0,1 0 0,1 0 0,-1 0 0,-1 0 0,0 0 0,1 0 0,-1 0 0,1 0 0,-2 0 0,-1 0 0,-1 0 0,-1 0 0,-1 0 0,0 0 0,1 0 0,-1 0 0,2 0 0,4 0 0,-3 0 0,4 0 0,-3 0 0,1 0 0,0 0 0,0 0 0,0 0 0,1 0 0,0 0 0,-2 0 0,0 0 0,-1 0 0,1 0 0,1 0 0,2 0 0,3 0 0,5 0 0,4 0 0,4 0 0,4 0 0,-2 0 0,1 0 0,-2 1 0,-3 2 0,-4 0 0,-4-1 0,-2-1 0,-7-1 0,3 0 0,-6 2 0,1 0 0,-1 2 0,-3 0 0,-6-1 0,3-1 0,-5-2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0 933 24575,'5'-14'0,"-1"-1"0,-4-3 0,1-1 0,4 1 0,3-1 0,2-1 0,-1 1 0,-2 4 0,1-1 0,-1 4 0,-1-1 0,-1 2 0,-3 3 0,2-1 0,1 1 0,2-3 0,5-4 0,3-8 0,-1 6 0,5-11 0,-4 9 0,3-5 0,-3 3 0,0 3 0,0 3 0,-2 2 0,-2 2 0,-5 4 0,0 2 0,0-1 0,0-3 0,3-4 0,5-6 0,5-5 0,4-7 0,5-4 0,2-2 0,4-3 0,2 2 0,-1 1 0,8-9 0,-19 18 0,9-8 0,-17 23 0,2-5 0,-3 5 0,-2 3 0,-4 2 0,-2 3 0,-2 2 0,-4 1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24575,'13'0'0,"1"0"0,2 0 0,-4 0 0,5 0 0,-3 0 0,5 0 0,4 0 0,0 0 0,3 0 0,-3 0 0,2 0 0,1 0 0,-1 0 0,2 0 0,-6 0 0,-4 0 0,-2 0 0,-2 0 0,0 0 0,1 0 0,-1 0 0,2 0 0,2 0 0,0 0 0,4 0 0,11 0 0,-13 0 0,12 0 0,-12 0 0,5 0 0,3 0 0,2 0 0,1 0 0,4 0 0,-1 0 0,-2 0 0,-3 0 0,-2 0 0,-2 0 0,-1 0 0,1 0 0,-3 0 0,-1 0 0,-4 0 0,-3 0 0,-3 0 0,-1 0 0,0 0 0,-2 0 0,-4-4 0,0 3 0,-5-3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24575,'13'0'0,"0"0"0,-1 0 0,2 0 0,12 5 0,-8 0 0,25 16 0,-27-11 0,16 11 0,-16-10 0,5 2 0,-3 0 0,-2-3 0,-3 0 0,-3-3 0,-2-3 0,0-3 0,-1-1 0,0 1 0,1 2 0,1 1 0,1 2 0,-1-1 0,3 2 0,2 0 0,4 1 0,0 2 0,0 0 0,-3 0 0,5 2 0,-6-1 0,6 4 0,-7-2 0,2 2 0,-3-3 0,0 0 0,-2-3 0,-1 1 0,-2 1 0,-2-2 0,-1-3 0,-1-1 0,0-2 0,2 1 0,1 2 0,2 1 0,2 3 0,0 4 0,0 4 0,1 2 0,-1 1 0,0-2 0,0-4 0,0-2 0,-1-3 0,-1 1 0,-1-3 0,-4-1 0,-1-5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24575,'0'17'0,"0"13"0,0-5 0,2 15 0,10-13 0,3 10 0,4 2 0,1 3 0,-3-1 0,5-1 0,0 0 0,-1-3 0,-4-5 0,-2-3 0,-3-3 0,-1-2 0,-1-3 0,1-3 0,-1-4 0,0-2 0,-2-1 0,-1-2 0,-2-1 0,-2-1 0,-1-2 0,-7-4 0,-2-2 0,0-1 0,1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24575,'12'8'0,"0"-1"0,-2 3 0,-1 0 0,0-2 0,0 1 0,3 0 0,-1-1 0,2 0 0,0 3 0,0 1 0,2 3 0,2 1 0,0-1 0,2 1 0,-1 0 0,0 0 0,-1-3 0,3 7 0,-9-11 0,8 7 0,-9-8 0,2 4 0,3 0 0,-2 1 0,1 0 0,-2-2 0,-3-2 0,-4-3 0,-2-2 0,-3-3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24575,'10'0'0,"2"2"0,0 2 0,7 9 0,1 5 0,5 6 0,-8-9 0,5 4 0,-9-6 0,2 3 0,-3-2 0,-2-2 0,-1-2 0,1 0 0,1-1 0,-2-2 0,-2-2 0,-1-1 0,-2 0 0,-2 0 0,0 1 0,1-1 0,1 1 0,0-1 0,-2 0 0,0 0 0,0 0 0,2 2 0,3 1 0,2 3 0,4 12 0,1-5 0,8 18 0,3-4 0,10 13 0,1 3 0,1-1 0,-5-8 0,-6-9 0,-6-7 0,-3-5 0,-3-3 0,-2-3 0,-4-3 0,-4-2 0,-2-2 0,-3-4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8:32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24575,'13'0'0,"1"5"0,1 3 0,0 5 0,1 2 0,0-1 0,-2-1 0,1-3 0,-1 1 0,1 1 0,0 1 0,2 1 0,2 1 0,2 0 0,4 1 0,-1 1 0,-1-1 0,-4-2 0,-3-2 0,-2-1 0,-2-2 0,-3-1 0,1-1 0,-3-2 0,0-2 0,0-1 0,-2-2 0,-1 1 0,-2 2 0,-2 1 0,2 0 0,0-1 0,3 1 0,1 0 0,4 4 0,4 2 0,2 0 0,-1 0 0,-2-1 0,-2-1 0,-1-2 0,-1-1 0,1 0 0,-2-2 0,-2 1 0,-3-1 0,-1 0 0,1-1 0,1-2 0,0 2 0,0 0 0,0 1 0,-2 1 0,0-2 0,-2 0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17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 24575,'10'0'0,"7"0"0,0 0 0,11 0 0,-2 0 0,3 0 0,-2 0 0,3 0 0,-1 0 0,2 0 0,0 0 0,-2 0 0,1 0 0,1 0 0,0 0 0,3 0 0,9 0 0,-14 0 0,11 0 0,-14 0 0,7 0 0,4 0 0,3 0 0,1 0 0,-1 0 0,-3 0 0,-2 0 0,0 0 0,0 0 0,0 0 0,-1 0 0,2 0 0,-3 0 0,-2 0 0,-2 0 0,0 0 0,-1 0 0,0 0 0,-1 0 0,0 0 0,1 0 0,2 0 0,-10 0 0,5 0 0,-9 0 0,5 0 0,-1 0 0,1 0 0,-1 0 0,-1 0 0,0 0 0,0 0 0,3 0 0,-1 0 0,2 0 0,1 0 0,1-3 0,1-2 0,0-1 0,1 1 0,4 3 0,-2 2 0,1 0 0,0 0 0,0 0 0,1 0 0,-2 0 0,1 0 0,1 0 0,12-5 0,-16 4 0,10-5 0,-14 6 0,9 0 0,1 0 0,1 0 0,-1 0 0,0 0 0,2 0 0,-4 0 0,4 0 0,4 0 0,4 0 0,3 0 0,-2 0 0,1 0 0,1 0 0,3 0 0,0 0 0,3 0 0,2 0 0,-1 0 0,0 0 0,-4 0 0,15 0 0,-22 0 0,16 0 0,-24 0 0,7 0 0,-3 0 0,1 0 0,-2 0 0,1 0 0,-1 0 0,-2 0 0,2 0 0,2 0 0,0 0 0,2 0 0,0 0 0,1 0 0,3 0 0,1 0 0,3 0 0,-1 0 0,4 0 0,3 0 0,20 0 0,-25 0 0,35 0 0,-51 0 0,37 0 0,-25 0 0,15 0 0,3 0 0,1 0 0,3 0 0,0 0 0,-4 0 0,-1 0 0,0 0 0,-1 0 0,-2 0 0,-2 0 0,-5 0 0,-2 0 0,-3 0 0,-1 0 0,-4 0 0,-5 0 0,-3 0 0,-3 0 0,7 0 0,-15 0 0,12 0 0,-16 0 0,7 0 0,0 0 0,2 0 0,4 0 0,0 0 0,4 0 0,-1 0 0,3 0 0,0 0 0,1 0 0,1 0 0,-2 0 0,3 0 0,-2 0 0,2 0 0,3 0 0,2 0 0,2 0 0,1 0 0,-1 0 0,1 0 0,12 0 0,-19 0 0,16 0 0,-17 0 0,12 0 0,3 0 0,4 0 0,2 0 0,5 0 0,-1 0 0,-3 0 0,-2 0 0,-3 0 0,0 0 0,-1 0 0,-3 0 0,-2 0 0,0 0 0,2 0 0,1 0 0,-1 0 0,-4 0 0,2 0 0,1 0 0,3 0 0,2 0 0,16 0 0,-26 0 0,22 0 0,-28 0 0,10 0 0,4 0 0,-4 0 0,4 0 0,-3 0 0,-1 0 0,1 0 0,-3 0 0,3 0 0,-7 0 0,-1 0 0,1 0 0,2 0 0,2 0 0,-3 0 0,-1 0 0,-1 0 0,0 0 0,3 0 0,-3 0 0,0 0 0,12 0 0,-18 0 0,18 0 0,-20 0 0,8 0 0,-2 0 0,0 0 0,2 0 0,4 0 0,0 0 0,-1 0 0,-3 0 0,0 0 0,3 2 0,6 1 0,5 1 0,3-1 0,1 1 0,1-1 0,5 3 0,3 3 0,0 0 0,1 0 0,-2 1 0,6-2-229,-26-1 0,0-1 229,14-1 0,31 2 0,-40-4 0,18 0 0,1 1 0,0 2 0,4-2 0,-3 0 0,1-1 0,-6-3 0,-3 0 0,-1 0 0,0 0 0,1 0 0,0 0 0,0 0 0,0 0 458,-1 0-458,1 0 0,-1 0 0,0 0 0,-2 0 0,-3 0 0,5 0 0,9 0 0,-19 0 0,18 0 0,-25 0 0,15 0 0,0 0 0,0 0 0,5 0 0,1-1 0,0-2 0,-4-2 0,-6-3 0,-5-1 0,-2 1 0,1-2 0,-1 0 0,1 0 0,-1 0 0,-3 1 0,-1-1 0,3 0 0,1 1 0,3 2 0,-1 1 0,-1-3 0,2-1 0,10 0 0,-21 0 0,14 4 0,-23 0 0,15-1 0,1 1 0,-1 0 0,7 0 0,0-2 0,3 1 0,1 1 0,-2 1 0,0-1 0,0 3 0,2-3 0,-2 2 0,1 0 0,1-2 0,-2 2 0,0 0 0,-2-2 0,-5 2 0,-2 1 0,-2 0 0,0 2 0,11 1 0,-19 0 0,14 0 0,-19 0 0,15 0 0,0 0 0,4 0 0,2 0 0,-1 0 0,0 0 0,-3 0 0,-2 0 0,-2 0 0,0 0 0,-3 0 0,-1 0 0,-3 2 0,-3 1 0,-3 0 0,-1 2 0,-3-1 0,-2-1 0,-2 1 0,-1-1 0,6 0 0,-8 0 0,6 0 0,-13 0 0,6-1 0,-2 1 0,1-3 0,1 0 0,-4 0 0,0 0 0,-1 0 0,-1 0 0,-3 0 0,-3 0 0,-1 0 0,-1 0 0,0 0 0,1 0 0,-2 0 0,-2 0 0,1 0 0,-1 0 0,0 0 0,1 0 0,-1 0 0,-1 0 0,-2 0 0,1 0 0,0 0 0,2 0 0,-4 0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46:2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24575,'12'0'0,"4"0"0,2 0 0,2 0 0,1 0 0,0 0 0,1 0 0,2 0 0,2 0 0,-2 0 0,3 0 0,0 0 0,0 0 0,1 0 0,-1 2 0,0 0 0,1 4 0,5 0 0,-11-3 0,6 2 0,-9-2 0,5 2 0,0 0 0,-1-2 0,2 1 0,2 0 0,3 2 0,3 1 0,-4-2 0,3 1 0,-1-1 0,2 0 0,2-1 0,0 0 0,0 1 0,0 0 0,0-1 0,1-1 0,-2 0 0,0 0 0,3 0 0,1 2 0,16-2 0,-20 0 0,18 0 0,-19-1 0,13 2 0,-1-1 0,0 0 0,3-3 0,2 0 0,3 0 0,-3 0 0,-5 0 0,-2 0 0,-1 0 0,-1 0 0,0 0 0,0 0 0,-2 0 0,-1 0 0,-2 0 0,-1 0 0,-2 0 0,-1 0 0,-2 0 0,1 0 0,2 0 0,10 0 0,-14 0 0,8 0 0,-15 2 0,8 1 0,1 0 0,5 0 0,1-3 0,0 0 0,0 1 0,-6 2 0,3 0 0,3 0 0,2-2 0,4-1 0,-2 0 0,-1 0 0,-1 0 0,0 2 0,-6 1 0,-1 0 0,-2-1 0,1-1 0,0-1 0,0 0 0,2 0 0,-8 0 0,6 0 0,-8 2 0,4 2 0,0-1 0,2-1 0,0-2 0,1 0 0,-1 0 0,-1 1 0,0 2 0,0 0 0,0 0 0,0-2 0,0-1 0,1 2 0,1 1 0,2 0 0,1 0 0,0-1 0,-2 1 0,-1 0 0,-2 1 0,2-1 0,3 0 0,-7-1 0,5 1 0,-8-1 0,6 1 0,2 2 0,3-2 0,1 1 0,2 1 0,2-1 0,1 2 0,1-1 0,2-1 0,-1 1 0,3-2 0,0 1 0,0 0 0,2-1 0,0 0 0,2-2 0,2-1 0,-1 0 0,-3 0 0,-2 0 0,1 0 0,13 0 0,-17 0 0,17 0 0,-21 0 0,11 0 0,-4 0 0,0 0 0,2 0 0,-1 0 0,3 0 0,-5 0 0,-4 0 0,1 0 0,-6 0 0,3 0 0,-1 0 0,-1 0 0,2 0 0,-2 0 0,-1 0 0,-1 0 0,1 0 0,-1 0 0,0 0 0,-2 0 0,2 0 0,10 0 0,-14 0 0,14 0 0,-18 0 0,7 0 0,1 0 0,2 0 0,0 0 0,1 0 0,1 0 0,1 0 0,0 0 0,-2 0 0,-4 0 0,-1 0 0,0 0 0,-1 0 0,1 0 0,-3 0 0,0 0 0,1 0 0,2 0 0,1 0 0,5 0 0,8-5 0,-13 4 0,15-4 0,-18 5 0,11 0 0,0-3 0,-3 0 0,3 0 0,-4 0 0,7 2 0,2-2 0,1 0 0,2-1 0,-5 0 0,1 0 0,-2 2 0,-1 0 0,2 2 0,-2 0 0,-1 0 0,0 0 0,-1 0 0,-1 0 0,-2 0 0,-3 0 0,1 0 0,2 0 0,-9 0 0,7 0 0,-9 0 0,8 0 0,-4 0 0,0 0 0,0-1 0,0-1 0,2-2 0,-2 1 0,-2 2 0,-2 1 0,-1 0 0,-1 0 0,-3 0 0,-3 0 0,1 0 0,-3 0 0,1 0 0,0 0 0,-2 0 0,0 0 0,-2 0 0,-1 0 0,5 0 0,-8 0 0,7 0 0,-8 0 0,1 0 0,0 0 0,0 0 0,1 0 0,0 0 0,1 0 0,2 0 0,1 0 0,2 0 0,1 0 0,0 0 0,1 0 0,1 0 0,-1 0 0,0 0 0,-2 1 0,-2 2 0,-2-1 0,-2 1 0,-1-2 0,0 2 0,1-1 0,2 1 0,-4-1 0,2 1 0,-3-1 0,3 0 0,-1 0 0,1 1 0,0-1 0,1 1 0,-2 0 0,2-1 0,1 1 0,1 1 0,-1-2 0,-1 1 0,-2-1 0,1 1 0,0-1 0,-1 0 0,3 1 0,0 0 0,0-1 0,0 1 0,0-3 0,3 4 0,-1-3 0,3 3 0,-5-4 0,3 0 0,0 0 0,1 2 0,0 1 0,0-1 0,-3 1 0,-1-3 0,0 0 0,1 0 0,-1 0 0,-1 0 0,-1 0 0,-1 0 0,1 0 0,0 0 0,-1 0 0,1 0 0,-1 0 0,-1 0 0,-2 0 0,1 0 0,2 0 0,-1 0 0,3 0 0,-4 0 0,2 0 0,1 0 0,-1 0 0,1 0 0,1 0 0,-1 0 0,-1 0 0,0 0 0,1 0 0,-1 0 0,1 0 0,-2 0 0,-1 0 0,-1 0 0,-1 0 0,-1 0 0,0 0 0,1 0 0,-1 0 0,2 0 0,4 0 0,-3 0 0,4 0 0,-3 0 0,1 0 0,0 0 0,0 0 0,0 0 0,1 0 0,0 0 0,-2 0 0,0 0 0,-1 0 0,1 0 0,1 0 0,2 0 0,3 0 0,5 0 0,4 0 0,4 0 0,4 0 0,-2 0 0,1 0 0,-2 1 0,-3 2 0,-4 0 0,-4-1 0,-2-1 0,-7-1 0,3 0 0,-6 2 0,1 0 0,-1 2 0,-3 0 0,-6-1 0,3-1 0,-5-2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3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1 148 24575,'12'0'0,"3"0"0,2 0 0,8 0 0,2 0 0,0 0 0,3 0 0,-10 0 0,8 0 0,-8 0 0,6-5 0,-2-1 0,3-3 0,2-2 0,1 2 0,0-3 0,0-2 0,0 1 0,-1 1 0,0 1 0,-3 2 0,-5 1 0,-3 2 0,-4 1 0,-2 2 0,-1 0 0,-3 1 0,-1-1 0,-2 1 0,-3 0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4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0 520 24575,'5'-8'0,"-1"-2"0,-4-4 0,0-1 0,1 1 0,1-1 0,3 0 0,4-1 0,5-2 0,-1 0 0,2-2 0,0-2 0,-2 1 0,3-2 0,-1 2 0,0-1 0,1 0 0,1-4 0,1-2 0,-1 0 0,2 1 0,-3 2 0,-2 6 0,0 1 0,-5 8 0,2 2 0,-4 5 0,0-1 0,-2-1 0,-3 1 0,-2 0 0,0 0 0,0-2 0,0 3 0,0-1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2T05:07:2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1 690 24575,'5'-9'0,"-2"4"0,-3-9 0,0 4 0,0-5 0,5-5 0,4-2 0,5-5 0,6-5 0,2-2 0,3-4 0,-3 4 0,1-3 0,1-2 0,1-2 0,-1 0 0,-4 6 0,-1 0 0,-3 0 0,-1 2 0,0 4 0,-1 3 0,-1 6 0,-3 5 0,-2 2 0,-3 3 0,-1 3 0,-1 1 0,0 2 0,-1 3 0,-2-1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26B2A-A7B7-D748-8ADE-9F8FBEBD2FD4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809D8-B005-734D-B332-F0A0B534CB4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39262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861667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01829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48497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33742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544589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8770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3351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324990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711682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22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2748140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785775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123603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24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088883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243706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7326106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1242169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3531392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29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7719898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466397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989138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33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9486856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34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50594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4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920506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7541697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36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1918259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045913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14411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39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4927045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41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00806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5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20527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47842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8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7272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9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135484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10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39973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809D8-B005-734D-B332-F0A0B534CB4D}" type="slidenum">
              <a:rPr lang="en-CZ" smtClean="0"/>
              <a:t>11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25876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871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535431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4404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31287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359826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632779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39782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60445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7034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1904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4319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585F4F1-D6C0-3B4B-BF50-9F58C29EAC61}" type="datetimeFigureOut">
              <a:rPr lang="en-CZ" smtClean="0"/>
              <a:t>18.02.2023</a:t>
            </a:fld>
            <a:endParaRPr lang="en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F1AEDFF-3DF9-F946-B353-B76842396E2D}" type="slidenum">
              <a:rPr lang="en-CZ" smtClean="0"/>
              <a:t>‹#›</a:t>
            </a:fld>
            <a:endParaRPr lang="en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27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ashortscientist.wordpres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conversation.com/europ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kumveda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pro-media/archiv-tiskovych-zpra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talk.cz/category/artservis/tiskove-zpravy/" TargetMode="External"/><Relationship Id="rId4" Type="http://schemas.openxmlformats.org/officeDocument/2006/relationships/hyperlink" Target="https://moravska-galerie.cz/kategorie/tiskova-zprava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kelblova@phil.muni.cz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4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10.xml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" Type="http://schemas.openxmlformats.org/officeDocument/2006/relationships/customXml" Target="../ink/ink5.xml"/><Relationship Id="rId21" Type="http://schemas.openxmlformats.org/officeDocument/2006/relationships/customXml" Target="../ink/ink14.xml"/><Relationship Id="rId7" Type="http://schemas.openxmlformats.org/officeDocument/2006/relationships/customXml" Target="../ink/ink7.xml"/><Relationship Id="rId12" Type="http://schemas.openxmlformats.org/officeDocument/2006/relationships/image" Target="../media/image5.png"/><Relationship Id="rId17" Type="http://schemas.openxmlformats.org/officeDocument/2006/relationships/customXml" Target="../ink/ink12.xml"/><Relationship Id="rId25" Type="http://schemas.openxmlformats.org/officeDocument/2006/relationships/customXml" Target="../ink/ink16.xml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9.xml"/><Relationship Id="rId24" Type="http://schemas.openxmlformats.org/officeDocument/2006/relationships/image" Target="../media/image11.png"/><Relationship Id="rId5" Type="http://schemas.openxmlformats.org/officeDocument/2006/relationships/customXml" Target="../ink/ink6.xml"/><Relationship Id="rId15" Type="http://schemas.openxmlformats.org/officeDocument/2006/relationships/customXml" Target="../ink/ink11.xml"/><Relationship Id="rId23" Type="http://schemas.openxmlformats.org/officeDocument/2006/relationships/customXml" Target="../ink/ink15.xml"/><Relationship Id="rId28" Type="http://schemas.openxmlformats.org/officeDocument/2006/relationships/image" Target="../media/image13.png"/><Relationship Id="rId10" Type="http://schemas.openxmlformats.org/officeDocument/2006/relationships/image" Target="../media/image4.png"/><Relationship Id="rId19" Type="http://schemas.openxmlformats.org/officeDocument/2006/relationships/customXml" Target="../ink/ink13.xml"/><Relationship Id="rId4" Type="http://schemas.openxmlformats.org/officeDocument/2006/relationships/image" Target="../media/image1.png"/><Relationship Id="rId9" Type="http://schemas.openxmlformats.org/officeDocument/2006/relationships/customXml" Target="../ink/ink8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customXml" Target="../ink/ink1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23.xml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" Type="http://schemas.openxmlformats.org/officeDocument/2006/relationships/customXml" Target="../ink/ink18.xml"/><Relationship Id="rId21" Type="http://schemas.openxmlformats.org/officeDocument/2006/relationships/customXml" Target="../ink/ink27.xml"/><Relationship Id="rId7" Type="http://schemas.openxmlformats.org/officeDocument/2006/relationships/customXml" Target="../ink/ink20.xml"/><Relationship Id="rId12" Type="http://schemas.openxmlformats.org/officeDocument/2006/relationships/image" Target="../media/image5.png"/><Relationship Id="rId17" Type="http://schemas.openxmlformats.org/officeDocument/2006/relationships/customXml" Target="../ink/ink25.xml"/><Relationship Id="rId25" Type="http://schemas.openxmlformats.org/officeDocument/2006/relationships/customXml" Target="../ink/ink29.xml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22.xml"/><Relationship Id="rId24" Type="http://schemas.openxmlformats.org/officeDocument/2006/relationships/image" Target="../media/image11.png"/><Relationship Id="rId5" Type="http://schemas.openxmlformats.org/officeDocument/2006/relationships/customXml" Target="../ink/ink19.xml"/><Relationship Id="rId15" Type="http://schemas.openxmlformats.org/officeDocument/2006/relationships/customXml" Target="../ink/ink24.xml"/><Relationship Id="rId23" Type="http://schemas.openxmlformats.org/officeDocument/2006/relationships/customXml" Target="../ink/ink28.xml"/><Relationship Id="rId28" Type="http://schemas.openxmlformats.org/officeDocument/2006/relationships/image" Target="../media/image13.png"/><Relationship Id="rId10" Type="http://schemas.openxmlformats.org/officeDocument/2006/relationships/image" Target="../media/image4.png"/><Relationship Id="rId19" Type="http://schemas.openxmlformats.org/officeDocument/2006/relationships/customXml" Target="../ink/ink26.xml"/><Relationship Id="rId4" Type="http://schemas.openxmlformats.org/officeDocument/2006/relationships/image" Target="../media/image1.png"/><Relationship Id="rId9" Type="http://schemas.openxmlformats.org/officeDocument/2006/relationships/customXml" Target="../ink/ink21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customXml" Target="../ink/ink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6.xml"/><Relationship Id="rId18" Type="http://schemas.openxmlformats.org/officeDocument/2006/relationships/image" Target="../media/image5.png"/><Relationship Id="rId26" Type="http://schemas.openxmlformats.org/officeDocument/2006/relationships/image" Target="../media/image9.png"/><Relationship Id="rId3" Type="http://schemas.openxmlformats.org/officeDocument/2006/relationships/customXml" Target="../ink/ink31.xml"/><Relationship Id="rId21" Type="http://schemas.openxmlformats.org/officeDocument/2006/relationships/customXml" Target="../ink/ink40.xml"/><Relationship Id="rId34" Type="http://schemas.openxmlformats.org/officeDocument/2006/relationships/image" Target="../media/image13.png"/><Relationship Id="rId7" Type="http://schemas.openxmlformats.org/officeDocument/2006/relationships/customXml" Target="../ink/ink33.xml"/><Relationship Id="rId12" Type="http://schemas.openxmlformats.org/officeDocument/2006/relationships/image" Target="../media/image16.png"/><Relationship Id="rId17" Type="http://schemas.openxmlformats.org/officeDocument/2006/relationships/customXml" Target="../ink/ink38.xml"/><Relationship Id="rId25" Type="http://schemas.openxmlformats.org/officeDocument/2006/relationships/customXml" Target="../ink/ink42.xml"/><Relationship Id="rId33" Type="http://schemas.openxmlformats.org/officeDocument/2006/relationships/customXml" Target="../ink/ink46.xml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29" Type="http://schemas.openxmlformats.org/officeDocument/2006/relationships/customXml" Target="../ink/ink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35.xml"/><Relationship Id="rId24" Type="http://schemas.openxmlformats.org/officeDocument/2006/relationships/image" Target="../media/image8.png"/><Relationship Id="rId32" Type="http://schemas.openxmlformats.org/officeDocument/2006/relationships/image" Target="../media/image12.png"/><Relationship Id="rId5" Type="http://schemas.openxmlformats.org/officeDocument/2006/relationships/customXml" Target="../ink/ink32.xml"/><Relationship Id="rId15" Type="http://schemas.openxmlformats.org/officeDocument/2006/relationships/customXml" Target="../ink/ink37.xml"/><Relationship Id="rId23" Type="http://schemas.openxmlformats.org/officeDocument/2006/relationships/customXml" Target="../ink/ink41.xml"/><Relationship Id="rId28" Type="http://schemas.openxmlformats.org/officeDocument/2006/relationships/image" Target="../media/image10.png"/><Relationship Id="rId10" Type="http://schemas.openxmlformats.org/officeDocument/2006/relationships/image" Target="../media/image15.png"/><Relationship Id="rId19" Type="http://schemas.openxmlformats.org/officeDocument/2006/relationships/customXml" Target="../ink/ink39.xml"/><Relationship Id="rId31" Type="http://schemas.openxmlformats.org/officeDocument/2006/relationships/customXml" Target="../ink/ink45.xml"/><Relationship Id="rId4" Type="http://schemas.openxmlformats.org/officeDocument/2006/relationships/image" Target="../media/image1.png"/><Relationship Id="rId9" Type="http://schemas.openxmlformats.org/officeDocument/2006/relationships/customXml" Target="../ink/ink34.xml"/><Relationship Id="rId14" Type="http://schemas.openxmlformats.org/officeDocument/2006/relationships/image" Target="../media/image3.png"/><Relationship Id="rId22" Type="http://schemas.openxmlformats.org/officeDocument/2006/relationships/image" Target="../media/image7.png"/><Relationship Id="rId27" Type="http://schemas.openxmlformats.org/officeDocument/2006/relationships/customXml" Target="../ink/ink43.xml"/><Relationship Id="rId30" Type="http://schemas.openxmlformats.org/officeDocument/2006/relationships/image" Target="../media/image11.png"/><Relationship Id="rId8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-tEmE85QD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hyperlink" Target="https://ncics.org/ncics/pdfs/events/comm-avl/Susan%20Joy%20Hassol%20list%20of%20words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m.muni.cz/" TargetMode="External"/><Relationship Id="rId2" Type="http://schemas.openxmlformats.org/officeDocument/2006/relationships/hyperlink" Target="https://vedavyzkum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lus.rozhlas.cz/host-studia-leonardo-archeolog-jiri-machacek-6602561" TargetMode="External"/><Relationship Id="rId4" Type="http://schemas.openxmlformats.org/officeDocument/2006/relationships/hyperlink" Target="https://www.em.muni.cz/veda-a-vyzkum/15560-urcita-mira-stresu-je-prospesna-tvrdi-libor-ustohal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vyzkum/projekty/54707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il.muni.cz/aktuality/casto-si-vybiram-temata-ktera-vypadaji-na-prvni-pohled-nedulezite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A880-2F4F-0E35-5AD2-4A7F67B81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251" y="1231506"/>
            <a:ext cx="6338958" cy="4394988"/>
          </a:xfrm>
        </p:spPr>
        <p:txBody>
          <a:bodyPr>
            <a:normAutofit/>
          </a:bodyPr>
          <a:lstStyle/>
          <a:p>
            <a:r>
              <a:rPr lang="en-CZ" sz="6600"/>
              <a:t>Komunikace vědy </a:t>
            </a:r>
          </a:p>
        </p:txBody>
      </p:sp>
    </p:spTree>
    <p:extLst>
      <p:ext uri="{BB962C8B-B14F-4D97-AF65-F5344CB8AC3E}">
        <p14:creationId xmlns:p14="http://schemas.microsoft.com/office/powerpoint/2010/main" val="391632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78B15C8-96C4-A5CB-211C-A4C018F96228}"/>
              </a:ext>
            </a:extLst>
          </p:cNvPr>
          <p:cNvSpPr/>
          <p:nvPr/>
        </p:nvSpPr>
        <p:spPr>
          <a:xfrm>
            <a:off x="474837" y="442359"/>
            <a:ext cx="6189419" cy="5973280"/>
          </a:xfrm>
          <a:prstGeom prst="ellipse">
            <a:avLst/>
          </a:prstGeom>
          <a:solidFill>
            <a:srgbClr val="F8B323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2E2C1E-49B5-3EEB-BAD9-9095118BA2CA}"/>
              </a:ext>
            </a:extLst>
          </p:cNvPr>
          <p:cNvSpPr/>
          <p:nvPr/>
        </p:nvSpPr>
        <p:spPr>
          <a:xfrm>
            <a:off x="5098353" y="442359"/>
            <a:ext cx="6189419" cy="5973280"/>
          </a:xfrm>
          <a:prstGeom prst="ellipse">
            <a:avLst/>
          </a:prstGeom>
          <a:solidFill>
            <a:srgbClr val="46B2B5">
              <a:alpha val="52157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B639-6340-63E5-F367-C5797DC879D8}"/>
              </a:ext>
            </a:extLst>
          </p:cNvPr>
          <p:cNvSpPr txBox="1"/>
          <p:nvPr/>
        </p:nvSpPr>
        <p:spPr>
          <a:xfrm>
            <a:off x="2984311" y="2514071"/>
            <a:ext cx="111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VNITŘNÍ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2DE29D-0634-B973-2D26-AA46B69B50D7}"/>
              </a:ext>
            </a:extLst>
          </p:cNvPr>
          <p:cNvSpPr txBox="1"/>
          <p:nvPr/>
        </p:nvSpPr>
        <p:spPr>
          <a:xfrm>
            <a:off x="7888405" y="2514071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VNĚJŠÍ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DF135D-D550-6B1F-C233-4688440643F4}"/>
              </a:ext>
            </a:extLst>
          </p:cNvPr>
          <p:cNvSpPr txBox="1"/>
          <p:nvPr/>
        </p:nvSpPr>
        <p:spPr>
          <a:xfrm>
            <a:off x="1986664" y="2883403"/>
            <a:ext cx="3111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Konference</a:t>
            </a:r>
            <a:r>
              <a:rPr lang="en-GB" dirty="0"/>
              <a:t>, </a:t>
            </a:r>
            <a:r>
              <a:rPr lang="en-GB" dirty="0" err="1"/>
              <a:t>vědecká</a:t>
            </a:r>
            <a:r>
              <a:rPr lang="en-GB" dirty="0"/>
              <a:t> </a:t>
            </a:r>
            <a:r>
              <a:rPr lang="en-GB" dirty="0" err="1"/>
              <a:t>monografice</a:t>
            </a:r>
            <a:r>
              <a:rPr lang="en-GB" dirty="0"/>
              <a:t>, abstract, </a:t>
            </a:r>
            <a:r>
              <a:rPr lang="en-GB" dirty="0" err="1"/>
              <a:t>odborná</a:t>
            </a:r>
            <a:r>
              <a:rPr lang="en-GB" dirty="0"/>
              <a:t> </a:t>
            </a:r>
            <a:r>
              <a:rPr lang="en-GB" dirty="0" err="1"/>
              <a:t>renceze</a:t>
            </a:r>
            <a:r>
              <a:rPr lang="en-GB" dirty="0"/>
              <a:t>, </a:t>
            </a:r>
            <a:r>
              <a:rPr lang="en-GB" dirty="0" err="1"/>
              <a:t>anotace</a:t>
            </a:r>
            <a:r>
              <a:rPr lang="en-GB" dirty="0"/>
              <a:t>…</a:t>
            </a:r>
            <a:endParaRPr lang="en-C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5831F2-A654-90B6-D6A5-EB864C25E51F}"/>
              </a:ext>
            </a:extLst>
          </p:cNvPr>
          <p:cNvSpPr txBox="1"/>
          <p:nvPr/>
        </p:nvSpPr>
        <p:spPr>
          <a:xfrm>
            <a:off x="1960906" y="3926592"/>
            <a:ext cx="3111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Formální</a:t>
            </a:r>
            <a:r>
              <a:rPr lang="en-GB" dirty="0"/>
              <a:t>, </a:t>
            </a:r>
            <a:r>
              <a:rPr lang="en-GB" dirty="0" err="1"/>
              <a:t>akademický</a:t>
            </a:r>
            <a:r>
              <a:rPr lang="en-GB" dirty="0"/>
              <a:t>, </a:t>
            </a:r>
            <a:r>
              <a:rPr lang="en-GB" dirty="0" err="1"/>
              <a:t>trpný</a:t>
            </a:r>
            <a:r>
              <a:rPr lang="en-GB" dirty="0"/>
              <a:t>, </a:t>
            </a:r>
            <a:r>
              <a:rPr lang="en-GB" dirty="0" err="1"/>
              <a:t>objektivní</a:t>
            </a:r>
            <a:r>
              <a:rPr lang="en-GB" dirty="0"/>
              <a:t>, </a:t>
            </a:r>
            <a:r>
              <a:rPr lang="en-GB" dirty="0" err="1"/>
              <a:t>argumenty</a:t>
            </a:r>
            <a:r>
              <a:rPr lang="en-GB" dirty="0"/>
              <a:t>, </a:t>
            </a:r>
            <a:r>
              <a:rPr lang="en-GB" dirty="0" err="1"/>
              <a:t>spisovný</a:t>
            </a:r>
            <a:r>
              <a:rPr lang="en-GB" dirty="0"/>
              <a:t>, </a:t>
            </a:r>
            <a:r>
              <a:rPr lang="en-GB" dirty="0" err="1"/>
              <a:t>terminologie</a:t>
            </a:r>
            <a:endParaRPr lang="en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584F86-FF13-FA55-DAD8-3566E2E3F4A7}"/>
              </a:ext>
            </a:extLst>
          </p:cNvPr>
          <p:cNvSpPr txBox="1"/>
          <p:nvPr/>
        </p:nvSpPr>
        <p:spPr>
          <a:xfrm>
            <a:off x="6690014" y="3016347"/>
            <a:ext cx="311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Věřejná přednáška, kniha pro široké publikům, dokumentární film, podcast, blog, příspěvky na sociálních sití…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3FBB2A-B0A0-CC17-F3C0-6D5AB0A98424}"/>
              </a:ext>
            </a:extLst>
          </p:cNvPr>
          <p:cNvSpPr txBox="1"/>
          <p:nvPr/>
        </p:nvSpPr>
        <p:spPr>
          <a:xfrm>
            <a:off x="6635937" y="4403110"/>
            <a:ext cx="3111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Jednoduchý</a:t>
            </a:r>
            <a:r>
              <a:rPr lang="en-GB" dirty="0"/>
              <a:t>, </a:t>
            </a:r>
            <a:r>
              <a:rPr lang="en-GB" dirty="0" err="1"/>
              <a:t>neformální</a:t>
            </a:r>
            <a:r>
              <a:rPr lang="en-GB" dirty="0"/>
              <a:t>, </a:t>
            </a:r>
            <a:r>
              <a:rPr lang="en-GB" dirty="0" err="1"/>
              <a:t>aktivní</a:t>
            </a:r>
            <a:r>
              <a:rPr lang="en-GB" dirty="0"/>
              <a:t>, </a:t>
            </a:r>
            <a:r>
              <a:rPr lang="en-GB" dirty="0" err="1"/>
              <a:t>emoce</a:t>
            </a:r>
            <a:r>
              <a:rPr lang="en-GB" dirty="0"/>
              <a:t>, </a:t>
            </a:r>
            <a:r>
              <a:rPr lang="en-GB" dirty="0" err="1"/>
              <a:t>přirovnání</a:t>
            </a:r>
            <a:r>
              <a:rPr lang="en-GB" dirty="0"/>
              <a:t>, </a:t>
            </a:r>
            <a:r>
              <a:rPr lang="en-GB" dirty="0" err="1">
                <a:highlight>
                  <a:srgbClr val="FFFF00"/>
                </a:highlight>
              </a:rPr>
              <a:t>příběhy</a:t>
            </a:r>
            <a:endParaRPr lang="en-CZ" dirty="0">
              <a:highlight>
                <a:srgbClr val="FFFF00"/>
              </a:highligh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2094A8-5A85-0D38-3EDE-ECB50F4AA427}"/>
              </a:ext>
            </a:extLst>
          </p:cNvPr>
          <p:cNvSpPr txBox="1"/>
          <p:nvPr/>
        </p:nvSpPr>
        <p:spPr>
          <a:xfrm>
            <a:off x="5493785" y="2698737"/>
            <a:ext cx="111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média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829538-8512-198C-6B7F-51AA9EA50574}"/>
              </a:ext>
            </a:extLst>
          </p:cNvPr>
          <p:cNvSpPr txBox="1"/>
          <p:nvPr/>
        </p:nvSpPr>
        <p:spPr>
          <a:xfrm>
            <a:off x="5434485" y="3121879"/>
            <a:ext cx="1111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studenti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69A62F-ED81-170F-01A4-DB23F98ADC6B}"/>
              </a:ext>
            </a:extLst>
          </p:cNvPr>
          <p:cNvSpPr txBox="1"/>
          <p:nvPr/>
        </p:nvSpPr>
        <p:spPr>
          <a:xfrm>
            <a:off x="5325719" y="3549925"/>
            <a:ext cx="1111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</a:t>
            </a:r>
            <a:r>
              <a:rPr lang="en-CZ" dirty="0"/>
              <a:t>ědec z jiného oboru</a:t>
            </a:r>
          </a:p>
        </p:txBody>
      </p:sp>
    </p:spTree>
    <p:extLst>
      <p:ext uri="{BB962C8B-B14F-4D97-AF65-F5344CB8AC3E}">
        <p14:creationId xmlns:p14="http://schemas.microsoft.com/office/powerpoint/2010/main" val="58954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9BAF4-5ABC-A488-D357-7F11055D7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797EA-172D-1F0F-A81F-4541547B3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TED talks</a:t>
            </a:r>
          </a:p>
          <a:p>
            <a:r>
              <a:rPr lang="en-CZ" dirty="0"/>
              <a:t> </a:t>
            </a:r>
            <a:r>
              <a:rPr lang="en-GB" dirty="0">
                <a:hlinkClick r:id="rId3"/>
              </a:rPr>
              <a:t>https://ashortscientist.wordpress.com</a:t>
            </a:r>
            <a:endParaRPr lang="en-GB" dirty="0"/>
          </a:p>
          <a:p>
            <a:r>
              <a:rPr lang="en-GB" dirty="0">
                <a:hlinkClick r:id="rId4"/>
              </a:rPr>
              <a:t>https://theconversation.com/europe</a:t>
            </a:r>
            <a:endParaRPr lang="en-GB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538941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6565B-C088-43D6-5E81-A7E98C85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Komunikace vědy v české republice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C083D-8433-CD9A-7DD8-EE269CDAA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>
                <a:hlinkClick r:id="rId3"/>
              </a:rPr>
              <a:t>www.vyzkumveda.cz</a:t>
            </a:r>
            <a:r>
              <a:rPr lang="en-CZ" dirty="0"/>
              <a:t> (</a:t>
            </a:r>
            <a:r>
              <a:rPr lang="en-GB" dirty="0"/>
              <a:t>https://</a:t>
            </a:r>
            <a:r>
              <a:rPr lang="en-GB" dirty="0" err="1"/>
              <a:t>vedavyzkum.cz</a:t>
            </a:r>
            <a:r>
              <a:rPr lang="en-GB" dirty="0"/>
              <a:t>/z-</a:t>
            </a:r>
            <a:r>
              <a:rPr lang="en-GB" dirty="0" err="1"/>
              <a:t>domova</a:t>
            </a:r>
            <a:r>
              <a:rPr lang="en-GB" dirty="0"/>
              <a:t>/z-</a:t>
            </a:r>
            <a:r>
              <a:rPr lang="en-GB" dirty="0" err="1"/>
              <a:t>domova</a:t>
            </a:r>
            <a:r>
              <a:rPr lang="en-GB" dirty="0"/>
              <a:t>/</a:t>
            </a:r>
            <a:r>
              <a:rPr lang="en-GB" dirty="0" err="1"/>
              <a:t>komunikace</a:t>
            </a:r>
            <a:r>
              <a:rPr lang="en-GB" dirty="0"/>
              <a:t>-</a:t>
            </a:r>
            <a:r>
              <a:rPr lang="en-GB" dirty="0" err="1"/>
              <a:t>vedy</a:t>
            </a:r>
            <a:r>
              <a:rPr lang="en-GB" dirty="0"/>
              <a:t>-jak-a-proc-</a:t>
            </a:r>
            <a:r>
              <a:rPr lang="en-GB" dirty="0" err="1"/>
              <a:t>komunikovat</a:t>
            </a:r>
            <a:r>
              <a:rPr lang="en-GB" dirty="0"/>
              <a:t>-</a:t>
            </a:r>
            <a:r>
              <a:rPr lang="en-GB" dirty="0" err="1"/>
              <a:t>vedu</a:t>
            </a:r>
            <a:r>
              <a:rPr lang="en-GB" dirty="0"/>
              <a:t>)</a:t>
            </a:r>
            <a:endParaRPr lang="en-CZ" dirty="0"/>
          </a:p>
          <a:p>
            <a:r>
              <a:rPr lang="en-CZ" dirty="0"/>
              <a:t>2020, 2022 konference na téma Komunikace vědy </a:t>
            </a:r>
          </a:p>
          <a:p>
            <a:r>
              <a:rPr lang="en-CZ" dirty="0"/>
              <a:t>AFO Mezinárodní festival populárně-vědeckých filmů v Olomouci –&gt; Whatch and Know </a:t>
            </a:r>
          </a:p>
        </p:txBody>
      </p:sp>
    </p:spTree>
    <p:extLst>
      <p:ext uri="{BB962C8B-B14F-4D97-AF65-F5344CB8AC3E}">
        <p14:creationId xmlns:p14="http://schemas.microsoft.com/office/powerpoint/2010/main" val="3225124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FBCAF-FBF6-B4AC-6C0F-67C1F0173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říklady aktivit masarykovy univerzity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AD3AB-F559-BB0A-7F26-845C63117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Science Slam (+podcast)</a:t>
            </a:r>
          </a:p>
          <a:p>
            <a:r>
              <a:rPr lang="en-CZ" dirty="0"/>
              <a:t>Noc vědců</a:t>
            </a:r>
          </a:p>
          <a:p>
            <a:r>
              <a:rPr lang="en-CZ" dirty="0"/>
              <a:t>Týden vědy</a:t>
            </a:r>
          </a:p>
          <a:p>
            <a:r>
              <a:rPr lang="en-CZ" dirty="0"/>
              <a:t>Den otevřených dvěří (FF MUNI) </a:t>
            </a:r>
          </a:p>
        </p:txBody>
      </p:sp>
    </p:spTree>
    <p:extLst>
      <p:ext uri="{BB962C8B-B14F-4D97-AF65-F5344CB8AC3E}">
        <p14:creationId xmlns:p14="http://schemas.microsoft.com/office/powerpoint/2010/main" val="3765234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AED8-6755-2E52-1CFF-723323DBA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říklady aktivit semináře dějin umění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ED0EC-D173-03C9-6AB6-F106F5BA6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R&amp;B (Renezance a Baroko)</a:t>
            </a:r>
          </a:p>
          <a:p>
            <a:r>
              <a:rPr lang="en-CZ" dirty="0"/>
              <a:t>Středověc Jinax</a:t>
            </a:r>
          </a:p>
          <a:p>
            <a:r>
              <a:rPr lang="en-CZ" dirty="0"/>
              <a:t>SeminArt</a:t>
            </a:r>
          </a:p>
          <a:p>
            <a:r>
              <a:rPr lang="en-CZ" dirty="0"/>
              <a:t>SmART Talks</a:t>
            </a:r>
          </a:p>
          <a:p>
            <a:r>
              <a:rPr lang="en-CZ" dirty="0"/>
              <a:t>Galerie Edikula</a:t>
            </a:r>
          </a:p>
        </p:txBody>
      </p:sp>
    </p:spTree>
    <p:extLst>
      <p:ext uri="{BB962C8B-B14F-4D97-AF65-F5344CB8AC3E}">
        <p14:creationId xmlns:p14="http://schemas.microsoft.com/office/powerpoint/2010/main" val="3141321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1278B-1F81-25D1-BACE-F61BAC54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odcasty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81335-B17F-43B2-57D4-DB8E02974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26148"/>
            <a:ext cx="10178322" cy="4681469"/>
          </a:xfrm>
        </p:spPr>
        <p:txBody>
          <a:bodyPr>
            <a:normAutofit/>
          </a:bodyPr>
          <a:lstStyle/>
          <a:p>
            <a:r>
              <a:rPr lang="en-GB" dirty="0" err="1"/>
              <a:t>Č</a:t>
            </a:r>
            <a:r>
              <a:rPr lang="en-CZ" dirty="0"/>
              <a:t>eské</a:t>
            </a:r>
          </a:p>
          <a:p>
            <a:pPr lvl="1"/>
            <a:r>
              <a:rPr lang="en-CZ" dirty="0"/>
              <a:t>Přepiště dějiny</a:t>
            </a:r>
          </a:p>
          <a:p>
            <a:pPr lvl="1"/>
            <a:r>
              <a:rPr lang="en-CZ" dirty="0"/>
              <a:t>Středověk (jinak) trvá</a:t>
            </a:r>
          </a:p>
          <a:p>
            <a:pPr lvl="1"/>
            <a:r>
              <a:rPr lang="en-GB" dirty="0" err="1"/>
              <a:t>Věda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dosah</a:t>
            </a:r>
            <a:endParaRPr lang="en-CZ" dirty="0"/>
          </a:p>
          <a:p>
            <a:pPr lvl="1"/>
            <a:r>
              <a:rPr lang="en-GB" dirty="0" err="1"/>
              <a:t>Balastr</a:t>
            </a:r>
            <a:endParaRPr lang="en-GB" dirty="0"/>
          </a:p>
          <a:p>
            <a:pPr lvl="1"/>
            <a:r>
              <a:rPr lang="en-GB" dirty="0" err="1"/>
              <a:t>Podcasty</a:t>
            </a:r>
            <a:r>
              <a:rPr lang="en-GB" dirty="0"/>
              <a:t> </a:t>
            </a:r>
            <a:r>
              <a:rPr lang="en-GB" dirty="0" err="1"/>
              <a:t>vysokých</a:t>
            </a:r>
            <a:r>
              <a:rPr lang="en-GB" dirty="0"/>
              <a:t> </a:t>
            </a:r>
            <a:r>
              <a:rPr lang="en-GB" dirty="0" err="1"/>
              <a:t>škol</a:t>
            </a:r>
            <a:r>
              <a:rPr lang="en-GB" dirty="0"/>
              <a:t>: UTB, Studio UHK.. </a:t>
            </a:r>
          </a:p>
          <a:p>
            <a:pPr lvl="1"/>
            <a:endParaRPr lang="en-GB" dirty="0"/>
          </a:p>
          <a:p>
            <a:r>
              <a:rPr lang="cs-CZ" dirty="0"/>
              <a:t>Anglické</a:t>
            </a:r>
            <a:endParaRPr lang="en-CZ" dirty="0"/>
          </a:p>
          <a:p>
            <a:pPr lvl="1"/>
            <a:r>
              <a:rPr lang="en-GB" dirty="0" err="1"/>
              <a:t>RadioLab</a:t>
            </a:r>
            <a:endParaRPr lang="en-GB" dirty="0"/>
          </a:p>
          <a:p>
            <a:pPr lvl="1"/>
            <a:r>
              <a:rPr lang="en-GB" dirty="0"/>
              <a:t>Sawbones</a:t>
            </a:r>
          </a:p>
          <a:p>
            <a:pPr lvl="1"/>
            <a:r>
              <a:rPr lang="en-GB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33312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B0699-B11A-CAAC-4A1F-E2468EDD5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468762"/>
            <a:ext cx="10178322" cy="1492132"/>
          </a:xfrm>
        </p:spPr>
        <p:txBody>
          <a:bodyPr/>
          <a:lstStyle/>
          <a:p>
            <a:r>
              <a:rPr lang="en-GB" dirty="0"/>
              <a:t>K</a:t>
            </a:r>
            <a:r>
              <a:rPr lang="en-CZ" dirty="0"/>
              <a:t>omunikace s médii</a:t>
            </a:r>
          </a:p>
        </p:txBody>
      </p:sp>
    </p:spTree>
    <p:extLst>
      <p:ext uri="{BB962C8B-B14F-4D97-AF65-F5344CB8AC3E}">
        <p14:creationId xmlns:p14="http://schemas.microsoft.com/office/powerpoint/2010/main" val="2690121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2B81-45E5-F30B-6EDC-B7D30E8E1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CZ" dirty="0"/>
              <a:t>isková zpráva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04D21-62EB-9218-37F6-F5EBEA2B1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Tisková</a:t>
            </a:r>
            <a:r>
              <a:rPr lang="en-GB" dirty="0"/>
              <a:t> </a:t>
            </a:r>
            <a:r>
              <a:rPr lang="en-GB" dirty="0" err="1"/>
              <a:t>zpráva</a:t>
            </a:r>
            <a:r>
              <a:rPr lang="en-GB" dirty="0"/>
              <a:t> je text, </a:t>
            </a:r>
            <a:r>
              <a:rPr lang="en-GB" dirty="0" err="1"/>
              <a:t>určený</a:t>
            </a:r>
            <a:r>
              <a:rPr lang="en-GB" dirty="0"/>
              <a:t> pro </a:t>
            </a:r>
            <a:r>
              <a:rPr lang="en-GB" dirty="0" err="1"/>
              <a:t>novináře</a:t>
            </a:r>
            <a:r>
              <a:rPr lang="en-GB" dirty="0"/>
              <a:t> aby je </a:t>
            </a:r>
            <a:r>
              <a:rPr lang="en-GB" dirty="0" err="1"/>
              <a:t>informoval</a:t>
            </a:r>
            <a:r>
              <a:rPr lang="en-GB" dirty="0"/>
              <a:t> o </a:t>
            </a:r>
            <a:r>
              <a:rPr lang="en-GB" dirty="0" err="1"/>
              <a:t>události</a:t>
            </a:r>
            <a:r>
              <a:rPr lang="en-GB" dirty="0"/>
              <a:t>, </a:t>
            </a:r>
            <a:r>
              <a:rPr lang="en-GB" dirty="0" err="1"/>
              <a:t>objevu</a:t>
            </a:r>
            <a:r>
              <a:rPr lang="en-GB" dirty="0"/>
              <a:t>, </a:t>
            </a:r>
            <a:r>
              <a:rPr lang="en-GB" dirty="0" err="1"/>
              <a:t>kauze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 o </a:t>
            </a:r>
            <a:r>
              <a:rPr lang="en-GB" dirty="0" err="1"/>
              <a:t>kdo</a:t>
            </a:r>
            <a:r>
              <a:rPr lang="en-GB" dirty="0"/>
              <a:t>, co, </a:t>
            </a:r>
            <a:r>
              <a:rPr lang="en-GB" dirty="0" err="1"/>
              <a:t>kdy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, jak a </a:t>
            </a:r>
            <a:r>
              <a:rPr lang="en-GB" dirty="0" err="1"/>
              <a:t>proč</a:t>
            </a:r>
            <a:r>
              <a:rPr lang="en-GB" dirty="0"/>
              <a:t>?</a:t>
            </a:r>
          </a:p>
          <a:p>
            <a:r>
              <a:rPr lang="en-GB" dirty="0"/>
              <a:t>S </a:t>
            </a:r>
            <a:r>
              <a:rPr lang="en-GB" dirty="0" err="1"/>
              <a:t>textem</a:t>
            </a:r>
            <a:r>
              <a:rPr lang="en-GB" dirty="0"/>
              <a:t> </a:t>
            </a:r>
            <a:r>
              <a:rPr lang="en-GB" dirty="0" err="1"/>
              <a:t>následně</a:t>
            </a:r>
            <a:r>
              <a:rPr lang="en-GB" dirty="0"/>
              <a:t> </a:t>
            </a:r>
            <a:r>
              <a:rPr lang="en-GB" dirty="0" err="1"/>
              <a:t>pracuje</a:t>
            </a:r>
            <a:r>
              <a:rPr lang="en-GB" dirty="0"/>
              <a:t> </a:t>
            </a:r>
            <a:r>
              <a:rPr lang="en-GB" dirty="0" err="1"/>
              <a:t>novinář</a:t>
            </a:r>
            <a:r>
              <a:rPr lang="en-GB" dirty="0"/>
              <a:t>, </a:t>
            </a:r>
            <a:r>
              <a:rPr lang="en-GB" dirty="0" err="1"/>
              <a:t>tudíž</a:t>
            </a:r>
            <a:r>
              <a:rPr lang="en-GB" dirty="0"/>
              <a:t> ji </a:t>
            </a:r>
            <a:r>
              <a:rPr lang="en-GB" dirty="0" err="1"/>
              <a:t>nikdy</a:t>
            </a:r>
            <a:r>
              <a:rPr lang="en-GB" dirty="0"/>
              <a:t> </a:t>
            </a:r>
            <a:r>
              <a:rPr lang="en-GB" dirty="0" err="1"/>
              <a:t>neposílejte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formátu</a:t>
            </a:r>
            <a:r>
              <a:rPr lang="en-GB" dirty="0"/>
              <a:t> PDF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052414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66BD-B6F0-8D49-8BF9-261135955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CZ" dirty="0"/>
              <a:t>truktura tiskové zprávy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7A6EB-C657-2C3E-7F73-3A42EBFB8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71" y="1947200"/>
            <a:ext cx="5277911" cy="3593591"/>
          </a:xfrm>
        </p:spPr>
        <p:txBody>
          <a:bodyPr>
            <a:normAutofit fontScale="85000" lnSpcReduction="10000"/>
          </a:bodyPr>
          <a:lstStyle/>
          <a:p>
            <a:r>
              <a:rPr lang="en-CZ" dirty="0"/>
              <a:t>Titul</a:t>
            </a:r>
          </a:p>
          <a:p>
            <a:r>
              <a:rPr lang="en-CZ" dirty="0"/>
              <a:t>Domicil (údaj o datu a místo vzniku TZ)</a:t>
            </a:r>
          </a:p>
          <a:p>
            <a:r>
              <a:rPr lang="en-CZ" dirty="0"/>
              <a:t>Perex (rozvýjí titul a stručné shrnuje téma TZ: </a:t>
            </a:r>
            <a:r>
              <a:rPr lang="en-GB" dirty="0"/>
              <a:t>co, </a:t>
            </a:r>
            <a:r>
              <a:rPr lang="en-GB" dirty="0" err="1"/>
              <a:t>kdo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, jak a </a:t>
            </a:r>
            <a:r>
              <a:rPr lang="en-GB" dirty="0" err="1"/>
              <a:t>proč</a:t>
            </a:r>
            <a:r>
              <a:rPr lang="en-GB" dirty="0"/>
              <a:t>, max. 5 </a:t>
            </a:r>
            <a:r>
              <a:rPr lang="en-GB" dirty="0" err="1"/>
              <a:t>řádků</a:t>
            </a:r>
            <a:r>
              <a:rPr lang="en-GB" dirty="0"/>
              <a:t>/1 </a:t>
            </a:r>
            <a:r>
              <a:rPr lang="en-GB" dirty="0" err="1"/>
              <a:t>normo</a:t>
            </a:r>
            <a:r>
              <a:rPr lang="en-GB" dirty="0"/>
              <a:t> </a:t>
            </a:r>
            <a:r>
              <a:rPr lang="en-GB" dirty="0" err="1"/>
              <a:t>strana</a:t>
            </a:r>
            <a:r>
              <a:rPr lang="en-CZ" dirty="0"/>
              <a:t>)</a:t>
            </a:r>
          </a:p>
          <a:p>
            <a:r>
              <a:rPr lang="en-CZ" dirty="0"/>
              <a:t>Citace: přímá řeč osoby, která je pro téma TZ důležitá</a:t>
            </a:r>
          </a:p>
          <a:p>
            <a:r>
              <a:rPr lang="en-GB" dirty="0"/>
              <a:t>K</a:t>
            </a:r>
            <a:r>
              <a:rPr lang="en-CZ" dirty="0"/>
              <a:t>ontakt </a:t>
            </a:r>
          </a:p>
          <a:p>
            <a:r>
              <a:rPr lang="en-CZ" dirty="0"/>
              <a:t>Informace o instituci, firmě, organizaci (+ logo)</a:t>
            </a:r>
          </a:p>
          <a:p>
            <a:r>
              <a:rPr lang="cs-CZ" dirty="0"/>
              <a:t>Přílohy</a:t>
            </a:r>
            <a:endParaRPr lang="en-CZ" dirty="0"/>
          </a:p>
          <a:p>
            <a:endParaRPr lang="en-CZ" dirty="0"/>
          </a:p>
          <a:p>
            <a:r>
              <a:rPr lang="en-CZ" dirty="0"/>
              <a:t>Délka TZ 2–4 odstavce </a:t>
            </a:r>
          </a:p>
          <a:p>
            <a:endParaRPr lang="en-CZ" dirty="0"/>
          </a:p>
          <a:p>
            <a:endParaRPr lang="en-CZ" dirty="0"/>
          </a:p>
          <a:p>
            <a:endParaRPr lang="en-CZ" dirty="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C1C06B56-22B1-6498-2581-9F18826F6832}"/>
              </a:ext>
            </a:extLst>
          </p:cNvPr>
          <p:cNvSpPr/>
          <p:nvPr/>
        </p:nvSpPr>
        <p:spPr>
          <a:xfrm rot="10800000">
            <a:off x="7060843" y="1991031"/>
            <a:ext cx="4790940" cy="42371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>
              <a:solidFill>
                <a:sysClr val="windowText" lastClr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246B74-2533-891E-28D5-0014292E0378}"/>
              </a:ext>
            </a:extLst>
          </p:cNvPr>
          <p:cNvSpPr txBox="1"/>
          <p:nvPr/>
        </p:nvSpPr>
        <p:spPr>
          <a:xfrm>
            <a:off x="9143998" y="1577868"/>
            <a:ext cx="1365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Titule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8F4FE-11D0-9B36-F01A-6BF7D3F06910}"/>
              </a:ext>
            </a:extLst>
          </p:cNvPr>
          <p:cNvSpPr txBox="1"/>
          <p:nvPr/>
        </p:nvSpPr>
        <p:spPr>
          <a:xfrm>
            <a:off x="9143999" y="2100089"/>
            <a:ext cx="1365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Perex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18E4F-A0CE-0A24-635A-32EDFA7561CA}"/>
              </a:ext>
            </a:extLst>
          </p:cNvPr>
          <p:cNvSpPr txBox="1"/>
          <p:nvPr/>
        </p:nvSpPr>
        <p:spPr>
          <a:xfrm>
            <a:off x="8474295" y="2709447"/>
            <a:ext cx="20477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Doplnění </a:t>
            </a:r>
            <a:r>
              <a:rPr lang="en-CZ" dirty="0"/>
              <a:t>informací, vyjádření (citace) osob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93BF3E-0429-67E3-4CCA-9C4D7436D39A}"/>
              </a:ext>
            </a:extLst>
          </p:cNvPr>
          <p:cNvSpPr txBox="1"/>
          <p:nvPr/>
        </p:nvSpPr>
        <p:spPr>
          <a:xfrm>
            <a:off x="8841347" y="3765877"/>
            <a:ext cx="1229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Souvislosti, kontext</a:t>
            </a:r>
            <a:endParaRPr lang="en-CZ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A4D3A4-777E-3B32-B3DB-0B1CF92152B7}"/>
              </a:ext>
            </a:extLst>
          </p:cNvPr>
          <p:cNvSpPr txBox="1"/>
          <p:nvPr/>
        </p:nvSpPr>
        <p:spPr>
          <a:xfrm>
            <a:off x="8767293" y="4603004"/>
            <a:ext cx="1410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Zbylé podrobnosti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613039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3FA4-4E59-0026-090B-D13A2B62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Jazyk TZ: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14A01-C413-9D4A-9531-12538C2A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06828"/>
            <a:ext cx="10178322" cy="43727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Ve 3. osobě</a:t>
            </a:r>
          </a:p>
          <a:p>
            <a:r>
              <a:rPr lang="cs-CZ" dirty="0"/>
              <a:t>Formální</a:t>
            </a:r>
          </a:p>
          <a:p>
            <a:r>
              <a:rPr lang="cs-CZ" dirty="0"/>
              <a:t>Srozumitelný</a:t>
            </a:r>
          </a:p>
          <a:p>
            <a:r>
              <a:rPr lang="cs-CZ" dirty="0"/>
              <a:t>Stručný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Bez superlativů</a:t>
            </a:r>
          </a:p>
          <a:p>
            <a:r>
              <a:rPr lang="cs-CZ" dirty="0"/>
              <a:t>Bez neznámých zkratek </a:t>
            </a:r>
          </a:p>
          <a:p>
            <a:r>
              <a:rPr lang="cs-CZ" dirty="0"/>
              <a:t>Bez terminologie (pokud je zapotřebí, musí být vysvětlena)</a:t>
            </a:r>
          </a:p>
          <a:p>
            <a:r>
              <a:rPr lang="cs-CZ" dirty="0"/>
              <a:t>Bez bodů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49515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BA81-8F43-06C8-17DE-27EECF5A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678" y="2298880"/>
            <a:ext cx="10178322" cy="3593591"/>
          </a:xfrm>
        </p:spPr>
        <p:txBody>
          <a:bodyPr/>
          <a:lstStyle/>
          <a:p>
            <a:r>
              <a:rPr lang="en-CZ" dirty="0"/>
              <a:t>Tisková zpráva</a:t>
            </a:r>
          </a:p>
          <a:p>
            <a:pPr marL="0" indent="0">
              <a:buNone/>
            </a:pPr>
            <a:endParaRPr lang="en-CZ" dirty="0"/>
          </a:p>
          <a:p>
            <a:r>
              <a:rPr lang="en-CZ" dirty="0"/>
              <a:t>Rozhovor: 1. 3.  </a:t>
            </a:r>
          </a:p>
          <a:p>
            <a:r>
              <a:rPr lang="en-CZ" dirty="0"/>
              <a:t>Podcast: 15. 3</a:t>
            </a:r>
          </a:p>
          <a:p>
            <a:r>
              <a:rPr lang="en-CZ" dirty="0"/>
              <a:t>Video: duben</a:t>
            </a:r>
          </a:p>
        </p:txBody>
      </p:sp>
    </p:spTree>
    <p:extLst>
      <p:ext uri="{BB962C8B-B14F-4D97-AF65-F5344CB8AC3E}">
        <p14:creationId xmlns:p14="http://schemas.microsoft.com/office/powerpoint/2010/main" val="3384405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82E9F-8DEF-6022-9218-945A91B4E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Kdy a Kam poslat TZ?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FFE22-53B5-D885-44ED-D28B69413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Kdy</a:t>
            </a:r>
            <a:r>
              <a:rPr lang="en-GB" dirty="0"/>
              <a:t>: 	</a:t>
            </a:r>
            <a:r>
              <a:rPr lang="en-GB" dirty="0" err="1"/>
              <a:t>aktuálnost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Kam: 	P</a:t>
            </a:r>
            <a:r>
              <a:rPr lang="en-CZ" dirty="0"/>
              <a:t>římý kontakt s novinářem, reportérem</a:t>
            </a:r>
          </a:p>
          <a:p>
            <a:pPr marL="0" indent="0">
              <a:buNone/>
            </a:pPr>
            <a:r>
              <a:rPr lang="en-CZ" dirty="0"/>
              <a:t>	Skrze archiv tiskových zpráv konkrétní instituce:</a:t>
            </a:r>
          </a:p>
          <a:p>
            <a:pPr marL="0" indent="0">
              <a:buNone/>
            </a:pPr>
            <a:r>
              <a:rPr lang="en-CZ" dirty="0"/>
              <a:t>		</a:t>
            </a:r>
            <a:r>
              <a:rPr lang="en-GB" dirty="0">
                <a:hlinkClick r:id="rId3"/>
              </a:rPr>
              <a:t>https://www.muni.cz/pro-media/archiv-tiskovych-zprav</a:t>
            </a:r>
            <a:endParaRPr lang="en-CZ" dirty="0"/>
          </a:p>
          <a:p>
            <a:pPr marL="0" indent="0">
              <a:buNone/>
            </a:pPr>
            <a:r>
              <a:rPr lang="en-CZ" dirty="0"/>
              <a:t>		</a:t>
            </a:r>
            <a:r>
              <a:rPr lang="en-GB" dirty="0">
                <a:hlinkClick r:id="rId4"/>
              </a:rPr>
              <a:t>https://moravska-galerie.cz/kategorie/tiskova-zprava/</a:t>
            </a:r>
            <a:endParaRPr lang="en-CZ" dirty="0"/>
          </a:p>
          <a:p>
            <a:pPr marL="0" indent="0">
              <a:buNone/>
            </a:pPr>
            <a:r>
              <a:rPr lang="en-CZ" dirty="0"/>
              <a:t>		</a:t>
            </a:r>
            <a:r>
              <a:rPr lang="en-GB" dirty="0">
                <a:hlinkClick r:id="rId5"/>
              </a:rPr>
              <a:t>https://artalk.cz/category/artservis/tiskove-zpravy/</a:t>
            </a:r>
            <a:endParaRPr lang="en-CZ" dirty="0"/>
          </a:p>
          <a:p>
            <a:r>
              <a:rPr lang="en-CZ" dirty="0"/>
              <a:t>Co pak? </a:t>
            </a:r>
          </a:p>
        </p:txBody>
      </p:sp>
    </p:spTree>
    <p:extLst>
      <p:ext uri="{BB962C8B-B14F-4D97-AF65-F5344CB8AC3E}">
        <p14:creationId xmlns:p14="http://schemas.microsoft.com/office/powerpoint/2010/main" val="3894702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9A98E-8D6A-0616-12CE-8A893960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A2096-4ABD-953C-D7FE-0E7772931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CZ" dirty="0"/>
              <a:t>apsat tiskovou zprávu</a:t>
            </a:r>
          </a:p>
          <a:p>
            <a:r>
              <a:rPr lang="en-GB" dirty="0"/>
              <a:t>Z</a:t>
            </a:r>
            <a:r>
              <a:rPr lang="en-CZ" dirty="0"/>
              <a:t>aslat do 22. 2. 2023 na email </a:t>
            </a:r>
            <a:r>
              <a:rPr lang="en-CZ" dirty="0">
                <a:hlinkClick r:id="rId3"/>
              </a:rPr>
              <a:t>anna.kelblova@phil.muni.cz</a:t>
            </a:r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851183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F5C1-BE13-0A56-B1B6-CBB45155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en-GB" sz="4400" dirty="0">
                <a:solidFill>
                  <a:srgbClr val="2A1A00"/>
                </a:solidFill>
              </a:rPr>
              <a:t>K</a:t>
            </a:r>
            <a:r>
              <a:rPr lang="en-CZ" sz="4400" dirty="0">
                <a:solidFill>
                  <a:srgbClr val="2A1A00"/>
                </a:solidFill>
              </a:rPr>
              <a:t>omunikace </a:t>
            </a:r>
            <a:br>
              <a:rPr lang="en-CZ" sz="4400" dirty="0">
                <a:solidFill>
                  <a:srgbClr val="2A1A00"/>
                </a:solidFill>
              </a:rPr>
            </a:br>
            <a:r>
              <a:rPr lang="en-CZ" sz="4400" dirty="0">
                <a:solidFill>
                  <a:srgbClr val="2A1A00"/>
                </a:solidFill>
              </a:rPr>
              <a:t>s veřejností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86D1-C96D-4190-0959-0A2E51BC9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90067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AF5C1-BE13-0A56-B1B6-CBB45155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cs-CZ" sz="4400" dirty="0">
                <a:solidFill>
                  <a:srgbClr val="2A1A00"/>
                </a:solidFill>
              </a:rPr>
              <a:t>3. skupiny</a:t>
            </a:r>
            <a:endParaRPr lang="en-CZ" sz="4400" dirty="0">
              <a:solidFill>
                <a:srgbClr val="2A1A00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FD3E7B4-2ECA-C7E5-4EFE-F2239CFADE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49271" y="1128451"/>
          <a:ext cx="4680729" cy="4566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95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D82FB-800E-8944-E19F-6F0362080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Komunikace s veřejností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D1FE7-8BED-BF95-B236-C4F3505CE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Pozornost a odbornost klesá –&gt;</a:t>
            </a:r>
          </a:p>
          <a:p>
            <a:endParaRPr lang="cs-CZ" dirty="0"/>
          </a:p>
          <a:p>
            <a:pPr lvl="1"/>
            <a:r>
              <a:rPr lang="cs-CZ" dirty="0"/>
              <a:t>Zjednodušit jazyk</a:t>
            </a:r>
            <a:endParaRPr lang="en-CZ" dirty="0"/>
          </a:p>
          <a:p>
            <a:pPr lvl="1"/>
            <a:r>
              <a:rPr lang="en-GB" dirty="0"/>
              <a:t>O</a:t>
            </a:r>
            <a:r>
              <a:rPr lang="en-CZ" dirty="0"/>
              <a:t>mezit terminologii (pokud musím použít odborný termín, je zapotřebí ho vysvětlit)</a:t>
            </a:r>
          </a:p>
          <a:p>
            <a:pPr lvl="1"/>
            <a:r>
              <a:rPr lang="en-GB" dirty="0"/>
              <a:t>J</a:t>
            </a:r>
            <a:r>
              <a:rPr lang="en-CZ" dirty="0"/>
              <a:t>ednoduchá podoba jazyka </a:t>
            </a:r>
          </a:p>
          <a:p>
            <a:pPr lvl="1"/>
            <a:r>
              <a:rPr lang="en-GB" dirty="0"/>
              <a:t>N</a:t>
            </a:r>
            <a:r>
              <a:rPr lang="en-CZ" dirty="0"/>
              <a:t>eformální jazyk</a:t>
            </a:r>
          </a:p>
          <a:p>
            <a:pPr lvl="1"/>
            <a:r>
              <a:rPr lang="en-GB" dirty="0"/>
              <a:t>P</a:t>
            </a:r>
            <a:r>
              <a:rPr lang="en-CZ" dirty="0"/>
              <a:t>říběhy/storytelling</a:t>
            </a:r>
          </a:p>
        </p:txBody>
      </p:sp>
    </p:spTree>
    <p:extLst>
      <p:ext uri="{BB962C8B-B14F-4D97-AF65-F5344CB8AC3E}">
        <p14:creationId xmlns:p14="http://schemas.microsoft.com/office/powerpoint/2010/main" val="3391182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B46B4-603F-FA2F-749C-09B384BA0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557" y="2893766"/>
            <a:ext cx="10178322" cy="1492132"/>
          </a:xfrm>
        </p:spPr>
        <p:txBody>
          <a:bodyPr/>
          <a:lstStyle/>
          <a:p>
            <a:r>
              <a:rPr lang="en-CZ" dirty="0"/>
              <a:t>Storytelling/příběh</a:t>
            </a:r>
          </a:p>
        </p:txBody>
      </p:sp>
    </p:spTree>
    <p:extLst>
      <p:ext uri="{BB962C8B-B14F-4D97-AF65-F5344CB8AC3E}">
        <p14:creationId xmlns:p14="http://schemas.microsoft.com/office/powerpoint/2010/main" val="3920695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14:cNvPr>
              <p14:cNvContentPartPr/>
              <p14:nvPr/>
            </p14:nvContentPartPr>
            <p14:xfrm>
              <a:off x="1201736" y="3065826"/>
              <a:ext cx="6113520" cy="101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96" y="3056826"/>
                <a:ext cx="613116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14:cNvPr>
              <p14:cNvContentPartPr/>
              <p14:nvPr/>
            </p14:nvContentPartPr>
            <p14:xfrm>
              <a:off x="7321376" y="3081306"/>
              <a:ext cx="3574800" cy="12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2736" y="3072666"/>
                <a:ext cx="3592440" cy="147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E927C10-32BE-3BBE-8E31-451379AC026F}"/>
              </a:ext>
            </a:extLst>
          </p:cNvPr>
          <p:cNvSpPr txBox="1"/>
          <p:nvPr/>
        </p:nvSpPr>
        <p:spPr>
          <a:xfrm>
            <a:off x="1111584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začátek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541F-2823-2B60-85AF-5468C3F52090}"/>
              </a:ext>
            </a:extLst>
          </p:cNvPr>
          <p:cNvSpPr txBox="1"/>
          <p:nvPr/>
        </p:nvSpPr>
        <p:spPr>
          <a:xfrm>
            <a:off x="5091156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průběh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806CAA-17D0-870D-A633-843AAB11D8B8}"/>
              </a:ext>
            </a:extLst>
          </p:cNvPr>
          <p:cNvSpPr txBox="1"/>
          <p:nvPr/>
        </p:nvSpPr>
        <p:spPr>
          <a:xfrm>
            <a:off x="10101038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konec</a:t>
            </a:r>
          </a:p>
        </p:txBody>
      </p:sp>
    </p:spTree>
    <p:extLst>
      <p:ext uri="{BB962C8B-B14F-4D97-AF65-F5344CB8AC3E}">
        <p14:creationId xmlns:p14="http://schemas.microsoft.com/office/powerpoint/2010/main" val="3148572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14:cNvPr>
              <p14:cNvContentPartPr/>
              <p14:nvPr/>
            </p14:nvContentPartPr>
            <p14:xfrm>
              <a:off x="1201736" y="3065826"/>
              <a:ext cx="6113520" cy="101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96" y="3056826"/>
                <a:ext cx="613116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14:cNvPr>
              <p14:cNvContentPartPr/>
              <p14:nvPr/>
            </p14:nvContentPartPr>
            <p14:xfrm>
              <a:off x="7321376" y="3081306"/>
              <a:ext cx="3574800" cy="12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2736" y="3072666"/>
                <a:ext cx="3592440" cy="147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E927C10-32BE-3BBE-8E31-451379AC026F}"/>
              </a:ext>
            </a:extLst>
          </p:cNvPr>
          <p:cNvSpPr txBox="1"/>
          <p:nvPr/>
        </p:nvSpPr>
        <p:spPr>
          <a:xfrm>
            <a:off x="1111584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začátek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541F-2823-2B60-85AF-5468C3F52090}"/>
              </a:ext>
            </a:extLst>
          </p:cNvPr>
          <p:cNvSpPr txBox="1"/>
          <p:nvPr/>
        </p:nvSpPr>
        <p:spPr>
          <a:xfrm>
            <a:off x="5091156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průběh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806CAA-17D0-870D-A633-843AAB11D8B8}"/>
              </a:ext>
            </a:extLst>
          </p:cNvPr>
          <p:cNvSpPr txBox="1"/>
          <p:nvPr/>
        </p:nvSpPr>
        <p:spPr>
          <a:xfrm>
            <a:off x="10101038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konec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D0BD3-2683-AEA1-99F4-995D7C299CA5}"/>
              </a:ext>
            </a:extLst>
          </p:cNvPr>
          <p:cNvSpPr txBox="1"/>
          <p:nvPr/>
        </p:nvSpPr>
        <p:spPr>
          <a:xfrm>
            <a:off x="1124463" y="3515932"/>
            <a:ext cx="25717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rotagonista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 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věděc</a:t>
            </a:r>
          </a:p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Z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ápletka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roč se výzkum dělá?</a:t>
            </a:r>
          </a:p>
        </p:txBody>
      </p:sp>
    </p:spTree>
    <p:extLst>
      <p:ext uri="{BB962C8B-B14F-4D97-AF65-F5344CB8AC3E}">
        <p14:creationId xmlns:p14="http://schemas.microsoft.com/office/powerpoint/2010/main" val="1333840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14:cNvPr>
              <p14:cNvContentPartPr/>
              <p14:nvPr/>
            </p14:nvContentPartPr>
            <p14:xfrm>
              <a:off x="1201736" y="3065826"/>
              <a:ext cx="6113520" cy="101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96" y="3056826"/>
                <a:ext cx="613116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14:cNvPr>
              <p14:cNvContentPartPr/>
              <p14:nvPr/>
            </p14:nvContentPartPr>
            <p14:xfrm>
              <a:off x="7321376" y="3081306"/>
              <a:ext cx="3574800" cy="12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2736" y="3072666"/>
                <a:ext cx="3592440" cy="147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E927C10-32BE-3BBE-8E31-451379AC026F}"/>
              </a:ext>
            </a:extLst>
          </p:cNvPr>
          <p:cNvSpPr txBox="1"/>
          <p:nvPr/>
        </p:nvSpPr>
        <p:spPr>
          <a:xfrm>
            <a:off x="1111584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začátek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541F-2823-2B60-85AF-5468C3F52090}"/>
              </a:ext>
            </a:extLst>
          </p:cNvPr>
          <p:cNvSpPr txBox="1"/>
          <p:nvPr/>
        </p:nvSpPr>
        <p:spPr>
          <a:xfrm>
            <a:off x="5091156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průběh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806CAA-17D0-870D-A633-843AAB11D8B8}"/>
              </a:ext>
            </a:extLst>
          </p:cNvPr>
          <p:cNvSpPr txBox="1"/>
          <p:nvPr/>
        </p:nvSpPr>
        <p:spPr>
          <a:xfrm>
            <a:off x="10101038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konec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D0BD3-2683-AEA1-99F4-995D7C299CA5}"/>
              </a:ext>
            </a:extLst>
          </p:cNvPr>
          <p:cNvSpPr txBox="1"/>
          <p:nvPr/>
        </p:nvSpPr>
        <p:spPr>
          <a:xfrm>
            <a:off x="1124463" y="3515932"/>
            <a:ext cx="25695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rotagonista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 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věděc</a:t>
            </a:r>
          </a:p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Z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ápletka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roč se výzkum dělá?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B6B87-5FD2-C084-5B61-D43F078B03A7}"/>
              </a:ext>
            </a:extLst>
          </p:cNvPr>
          <p:cNvSpPr txBox="1"/>
          <p:nvPr/>
        </p:nvSpPr>
        <p:spPr>
          <a:xfrm>
            <a:off x="4504800" y="3515932"/>
            <a:ext cx="2569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Obtíže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jaké metody, nastaly potíže? Jak to probíhalo?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0D2F802-9E85-A6D9-9A84-894A2B553EA8}"/>
              </a:ext>
            </a:extLst>
          </p:cNvPr>
          <p:cNvGrpSpPr/>
          <p:nvPr/>
        </p:nvGrpSpPr>
        <p:grpSpPr>
          <a:xfrm>
            <a:off x="3694016" y="2804106"/>
            <a:ext cx="435240" cy="320400"/>
            <a:chOff x="3694016" y="2804106"/>
            <a:chExt cx="435240" cy="32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785C770D-9680-DC05-3CF7-7B574D30C968}"/>
                    </a:ext>
                  </a:extLst>
                </p14:cNvPr>
                <p14:cNvContentPartPr/>
                <p14:nvPr/>
              </p14:nvContentPartPr>
              <p14:xfrm>
                <a:off x="3694016" y="3071226"/>
                <a:ext cx="227880" cy="532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785C770D-9680-DC05-3CF7-7B574D30C96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85376" y="3062586"/>
                  <a:ext cx="2455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8010522-E5E5-8254-B5F6-6F83EF18149C}"/>
                    </a:ext>
                  </a:extLst>
                </p14:cNvPr>
                <p14:cNvContentPartPr/>
                <p14:nvPr/>
              </p14:nvContentPartPr>
              <p14:xfrm>
                <a:off x="4016216" y="2804106"/>
                <a:ext cx="113040" cy="1875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8010522-E5E5-8254-B5F6-6F83EF18149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007216" y="2795106"/>
                  <a:ext cx="13068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2E6716D-0219-8A43-9BD6-C818586F9C5E}"/>
                  </a:ext>
                </a:extLst>
              </p14:cNvPr>
              <p14:cNvContentPartPr/>
              <p14:nvPr/>
            </p14:nvContentPartPr>
            <p14:xfrm>
              <a:off x="4322936" y="2303706"/>
              <a:ext cx="132840" cy="248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2E6716D-0219-8A43-9BD6-C818586F9C5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4296" y="2295066"/>
                <a:ext cx="15048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B328564-BBAA-F2BE-9775-A3C616870C55}"/>
                  </a:ext>
                </a:extLst>
              </p14:cNvPr>
              <p14:cNvContentPartPr/>
              <p14:nvPr/>
            </p14:nvContentPartPr>
            <p14:xfrm>
              <a:off x="4612376" y="1827426"/>
              <a:ext cx="157320" cy="270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B328564-BBAA-F2BE-9775-A3C616870C55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03376" y="1818786"/>
                <a:ext cx="17496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9CB5763D-2694-0689-3986-2464521853E8}"/>
                  </a:ext>
                </a:extLst>
              </p14:cNvPr>
              <p14:cNvContentPartPr/>
              <p14:nvPr/>
            </p14:nvContentPartPr>
            <p14:xfrm>
              <a:off x="4939976" y="1320546"/>
              <a:ext cx="249120" cy="3358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9CB5763D-2694-0689-3986-2464521853E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30976" y="1311906"/>
                <a:ext cx="26676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1BCF5133-A8F2-1C3F-F9EA-A0D7AFD318C3}"/>
                  </a:ext>
                </a:extLst>
              </p14:cNvPr>
              <p14:cNvContentPartPr/>
              <p14:nvPr/>
            </p14:nvContentPartPr>
            <p14:xfrm>
              <a:off x="5420576" y="1106706"/>
              <a:ext cx="369000" cy="36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1BCF5133-A8F2-1C3F-F9EA-A0D7AFD318C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11936" y="1097706"/>
                <a:ext cx="3866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53B12B63-B0FC-13BA-9648-0DBF920A227C}"/>
                  </a:ext>
                </a:extLst>
              </p14:cNvPr>
              <p14:cNvContentPartPr/>
              <p14:nvPr/>
            </p14:nvContentPartPr>
            <p14:xfrm>
              <a:off x="5996936" y="1261146"/>
              <a:ext cx="258480" cy="191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53B12B63-B0FC-13BA-9648-0DBF920A227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987936" y="1252506"/>
                <a:ext cx="27612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9253624-8114-7CF9-1E9B-5E85ED5F8C8D}"/>
                  </a:ext>
                </a:extLst>
              </p14:cNvPr>
              <p14:cNvContentPartPr/>
              <p14:nvPr/>
            </p14:nvContentPartPr>
            <p14:xfrm>
              <a:off x="6417056" y="1710786"/>
              <a:ext cx="97920" cy="2275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9253624-8114-7CF9-1E9B-5E85ED5F8C8D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408416" y="1701786"/>
                <a:ext cx="1155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C56839C8-44E2-5AE6-CBD6-A65360A87951}"/>
                  </a:ext>
                </a:extLst>
              </p14:cNvPr>
              <p14:cNvContentPartPr/>
              <p14:nvPr/>
            </p14:nvContentPartPr>
            <p14:xfrm>
              <a:off x="6711536" y="2162946"/>
              <a:ext cx="139680" cy="1231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C56839C8-44E2-5AE6-CBD6-A65360A87951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702896" y="2153946"/>
                <a:ext cx="157320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7872A14-09D3-71E1-25EB-F5BE86644AB4}"/>
                  </a:ext>
                </a:extLst>
              </p14:cNvPr>
              <p14:cNvContentPartPr/>
              <p14:nvPr/>
            </p14:nvContentPartPr>
            <p14:xfrm>
              <a:off x="7065056" y="2585946"/>
              <a:ext cx="217080" cy="2332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7872A14-09D3-71E1-25EB-F5BE86644AB4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056416" y="2577306"/>
                <a:ext cx="23472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869B6AF-4B91-F811-471D-64964AB3E748}"/>
                  </a:ext>
                </a:extLst>
              </p14:cNvPr>
              <p14:cNvContentPartPr/>
              <p14:nvPr/>
            </p14:nvContentPartPr>
            <p14:xfrm>
              <a:off x="7396976" y="2956026"/>
              <a:ext cx="205200" cy="1458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869B6AF-4B91-F811-471D-64964AB3E748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88336" y="2947026"/>
                <a:ext cx="222840" cy="16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48088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14:cNvPr>
              <p14:cNvContentPartPr/>
              <p14:nvPr/>
            </p14:nvContentPartPr>
            <p14:xfrm>
              <a:off x="1201736" y="3065826"/>
              <a:ext cx="6113520" cy="101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96" y="3056826"/>
                <a:ext cx="613116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14:cNvPr>
              <p14:cNvContentPartPr/>
              <p14:nvPr/>
            </p14:nvContentPartPr>
            <p14:xfrm>
              <a:off x="7321376" y="3081306"/>
              <a:ext cx="3574800" cy="12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2736" y="3072666"/>
                <a:ext cx="3592440" cy="147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E927C10-32BE-3BBE-8E31-451379AC026F}"/>
              </a:ext>
            </a:extLst>
          </p:cNvPr>
          <p:cNvSpPr txBox="1"/>
          <p:nvPr/>
        </p:nvSpPr>
        <p:spPr>
          <a:xfrm>
            <a:off x="1111584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začátek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541F-2823-2B60-85AF-5468C3F52090}"/>
              </a:ext>
            </a:extLst>
          </p:cNvPr>
          <p:cNvSpPr txBox="1"/>
          <p:nvPr/>
        </p:nvSpPr>
        <p:spPr>
          <a:xfrm>
            <a:off x="5091156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průběh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806CAA-17D0-870D-A633-843AAB11D8B8}"/>
              </a:ext>
            </a:extLst>
          </p:cNvPr>
          <p:cNvSpPr txBox="1"/>
          <p:nvPr/>
        </p:nvSpPr>
        <p:spPr>
          <a:xfrm>
            <a:off x="10101038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konec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D0BD3-2683-AEA1-99F4-995D7C299CA5}"/>
              </a:ext>
            </a:extLst>
          </p:cNvPr>
          <p:cNvSpPr txBox="1"/>
          <p:nvPr/>
        </p:nvSpPr>
        <p:spPr>
          <a:xfrm>
            <a:off x="1124463" y="3515932"/>
            <a:ext cx="25695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rotagonista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 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věděc</a:t>
            </a:r>
          </a:p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Z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ápletka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roč se výzkum dělá?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B6B87-5FD2-C084-5B61-D43F078B03A7}"/>
              </a:ext>
            </a:extLst>
          </p:cNvPr>
          <p:cNvSpPr txBox="1"/>
          <p:nvPr/>
        </p:nvSpPr>
        <p:spPr>
          <a:xfrm>
            <a:off x="4455776" y="3515932"/>
            <a:ext cx="2420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Obtíže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jaké metody, nastaly potíže? Jak to probíhalo?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5749A5-82BE-460D-BF7C-179EF7B01E9B}"/>
              </a:ext>
            </a:extLst>
          </p:cNvPr>
          <p:cNvSpPr txBox="1"/>
          <p:nvPr/>
        </p:nvSpPr>
        <p:spPr>
          <a:xfrm>
            <a:off x="9345477" y="3515932"/>
            <a:ext cx="2078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výsledek</a:t>
            </a:r>
          </a:p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Poučení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diskuze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4D5229-034B-D0C3-1589-B526F0C83B05}"/>
              </a:ext>
            </a:extLst>
          </p:cNvPr>
          <p:cNvGrpSpPr/>
          <p:nvPr/>
        </p:nvGrpSpPr>
        <p:grpSpPr>
          <a:xfrm>
            <a:off x="3694016" y="2804106"/>
            <a:ext cx="435240" cy="320400"/>
            <a:chOff x="3694016" y="2804106"/>
            <a:chExt cx="435240" cy="32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B23F650-4075-0021-2B83-0C069414EF86}"/>
                    </a:ext>
                  </a:extLst>
                </p14:cNvPr>
                <p14:cNvContentPartPr/>
                <p14:nvPr/>
              </p14:nvContentPartPr>
              <p14:xfrm>
                <a:off x="3694016" y="3071226"/>
                <a:ext cx="227880" cy="532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B23F650-4075-0021-2B83-0C069414EF8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685376" y="3062586"/>
                  <a:ext cx="2455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D2BBFB1-B2AC-6E37-2F9B-99CDDC712A5F}"/>
                    </a:ext>
                  </a:extLst>
                </p14:cNvPr>
                <p14:cNvContentPartPr/>
                <p14:nvPr/>
              </p14:nvContentPartPr>
              <p14:xfrm>
                <a:off x="4016216" y="2804106"/>
                <a:ext cx="113040" cy="187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D2BBFB1-B2AC-6E37-2F9B-99CDDC712A5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007216" y="2795106"/>
                  <a:ext cx="13068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D9366C5-B8C2-019C-810A-EFC7431A2DA5}"/>
                  </a:ext>
                </a:extLst>
              </p14:cNvPr>
              <p14:cNvContentPartPr/>
              <p14:nvPr/>
            </p14:nvContentPartPr>
            <p14:xfrm>
              <a:off x="4322936" y="2303706"/>
              <a:ext cx="132840" cy="2484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D9366C5-B8C2-019C-810A-EFC7431A2DA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4296" y="2295066"/>
                <a:ext cx="15048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424DE89-59A6-EC1B-B09B-8089BC3B440A}"/>
                  </a:ext>
                </a:extLst>
              </p14:cNvPr>
              <p14:cNvContentPartPr/>
              <p14:nvPr/>
            </p14:nvContentPartPr>
            <p14:xfrm>
              <a:off x="4612376" y="1827426"/>
              <a:ext cx="157320" cy="270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424DE89-59A6-EC1B-B09B-8089BC3B440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603376" y="1818786"/>
                <a:ext cx="17496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6BF0963-7E33-0BCC-CE3E-5A0CB31D012D}"/>
                  </a:ext>
                </a:extLst>
              </p14:cNvPr>
              <p14:cNvContentPartPr/>
              <p14:nvPr/>
            </p14:nvContentPartPr>
            <p14:xfrm>
              <a:off x="4939976" y="1320546"/>
              <a:ext cx="249120" cy="3358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6BF0963-7E33-0BCC-CE3E-5A0CB31D012D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930976" y="1311906"/>
                <a:ext cx="26676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0CAF8AB-7C70-8AA7-05B0-85C1C6142665}"/>
                  </a:ext>
                </a:extLst>
              </p14:cNvPr>
              <p14:cNvContentPartPr/>
              <p14:nvPr/>
            </p14:nvContentPartPr>
            <p14:xfrm>
              <a:off x="5420576" y="1106706"/>
              <a:ext cx="369000" cy="36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0CAF8AB-7C70-8AA7-05B0-85C1C614266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11936" y="1097706"/>
                <a:ext cx="3866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17DF3114-8551-2EFA-2F04-72058E42597D}"/>
                  </a:ext>
                </a:extLst>
              </p14:cNvPr>
              <p14:cNvContentPartPr/>
              <p14:nvPr/>
            </p14:nvContentPartPr>
            <p14:xfrm>
              <a:off x="5996936" y="1261146"/>
              <a:ext cx="258480" cy="1911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17DF3114-8551-2EFA-2F04-72058E42597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987936" y="1252506"/>
                <a:ext cx="27612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798EBC4D-3DC4-9478-8762-7BD6BECCF314}"/>
                  </a:ext>
                </a:extLst>
              </p14:cNvPr>
              <p14:cNvContentPartPr/>
              <p14:nvPr/>
            </p14:nvContentPartPr>
            <p14:xfrm>
              <a:off x="6417056" y="1710786"/>
              <a:ext cx="97920" cy="2275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798EBC4D-3DC4-9478-8762-7BD6BECCF314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408416" y="1701786"/>
                <a:ext cx="1155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44C5054-ACB5-B7F9-0F84-2430043A5653}"/>
                  </a:ext>
                </a:extLst>
              </p14:cNvPr>
              <p14:cNvContentPartPr/>
              <p14:nvPr/>
            </p14:nvContentPartPr>
            <p14:xfrm>
              <a:off x="6711536" y="2162946"/>
              <a:ext cx="139680" cy="1231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44C5054-ACB5-B7F9-0F84-2430043A5653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702896" y="2153946"/>
                <a:ext cx="157320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F12B6CF3-8D28-799E-91BE-69BCF3D9DDDB}"/>
                  </a:ext>
                </a:extLst>
              </p14:cNvPr>
              <p14:cNvContentPartPr/>
              <p14:nvPr/>
            </p14:nvContentPartPr>
            <p14:xfrm>
              <a:off x="7065056" y="2585946"/>
              <a:ext cx="217080" cy="2332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F12B6CF3-8D28-799E-91BE-69BCF3D9DDD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056416" y="2577306"/>
                <a:ext cx="23472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AD9DB12-2BDF-0147-7F71-19BB690B02E6}"/>
                  </a:ext>
                </a:extLst>
              </p14:cNvPr>
              <p14:cNvContentPartPr/>
              <p14:nvPr/>
            </p14:nvContentPartPr>
            <p14:xfrm>
              <a:off x="7396976" y="2956026"/>
              <a:ext cx="205200" cy="1458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AD9DB12-2BDF-0147-7F71-19BB690B02E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88336" y="2947026"/>
                <a:ext cx="222840" cy="16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550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DCC0-B6FE-DC5A-8E78-CE4C7669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Co je to komunikace vědy?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80FE9-11E8-3BE4-9409-0C4272DF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6127916" cy="3593591"/>
          </a:xfrm>
        </p:spPr>
        <p:txBody>
          <a:bodyPr/>
          <a:lstStyle/>
          <a:p>
            <a:r>
              <a:rPr lang="en-GB" dirty="0"/>
              <a:t>je </a:t>
            </a:r>
            <a:r>
              <a:rPr lang="en-GB" dirty="0" err="1"/>
              <a:t>praxe</a:t>
            </a:r>
            <a:r>
              <a:rPr lang="en-GB" dirty="0"/>
              <a:t> </a:t>
            </a:r>
            <a:r>
              <a:rPr lang="en-GB" dirty="0" err="1"/>
              <a:t>informování</a:t>
            </a:r>
            <a:r>
              <a:rPr lang="en-GB" dirty="0"/>
              <a:t>, </a:t>
            </a:r>
            <a:r>
              <a:rPr lang="en-GB" dirty="0" err="1"/>
              <a:t>vzdělávání</a:t>
            </a:r>
            <a:r>
              <a:rPr lang="en-GB" dirty="0"/>
              <a:t> a </a:t>
            </a:r>
            <a:r>
              <a:rPr lang="en-GB" dirty="0" err="1"/>
              <a:t>zvyšování</a:t>
            </a:r>
            <a:r>
              <a:rPr lang="en-GB" dirty="0"/>
              <a:t> </a:t>
            </a:r>
            <a:r>
              <a:rPr lang="en-GB" dirty="0" err="1"/>
              <a:t>povědomí</a:t>
            </a:r>
            <a:r>
              <a:rPr lang="en-GB" dirty="0"/>
              <a:t> o </a:t>
            </a:r>
            <a:r>
              <a:rPr lang="en-GB" dirty="0" err="1"/>
              <a:t>vědeckých</a:t>
            </a:r>
            <a:r>
              <a:rPr lang="en-GB" dirty="0"/>
              <a:t> </a:t>
            </a:r>
            <a:r>
              <a:rPr lang="en-GB" dirty="0" err="1"/>
              <a:t>tématech</a:t>
            </a:r>
            <a:r>
              <a:rPr lang="en-GB" dirty="0"/>
              <a:t> a </a:t>
            </a:r>
            <a:r>
              <a:rPr lang="en-GB" dirty="0" err="1"/>
              <a:t>výsledcích</a:t>
            </a:r>
            <a:endParaRPr lang="en-GB" dirty="0"/>
          </a:p>
          <a:p>
            <a:r>
              <a:rPr lang="en-GB" dirty="0"/>
              <a:t>je to </a:t>
            </a:r>
            <a:r>
              <a:rPr lang="en-GB" dirty="0" err="1"/>
              <a:t>teoretický</a:t>
            </a:r>
            <a:r>
              <a:rPr lang="en-GB" dirty="0"/>
              <a:t> </a:t>
            </a:r>
            <a:r>
              <a:rPr lang="en-GB" dirty="0" err="1"/>
              <a:t>vědecký</a:t>
            </a:r>
            <a:r>
              <a:rPr lang="en-GB" dirty="0"/>
              <a:t> </a:t>
            </a:r>
            <a:r>
              <a:rPr lang="en-GB" dirty="0" err="1"/>
              <a:t>obor</a:t>
            </a:r>
            <a:r>
              <a:rPr lang="en-GB" dirty="0"/>
              <a:t> 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3717789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14:cNvPr>
              <p14:cNvContentPartPr/>
              <p14:nvPr/>
            </p14:nvContentPartPr>
            <p14:xfrm>
              <a:off x="1201736" y="3065826"/>
              <a:ext cx="6113520" cy="101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12F2E-4E4C-97E7-B78B-6328CE4E62D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93096" y="3056826"/>
                <a:ext cx="613116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14:cNvPr>
              <p14:cNvContentPartPr/>
              <p14:nvPr/>
            </p14:nvContentPartPr>
            <p14:xfrm>
              <a:off x="7321376" y="3081306"/>
              <a:ext cx="3574800" cy="129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87771E3-048B-780D-4ED7-739D6F28723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312736" y="3072666"/>
                <a:ext cx="3592440" cy="147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0E927C10-32BE-3BBE-8E31-451379AC026F}"/>
              </a:ext>
            </a:extLst>
          </p:cNvPr>
          <p:cNvSpPr txBox="1"/>
          <p:nvPr/>
        </p:nvSpPr>
        <p:spPr>
          <a:xfrm>
            <a:off x="1111584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začátek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55541F-2823-2B60-85AF-5468C3F52090}"/>
              </a:ext>
            </a:extLst>
          </p:cNvPr>
          <p:cNvSpPr txBox="1"/>
          <p:nvPr/>
        </p:nvSpPr>
        <p:spPr>
          <a:xfrm>
            <a:off x="5091156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průběh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806CAA-17D0-870D-A633-843AAB11D8B8}"/>
              </a:ext>
            </a:extLst>
          </p:cNvPr>
          <p:cNvSpPr txBox="1"/>
          <p:nvPr/>
        </p:nvSpPr>
        <p:spPr>
          <a:xfrm>
            <a:off x="10101038" y="2485622"/>
            <a:ext cx="1322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konec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D0BD3-2683-AEA1-99F4-995D7C299CA5}"/>
              </a:ext>
            </a:extLst>
          </p:cNvPr>
          <p:cNvSpPr txBox="1"/>
          <p:nvPr/>
        </p:nvSpPr>
        <p:spPr>
          <a:xfrm>
            <a:off x="1124463" y="3397883"/>
            <a:ext cx="25695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rotagonista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 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věděc</a:t>
            </a:r>
          </a:p>
          <a:p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Z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ápletka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roč se výzkum dělá?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FB6B87-5FD2-C084-5B61-D43F078B03A7}"/>
              </a:ext>
            </a:extLst>
          </p:cNvPr>
          <p:cNvSpPr txBox="1"/>
          <p:nvPr/>
        </p:nvSpPr>
        <p:spPr>
          <a:xfrm>
            <a:off x="4455776" y="3361341"/>
            <a:ext cx="2826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Obtíže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jaké metody, nastaly potíže? Jak to probíhalo?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5749A5-82BE-460D-BF7C-179EF7B01E9B}"/>
              </a:ext>
            </a:extLst>
          </p:cNvPr>
          <p:cNvSpPr txBox="1"/>
          <p:nvPr/>
        </p:nvSpPr>
        <p:spPr>
          <a:xfrm>
            <a:off x="9375820" y="3515932"/>
            <a:ext cx="2202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výsledek</a:t>
            </a:r>
          </a:p>
          <a:p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Poučení </a:t>
            </a:r>
            <a:r>
              <a:rPr lang="en-CZ" dirty="0">
                <a:solidFill>
                  <a:schemeClr val="tx2">
                    <a:lumMod val="50000"/>
                    <a:lumOff val="50000"/>
                  </a:schemeClr>
                </a:solidFill>
                <a:sym typeface="Wingdings" pitchFamily="2" charset="2"/>
              </a:rPr>
              <a:t> diskuze</a:t>
            </a:r>
            <a:r>
              <a:rPr lang="cs-CZ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endParaRPr lang="en-CZ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F7EFC19-B85A-F21A-96D6-AAD8A70421CD}"/>
                  </a:ext>
                </a:extLst>
              </p14:cNvPr>
              <p14:cNvContentPartPr/>
              <p14:nvPr/>
            </p14:nvContentPartPr>
            <p14:xfrm>
              <a:off x="4782096" y="4437852"/>
              <a:ext cx="1140840" cy="1098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F7EFC19-B85A-F21A-96D6-AAD8A70421C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773456" y="4429212"/>
                <a:ext cx="1158480" cy="11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0FE3CD0-7BA2-3BAA-A9FC-FEEAEA61F54F}"/>
                  </a:ext>
                </a:extLst>
              </p14:cNvPr>
              <p14:cNvContentPartPr/>
              <p14:nvPr/>
            </p14:nvContentPartPr>
            <p14:xfrm>
              <a:off x="5671656" y="4417692"/>
              <a:ext cx="1153440" cy="100944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0FE3CD0-7BA2-3BAA-A9FC-FEEAEA61F54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663016" y="4408692"/>
                <a:ext cx="1171080" cy="10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778A4AE-0EB7-D149-E60A-50C3781030A3}"/>
                  </a:ext>
                </a:extLst>
              </p14:cNvPr>
              <p14:cNvContentPartPr/>
              <p14:nvPr/>
            </p14:nvContentPartPr>
            <p14:xfrm>
              <a:off x="5284656" y="5081172"/>
              <a:ext cx="1153080" cy="9612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778A4AE-0EB7-D149-E60A-50C3781030A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276016" y="5072532"/>
                <a:ext cx="1170720" cy="97884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A9E39C14-BA46-6AEF-6271-45B00979D192}"/>
              </a:ext>
            </a:extLst>
          </p:cNvPr>
          <p:cNvSpPr txBox="1"/>
          <p:nvPr/>
        </p:nvSpPr>
        <p:spPr>
          <a:xfrm>
            <a:off x="3308827" y="4705857"/>
            <a:ext cx="178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CZ" dirty="0"/>
              <a:t>říběh vědce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388CC8-B15E-348F-D2C8-B0CFF1FFACC7}"/>
              </a:ext>
            </a:extLst>
          </p:cNvPr>
          <p:cNvSpPr txBox="1"/>
          <p:nvPr/>
        </p:nvSpPr>
        <p:spPr>
          <a:xfrm>
            <a:off x="6914911" y="4770251"/>
            <a:ext cx="178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CZ" dirty="0"/>
              <a:t>říběh objektu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4AEB4B-D9C8-655E-E913-148712323D22}"/>
              </a:ext>
            </a:extLst>
          </p:cNvPr>
          <p:cNvSpPr txBox="1"/>
          <p:nvPr/>
        </p:nvSpPr>
        <p:spPr>
          <a:xfrm>
            <a:off x="5150505" y="6058139"/>
            <a:ext cx="178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</a:t>
            </a:r>
            <a:r>
              <a:rPr lang="en-CZ" dirty="0"/>
              <a:t>říběh výzkumu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84AA6A0-F420-80BD-EF09-F1BEE014DB51}"/>
              </a:ext>
            </a:extLst>
          </p:cNvPr>
          <p:cNvGrpSpPr/>
          <p:nvPr/>
        </p:nvGrpSpPr>
        <p:grpSpPr>
          <a:xfrm>
            <a:off x="3694016" y="2804106"/>
            <a:ext cx="435240" cy="320400"/>
            <a:chOff x="3694016" y="2804106"/>
            <a:chExt cx="435240" cy="32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82BFF8D-6D98-76DC-F77F-7CC869F096D5}"/>
                    </a:ext>
                  </a:extLst>
                </p14:cNvPr>
                <p14:cNvContentPartPr/>
                <p14:nvPr/>
              </p14:nvContentPartPr>
              <p14:xfrm>
                <a:off x="3694016" y="3071226"/>
                <a:ext cx="227880" cy="532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82BFF8D-6D98-76DC-F77F-7CC869F096D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685376" y="3062586"/>
                  <a:ext cx="2455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FD2E787-702B-6507-500A-9BBF102086CF}"/>
                    </a:ext>
                  </a:extLst>
                </p14:cNvPr>
                <p14:cNvContentPartPr/>
                <p14:nvPr/>
              </p14:nvContentPartPr>
              <p14:xfrm>
                <a:off x="4016216" y="2804106"/>
                <a:ext cx="113040" cy="1875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FD2E787-702B-6507-500A-9BBF102086C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007216" y="2795106"/>
                  <a:ext cx="13068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1E35370-AFA3-52CC-075B-6360FFD6FC5D}"/>
                  </a:ext>
                </a:extLst>
              </p14:cNvPr>
              <p14:cNvContentPartPr/>
              <p14:nvPr/>
            </p14:nvContentPartPr>
            <p14:xfrm>
              <a:off x="4322936" y="2303706"/>
              <a:ext cx="132840" cy="2484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1E35370-AFA3-52CC-075B-6360FFD6FC5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314296" y="2295066"/>
                <a:ext cx="150480" cy="26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B52708F7-5E01-8376-F527-09C1420BBF35}"/>
                  </a:ext>
                </a:extLst>
              </p14:cNvPr>
              <p14:cNvContentPartPr/>
              <p14:nvPr/>
            </p14:nvContentPartPr>
            <p14:xfrm>
              <a:off x="4612376" y="1827426"/>
              <a:ext cx="157320" cy="270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B52708F7-5E01-8376-F527-09C1420BBF3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603376" y="1818786"/>
                <a:ext cx="17496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A1966B9D-368E-47E8-E8FE-CF943235B8BA}"/>
                  </a:ext>
                </a:extLst>
              </p14:cNvPr>
              <p14:cNvContentPartPr/>
              <p14:nvPr/>
            </p14:nvContentPartPr>
            <p14:xfrm>
              <a:off x="4939976" y="1320546"/>
              <a:ext cx="249120" cy="3358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A1966B9D-368E-47E8-E8FE-CF943235B8B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930976" y="1311906"/>
                <a:ext cx="26676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6E5CAEE8-3A67-0443-39E3-4B4DD785EE2F}"/>
                  </a:ext>
                </a:extLst>
              </p14:cNvPr>
              <p14:cNvContentPartPr/>
              <p14:nvPr/>
            </p14:nvContentPartPr>
            <p14:xfrm>
              <a:off x="5420576" y="1106706"/>
              <a:ext cx="369000" cy="36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6E5CAEE8-3A67-0443-39E3-4B4DD785EE2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411936" y="1097706"/>
                <a:ext cx="38664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230750E-D044-E88E-15D2-A93A0D99043A}"/>
                  </a:ext>
                </a:extLst>
              </p14:cNvPr>
              <p14:cNvContentPartPr/>
              <p14:nvPr/>
            </p14:nvContentPartPr>
            <p14:xfrm>
              <a:off x="5996936" y="1261146"/>
              <a:ext cx="258480" cy="19116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230750E-D044-E88E-15D2-A93A0D99043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987936" y="1252506"/>
                <a:ext cx="27612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DB9C57CF-1994-4103-3DD3-54FCDD906895}"/>
                  </a:ext>
                </a:extLst>
              </p14:cNvPr>
              <p14:cNvContentPartPr/>
              <p14:nvPr/>
            </p14:nvContentPartPr>
            <p14:xfrm>
              <a:off x="6417056" y="1710786"/>
              <a:ext cx="97920" cy="22752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DB9C57CF-1994-4103-3DD3-54FCDD90689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408416" y="1701786"/>
                <a:ext cx="11556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409E02B-57BB-F7F1-8FB6-8F9C92455B48}"/>
                  </a:ext>
                </a:extLst>
              </p14:cNvPr>
              <p14:cNvContentPartPr/>
              <p14:nvPr/>
            </p14:nvContentPartPr>
            <p14:xfrm>
              <a:off x="6711536" y="2162946"/>
              <a:ext cx="139680" cy="123120"/>
            </p14:xfrm>
          </p:contentPart>
        </mc:Choice>
        <mc:Fallback xmlns=""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409E02B-57BB-F7F1-8FB6-8F9C92455B48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702896" y="2153946"/>
                <a:ext cx="157320" cy="14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959F0D5C-21D7-36EC-F558-05AFAC5835BC}"/>
                  </a:ext>
                </a:extLst>
              </p14:cNvPr>
              <p14:cNvContentPartPr/>
              <p14:nvPr/>
            </p14:nvContentPartPr>
            <p14:xfrm>
              <a:off x="7065056" y="2585946"/>
              <a:ext cx="217080" cy="23328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959F0D5C-21D7-36EC-F558-05AFAC5835BC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056416" y="2577306"/>
                <a:ext cx="23472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BF820A23-B4B6-EA1D-9358-551B423477BE}"/>
                  </a:ext>
                </a:extLst>
              </p14:cNvPr>
              <p14:cNvContentPartPr/>
              <p14:nvPr/>
            </p14:nvContentPartPr>
            <p14:xfrm>
              <a:off x="7396976" y="2956026"/>
              <a:ext cx="205200" cy="14580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BF820A23-B4B6-EA1D-9358-551B423477B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388336" y="2947026"/>
                <a:ext cx="222840" cy="16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4621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9929F-5A4E-B323-022E-B15CCB107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22704"/>
            <a:ext cx="4964065" cy="32125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ARTE.TV – dokumentární filmy s titulkami</a:t>
            </a:r>
          </a:p>
          <a:p>
            <a:pPr>
              <a:lnSpc>
                <a:spcPct val="100000"/>
              </a:lnSpc>
            </a:pPr>
            <a:r>
              <a:rPr lang="en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TedTalks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</a:t>
            </a:r>
            <a:r>
              <a:rPr lang="en-CZ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edavyzkum.cz</a:t>
            </a:r>
          </a:p>
          <a:p>
            <a:pPr>
              <a:lnSpc>
                <a:spcPct val="100000"/>
              </a:lnSpc>
            </a:pPr>
            <a:endParaRPr lang="en-CZ" sz="1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CZ" sz="1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</a:t>
            </a:r>
            <a:r>
              <a:rPr lang="en-GB" sz="13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limateTalk</a:t>
            </a:r>
            <a:r>
              <a:rPr lang="en-GB" sz="13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: Science and Solutions | Susan Joy </a:t>
            </a:r>
            <a:r>
              <a:rPr lang="en-GB" sz="13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Hassol</a:t>
            </a:r>
            <a:r>
              <a:rPr lang="en-GB" sz="13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 | </a:t>
            </a:r>
            <a:r>
              <a:rPr lang="en-GB" sz="13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TEDxUMontana</a:t>
            </a:r>
            <a:r>
              <a:rPr lang="en-GB" sz="13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</a:rPr>
              <a:t>  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https://www.youtube.com/watch?v=V-tEmE85QDE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: Jak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komunikovat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vědu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klimatické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změny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s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širokou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veřejností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zejména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jak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odborníci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veřejnost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používají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stejná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slova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ale pro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každou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skupinu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znamená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něco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3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jiného</a:t>
            </a:r>
            <a:r>
              <a:rPr lang="en-GB" sz="13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3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Roboto" panose="02000000000000000000" pitchFamily="2" charset="0"/>
                <a:hlinkClick r:id="rId4"/>
              </a:rPr>
              <a:t>https://ncics.org/ncics/pdfs/events/comm-avl/Susan%20Joy%20Hassol%20list%20of%20words.pdf</a:t>
            </a:r>
            <a:endParaRPr lang="en-GB" sz="1300" b="0" i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Roboto" panose="020000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1300" b="0" i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Roboto" panose="02000000000000000000" pitchFamily="2" charset="0"/>
            </a:endParaRPr>
          </a:p>
          <a:p>
            <a:pPr>
              <a:lnSpc>
                <a:spcPct val="100000"/>
              </a:lnSpc>
            </a:pPr>
            <a:endParaRPr lang="en-CZ" sz="1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lang="en-CZ" sz="13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DADFF16B-B495-CE58-C8B8-095E5E5741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5771" y="1077626"/>
            <a:ext cx="4638849" cy="448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3821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69DD1-3B43-8F6A-5B87-9348608ED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1224" y="2178528"/>
            <a:ext cx="8534399" cy="1413758"/>
          </a:xfrm>
        </p:spPr>
        <p:txBody>
          <a:bodyPr anchor="b">
            <a:normAutofit/>
          </a:bodyPr>
          <a:lstStyle/>
          <a:p>
            <a:pPr algn="ctr"/>
            <a:r>
              <a:rPr lang="en-CZ" sz="4400" dirty="0"/>
              <a:t>ROzhovor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AE223-1FC1-045F-F7D2-2E471ABA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178528"/>
            <a:ext cx="8534400" cy="3701065"/>
          </a:xfrm>
        </p:spPr>
        <p:txBody>
          <a:bodyPr>
            <a:normAutofit/>
          </a:bodyPr>
          <a:lstStyle/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098646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8F79E-A18E-9BE6-3FF7-FE28CBB2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rozhovoru</a:t>
            </a:r>
            <a:endParaRPr lang="en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D8440-8791-A51C-9004-BE2C1F4EE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průběhu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O</a:t>
            </a:r>
            <a:r>
              <a:rPr lang="en-CZ" dirty="0"/>
              <a:t>sobní</a:t>
            </a:r>
          </a:p>
          <a:p>
            <a:pPr lvl="1"/>
            <a:r>
              <a:rPr lang="en-GB" dirty="0"/>
              <a:t>K</a:t>
            </a:r>
            <a:r>
              <a:rPr lang="en-CZ" dirty="0"/>
              <a:t>orespondenční</a:t>
            </a:r>
          </a:p>
          <a:p>
            <a:pPr lvl="1"/>
            <a:r>
              <a:rPr lang="en-CZ" dirty="0"/>
              <a:t>Videohovor</a:t>
            </a:r>
          </a:p>
          <a:p>
            <a:endParaRPr lang="en-CZ" dirty="0"/>
          </a:p>
          <a:p>
            <a:r>
              <a:rPr lang="en-GB" dirty="0"/>
              <a:t>D</a:t>
            </a:r>
            <a:r>
              <a:rPr lang="en-CZ" dirty="0"/>
              <a:t>ruhy výstupu rozhovoru:</a:t>
            </a:r>
          </a:p>
          <a:p>
            <a:pPr lvl="1"/>
            <a:r>
              <a:rPr lang="en-GB" dirty="0"/>
              <a:t>P</a:t>
            </a:r>
            <a:r>
              <a:rPr lang="en-CZ" dirty="0"/>
              <a:t>saný</a:t>
            </a:r>
          </a:p>
          <a:p>
            <a:pPr lvl="1"/>
            <a:r>
              <a:rPr lang="cs-CZ" dirty="0"/>
              <a:t>Video</a:t>
            </a:r>
          </a:p>
          <a:p>
            <a:pPr lvl="1"/>
            <a:r>
              <a:rPr lang="cs-CZ" dirty="0" err="1"/>
              <a:t>Podcast</a:t>
            </a:r>
            <a:endParaRPr lang="cs-CZ" dirty="0"/>
          </a:p>
          <a:p>
            <a:pPr lvl="1"/>
            <a:r>
              <a:rPr lang="cs-CZ" dirty="0"/>
              <a:t>…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4826461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ACF1-6D5F-6C4E-4585-155BA3B7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říprava na rozhovor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78FC4-FE7A-9A56-9F6E-9585EA891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46221"/>
            <a:ext cx="10178322" cy="532939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Domluva s respondentem (Kdy, kde, jaké téma, jak dlouho bude rozhovor trvat a kde hovor budete publikovat) </a:t>
            </a:r>
          </a:p>
          <a:p>
            <a:r>
              <a:rPr lang="cs-CZ" dirty="0"/>
              <a:t>Kdo je cílová skupina? </a:t>
            </a:r>
          </a:p>
          <a:p>
            <a:r>
              <a:rPr lang="cs-CZ" dirty="0"/>
              <a:t>Zjistit si o respondentovi informace: </a:t>
            </a:r>
          </a:p>
          <a:p>
            <a:pPr lvl="1"/>
            <a:r>
              <a:rPr lang="cs-CZ" dirty="0"/>
              <a:t>Kdo to je?</a:t>
            </a:r>
          </a:p>
          <a:p>
            <a:pPr lvl="1"/>
            <a:r>
              <a:rPr lang="cs-CZ" dirty="0"/>
              <a:t>co dělal a dělá? (projekty, publikace, studium…)</a:t>
            </a:r>
          </a:p>
          <a:p>
            <a:pPr lvl="1"/>
            <a:r>
              <a:rPr lang="cs-CZ" dirty="0"/>
              <a:t> zda náhodou neexistuje rozhovor na podobné téma</a:t>
            </a:r>
          </a:p>
          <a:p>
            <a:r>
              <a:rPr lang="cs-CZ" dirty="0"/>
              <a:t> Vytvořit otázky formátem příběhu (nemusí být po sobě):</a:t>
            </a:r>
          </a:p>
          <a:p>
            <a:pPr lvl="1"/>
            <a:r>
              <a:rPr lang="cs-CZ" dirty="0"/>
              <a:t>Okruhy:</a:t>
            </a:r>
          </a:p>
          <a:p>
            <a:pPr lvl="2"/>
            <a:r>
              <a:rPr lang="cs-CZ" dirty="0"/>
              <a:t>Začátek – neznámé</a:t>
            </a:r>
          </a:p>
          <a:p>
            <a:pPr lvl="2"/>
            <a:r>
              <a:rPr lang="cs-CZ" dirty="0"/>
              <a:t>Průběh – odkrývat neznámé, doplňovat informace</a:t>
            </a:r>
          </a:p>
          <a:p>
            <a:pPr lvl="2"/>
            <a:r>
              <a:rPr lang="cs-CZ" dirty="0"/>
              <a:t>Konec – rozuzlení, výsledek, poučení</a:t>
            </a:r>
          </a:p>
          <a:p>
            <a:r>
              <a:rPr lang="cs-CZ" dirty="0"/>
              <a:t>Formální stránka otázek:  </a:t>
            </a:r>
          </a:p>
          <a:p>
            <a:pPr lvl="1"/>
            <a:r>
              <a:rPr lang="cs-CZ" dirty="0"/>
              <a:t>Vyhnout se tzv. uzavřeným otázkám, na které se dá odpověď pouze ano nebo ne.  Vytvářejte tzv. otevřené otázky na které se musí odpověď, alespoň jednou větou. </a:t>
            </a:r>
          </a:p>
          <a:p>
            <a:pPr lvl="1"/>
            <a:r>
              <a:rPr lang="cs-CZ" dirty="0" err="1"/>
              <a:t>Pužívejte</a:t>
            </a:r>
            <a:r>
              <a:rPr lang="cs-CZ" dirty="0"/>
              <a:t> spíše “JAK” než “proč”</a:t>
            </a:r>
          </a:p>
          <a:p>
            <a:pPr lvl="1"/>
            <a:r>
              <a:rPr lang="cs-CZ" dirty="0"/>
              <a:t>Vyhněte se otázkám, které nutí respondenta odpovídat za někoho jiného</a:t>
            </a:r>
          </a:p>
          <a:p>
            <a:r>
              <a:rPr lang="cs-CZ" dirty="0"/>
              <a:t>Zajistěte si diktafon </a:t>
            </a:r>
          </a:p>
        </p:txBody>
      </p:sp>
    </p:spTree>
    <p:extLst>
      <p:ext uri="{BB962C8B-B14F-4D97-AF65-F5344CB8AC3E}">
        <p14:creationId xmlns:p14="http://schemas.microsoft.com/office/powerpoint/2010/main" val="224259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3CA1-963B-FB5A-AD2B-42D3089F0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okamžik před rozhovorem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CB5AE-F4CB-FC02-085F-B48127176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Místo</a:t>
            </a:r>
            <a:endParaRPr lang="en-GB" dirty="0"/>
          </a:p>
          <a:p>
            <a:r>
              <a:rPr lang="en-GB" dirty="0"/>
              <a:t>N</a:t>
            </a:r>
            <a:r>
              <a:rPr lang="en-CZ" dirty="0"/>
              <a:t>álada </a:t>
            </a:r>
          </a:p>
          <a:p>
            <a:r>
              <a:rPr lang="en-CZ" dirty="0"/>
              <a:t>Funguje Vám diktafon? </a:t>
            </a:r>
          </a:p>
        </p:txBody>
      </p:sp>
    </p:spTree>
    <p:extLst>
      <p:ext uri="{BB962C8B-B14F-4D97-AF65-F5344CB8AC3E}">
        <p14:creationId xmlns:p14="http://schemas.microsoft.com/office/powerpoint/2010/main" val="727101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6CC6-C3B7-CF56-86FF-1521A85F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Rozhovor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63171-54B2-261C-B916-EEB075808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676917"/>
          </a:xfrm>
        </p:spPr>
        <p:txBody>
          <a:bodyPr>
            <a:normAutofit fontScale="92500" lnSpcReduction="10000"/>
          </a:bodyPr>
          <a:lstStyle/>
          <a:p>
            <a:r>
              <a:rPr lang="en-CZ" dirty="0"/>
              <a:t>Nahráváte? </a:t>
            </a:r>
          </a:p>
          <a:p>
            <a:r>
              <a:rPr lang="en-CZ" dirty="0"/>
              <a:t>Pište si poznámky</a:t>
            </a:r>
          </a:p>
          <a:p>
            <a:r>
              <a:rPr lang="en-CZ" dirty="0"/>
              <a:t>Při rozhovoru: </a:t>
            </a:r>
          </a:p>
          <a:p>
            <a:pPr lvl="1"/>
            <a:r>
              <a:rPr lang="en-CZ" dirty="0"/>
              <a:t>Budťe příjemní, vytvořte příjemnou atmosféru</a:t>
            </a:r>
          </a:p>
          <a:p>
            <a:pPr lvl="1"/>
            <a:r>
              <a:rPr lang="en-CZ" dirty="0"/>
              <a:t>držte se cíle</a:t>
            </a:r>
          </a:p>
          <a:p>
            <a:pPr lvl="1"/>
            <a:r>
              <a:rPr lang="en-CZ" dirty="0"/>
              <a:t>dobře poslouchejte a doptávejte se. Nedržte se striktně seznamu otázek. Reagujte na odpovědi respondenta a pak se můžete zase vrátit ke svým připraveným otázkám</a:t>
            </a:r>
          </a:p>
          <a:p>
            <a:pPr lvl="1"/>
            <a:r>
              <a:rPr lang="en-CZ" dirty="0"/>
              <a:t>soustřeďte se plně na respondenta a mějte o něj zájem </a:t>
            </a:r>
          </a:p>
          <a:p>
            <a:pPr lvl="1"/>
            <a:r>
              <a:rPr lang="en-CZ" dirty="0"/>
              <a:t>Nesnažte se respondenta tlačit do potvrzení vašich vlastních názorů</a:t>
            </a:r>
          </a:p>
          <a:p>
            <a:pPr lvl="1"/>
            <a:r>
              <a:rPr lang="en-CZ" dirty="0"/>
              <a:t>Dejte respondentovi čas na odpověď</a:t>
            </a:r>
          </a:p>
          <a:p>
            <a:pPr lvl="1"/>
            <a:endParaRPr lang="en-CZ" dirty="0"/>
          </a:p>
          <a:p>
            <a:pPr marL="457200" lvl="1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3007731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9E69F-861D-A8CD-221B-B21C468E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</a:t>
            </a:r>
            <a:r>
              <a:rPr lang="en-CZ" dirty="0"/>
              <a:t>ýstup (časově náročnější než samotný rozhovor)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912DC-1D71-031C-D07E-CDF97CD96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odcast </a:t>
            </a:r>
          </a:p>
          <a:p>
            <a:r>
              <a:rPr lang="en-CZ" dirty="0"/>
              <a:t>Video</a:t>
            </a:r>
          </a:p>
          <a:p>
            <a:r>
              <a:rPr lang="en-CZ" dirty="0"/>
              <a:t>Článek formou:</a:t>
            </a:r>
          </a:p>
          <a:p>
            <a:pPr lvl="1"/>
            <a:r>
              <a:rPr lang="en-CZ" dirty="0"/>
              <a:t>otázky a odpovědi</a:t>
            </a:r>
          </a:p>
          <a:p>
            <a:pPr lvl="1"/>
            <a:r>
              <a:rPr lang="en-CZ" dirty="0"/>
              <a:t>příběhu se zakonponovanými citacemi (Vy vyprávíte)</a:t>
            </a:r>
          </a:p>
          <a:p>
            <a:pPr lvl="1"/>
            <a:r>
              <a:rPr lang="en-CZ" dirty="0"/>
              <a:t>příbehu s citacemi mezi odstavci</a:t>
            </a:r>
          </a:p>
          <a:p>
            <a:pPr lvl="1"/>
            <a:r>
              <a:rPr lang="cs-CZ" dirty="0"/>
              <a:t>z </a:t>
            </a:r>
            <a:r>
              <a:rPr lang="en-CZ" dirty="0"/>
              <a:t>pohledu respondenta (1. osoba) </a:t>
            </a:r>
          </a:p>
        </p:txBody>
      </p:sp>
    </p:spTree>
    <p:extLst>
      <p:ext uri="{BB962C8B-B14F-4D97-AF65-F5344CB8AC3E}">
        <p14:creationId xmlns:p14="http://schemas.microsoft.com/office/powerpoint/2010/main" val="23654112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37B48-CF5D-4510-CB8F-87BB54371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Textová úprava rozhovoru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4134-75A0-D362-F928-6FCE37BA9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Vaším úkolem je z mluveného slova udělat čtivý textem –&gt;</a:t>
            </a:r>
          </a:p>
          <a:p>
            <a:pPr lvl="1"/>
            <a:r>
              <a:rPr lang="en-CZ" dirty="0"/>
              <a:t>Pokud se Vám to bude hodit, otázky můžete zpřeházet</a:t>
            </a:r>
          </a:p>
          <a:p>
            <a:pPr lvl="1"/>
            <a:r>
              <a:rPr lang="en-CZ" dirty="0"/>
              <a:t>Pokud se v některých otázkách budou informace opakovat, můžete je samozřejmě vynechat </a:t>
            </a:r>
          </a:p>
          <a:p>
            <a:pPr lvl="1"/>
            <a:r>
              <a:rPr lang="en-GB" dirty="0"/>
              <a:t>V</a:t>
            </a:r>
            <a:r>
              <a:rPr lang="en-CZ" dirty="0"/>
              <a:t>ynechejte formální fráze na začátku rozhovoru (přivítání, oslovení…)</a:t>
            </a:r>
          </a:p>
          <a:p>
            <a:pPr lvl="1"/>
            <a:r>
              <a:rPr lang="en-CZ" dirty="0"/>
              <a:t>Taktéž je důležité zachovat osobnost dotazovaného</a:t>
            </a:r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112691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48A9-6C41-D68A-B786-317FC934D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Struktura psaného rozhovoru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4A710-35FB-4D04-2252-7A0E807A3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Titulek</a:t>
            </a:r>
          </a:p>
          <a:p>
            <a:r>
              <a:rPr lang="en-CZ" dirty="0"/>
              <a:t>Perex – informace o korespondentovi a k tématu rozhovoru</a:t>
            </a:r>
          </a:p>
          <a:p>
            <a:r>
              <a:rPr lang="en-CZ" dirty="0"/>
              <a:t>Rozhovor (+Mezitituly – rozdělují jednotlivé sekce otázek. Shrnují, co se čtenář dozvěděl před tím a co ho čeká. )</a:t>
            </a:r>
          </a:p>
          <a:p>
            <a:r>
              <a:rPr lang="en-CZ" dirty="0"/>
              <a:t>Závěr </a:t>
            </a:r>
          </a:p>
          <a:p>
            <a:pPr lvl="1"/>
            <a:r>
              <a:rPr lang="en-CZ" dirty="0"/>
              <a:t>podle požadavků media, kde chcete článek publikovat</a:t>
            </a:r>
          </a:p>
          <a:p>
            <a:pPr lvl="1"/>
            <a:r>
              <a:rPr lang="en-CZ" dirty="0"/>
              <a:t>jména tvůrce/ů rozhovoru</a:t>
            </a:r>
          </a:p>
          <a:p>
            <a:pPr lvl="1"/>
            <a:r>
              <a:rPr lang="en-CZ" dirty="0"/>
              <a:t>doplňující informace</a:t>
            </a:r>
          </a:p>
          <a:p>
            <a:endParaRPr lang="en-CZ" dirty="0"/>
          </a:p>
          <a:p>
            <a:endParaRPr lang="en-CZ" dirty="0"/>
          </a:p>
          <a:p>
            <a:endParaRPr lang="en-CZ" dirty="0"/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3499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D919-2A9F-0282-7843-77DDD91CB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286001"/>
            <a:ext cx="10178322" cy="1492132"/>
          </a:xfrm>
        </p:spPr>
        <p:txBody>
          <a:bodyPr/>
          <a:lstStyle/>
          <a:p>
            <a:r>
              <a:rPr lang="en-CZ" dirty="0"/>
              <a:t>Proč komunikovat vědu?</a:t>
            </a:r>
          </a:p>
        </p:txBody>
      </p:sp>
    </p:spTree>
    <p:extLst>
      <p:ext uri="{BB962C8B-B14F-4D97-AF65-F5344CB8AC3E}">
        <p14:creationId xmlns:p14="http://schemas.microsoft.com/office/powerpoint/2010/main" val="797020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2DC29-303F-3A4D-4053-A314581F7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CZ" dirty="0"/>
              <a:t>říklady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401EE-0BD3-8CCA-CDFF-41879A6D2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hlinkClick r:id="rId2"/>
              </a:rPr>
              <a:t>https://vedavyzkum.cz</a:t>
            </a:r>
            <a:endParaRPr lang="en-GB" dirty="0"/>
          </a:p>
          <a:p>
            <a:r>
              <a:rPr lang="en-GB" dirty="0">
                <a:hlinkClick r:id="rId3"/>
              </a:rPr>
              <a:t>https://www.em.muni.cz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>
                <a:hlinkClick r:id="rId4"/>
              </a:rPr>
              <a:t>https://www.em.muni.cz/veda-a-vyzkum/15560-urcita-mira-stresu-je-prospesna-tvrdi-libor-ustohal</a:t>
            </a:r>
            <a:r>
              <a:rPr lang="en-GB" dirty="0"/>
              <a:t>; https://</a:t>
            </a:r>
            <a:r>
              <a:rPr lang="en-GB" dirty="0" err="1"/>
              <a:t>www.em.muni.cz</a:t>
            </a:r>
            <a:r>
              <a:rPr lang="en-GB" dirty="0"/>
              <a:t>/</a:t>
            </a:r>
            <a:r>
              <a:rPr lang="en-GB" dirty="0" err="1"/>
              <a:t>veda</a:t>
            </a:r>
            <a:r>
              <a:rPr lang="en-GB" dirty="0"/>
              <a:t>-a-</a:t>
            </a:r>
            <a:r>
              <a:rPr lang="en-GB" dirty="0" err="1"/>
              <a:t>vyzkum</a:t>
            </a:r>
            <a:r>
              <a:rPr lang="en-GB" dirty="0"/>
              <a:t>/15334-studie-piti-alkoholu-u-deti-cim-driv-tim-vic-2)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Záznam</a:t>
            </a:r>
            <a:r>
              <a:rPr lang="en-GB" dirty="0"/>
              <a:t> </a:t>
            </a:r>
            <a:r>
              <a:rPr lang="en-GB" dirty="0" err="1"/>
              <a:t>rozhovoru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https://plus.rozhlas.cz/host-studia-leonardo-archeolog-jiri-machacek-6602561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336309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2F95-EC04-FB5D-1A86-4153CC47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Skupinový úkol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A1D90-6BF2-2A8B-2403-4693DDA4C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88151"/>
            <a:ext cx="10178322" cy="4601098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Rozhovor:</a:t>
            </a:r>
          </a:p>
          <a:p>
            <a:pPr lvl="2"/>
            <a:r>
              <a:rPr lang="cs-CZ" dirty="0"/>
              <a:t>Rozhovor s Mgr. </a:t>
            </a:r>
            <a:r>
              <a:rPr lang="cs-CZ" dirty="0" err="1"/>
              <a:t>Gajane</a:t>
            </a:r>
            <a:r>
              <a:rPr lang="cs-CZ" dirty="0"/>
              <a:t> </a:t>
            </a:r>
            <a:r>
              <a:rPr lang="cs-CZ" dirty="0" err="1"/>
              <a:t>Achverdjanovou</a:t>
            </a:r>
            <a:r>
              <a:rPr lang="cs-CZ" dirty="0"/>
              <a:t> na téma:  Bezcenné předměty každodenního života? Hřebeny jako skryté poklady pozdní antiky (</a:t>
            </a:r>
            <a:r>
              <a:rPr lang="cs-CZ" dirty="0">
                <a:hlinkClick r:id="rId3"/>
              </a:rPr>
              <a:t>https://www.muni.cz/vyzkum/projekty/54707</a:t>
            </a:r>
            <a:r>
              <a:rPr lang="cs-CZ" dirty="0"/>
              <a:t>, </a:t>
            </a:r>
            <a:r>
              <a:rPr lang="cs-CZ" b="0" i="0" dirty="0">
                <a:effectLst/>
                <a:latin typeface="Segoe UI Web (East European)"/>
                <a:hlinkClick r:id="rId4"/>
              </a:rPr>
              <a:t>https://www.phil.muni.cz/aktuality/casto-si-vybiram-temata-ktera-vypadaji-na-prvni-pohled-nedulezite</a:t>
            </a:r>
            <a:r>
              <a:rPr lang="cs-CZ" dirty="0"/>
              <a:t> )</a:t>
            </a:r>
          </a:p>
          <a:p>
            <a:pPr lvl="2"/>
            <a:r>
              <a:rPr lang="cs-CZ" dirty="0"/>
              <a:t>Rozhovor s Mgr. </a:t>
            </a:r>
            <a:r>
              <a:rPr lang="cs-CZ" dirty="0" err="1"/>
              <a:t>Gajane</a:t>
            </a:r>
            <a:r>
              <a:rPr lang="cs-CZ" dirty="0"/>
              <a:t> </a:t>
            </a:r>
            <a:r>
              <a:rPr lang="cs-CZ" dirty="0" err="1"/>
              <a:t>Achverdjanovou</a:t>
            </a:r>
            <a:r>
              <a:rPr lang="cs-CZ" dirty="0"/>
              <a:t> na téma: ČT ART – Umění minulosti/Umění dneška. Jak zpracovat vědecké otázky ve stravitelné formě pro širokou veřejnost (https://</a:t>
            </a:r>
            <a:r>
              <a:rPr lang="cs-CZ" dirty="0" err="1"/>
              <a:t>art.ceskatelevize.cz</a:t>
            </a:r>
            <a:r>
              <a:rPr lang="cs-CZ" dirty="0"/>
              <a:t>/</a:t>
            </a:r>
            <a:r>
              <a:rPr lang="cs-CZ" dirty="0" err="1"/>
              <a:t>tema</a:t>
            </a:r>
            <a:r>
              <a:rPr lang="cs-CZ" dirty="0"/>
              <a:t>/</a:t>
            </a:r>
            <a:r>
              <a:rPr lang="cs-CZ" dirty="0" err="1"/>
              <a:t>umeni</a:t>
            </a:r>
            <a:r>
              <a:rPr lang="cs-CZ" dirty="0"/>
              <a:t>-minulosti-</a:t>
            </a:r>
            <a:r>
              <a:rPr lang="cs-CZ" dirty="0" err="1"/>
              <a:t>otazky</a:t>
            </a:r>
            <a:r>
              <a:rPr lang="cs-CZ" dirty="0"/>
              <a:t>-dneska)</a:t>
            </a:r>
          </a:p>
          <a:p>
            <a:pPr lvl="2"/>
            <a:r>
              <a:rPr lang="cs-CZ" dirty="0"/>
              <a:t>Rozhovor s Mgr. Art Kristýnou Smrčkovou: Objekt na pomezí grafiky, knihy a mapy. Interpretace knihy </a:t>
            </a:r>
            <a:r>
              <a:rPr lang="cs-CZ" i="1" dirty="0"/>
              <a:t>Neviditelná města</a:t>
            </a:r>
            <a:r>
              <a:rPr lang="cs-CZ" dirty="0"/>
              <a:t> od </a:t>
            </a:r>
            <a:r>
              <a:rPr lang="cs-CZ" dirty="0" err="1"/>
              <a:t>Itali</a:t>
            </a:r>
            <a:r>
              <a:rPr lang="cs-CZ" dirty="0"/>
              <a:t> </a:t>
            </a:r>
            <a:r>
              <a:rPr lang="cs-CZ" dirty="0" err="1"/>
              <a:t>Calvino</a:t>
            </a:r>
            <a:r>
              <a:rPr lang="cs-CZ" dirty="0"/>
              <a:t>. (Rozměry objektu: 120x380 cm, složený 11x16 cm. 2017, Suchá jehla z hliníkového plechu, tetrapaku a folie. Tisk na netkanou textilii)</a:t>
            </a:r>
          </a:p>
          <a:p>
            <a:pPr lvl="1"/>
            <a:r>
              <a:rPr lang="cs-CZ" dirty="0"/>
              <a:t>Vytvořte 5–10 otázek</a:t>
            </a:r>
          </a:p>
          <a:p>
            <a:pPr lvl="1"/>
            <a:r>
              <a:rPr lang="cs-CZ" dirty="0"/>
              <a:t>Vyberte jednoho zástupce skupiny, který bude vést rozhovor</a:t>
            </a:r>
          </a:p>
          <a:p>
            <a:pPr lvl="1"/>
            <a:r>
              <a:rPr lang="cs-CZ" dirty="0"/>
              <a:t>Soubor otázek mi pošlete od každé skupiny do neděle 26.2. 2023</a:t>
            </a:r>
          </a:p>
        </p:txBody>
      </p:sp>
    </p:spTree>
    <p:extLst>
      <p:ext uri="{BB962C8B-B14F-4D97-AF65-F5344CB8AC3E}">
        <p14:creationId xmlns:p14="http://schemas.microsoft.com/office/powerpoint/2010/main" val="362841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D919-2A9F-0282-7843-77DDD91C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Proč komunikovat vědu?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49AB-3E2B-5525-1DEA-134114F5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CZ" dirty="0"/>
              <a:t>by lidi věděli, co děláte jak a proč (zejména v humanitních vědách)</a:t>
            </a:r>
          </a:p>
          <a:p>
            <a:r>
              <a:rPr lang="en-CZ" dirty="0"/>
              <a:t>Aby rostlo povědomí o vědě a jejích výsledcích (její ocenění)</a:t>
            </a:r>
          </a:p>
          <a:p>
            <a:r>
              <a:rPr lang="en-CZ" dirty="0"/>
              <a:t>Aby vědecké výzkumy měli finanční prostředky (získávání grantů)</a:t>
            </a:r>
          </a:p>
          <a:p>
            <a:r>
              <a:rPr lang="en-CZ" dirty="0"/>
              <a:t>Zvýšené povědomí o vědy a jejich aktuálních výsledcích a otázkách je klíčové při rozhodování napířklad v politice či při etických otázkách (např. Covid 19, otázka nakládání s historickými objekty…)</a:t>
            </a:r>
          </a:p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8484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175F4-5F1B-815C-2239-4D7A3832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Kdo je komunikátor vědy?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5C1E1-BBD9-C508-C779-94504ADD7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Člověk, který předává informace o vědeckých výzkumech a výsledcích zábavnou, zajímavou formou</a:t>
            </a:r>
          </a:p>
          <a:p>
            <a:r>
              <a:rPr lang="cs-CZ" dirty="0"/>
              <a:t>Tým lidí, kteří pomáhají badatelům s různými formami prezentování/předávání jejich vědeckých výsledků veřejnosti </a:t>
            </a:r>
          </a:p>
        </p:txBody>
      </p:sp>
    </p:spTree>
    <p:extLst>
      <p:ext uri="{BB962C8B-B14F-4D97-AF65-F5344CB8AC3E}">
        <p14:creationId xmlns:p14="http://schemas.microsoft.com/office/powerpoint/2010/main" val="326871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F63D7-AC5F-CCB4-C890-5F088728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Jak komunikovat vědu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9D214-73FC-6304-F872-ACAAFE2F3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97E4E0-E64D-6A1B-EC3A-2A8DE4D43D10}"/>
              </a:ext>
            </a:extLst>
          </p:cNvPr>
          <p:cNvSpPr txBox="1"/>
          <p:nvPr/>
        </p:nvSpPr>
        <p:spPr>
          <a:xfrm>
            <a:off x="2984311" y="3248167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VNITŘNÍ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3A8613-4CE2-711D-6275-DB56ED6A1734}"/>
              </a:ext>
            </a:extLst>
          </p:cNvPr>
          <p:cNvSpPr txBox="1"/>
          <p:nvPr/>
        </p:nvSpPr>
        <p:spPr>
          <a:xfrm>
            <a:off x="7888405" y="3248167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VNĚJŠÍ</a:t>
            </a:r>
          </a:p>
        </p:txBody>
      </p:sp>
    </p:spTree>
    <p:extLst>
      <p:ext uri="{BB962C8B-B14F-4D97-AF65-F5344CB8AC3E}">
        <p14:creationId xmlns:p14="http://schemas.microsoft.com/office/powerpoint/2010/main" val="2906729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78B15C8-96C4-A5CB-211C-A4C018F96228}"/>
              </a:ext>
            </a:extLst>
          </p:cNvPr>
          <p:cNvSpPr/>
          <p:nvPr/>
        </p:nvSpPr>
        <p:spPr>
          <a:xfrm>
            <a:off x="474837" y="442359"/>
            <a:ext cx="6189419" cy="5973280"/>
          </a:xfrm>
          <a:prstGeom prst="ellipse">
            <a:avLst/>
          </a:prstGeom>
          <a:solidFill>
            <a:srgbClr val="F8B323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2E2C1E-49B5-3EEB-BAD9-9095118BA2CA}"/>
              </a:ext>
            </a:extLst>
          </p:cNvPr>
          <p:cNvSpPr/>
          <p:nvPr/>
        </p:nvSpPr>
        <p:spPr>
          <a:xfrm>
            <a:off x="5098353" y="442359"/>
            <a:ext cx="6189419" cy="5973280"/>
          </a:xfrm>
          <a:prstGeom prst="ellipse">
            <a:avLst/>
          </a:prstGeom>
          <a:solidFill>
            <a:srgbClr val="46B2B5">
              <a:alpha val="52157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B639-6340-63E5-F367-C5797DC879D8}"/>
              </a:ext>
            </a:extLst>
          </p:cNvPr>
          <p:cNvSpPr txBox="1"/>
          <p:nvPr/>
        </p:nvSpPr>
        <p:spPr>
          <a:xfrm>
            <a:off x="2984311" y="3248167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VNITŘNÍ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2DE29D-0634-B973-2D26-AA46B69B50D7}"/>
              </a:ext>
            </a:extLst>
          </p:cNvPr>
          <p:cNvSpPr txBox="1"/>
          <p:nvPr/>
        </p:nvSpPr>
        <p:spPr>
          <a:xfrm>
            <a:off x="7888405" y="3248167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VNĚJŠÍ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F49E3E-2DE1-1379-EA61-9477A3AA9573}"/>
              </a:ext>
            </a:extLst>
          </p:cNvPr>
          <p:cNvSpPr txBox="1"/>
          <p:nvPr/>
        </p:nvSpPr>
        <p:spPr>
          <a:xfrm>
            <a:off x="2353247" y="1715581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Odborník k odborníkovi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19EFD2-7A60-8BD9-6F7D-7AAF8EEA5434}"/>
              </a:ext>
            </a:extLst>
          </p:cNvPr>
          <p:cNvSpPr txBox="1"/>
          <p:nvPr/>
        </p:nvSpPr>
        <p:spPr>
          <a:xfrm>
            <a:off x="7343346" y="1715581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Odborník k laikovi</a:t>
            </a:r>
          </a:p>
        </p:txBody>
      </p:sp>
    </p:spTree>
    <p:extLst>
      <p:ext uri="{BB962C8B-B14F-4D97-AF65-F5344CB8AC3E}">
        <p14:creationId xmlns:p14="http://schemas.microsoft.com/office/powerpoint/2010/main" val="1595263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378B15C8-96C4-A5CB-211C-A4C018F96228}"/>
              </a:ext>
            </a:extLst>
          </p:cNvPr>
          <p:cNvSpPr/>
          <p:nvPr/>
        </p:nvSpPr>
        <p:spPr>
          <a:xfrm>
            <a:off x="474837" y="442359"/>
            <a:ext cx="6189419" cy="5973280"/>
          </a:xfrm>
          <a:prstGeom prst="ellipse">
            <a:avLst/>
          </a:prstGeom>
          <a:solidFill>
            <a:srgbClr val="F8B323">
              <a:alpha val="5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2E2C1E-49B5-3EEB-BAD9-9095118BA2CA}"/>
              </a:ext>
            </a:extLst>
          </p:cNvPr>
          <p:cNvSpPr/>
          <p:nvPr/>
        </p:nvSpPr>
        <p:spPr>
          <a:xfrm>
            <a:off x="5098353" y="442359"/>
            <a:ext cx="6189419" cy="5973280"/>
          </a:xfrm>
          <a:prstGeom prst="ellipse">
            <a:avLst/>
          </a:prstGeom>
          <a:solidFill>
            <a:srgbClr val="46B2B5">
              <a:alpha val="52157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B639-6340-63E5-F367-C5797DC879D8}"/>
              </a:ext>
            </a:extLst>
          </p:cNvPr>
          <p:cNvSpPr txBox="1"/>
          <p:nvPr/>
        </p:nvSpPr>
        <p:spPr>
          <a:xfrm>
            <a:off x="2984311" y="2514071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VNITŘNÍ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2DE29D-0634-B973-2D26-AA46B69B50D7}"/>
              </a:ext>
            </a:extLst>
          </p:cNvPr>
          <p:cNvSpPr txBox="1"/>
          <p:nvPr/>
        </p:nvSpPr>
        <p:spPr>
          <a:xfrm>
            <a:off x="7888405" y="2514071"/>
            <a:ext cx="3111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VNĚJŠÍ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DF135D-D550-6B1F-C233-4688440643F4}"/>
              </a:ext>
            </a:extLst>
          </p:cNvPr>
          <p:cNvSpPr txBox="1"/>
          <p:nvPr/>
        </p:nvSpPr>
        <p:spPr>
          <a:xfrm>
            <a:off x="1986664" y="2883403"/>
            <a:ext cx="3111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Konference</a:t>
            </a:r>
            <a:r>
              <a:rPr lang="en-GB" dirty="0"/>
              <a:t>, </a:t>
            </a:r>
            <a:r>
              <a:rPr lang="en-GB" dirty="0" err="1"/>
              <a:t>vědecká</a:t>
            </a:r>
            <a:r>
              <a:rPr lang="en-GB" dirty="0"/>
              <a:t> </a:t>
            </a:r>
            <a:r>
              <a:rPr lang="en-GB" dirty="0" err="1"/>
              <a:t>monografice</a:t>
            </a:r>
            <a:r>
              <a:rPr lang="en-GB" dirty="0"/>
              <a:t>, abstract, </a:t>
            </a:r>
            <a:r>
              <a:rPr lang="en-GB" dirty="0" err="1"/>
              <a:t>odborná</a:t>
            </a:r>
            <a:r>
              <a:rPr lang="en-GB" dirty="0"/>
              <a:t> </a:t>
            </a:r>
            <a:r>
              <a:rPr lang="en-GB" dirty="0" err="1"/>
              <a:t>renceze</a:t>
            </a:r>
            <a:r>
              <a:rPr lang="en-GB" dirty="0"/>
              <a:t>, </a:t>
            </a:r>
            <a:r>
              <a:rPr lang="en-GB" dirty="0" err="1"/>
              <a:t>anotace</a:t>
            </a:r>
            <a:r>
              <a:rPr lang="en-GB" dirty="0"/>
              <a:t>…</a:t>
            </a:r>
            <a:endParaRPr lang="en-C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5831F2-A654-90B6-D6A5-EB864C25E51F}"/>
              </a:ext>
            </a:extLst>
          </p:cNvPr>
          <p:cNvSpPr txBox="1"/>
          <p:nvPr/>
        </p:nvSpPr>
        <p:spPr>
          <a:xfrm>
            <a:off x="1960906" y="3926592"/>
            <a:ext cx="3111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Formální</a:t>
            </a:r>
            <a:r>
              <a:rPr lang="en-GB" dirty="0"/>
              <a:t>, </a:t>
            </a:r>
            <a:r>
              <a:rPr lang="en-GB" dirty="0" err="1"/>
              <a:t>akademický</a:t>
            </a:r>
            <a:r>
              <a:rPr lang="en-GB" dirty="0"/>
              <a:t>, </a:t>
            </a:r>
            <a:r>
              <a:rPr lang="en-GB" dirty="0" err="1"/>
              <a:t>trpný</a:t>
            </a:r>
            <a:r>
              <a:rPr lang="en-GB" dirty="0"/>
              <a:t>, </a:t>
            </a:r>
            <a:r>
              <a:rPr lang="en-GB" dirty="0" err="1"/>
              <a:t>objektivní</a:t>
            </a:r>
            <a:r>
              <a:rPr lang="en-GB" dirty="0"/>
              <a:t>, </a:t>
            </a:r>
            <a:r>
              <a:rPr lang="en-GB" dirty="0" err="1"/>
              <a:t>argumenty</a:t>
            </a:r>
            <a:r>
              <a:rPr lang="en-GB" dirty="0"/>
              <a:t>, </a:t>
            </a:r>
            <a:r>
              <a:rPr lang="en-GB" dirty="0" err="1"/>
              <a:t>spisovný</a:t>
            </a:r>
            <a:r>
              <a:rPr lang="en-GB" dirty="0"/>
              <a:t>, </a:t>
            </a:r>
            <a:r>
              <a:rPr lang="en-GB" dirty="0" err="1"/>
              <a:t>terminologie</a:t>
            </a:r>
            <a:endParaRPr lang="en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584F86-FF13-FA55-DAD8-3566E2E3F4A7}"/>
              </a:ext>
            </a:extLst>
          </p:cNvPr>
          <p:cNvSpPr txBox="1"/>
          <p:nvPr/>
        </p:nvSpPr>
        <p:spPr>
          <a:xfrm>
            <a:off x="6690014" y="3016347"/>
            <a:ext cx="3111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Z" dirty="0"/>
              <a:t>Věřejná přednáška, kniha pro široké publikům, dokumentární film, podcast, blog, příspěvky na sociálních sití…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3FBB2A-B0A0-CC17-F3C0-6D5AB0A98424}"/>
              </a:ext>
            </a:extLst>
          </p:cNvPr>
          <p:cNvSpPr txBox="1"/>
          <p:nvPr/>
        </p:nvSpPr>
        <p:spPr>
          <a:xfrm>
            <a:off x="6635937" y="4403110"/>
            <a:ext cx="3111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Jednoduchý</a:t>
            </a:r>
            <a:r>
              <a:rPr lang="en-GB" dirty="0"/>
              <a:t>, </a:t>
            </a:r>
            <a:r>
              <a:rPr lang="en-GB" dirty="0" err="1"/>
              <a:t>neformální</a:t>
            </a:r>
            <a:r>
              <a:rPr lang="en-GB" dirty="0"/>
              <a:t>, </a:t>
            </a:r>
            <a:r>
              <a:rPr lang="en-GB" dirty="0" err="1"/>
              <a:t>aktivní</a:t>
            </a:r>
            <a:r>
              <a:rPr lang="en-GB" dirty="0"/>
              <a:t>, </a:t>
            </a:r>
            <a:r>
              <a:rPr lang="en-GB" dirty="0" err="1"/>
              <a:t>emoce</a:t>
            </a:r>
            <a:r>
              <a:rPr lang="en-GB" dirty="0"/>
              <a:t>, </a:t>
            </a:r>
            <a:r>
              <a:rPr lang="en-GB" dirty="0" err="1"/>
              <a:t>přirovnání</a:t>
            </a:r>
            <a:r>
              <a:rPr lang="en-GB" dirty="0"/>
              <a:t>, </a:t>
            </a:r>
            <a:r>
              <a:rPr lang="en-GB" dirty="0" err="1"/>
              <a:t>příběhy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94711243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{42A7F2DB-74C6-154E-9762-5893E5D3D20C}tf10001071_mac</Template>
  <TotalTime>48049</TotalTime>
  <Words>1614</Words>
  <Application>Microsoft Macintosh PowerPoint</Application>
  <PresentationFormat>Widescreen</PresentationFormat>
  <Paragraphs>285</Paragraphs>
  <Slides>41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Gill Sans MT</vt:lpstr>
      <vt:lpstr>Impact</vt:lpstr>
      <vt:lpstr>Roboto</vt:lpstr>
      <vt:lpstr>Segoe UI Web (East European)</vt:lpstr>
      <vt:lpstr>Badge</vt:lpstr>
      <vt:lpstr>Komunikace vědy </vt:lpstr>
      <vt:lpstr>PowerPoint Presentation</vt:lpstr>
      <vt:lpstr>Co je to komunikace vědy?</vt:lpstr>
      <vt:lpstr>Proč komunikovat vědu?</vt:lpstr>
      <vt:lpstr>Proč komunikovat vědu?</vt:lpstr>
      <vt:lpstr>Kdo je komunikátor vědy?</vt:lpstr>
      <vt:lpstr>Jak komunikovat vědu</vt:lpstr>
      <vt:lpstr>PowerPoint Presentation</vt:lpstr>
      <vt:lpstr>PowerPoint Presentation</vt:lpstr>
      <vt:lpstr>PowerPoint Presentation</vt:lpstr>
      <vt:lpstr>PowerPoint Presentation</vt:lpstr>
      <vt:lpstr>Komunikace vědy v české republice</vt:lpstr>
      <vt:lpstr>Příklady aktivit masarykovy univerzity</vt:lpstr>
      <vt:lpstr>Příklady aktivit semináře dějin umění</vt:lpstr>
      <vt:lpstr>Podcasty </vt:lpstr>
      <vt:lpstr>Komunikace s médii</vt:lpstr>
      <vt:lpstr>Tisková zpráva</vt:lpstr>
      <vt:lpstr>Struktura tiskové zprávy </vt:lpstr>
      <vt:lpstr>Jazyk TZ:</vt:lpstr>
      <vt:lpstr>Kdy a Kam poslat TZ?</vt:lpstr>
      <vt:lpstr>úkol</vt:lpstr>
      <vt:lpstr>Komunikace  s veřejností</vt:lpstr>
      <vt:lpstr>3. skupiny</vt:lpstr>
      <vt:lpstr>Komunikace s veřejností</vt:lpstr>
      <vt:lpstr>Storytelling/příběh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ROzhovor</vt:lpstr>
      <vt:lpstr>Druhy rozhovoru</vt:lpstr>
      <vt:lpstr>Příprava na rozhovor</vt:lpstr>
      <vt:lpstr>okamžik před rozhovorem</vt:lpstr>
      <vt:lpstr>Rozhovor</vt:lpstr>
      <vt:lpstr>Výstup (časově náročnější než samotný rozhovor) </vt:lpstr>
      <vt:lpstr>Textová úprava rozhovoru</vt:lpstr>
      <vt:lpstr>Struktura psaného rozhovoru</vt:lpstr>
      <vt:lpstr>Příklady</vt:lpstr>
      <vt:lpstr>Skupinový 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vědy </dc:title>
  <dc:creator>Anna Kelblová</dc:creator>
  <cp:lastModifiedBy>Anna Kelblová</cp:lastModifiedBy>
  <cp:revision>39</cp:revision>
  <dcterms:created xsi:type="dcterms:W3CDTF">2022-08-25T14:56:47Z</dcterms:created>
  <dcterms:modified xsi:type="dcterms:W3CDTF">2023-02-18T16:52:38Z</dcterms:modified>
</cp:coreProperties>
</file>