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7" r:id="rId1"/>
  </p:sldMasterIdLst>
  <p:notesMasterIdLst>
    <p:notesMasterId r:id="rId12"/>
  </p:notesMasterIdLst>
  <p:sldIdLst>
    <p:sldId id="256" r:id="rId2"/>
    <p:sldId id="297" r:id="rId3"/>
    <p:sldId id="272" r:id="rId4"/>
    <p:sldId id="265" r:id="rId5"/>
    <p:sldId id="264" r:id="rId6"/>
    <p:sldId id="266" r:id="rId7"/>
    <p:sldId id="267" r:id="rId8"/>
    <p:sldId id="298" r:id="rId9"/>
    <p:sldId id="271"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3"/>
    <p:restoredTop sz="74762"/>
  </p:normalViewPr>
  <p:slideViewPr>
    <p:cSldViewPr snapToGrid="0" snapToObjects="1">
      <p:cViewPr varScale="1">
        <p:scale>
          <a:sx n="94" d="100"/>
          <a:sy n="94" d="100"/>
        </p:scale>
        <p:origin x="1464" y="184"/>
      </p:cViewPr>
      <p:guideLst/>
    </p:cSldViewPr>
  </p:slideViewPr>
  <p:notesTextViewPr>
    <p:cViewPr>
      <p:scale>
        <a:sx n="85" d="100"/>
        <a:sy n="8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526B2A-A7B7-D748-8ADE-9F8FBEBD2FD4}" type="datetimeFigureOut">
              <a:rPr lang="en-CZ" smtClean="0"/>
              <a:t>02.03.2023</a:t>
            </a:fld>
            <a:endParaRPr lang="en-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2809D8-B005-734D-B332-F0A0B534CB4D}" type="slidenum">
              <a:rPr lang="en-CZ" smtClean="0"/>
              <a:t>‹#›</a:t>
            </a:fld>
            <a:endParaRPr lang="en-CZ"/>
          </a:p>
        </p:txBody>
      </p:sp>
    </p:spTree>
    <p:extLst>
      <p:ext uri="{BB962C8B-B14F-4D97-AF65-F5344CB8AC3E}">
        <p14:creationId xmlns:p14="http://schemas.microsoft.com/office/powerpoint/2010/main" val="3392625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Z" dirty="0"/>
              <a:t>Než začne hodina, papír s vypsanými jmény do tří skupin!</a:t>
            </a:r>
          </a:p>
        </p:txBody>
      </p:sp>
      <p:sp>
        <p:nvSpPr>
          <p:cNvPr id="4" name="Slide Number Placeholder 3"/>
          <p:cNvSpPr>
            <a:spLocks noGrp="1"/>
          </p:cNvSpPr>
          <p:nvPr>
            <p:ph type="sldNum" sz="quarter" idx="5"/>
          </p:nvPr>
        </p:nvSpPr>
        <p:spPr/>
        <p:txBody>
          <a:bodyPr/>
          <a:lstStyle/>
          <a:p>
            <a:fld id="{412809D8-B005-734D-B332-F0A0B534CB4D}" type="slidenum">
              <a:rPr lang="en-CZ" smtClean="0"/>
              <a:t>1</a:t>
            </a:fld>
            <a:endParaRPr lang="en-CZ"/>
          </a:p>
        </p:txBody>
      </p:sp>
    </p:spTree>
    <p:extLst>
      <p:ext uri="{BB962C8B-B14F-4D97-AF65-F5344CB8AC3E}">
        <p14:creationId xmlns:p14="http://schemas.microsoft.com/office/powerpoint/2010/main" val="1186166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2</a:t>
            </a:fld>
            <a:endParaRPr lang="en-CZ"/>
          </a:p>
        </p:txBody>
      </p:sp>
    </p:spTree>
    <p:extLst>
      <p:ext uri="{BB962C8B-B14F-4D97-AF65-F5344CB8AC3E}">
        <p14:creationId xmlns:p14="http://schemas.microsoft.com/office/powerpoint/2010/main" val="49270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noProof="0" dirty="0"/>
          </a:p>
        </p:txBody>
      </p:sp>
      <p:sp>
        <p:nvSpPr>
          <p:cNvPr id="4" name="Slide Number Placeholder 3"/>
          <p:cNvSpPr>
            <a:spLocks noGrp="1"/>
          </p:cNvSpPr>
          <p:nvPr>
            <p:ph type="sldNum" sz="quarter" idx="5"/>
          </p:nvPr>
        </p:nvSpPr>
        <p:spPr/>
        <p:txBody>
          <a:bodyPr/>
          <a:lstStyle/>
          <a:p>
            <a:fld id="{412809D8-B005-734D-B332-F0A0B534CB4D}" type="slidenum">
              <a:rPr lang="en-CZ" smtClean="0"/>
              <a:t>4</a:t>
            </a:fld>
            <a:endParaRPr lang="en-CZ"/>
          </a:p>
        </p:txBody>
      </p:sp>
    </p:spTree>
    <p:extLst>
      <p:ext uri="{BB962C8B-B14F-4D97-AF65-F5344CB8AC3E}">
        <p14:creationId xmlns:p14="http://schemas.microsoft.com/office/powerpoint/2010/main" val="1274814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5</a:t>
            </a:fld>
            <a:endParaRPr lang="en-CZ"/>
          </a:p>
        </p:txBody>
      </p:sp>
    </p:spTree>
    <p:extLst>
      <p:ext uri="{BB962C8B-B14F-4D97-AF65-F5344CB8AC3E}">
        <p14:creationId xmlns:p14="http://schemas.microsoft.com/office/powerpoint/2010/main" val="3608888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6</a:t>
            </a:fld>
            <a:endParaRPr lang="en-CZ"/>
          </a:p>
        </p:txBody>
      </p:sp>
    </p:spTree>
    <p:extLst>
      <p:ext uri="{BB962C8B-B14F-4D97-AF65-F5344CB8AC3E}">
        <p14:creationId xmlns:p14="http://schemas.microsoft.com/office/powerpoint/2010/main" val="3407326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a:p>
            <a:r>
              <a:rPr lang="en-CZ" dirty="0"/>
              <a:t>Ať už podcasty znějí sebvíce nepřipraveně, vždy je za němi kus práce, která zahrnuje vytvoření struktury jednotlivých dílů podcastu. Pokud vy během podcastu nevíte kam směřujete, tak je velká pravděpodobnost že se ztratíte jak vy tak </a:t>
            </a:r>
            <a:r>
              <a:rPr lang="en-GB" dirty="0"/>
              <a:t>I</a:t>
            </a:r>
            <a:r>
              <a:rPr lang="en-CZ" dirty="0"/>
              <a:t> vaši posluchači. </a:t>
            </a:r>
          </a:p>
          <a:p>
            <a:r>
              <a:rPr lang="en-CZ" dirty="0"/>
              <a:t>Stačí velmi jhendoduchá struktura, kterou poté můžete obhacovat, měnit, portušovat pokud se to zrovna bude hodit. Hlavně můžete nyní vymýšlet obsah aniž byste se zatěžovali  vytvářením struktuy pro předání informací. </a:t>
            </a:r>
          </a:p>
          <a:p>
            <a:endParaRPr lang="en-CZ" dirty="0"/>
          </a:p>
          <a:p>
            <a:r>
              <a:rPr lang="en-CZ" dirty="0"/>
              <a:t>1/  Znělka může být hudbení nebo složená pouze ze zvukových efektů ale taky pouze slovní, kdy řeknete název podcastu</a:t>
            </a:r>
          </a:p>
          <a:p>
            <a:endParaRPr lang="en-CZ" dirty="0"/>
          </a:p>
          <a:p>
            <a:r>
              <a:rPr lang="en-CZ" dirty="0"/>
              <a:t>2/ Shrnutí o čem je celý pořad</a:t>
            </a:r>
          </a:p>
          <a:p>
            <a:endParaRPr lang="en-CZ" dirty="0"/>
          </a:p>
          <a:p>
            <a:r>
              <a:rPr lang="en-CZ" dirty="0"/>
              <a:t>3/ a/ musí být jasné o čem bude díl, na jaké všechny témata, pohledy, názory se zaměříte během díl. Tím zaprvé můžete udržet nového posluchače až dokonce dílu a obecně lidé pak lépe pochopí to, na co jsou předem připraveni. Celý úvod by měl maximálně trvat 4-5 minut.Například u rozhovoru stačí představit hosta a o čem se spolu budete bavit. </a:t>
            </a:r>
          </a:p>
          <a:p>
            <a:r>
              <a:rPr lang="en-GB" dirty="0"/>
              <a:t>b/ </a:t>
            </a:r>
            <a:r>
              <a:rPr lang="en-GB" dirty="0" err="1"/>
              <a:t>hlavní</a:t>
            </a:r>
            <a:r>
              <a:rPr lang="en-GB" dirty="0"/>
              <a:t> </a:t>
            </a:r>
            <a:r>
              <a:rPr lang="en-GB" dirty="0" err="1"/>
              <a:t>část</a:t>
            </a:r>
            <a:r>
              <a:rPr lang="en-GB" dirty="0"/>
              <a:t> </a:t>
            </a:r>
            <a:r>
              <a:rPr lang="en-GB" dirty="0" err="1"/>
              <a:t>dílu</a:t>
            </a:r>
            <a:r>
              <a:rPr lang="en-GB" dirty="0"/>
              <a:t>. Ten se </a:t>
            </a:r>
            <a:r>
              <a:rPr lang="en-GB" dirty="0" err="1"/>
              <a:t>může</a:t>
            </a:r>
            <a:r>
              <a:rPr lang="en-GB" dirty="0"/>
              <a:t> </a:t>
            </a:r>
            <a:r>
              <a:rPr lang="en-GB" dirty="0" err="1"/>
              <a:t>lišit</a:t>
            </a:r>
            <a:r>
              <a:rPr lang="en-GB" dirty="0"/>
              <a:t> </a:t>
            </a:r>
            <a:r>
              <a:rPr lang="en-GB" dirty="0" err="1"/>
              <a:t>podle</a:t>
            </a:r>
            <a:r>
              <a:rPr lang="en-GB" dirty="0"/>
              <a:t> toho, jak je </a:t>
            </a:r>
            <a:r>
              <a:rPr lang="en-GB" dirty="0" err="1"/>
              <a:t>koncipovaný</a:t>
            </a:r>
            <a:r>
              <a:rPr lang="en-GB" dirty="0"/>
              <a:t> </a:t>
            </a:r>
            <a:r>
              <a:rPr lang="en-GB" dirty="0" err="1"/>
              <a:t>váš</a:t>
            </a:r>
            <a:r>
              <a:rPr lang="en-GB" dirty="0"/>
              <a:t> podcast. </a:t>
            </a:r>
            <a:r>
              <a:rPr lang="en-GB" dirty="0" err="1"/>
              <a:t>Zda</a:t>
            </a:r>
            <a:r>
              <a:rPr lang="en-GB" dirty="0"/>
              <a:t> </a:t>
            </a:r>
            <a:r>
              <a:rPr lang="en-GB" dirty="0" err="1"/>
              <a:t>jde</a:t>
            </a:r>
            <a:r>
              <a:rPr lang="en-GB" dirty="0"/>
              <a:t> o </a:t>
            </a:r>
            <a:r>
              <a:rPr lang="en-GB" dirty="0" err="1"/>
              <a:t>rozhovor</a:t>
            </a:r>
            <a:r>
              <a:rPr lang="en-GB" dirty="0"/>
              <a:t>, </a:t>
            </a:r>
            <a:r>
              <a:rPr lang="en-GB" dirty="0" err="1"/>
              <a:t>nebo</a:t>
            </a:r>
            <a:r>
              <a:rPr lang="en-GB" dirty="0"/>
              <a:t> </a:t>
            </a:r>
            <a:r>
              <a:rPr lang="en-GB" dirty="0" err="1"/>
              <a:t>diualog</a:t>
            </a:r>
            <a:r>
              <a:rPr lang="en-GB" dirty="0"/>
              <a:t> </a:t>
            </a:r>
            <a:r>
              <a:rPr lang="en-GB" dirty="0" err="1"/>
              <a:t>mezi</a:t>
            </a:r>
            <a:r>
              <a:rPr lang="en-GB" dirty="0"/>
              <a:t> </a:t>
            </a:r>
            <a:r>
              <a:rPr lang="en-GB" dirty="0" err="1"/>
              <a:t>odborníky</a:t>
            </a:r>
            <a:r>
              <a:rPr lang="en-GB" dirty="0"/>
              <a:t>… </a:t>
            </a:r>
            <a:r>
              <a:rPr lang="en-GB" dirty="0" err="1"/>
              <a:t>pokud</a:t>
            </a:r>
            <a:r>
              <a:rPr lang="en-GB" dirty="0"/>
              <a:t> </a:t>
            </a:r>
            <a:r>
              <a:rPr lang="en-GB" dirty="0" err="1"/>
              <a:t>jde</a:t>
            </a:r>
            <a:r>
              <a:rPr lang="en-GB" dirty="0"/>
              <a:t> o </a:t>
            </a:r>
            <a:r>
              <a:rPr lang="en-GB" dirty="0" err="1"/>
              <a:t>rozhovor</a:t>
            </a:r>
            <a:r>
              <a:rPr lang="en-GB" dirty="0"/>
              <a:t> </a:t>
            </a:r>
            <a:r>
              <a:rPr lang="en-GB" dirty="0" err="1"/>
              <a:t>budete</a:t>
            </a:r>
            <a:r>
              <a:rPr lang="en-GB" dirty="0"/>
              <a:t> se </a:t>
            </a:r>
            <a:r>
              <a:rPr lang="en-GB" dirty="0" err="1"/>
              <a:t>ptát</a:t>
            </a:r>
            <a:r>
              <a:rPr lang="en-GB" dirty="0"/>
              <a:t> </a:t>
            </a:r>
            <a:r>
              <a:rPr lang="en-GB" dirty="0" err="1"/>
              <a:t>na</a:t>
            </a:r>
            <a:r>
              <a:rPr lang="en-GB" dirty="0"/>
              <a:t> </a:t>
            </a:r>
            <a:r>
              <a:rPr lang="en-GB" dirty="0" err="1"/>
              <a:t>otázky</a:t>
            </a:r>
            <a:r>
              <a:rPr lang="en-GB" dirty="0"/>
              <a:t>, k </a:t>
            </a:r>
            <a:r>
              <a:rPr lang="en-GB" dirty="0" err="1"/>
              <a:t>tématu</a:t>
            </a:r>
            <a:r>
              <a:rPr lang="en-GB" dirty="0"/>
              <a:t> </a:t>
            </a:r>
            <a:r>
              <a:rPr lang="en-GB" dirty="0" err="1"/>
              <a:t>vašeho</a:t>
            </a:r>
            <a:r>
              <a:rPr lang="en-GB" dirty="0"/>
              <a:t> </a:t>
            </a:r>
            <a:r>
              <a:rPr lang="en-GB" dirty="0" err="1"/>
              <a:t>celého</a:t>
            </a:r>
            <a:r>
              <a:rPr lang="en-GB" dirty="0"/>
              <a:t> </a:t>
            </a:r>
            <a:r>
              <a:rPr lang="en-GB" dirty="0" err="1"/>
              <a:t>podcstu</a:t>
            </a:r>
            <a:r>
              <a:rPr lang="en-GB" dirty="0"/>
              <a:t>, </a:t>
            </a:r>
            <a:r>
              <a:rPr lang="en-GB" dirty="0" err="1"/>
              <a:t>například</a:t>
            </a:r>
            <a:r>
              <a:rPr lang="en-GB" dirty="0"/>
              <a:t> </a:t>
            </a:r>
            <a:r>
              <a:rPr lang="en-GB" dirty="0" err="1"/>
              <a:t>pokud</a:t>
            </a:r>
            <a:r>
              <a:rPr lang="en-GB" dirty="0"/>
              <a:t> by </a:t>
            </a:r>
            <a:r>
              <a:rPr lang="en-GB" dirty="0" err="1"/>
              <a:t>šlo</a:t>
            </a:r>
            <a:r>
              <a:rPr lang="en-GB" dirty="0"/>
              <a:t> o </a:t>
            </a:r>
            <a:r>
              <a:rPr lang="en-GB" dirty="0" err="1"/>
              <a:t>rozhovory</a:t>
            </a:r>
            <a:r>
              <a:rPr lang="en-GB" dirty="0"/>
              <a:t> s </a:t>
            </a:r>
            <a:r>
              <a:rPr lang="en-GB" dirty="0" err="1"/>
              <a:t>profesory</a:t>
            </a:r>
            <a:r>
              <a:rPr lang="en-GB" dirty="0"/>
              <a:t> a </a:t>
            </a:r>
            <a:r>
              <a:rPr lang="en-GB" dirty="0" err="1"/>
              <a:t>vy</a:t>
            </a:r>
            <a:r>
              <a:rPr lang="en-GB" dirty="0"/>
              <a:t> </a:t>
            </a:r>
            <a:r>
              <a:rPr lang="en-GB" dirty="0" err="1"/>
              <a:t>byste</a:t>
            </a:r>
            <a:r>
              <a:rPr lang="en-GB" dirty="0"/>
              <a:t> </a:t>
            </a:r>
            <a:r>
              <a:rPr lang="en-GB" dirty="0" err="1"/>
              <a:t>rádi</a:t>
            </a:r>
            <a:r>
              <a:rPr lang="en-GB" dirty="0"/>
              <a:t> </a:t>
            </a:r>
            <a:r>
              <a:rPr lang="en-GB" dirty="0" err="1"/>
              <a:t>poskytli</a:t>
            </a:r>
            <a:r>
              <a:rPr lang="en-GB" dirty="0"/>
              <a:t> </a:t>
            </a:r>
            <a:r>
              <a:rPr lang="en-GB" dirty="0" err="1"/>
              <a:t>vašim</a:t>
            </a:r>
            <a:r>
              <a:rPr lang="en-GB" dirty="0"/>
              <a:t> </a:t>
            </a:r>
            <a:r>
              <a:rPr lang="en-GB" dirty="0" err="1"/>
              <a:t>posluchačům</a:t>
            </a:r>
            <a:r>
              <a:rPr lang="en-GB" dirty="0"/>
              <a:t> </a:t>
            </a:r>
            <a:r>
              <a:rPr lang="en-GB" dirty="0" err="1"/>
              <a:t>vhled</a:t>
            </a:r>
            <a:r>
              <a:rPr lang="en-GB" dirty="0"/>
              <a:t> do </a:t>
            </a:r>
            <a:r>
              <a:rPr lang="en-GB" dirty="0" err="1"/>
              <a:t>života</a:t>
            </a:r>
            <a:r>
              <a:rPr lang="en-GB" dirty="0"/>
              <a:t> </a:t>
            </a:r>
            <a:r>
              <a:rPr lang="en-GB" dirty="0" err="1"/>
              <a:t>na</a:t>
            </a:r>
            <a:r>
              <a:rPr lang="en-GB" dirty="0"/>
              <a:t> </a:t>
            </a:r>
            <a:r>
              <a:rPr lang="en-GB" dirty="0" err="1"/>
              <a:t>univerzitě</a:t>
            </a:r>
            <a:r>
              <a:rPr lang="en-GB" dirty="0"/>
              <a:t>, </a:t>
            </a:r>
            <a:r>
              <a:rPr lang="en-GB" dirty="0" err="1"/>
              <a:t>tak</a:t>
            </a:r>
            <a:r>
              <a:rPr lang="en-GB" dirty="0"/>
              <a:t> se </a:t>
            </a:r>
            <a:r>
              <a:rPr lang="en-GB" dirty="0" err="1"/>
              <a:t>budete</a:t>
            </a:r>
            <a:r>
              <a:rPr lang="en-GB" dirty="0"/>
              <a:t> </a:t>
            </a:r>
            <a:r>
              <a:rPr lang="en-GB" dirty="0" err="1"/>
              <a:t>ptát</a:t>
            </a:r>
            <a:r>
              <a:rPr lang="en-GB" dirty="0"/>
              <a:t> </a:t>
            </a:r>
            <a:r>
              <a:rPr lang="en-GB" dirty="0" err="1"/>
              <a:t>otazkami</a:t>
            </a:r>
            <a:r>
              <a:rPr lang="en-GB" dirty="0"/>
              <a:t>, </a:t>
            </a:r>
            <a:r>
              <a:rPr lang="en-GB" dirty="0" err="1"/>
              <a:t>které</a:t>
            </a:r>
            <a:r>
              <a:rPr lang="en-GB" dirty="0"/>
              <a:t> </a:t>
            </a:r>
            <a:r>
              <a:rPr lang="en-GB" dirty="0" err="1"/>
              <a:t>na</a:t>
            </a:r>
            <a:r>
              <a:rPr lang="en-GB" dirty="0"/>
              <a:t> </a:t>
            </a:r>
            <a:r>
              <a:rPr lang="en-GB" dirty="0" err="1"/>
              <a:t>tohle</a:t>
            </a:r>
            <a:r>
              <a:rPr lang="en-GB" dirty="0"/>
              <a:t> </a:t>
            </a:r>
            <a:r>
              <a:rPr lang="en-GB" dirty="0" err="1"/>
              <a:t>téma</a:t>
            </a:r>
            <a:r>
              <a:rPr lang="en-GB" dirty="0"/>
              <a:t> </a:t>
            </a:r>
            <a:r>
              <a:rPr lang="en-GB" dirty="0" err="1"/>
              <a:t>mohou</a:t>
            </a:r>
            <a:r>
              <a:rPr lang="en-GB" dirty="0"/>
              <a:t> </a:t>
            </a:r>
            <a:r>
              <a:rPr lang="en-GB" dirty="0" err="1"/>
              <a:t>odpovědět</a:t>
            </a:r>
            <a:r>
              <a:rPr lang="en-GB" dirty="0"/>
              <a:t>. </a:t>
            </a:r>
            <a:r>
              <a:rPr lang="en-GB" dirty="0" err="1"/>
              <a:t>Pokud</a:t>
            </a:r>
            <a:r>
              <a:rPr lang="en-GB" dirty="0"/>
              <a:t> </a:t>
            </a:r>
            <a:r>
              <a:rPr lang="en-GB" dirty="0" err="1"/>
              <a:t>byste</a:t>
            </a:r>
            <a:r>
              <a:rPr lang="en-GB" dirty="0"/>
              <a:t> </a:t>
            </a:r>
            <a:r>
              <a:rPr lang="en-GB" dirty="0" err="1"/>
              <a:t>chtěli</a:t>
            </a:r>
            <a:r>
              <a:rPr lang="en-GB" dirty="0"/>
              <a:t> </a:t>
            </a:r>
            <a:r>
              <a:rPr lang="en-GB" dirty="0" err="1"/>
              <a:t>udělat</a:t>
            </a:r>
            <a:r>
              <a:rPr lang="en-GB" dirty="0"/>
              <a:t> podcast </a:t>
            </a:r>
            <a:r>
              <a:rPr lang="en-GB" dirty="0" err="1"/>
              <a:t>jako</a:t>
            </a:r>
            <a:r>
              <a:rPr lang="en-GB" dirty="0"/>
              <a:t> monolog </a:t>
            </a:r>
            <a:r>
              <a:rPr lang="en-GB" dirty="0" err="1"/>
              <a:t>nebo</a:t>
            </a:r>
            <a:r>
              <a:rPr lang="en-GB" dirty="0"/>
              <a:t> </a:t>
            </a:r>
            <a:r>
              <a:rPr lang="en-GB" dirty="0" err="1"/>
              <a:t>někdo</a:t>
            </a:r>
            <a:r>
              <a:rPr lang="en-GB" dirty="0"/>
              <a:t>, </a:t>
            </a:r>
            <a:r>
              <a:rPr lang="en-GB" dirty="0" err="1"/>
              <a:t>kdo</a:t>
            </a:r>
            <a:r>
              <a:rPr lang="en-GB" dirty="0"/>
              <a:t> </a:t>
            </a:r>
            <a:r>
              <a:rPr lang="en-GB" dirty="0" err="1"/>
              <a:t>chce</a:t>
            </a:r>
            <a:r>
              <a:rPr lang="en-GB" dirty="0"/>
              <a:t> </a:t>
            </a:r>
            <a:r>
              <a:rPr lang="en-GB" dirty="0" err="1"/>
              <a:t>vsvětlit</a:t>
            </a:r>
            <a:r>
              <a:rPr lang="en-GB" dirty="0"/>
              <a:t> </a:t>
            </a:r>
            <a:r>
              <a:rPr lang="en-GB" dirty="0" err="1"/>
              <a:t>téma</a:t>
            </a:r>
            <a:r>
              <a:rPr lang="en-GB" dirty="0"/>
              <a:t> </a:t>
            </a:r>
            <a:r>
              <a:rPr lang="en-GB" dirty="0" err="1"/>
              <a:t>sám</a:t>
            </a:r>
            <a:r>
              <a:rPr lang="en-GB" dirty="0"/>
              <a:t>, </a:t>
            </a:r>
            <a:r>
              <a:rPr lang="en-GB" dirty="0" err="1"/>
              <a:t>tak</a:t>
            </a:r>
            <a:r>
              <a:rPr lang="en-GB" dirty="0"/>
              <a:t> </a:t>
            </a:r>
            <a:r>
              <a:rPr lang="en-GB" dirty="0" err="1"/>
              <a:t>musíte</a:t>
            </a:r>
            <a:r>
              <a:rPr lang="en-GB" dirty="0"/>
              <a:t> </a:t>
            </a:r>
            <a:r>
              <a:rPr lang="en-GB" dirty="0" err="1"/>
              <a:t>být</a:t>
            </a:r>
            <a:r>
              <a:rPr lang="en-GB" dirty="0"/>
              <a:t> </a:t>
            </a:r>
            <a:r>
              <a:rPr lang="en-GB" dirty="0" err="1"/>
              <a:t>trochu</a:t>
            </a:r>
            <a:r>
              <a:rPr lang="en-GB" dirty="0"/>
              <a:t> </a:t>
            </a:r>
            <a:r>
              <a:rPr lang="en-GB" dirty="0" err="1"/>
              <a:t>kreativnější</a:t>
            </a:r>
            <a:r>
              <a:rPr lang="en-GB" dirty="0"/>
              <a:t> a vice </a:t>
            </a:r>
            <a:r>
              <a:rPr lang="en-GB" dirty="0" err="1"/>
              <a:t>zapojit</a:t>
            </a:r>
            <a:r>
              <a:rPr lang="en-GB" dirty="0"/>
              <a:t> </a:t>
            </a:r>
            <a:r>
              <a:rPr lang="en-GB" dirty="0" err="1"/>
              <a:t>princip</a:t>
            </a:r>
            <a:r>
              <a:rPr lang="en-GB" dirty="0"/>
              <a:t> </a:t>
            </a:r>
            <a:r>
              <a:rPr lang="en-GB" dirty="0" err="1"/>
              <a:t>vyprávění</a:t>
            </a:r>
            <a:r>
              <a:rPr lang="en-GB" dirty="0"/>
              <a:t>, o </a:t>
            </a:r>
            <a:r>
              <a:rPr lang="en-GB" dirty="0" err="1"/>
              <a:t>kterém</a:t>
            </a:r>
            <a:r>
              <a:rPr lang="en-GB" dirty="0"/>
              <a:t> </a:t>
            </a:r>
            <a:r>
              <a:rPr lang="en-GB" dirty="0" err="1"/>
              <a:t>jsme</a:t>
            </a:r>
            <a:r>
              <a:rPr lang="en-GB" dirty="0"/>
              <a:t>  se </a:t>
            </a:r>
            <a:r>
              <a:rPr lang="en-GB" dirty="0" err="1"/>
              <a:t>bavili</a:t>
            </a:r>
            <a:r>
              <a:rPr lang="en-GB" dirty="0"/>
              <a:t> </a:t>
            </a:r>
            <a:r>
              <a:rPr lang="en-GB" dirty="0" err="1"/>
              <a:t>minule</a:t>
            </a:r>
            <a:r>
              <a:rPr lang="en-GB" dirty="0"/>
              <a:t>. V </a:t>
            </a:r>
            <a:r>
              <a:rPr lang="en-GB" dirty="0" err="1"/>
              <a:t>této</a:t>
            </a:r>
            <a:r>
              <a:rPr lang="en-GB" dirty="0"/>
              <a:t> </a:t>
            </a:r>
            <a:r>
              <a:rPr lang="en-GB" dirty="0" err="1"/>
              <a:t>části</a:t>
            </a:r>
            <a:r>
              <a:rPr lang="en-GB" dirty="0"/>
              <a:t> se taky </a:t>
            </a:r>
            <a:r>
              <a:rPr lang="en-GB" dirty="0" err="1"/>
              <a:t>nebojte</a:t>
            </a:r>
            <a:r>
              <a:rPr lang="en-GB" dirty="0"/>
              <a:t> </a:t>
            </a:r>
            <a:r>
              <a:rPr lang="en-GB" dirty="0" err="1"/>
              <a:t>dělat</a:t>
            </a:r>
            <a:r>
              <a:rPr lang="en-GB" dirty="0"/>
              <a:t> </a:t>
            </a:r>
            <a:r>
              <a:rPr lang="en-GB" dirty="0" err="1"/>
              <a:t>pauzy</a:t>
            </a:r>
            <a:r>
              <a:rPr lang="en-GB" dirty="0"/>
              <a:t> </a:t>
            </a:r>
            <a:r>
              <a:rPr lang="en-GB" dirty="0" err="1"/>
              <a:t>či</a:t>
            </a:r>
            <a:r>
              <a:rPr lang="en-GB" dirty="0"/>
              <a:t> </a:t>
            </a:r>
            <a:r>
              <a:rPr lang="en-GB" dirty="0" err="1"/>
              <a:t>vytvořit</a:t>
            </a:r>
            <a:r>
              <a:rPr lang="en-GB" dirty="0"/>
              <a:t> </a:t>
            </a:r>
            <a:r>
              <a:rPr lang="en-GB" dirty="0" err="1"/>
              <a:t>si</a:t>
            </a:r>
            <a:r>
              <a:rPr lang="en-GB" dirty="0"/>
              <a:t> </a:t>
            </a:r>
            <a:r>
              <a:rPr lang="en-GB" dirty="0" err="1"/>
              <a:t>okruhy</a:t>
            </a:r>
            <a:r>
              <a:rPr lang="en-GB" dirty="0"/>
              <a:t> </a:t>
            </a:r>
            <a:r>
              <a:rPr lang="en-GB" dirty="0" err="1"/>
              <a:t>témat</a:t>
            </a:r>
            <a:r>
              <a:rPr lang="en-GB" dirty="0"/>
              <a:t>. V </a:t>
            </a:r>
            <a:r>
              <a:rPr lang="en-GB" dirty="0" err="1"/>
              <a:t>praxi</a:t>
            </a:r>
            <a:r>
              <a:rPr lang="en-GB" dirty="0"/>
              <a:t> </a:t>
            </a:r>
            <a:r>
              <a:rPr lang="en-GB" dirty="0" err="1"/>
              <a:t>poté</a:t>
            </a:r>
            <a:r>
              <a:rPr lang="en-GB" dirty="0"/>
              <a:t> </a:t>
            </a:r>
            <a:r>
              <a:rPr lang="en-GB" dirty="0" err="1"/>
              <a:t>rozdělení</a:t>
            </a:r>
            <a:r>
              <a:rPr lang="en-GB" dirty="0"/>
              <a:t> </a:t>
            </a:r>
            <a:r>
              <a:rPr lang="en-GB" dirty="0" err="1"/>
              <a:t>podcastu</a:t>
            </a:r>
            <a:r>
              <a:rPr lang="en-GB" dirty="0"/>
              <a:t> do </a:t>
            </a:r>
            <a:r>
              <a:rPr lang="en-GB" dirty="0" err="1"/>
              <a:t>částí</a:t>
            </a:r>
            <a:r>
              <a:rPr lang="en-GB" dirty="0"/>
              <a:t> </a:t>
            </a:r>
            <a:r>
              <a:rPr lang="en-GB" dirty="0" err="1"/>
              <a:t>uděláte</a:t>
            </a:r>
            <a:r>
              <a:rPr lang="en-GB" dirty="0"/>
              <a:t> </a:t>
            </a:r>
            <a:r>
              <a:rPr lang="en-GB" dirty="0" err="1"/>
              <a:t>vložením</a:t>
            </a:r>
            <a:r>
              <a:rPr lang="en-GB" dirty="0"/>
              <a:t> </a:t>
            </a:r>
            <a:r>
              <a:rPr lang="en-GB" dirty="0" err="1"/>
              <a:t>krátké</a:t>
            </a:r>
            <a:r>
              <a:rPr lang="en-GB" dirty="0"/>
              <a:t> </a:t>
            </a:r>
            <a:r>
              <a:rPr lang="en-GB" dirty="0" err="1"/>
              <a:t>hudební</a:t>
            </a:r>
            <a:r>
              <a:rPr lang="en-GB" dirty="0"/>
              <a:t> </a:t>
            </a:r>
            <a:r>
              <a:rPr lang="en-GB" dirty="0" err="1"/>
              <a:t>ukázky</a:t>
            </a:r>
            <a:r>
              <a:rPr lang="en-GB" dirty="0"/>
              <a:t>, </a:t>
            </a:r>
            <a:r>
              <a:rPr lang="en-GB" dirty="0" err="1"/>
              <a:t>nebo</a:t>
            </a:r>
            <a:r>
              <a:rPr lang="en-GB" dirty="0"/>
              <a:t> </a:t>
            </a:r>
            <a:r>
              <a:rPr lang="en-GB" dirty="0" err="1"/>
              <a:t>jej</a:t>
            </a:r>
            <a:r>
              <a:rPr lang="en-GB" dirty="0"/>
              <a:t> </a:t>
            </a:r>
            <a:r>
              <a:rPr lang="en-GB" dirty="0" err="1"/>
              <a:t>představíte</a:t>
            </a:r>
            <a:r>
              <a:rPr lang="en-GB" dirty="0"/>
              <a:t> </a:t>
            </a:r>
            <a:r>
              <a:rPr lang="en-GB" dirty="0" err="1"/>
              <a:t>vy</a:t>
            </a:r>
            <a:r>
              <a:rPr lang="en-GB" dirty="0"/>
              <a:t> </a:t>
            </a:r>
            <a:r>
              <a:rPr lang="en-GB" dirty="0" err="1"/>
              <a:t>samy</a:t>
            </a:r>
            <a:r>
              <a:rPr lang="en-GB" dirty="0"/>
              <a:t>. </a:t>
            </a:r>
          </a:p>
          <a:p>
            <a:r>
              <a:rPr lang="en-GB" dirty="0"/>
              <a:t>C/ </a:t>
            </a:r>
            <a:r>
              <a:rPr lang="en-GB" dirty="0" err="1"/>
              <a:t>ukončení</a:t>
            </a:r>
            <a:r>
              <a:rPr lang="en-GB" dirty="0"/>
              <a:t> je </a:t>
            </a:r>
            <a:r>
              <a:rPr lang="en-GB" dirty="0" err="1"/>
              <a:t>důležtí</a:t>
            </a:r>
            <a:r>
              <a:rPr lang="en-GB" dirty="0"/>
              <a:t> pro </a:t>
            </a:r>
            <a:r>
              <a:rPr lang="en-GB" dirty="0" err="1"/>
              <a:t>udržení</a:t>
            </a:r>
            <a:r>
              <a:rPr lang="en-GB" dirty="0"/>
              <a:t> </a:t>
            </a:r>
            <a:r>
              <a:rPr lang="en-GB" dirty="0" err="1"/>
              <a:t>poscluhačů</a:t>
            </a:r>
            <a:r>
              <a:rPr lang="en-GB" dirty="0"/>
              <a:t> a </a:t>
            </a:r>
            <a:r>
              <a:rPr lang="en-GB" dirty="0" err="1"/>
              <a:t>ukázat</a:t>
            </a:r>
            <a:r>
              <a:rPr lang="en-GB" dirty="0"/>
              <a:t> </a:t>
            </a:r>
            <a:r>
              <a:rPr lang="en-GB" dirty="0" err="1"/>
              <a:t>jim</a:t>
            </a:r>
            <a:r>
              <a:rPr lang="en-GB" dirty="0"/>
              <a:t>, </a:t>
            </a:r>
            <a:r>
              <a:rPr lang="en-GB" dirty="0" err="1"/>
              <a:t>proč</a:t>
            </a:r>
            <a:r>
              <a:rPr lang="en-GB" dirty="0"/>
              <a:t> pro </a:t>
            </a:r>
            <a:r>
              <a:rPr lang="en-GB" dirty="0" err="1"/>
              <a:t>ně</a:t>
            </a:r>
            <a:r>
              <a:rPr lang="en-GB" dirty="0"/>
              <a:t> </a:t>
            </a:r>
            <a:r>
              <a:rPr lang="en-GB" dirty="0" err="1"/>
              <a:t>může</a:t>
            </a:r>
            <a:r>
              <a:rPr lang="en-GB" dirty="0"/>
              <a:t> </a:t>
            </a:r>
            <a:r>
              <a:rPr lang="en-GB" dirty="0" err="1"/>
              <a:t>být</a:t>
            </a:r>
            <a:r>
              <a:rPr lang="en-GB" dirty="0"/>
              <a:t> </a:t>
            </a:r>
            <a:r>
              <a:rPr lang="en-GB" dirty="0" err="1"/>
              <a:t>důleižté</a:t>
            </a:r>
            <a:r>
              <a:rPr lang="en-GB" dirty="0"/>
              <a:t> </a:t>
            </a:r>
            <a:r>
              <a:rPr lang="en-GB" dirty="0" err="1"/>
              <a:t>vracet</a:t>
            </a:r>
            <a:r>
              <a:rPr lang="en-GB" dirty="0"/>
              <a:t> se k </a:t>
            </a:r>
            <a:r>
              <a:rPr lang="en-GB" dirty="0" err="1"/>
              <a:t>vašemu</a:t>
            </a:r>
            <a:r>
              <a:rPr lang="en-GB" dirty="0"/>
              <a:t> </a:t>
            </a:r>
            <a:r>
              <a:rPr lang="en-GB" dirty="0" err="1"/>
              <a:t>podcastu</a:t>
            </a:r>
            <a:r>
              <a:rPr lang="en-GB" dirty="0"/>
              <a:t> . </a:t>
            </a:r>
            <a:r>
              <a:rPr lang="en-GB" dirty="0" err="1"/>
              <a:t>Můžete</a:t>
            </a:r>
            <a:r>
              <a:rPr lang="en-GB" dirty="0"/>
              <a:t> taky </a:t>
            </a:r>
            <a:r>
              <a:rPr lang="en-GB" dirty="0" err="1"/>
              <a:t>říct</a:t>
            </a:r>
            <a:r>
              <a:rPr lang="en-GB" dirty="0"/>
              <a:t>, jak </a:t>
            </a:r>
            <a:r>
              <a:rPr lang="en-GB" dirty="0" err="1"/>
              <a:t>získané</a:t>
            </a:r>
            <a:r>
              <a:rPr lang="en-GB" dirty="0"/>
              <a:t> </a:t>
            </a:r>
            <a:r>
              <a:rPr lang="en-GB" dirty="0" err="1"/>
              <a:t>informace</a:t>
            </a:r>
            <a:r>
              <a:rPr lang="en-GB" dirty="0"/>
              <a:t> </a:t>
            </a:r>
            <a:r>
              <a:rPr lang="en-GB" dirty="0" err="1"/>
              <a:t>skrze</a:t>
            </a:r>
            <a:r>
              <a:rPr lang="en-GB" dirty="0"/>
              <a:t> podcast </a:t>
            </a:r>
            <a:r>
              <a:rPr lang="en-GB" dirty="0" err="1"/>
              <a:t>mohou</a:t>
            </a:r>
            <a:r>
              <a:rPr lang="en-GB" dirty="0"/>
              <a:t> </a:t>
            </a:r>
            <a:r>
              <a:rPr lang="en-GB" dirty="0" err="1"/>
              <a:t>posluchači</a:t>
            </a:r>
            <a:r>
              <a:rPr lang="en-GB" dirty="0"/>
              <a:t> </a:t>
            </a:r>
            <a:r>
              <a:rPr lang="en-GB" dirty="0" err="1"/>
              <a:t>použít</a:t>
            </a:r>
            <a:r>
              <a:rPr lang="en-GB" dirty="0"/>
              <a:t> v </a:t>
            </a:r>
            <a:r>
              <a:rPr lang="en-GB" dirty="0" err="1"/>
              <a:t>životě</a:t>
            </a:r>
            <a:r>
              <a:rPr lang="en-GB" dirty="0"/>
              <a:t>. </a:t>
            </a:r>
          </a:p>
          <a:p>
            <a:endParaRPr lang="en-GB" dirty="0"/>
          </a:p>
          <a:p>
            <a:r>
              <a:rPr lang="en-GB" dirty="0"/>
              <a:t>4/</a:t>
            </a:r>
            <a:endParaRPr lang="en-CZ" dirty="0"/>
          </a:p>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7</a:t>
            </a:fld>
            <a:endParaRPr lang="en-CZ"/>
          </a:p>
        </p:txBody>
      </p:sp>
    </p:spTree>
    <p:extLst>
      <p:ext uri="{BB962C8B-B14F-4D97-AF65-F5344CB8AC3E}">
        <p14:creationId xmlns:p14="http://schemas.microsoft.com/office/powerpoint/2010/main" val="2948848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8</a:t>
            </a:fld>
            <a:endParaRPr lang="en-CZ"/>
          </a:p>
        </p:txBody>
      </p:sp>
    </p:spTree>
    <p:extLst>
      <p:ext uri="{BB962C8B-B14F-4D97-AF65-F5344CB8AC3E}">
        <p14:creationId xmlns:p14="http://schemas.microsoft.com/office/powerpoint/2010/main" val="354863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dirty="0"/>
          </a:p>
        </p:txBody>
      </p:sp>
      <p:sp>
        <p:nvSpPr>
          <p:cNvPr id="4" name="Slide Number Placeholder 3"/>
          <p:cNvSpPr>
            <a:spLocks noGrp="1"/>
          </p:cNvSpPr>
          <p:nvPr>
            <p:ph type="sldNum" sz="quarter" idx="5"/>
          </p:nvPr>
        </p:nvSpPr>
        <p:spPr/>
        <p:txBody>
          <a:bodyPr/>
          <a:lstStyle/>
          <a:p>
            <a:fld id="{412809D8-B005-734D-B332-F0A0B534CB4D}" type="slidenum">
              <a:rPr lang="en-CZ" smtClean="0"/>
              <a:t>9</a:t>
            </a:fld>
            <a:endParaRPr lang="en-CZ"/>
          </a:p>
        </p:txBody>
      </p:sp>
    </p:spTree>
    <p:extLst>
      <p:ext uri="{BB962C8B-B14F-4D97-AF65-F5344CB8AC3E}">
        <p14:creationId xmlns:p14="http://schemas.microsoft.com/office/powerpoint/2010/main" val="1344975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Z"/>
          </a:p>
        </p:txBody>
      </p:sp>
      <p:sp>
        <p:nvSpPr>
          <p:cNvPr id="4" name="Slide Number Placeholder 3"/>
          <p:cNvSpPr>
            <a:spLocks noGrp="1"/>
          </p:cNvSpPr>
          <p:nvPr>
            <p:ph type="sldNum" sz="quarter" idx="5"/>
          </p:nvPr>
        </p:nvSpPr>
        <p:spPr/>
        <p:txBody>
          <a:bodyPr/>
          <a:lstStyle/>
          <a:p>
            <a:fld id="{412809D8-B005-734D-B332-F0A0B534CB4D}" type="slidenum">
              <a:rPr lang="en-CZ" smtClean="0"/>
              <a:t>10</a:t>
            </a:fld>
            <a:endParaRPr lang="en-CZ"/>
          </a:p>
        </p:txBody>
      </p:sp>
    </p:spTree>
    <p:extLst>
      <p:ext uri="{BB962C8B-B14F-4D97-AF65-F5344CB8AC3E}">
        <p14:creationId xmlns:p14="http://schemas.microsoft.com/office/powerpoint/2010/main" val="3544281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585F4F1-D6C0-3B4B-BF50-9F58C29EAC61}" type="datetimeFigureOut">
              <a:rPr lang="en-CZ" smtClean="0"/>
              <a:t>02.03.2023</a:t>
            </a:fld>
            <a:endParaRPr lang="en-CZ"/>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CZ"/>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F1AEDFF-3DF9-F946-B353-B76842396E2D}" type="slidenum">
              <a:rPr lang="en-CZ" smtClean="0"/>
              <a:t>‹#›</a:t>
            </a:fld>
            <a:endParaRPr lang="en-CZ"/>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6871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85F4F1-D6C0-3B4B-BF50-9F58C29EAC61}" type="datetimeFigureOut">
              <a:rPr lang="en-CZ" smtClean="0"/>
              <a:t>02.03.2023</a:t>
            </a:fld>
            <a:endParaRPr lang="en-CZ"/>
          </a:p>
        </p:txBody>
      </p:sp>
      <p:sp>
        <p:nvSpPr>
          <p:cNvPr id="5" name="Footer Placeholder 4"/>
          <p:cNvSpPr>
            <a:spLocks noGrp="1"/>
          </p:cNvSpPr>
          <p:nvPr>
            <p:ph type="ftr" sz="quarter" idx="11"/>
          </p:nvPr>
        </p:nvSpPr>
        <p:spPr/>
        <p:txBody>
          <a:bodyPr/>
          <a:lstStyle/>
          <a:p>
            <a:endParaRPr lang="en-CZ"/>
          </a:p>
        </p:txBody>
      </p:sp>
      <p:sp>
        <p:nvSpPr>
          <p:cNvPr id="6" name="Slide Number Placeholder 5"/>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53543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85F4F1-D6C0-3B4B-BF50-9F58C29EAC61}" type="datetimeFigureOut">
              <a:rPr lang="en-CZ" smtClean="0"/>
              <a:t>02.03.2023</a:t>
            </a:fld>
            <a:endParaRPr lang="en-CZ"/>
          </a:p>
        </p:txBody>
      </p:sp>
      <p:sp>
        <p:nvSpPr>
          <p:cNvPr id="5" name="Footer Placeholder 4"/>
          <p:cNvSpPr>
            <a:spLocks noGrp="1"/>
          </p:cNvSpPr>
          <p:nvPr>
            <p:ph type="ftr" sz="quarter" idx="11"/>
          </p:nvPr>
        </p:nvSpPr>
        <p:spPr/>
        <p:txBody>
          <a:bodyPr/>
          <a:lstStyle/>
          <a:p>
            <a:endParaRPr lang="en-CZ"/>
          </a:p>
        </p:txBody>
      </p:sp>
      <p:sp>
        <p:nvSpPr>
          <p:cNvPr id="6" name="Slide Number Placeholder 5"/>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1144042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585F4F1-D6C0-3B4B-BF50-9F58C29EAC61}" type="datetimeFigureOut">
              <a:rPr lang="en-CZ" smtClean="0"/>
              <a:t>02.03.2023</a:t>
            </a:fld>
            <a:endParaRPr lang="en-CZ"/>
          </a:p>
        </p:txBody>
      </p:sp>
      <p:sp>
        <p:nvSpPr>
          <p:cNvPr id="5" name="Footer Placeholder 4"/>
          <p:cNvSpPr>
            <a:spLocks noGrp="1"/>
          </p:cNvSpPr>
          <p:nvPr>
            <p:ph type="ftr" sz="quarter" idx="11"/>
          </p:nvPr>
        </p:nvSpPr>
        <p:spPr/>
        <p:txBody>
          <a:bodyPr/>
          <a:lstStyle/>
          <a:p>
            <a:endParaRPr lang="en-CZ"/>
          </a:p>
        </p:txBody>
      </p:sp>
      <p:sp>
        <p:nvSpPr>
          <p:cNvPr id="6" name="Slide Number Placeholder 5"/>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131287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585F4F1-D6C0-3B4B-BF50-9F58C29EAC61}" type="datetimeFigureOut">
              <a:rPr lang="en-CZ" smtClean="0"/>
              <a:t>02.03.2023</a:t>
            </a:fld>
            <a:endParaRPr lang="en-CZ"/>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CZ"/>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F1AEDFF-3DF9-F946-B353-B76842396E2D}" type="slidenum">
              <a:rPr lang="en-CZ" smtClean="0"/>
              <a:t>‹#›</a:t>
            </a:fld>
            <a:endParaRPr lang="en-CZ"/>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3598265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85F4F1-D6C0-3B4B-BF50-9F58C29EAC61}" type="datetimeFigureOut">
              <a:rPr lang="en-CZ" smtClean="0"/>
              <a:t>02.03.2023</a:t>
            </a:fld>
            <a:endParaRPr lang="en-CZ"/>
          </a:p>
        </p:txBody>
      </p:sp>
      <p:sp>
        <p:nvSpPr>
          <p:cNvPr id="6" name="Footer Placeholder 5"/>
          <p:cNvSpPr>
            <a:spLocks noGrp="1"/>
          </p:cNvSpPr>
          <p:nvPr>
            <p:ph type="ftr" sz="quarter" idx="11"/>
          </p:nvPr>
        </p:nvSpPr>
        <p:spPr/>
        <p:txBody>
          <a:bodyPr/>
          <a:lstStyle/>
          <a:p>
            <a:endParaRPr lang="en-CZ"/>
          </a:p>
        </p:txBody>
      </p:sp>
      <p:sp>
        <p:nvSpPr>
          <p:cNvPr id="7" name="Slide Number Placeholder 6"/>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116327794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585F4F1-D6C0-3B4B-BF50-9F58C29EAC61}" type="datetimeFigureOut">
              <a:rPr lang="en-CZ" smtClean="0"/>
              <a:t>02.03.2023</a:t>
            </a:fld>
            <a:endParaRPr lang="en-CZ"/>
          </a:p>
        </p:txBody>
      </p:sp>
      <p:sp>
        <p:nvSpPr>
          <p:cNvPr id="8" name="Footer Placeholder 7"/>
          <p:cNvSpPr>
            <a:spLocks noGrp="1"/>
          </p:cNvSpPr>
          <p:nvPr>
            <p:ph type="ftr" sz="quarter" idx="11"/>
          </p:nvPr>
        </p:nvSpPr>
        <p:spPr/>
        <p:txBody>
          <a:bodyPr/>
          <a:lstStyle/>
          <a:p>
            <a:endParaRPr lang="en-CZ"/>
          </a:p>
        </p:txBody>
      </p:sp>
      <p:sp>
        <p:nvSpPr>
          <p:cNvPr id="9" name="Slide Number Placeholder 8"/>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273978281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585F4F1-D6C0-3B4B-BF50-9F58C29EAC61}" type="datetimeFigureOut">
              <a:rPr lang="en-CZ" smtClean="0"/>
              <a:t>02.03.2023</a:t>
            </a:fld>
            <a:endParaRPr lang="en-CZ"/>
          </a:p>
        </p:txBody>
      </p:sp>
      <p:sp>
        <p:nvSpPr>
          <p:cNvPr id="4" name="Footer Placeholder 3"/>
          <p:cNvSpPr>
            <a:spLocks noGrp="1"/>
          </p:cNvSpPr>
          <p:nvPr>
            <p:ph type="ftr" sz="quarter" idx="11"/>
          </p:nvPr>
        </p:nvSpPr>
        <p:spPr/>
        <p:txBody>
          <a:bodyPr/>
          <a:lstStyle/>
          <a:p>
            <a:endParaRPr lang="en-CZ"/>
          </a:p>
        </p:txBody>
      </p:sp>
      <p:sp>
        <p:nvSpPr>
          <p:cNvPr id="5" name="Slide Number Placeholder 4"/>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360445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85F4F1-D6C0-3B4B-BF50-9F58C29EAC61}" type="datetimeFigureOut">
              <a:rPr lang="en-CZ" smtClean="0"/>
              <a:t>02.03.2023</a:t>
            </a:fld>
            <a:endParaRPr lang="en-CZ"/>
          </a:p>
        </p:txBody>
      </p:sp>
      <p:sp>
        <p:nvSpPr>
          <p:cNvPr id="3" name="Footer Placeholder 2"/>
          <p:cNvSpPr>
            <a:spLocks noGrp="1"/>
          </p:cNvSpPr>
          <p:nvPr>
            <p:ph type="ftr" sz="quarter" idx="11"/>
          </p:nvPr>
        </p:nvSpPr>
        <p:spPr/>
        <p:txBody>
          <a:bodyPr/>
          <a:lstStyle/>
          <a:p>
            <a:endParaRPr lang="en-CZ"/>
          </a:p>
        </p:txBody>
      </p:sp>
      <p:sp>
        <p:nvSpPr>
          <p:cNvPr id="4" name="Slide Number Placeholder 3"/>
          <p:cNvSpPr>
            <a:spLocks noGrp="1"/>
          </p:cNvSpPr>
          <p:nvPr>
            <p:ph type="sldNum" sz="quarter" idx="12"/>
          </p:nvPr>
        </p:nvSpPr>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197034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585F4F1-D6C0-3B4B-BF50-9F58C29EAC61}" type="datetimeFigureOut">
              <a:rPr lang="en-CZ" smtClean="0"/>
              <a:t>02.03.2023</a:t>
            </a:fld>
            <a:endParaRPr lang="en-CZ"/>
          </a:p>
        </p:txBody>
      </p:sp>
      <p:sp>
        <p:nvSpPr>
          <p:cNvPr id="6" name="Footer Placeholder 5"/>
          <p:cNvSpPr>
            <a:spLocks noGrp="1"/>
          </p:cNvSpPr>
          <p:nvPr>
            <p:ph type="ftr" sz="quarter" idx="11"/>
          </p:nvPr>
        </p:nvSpPr>
        <p:spPr>
          <a:xfrm>
            <a:off x="2103620" y="6375679"/>
            <a:ext cx="3482179" cy="345796"/>
          </a:xfrm>
        </p:spPr>
        <p:txBody>
          <a:bodyPr/>
          <a:lstStyle/>
          <a:p>
            <a:endParaRPr lang="en-CZ"/>
          </a:p>
        </p:txBody>
      </p:sp>
      <p:sp>
        <p:nvSpPr>
          <p:cNvPr id="7" name="Slide Number Placeholder 6"/>
          <p:cNvSpPr>
            <a:spLocks noGrp="1"/>
          </p:cNvSpPr>
          <p:nvPr>
            <p:ph type="sldNum" sz="quarter" idx="12"/>
          </p:nvPr>
        </p:nvSpPr>
        <p:spPr>
          <a:xfrm>
            <a:off x="5691014" y="6375679"/>
            <a:ext cx="1232456" cy="345796"/>
          </a:xfrm>
        </p:spPr>
        <p:txBody>
          <a:bodyPr/>
          <a:lstStyle/>
          <a:p>
            <a:fld id="{EF1AEDFF-3DF9-F946-B353-B76842396E2D}" type="slidenum">
              <a:rPr lang="en-CZ" smtClean="0"/>
              <a:t>‹#›</a:t>
            </a:fld>
            <a:endParaRPr lang="en-CZ"/>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190459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585F4F1-D6C0-3B4B-BF50-9F58C29EAC61}" type="datetimeFigureOut">
              <a:rPr lang="en-CZ" smtClean="0"/>
              <a:t>02.03.2023</a:t>
            </a:fld>
            <a:endParaRPr lang="en-CZ"/>
          </a:p>
        </p:txBody>
      </p:sp>
      <p:sp>
        <p:nvSpPr>
          <p:cNvPr id="6" name="Footer Placeholder 5"/>
          <p:cNvSpPr>
            <a:spLocks noGrp="1"/>
          </p:cNvSpPr>
          <p:nvPr>
            <p:ph type="ftr" sz="quarter" idx="11"/>
          </p:nvPr>
        </p:nvSpPr>
        <p:spPr>
          <a:xfrm>
            <a:off x="2103621" y="6375679"/>
            <a:ext cx="3482178" cy="345796"/>
          </a:xfrm>
        </p:spPr>
        <p:txBody>
          <a:bodyPr/>
          <a:lstStyle/>
          <a:p>
            <a:endParaRPr lang="en-CZ"/>
          </a:p>
        </p:txBody>
      </p:sp>
      <p:sp>
        <p:nvSpPr>
          <p:cNvPr id="7" name="Slide Number Placeholder 6"/>
          <p:cNvSpPr>
            <a:spLocks noGrp="1"/>
          </p:cNvSpPr>
          <p:nvPr>
            <p:ph type="sldNum" sz="quarter" idx="12"/>
          </p:nvPr>
        </p:nvSpPr>
        <p:spPr>
          <a:xfrm>
            <a:off x="5687568" y="6375679"/>
            <a:ext cx="1234440" cy="345796"/>
          </a:xfrm>
        </p:spPr>
        <p:txBody>
          <a:bodyPr/>
          <a:lstStyle/>
          <a:p>
            <a:fld id="{EF1AEDFF-3DF9-F946-B353-B76842396E2D}" type="slidenum">
              <a:rPr lang="en-CZ" smtClean="0"/>
              <a:t>‹#›</a:t>
            </a:fld>
            <a:endParaRPr lang="en-CZ"/>
          </a:p>
        </p:txBody>
      </p:sp>
    </p:spTree>
    <p:extLst>
      <p:ext uri="{BB962C8B-B14F-4D97-AF65-F5344CB8AC3E}">
        <p14:creationId xmlns:p14="http://schemas.microsoft.com/office/powerpoint/2010/main" val="264319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585F4F1-D6C0-3B4B-BF50-9F58C29EAC61}" type="datetimeFigureOut">
              <a:rPr lang="en-CZ" smtClean="0"/>
              <a:t>02.03.2023</a:t>
            </a:fld>
            <a:endParaRPr lang="en-CZ"/>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CZ"/>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F1AEDFF-3DF9-F946-B353-B76842396E2D}" type="slidenum">
              <a:rPr lang="en-CZ" smtClean="0"/>
              <a:t>‹#›</a:t>
            </a:fld>
            <a:endParaRPr lang="en-CZ"/>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27115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0A880-2F4F-0E35-5AD2-4A7F67B81F75}"/>
              </a:ext>
            </a:extLst>
          </p:cNvPr>
          <p:cNvSpPr>
            <a:spLocks noGrp="1"/>
          </p:cNvSpPr>
          <p:nvPr>
            <p:ph type="ctrTitle"/>
          </p:nvPr>
        </p:nvSpPr>
        <p:spPr>
          <a:xfrm>
            <a:off x="4916251" y="1231506"/>
            <a:ext cx="6338958" cy="4394988"/>
          </a:xfrm>
        </p:spPr>
        <p:txBody>
          <a:bodyPr>
            <a:normAutofit/>
          </a:bodyPr>
          <a:lstStyle/>
          <a:p>
            <a:r>
              <a:rPr lang="en-CZ" sz="6600"/>
              <a:t>Komunikace vědy </a:t>
            </a:r>
          </a:p>
        </p:txBody>
      </p:sp>
    </p:spTree>
    <p:extLst>
      <p:ext uri="{BB962C8B-B14F-4D97-AF65-F5344CB8AC3E}">
        <p14:creationId xmlns:p14="http://schemas.microsoft.com/office/powerpoint/2010/main" val="3916328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475D8-13A2-0D2A-D027-FF1FFE9E195D}"/>
              </a:ext>
            </a:extLst>
          </p:cNvPr>
          <p:cNvSpPr>
            <a:spLocks noGrp="1"/>
          </p:cNvSpPr>
          <p:nvPr>
            <p:ph type="title"/>
          </p:nvPr>
        </p:nvSpPr>
        <p:spPr/>
        <p:txBody>
          <a:bodyPr/>
          <a:lstStyle/>
          <a:p>
            <a:r>
              <a:rPr lang="en-CZ" dirty="0"/>
              <a:t>úkol</a:t>
            </a:r>
          </a:p>
        </p:txBody>
      </p:sp>
      <p:sp>
        <p:nvSpPr>
          <p:cNvPr id="3" name="Content Placeholder 2">
            <a:extLst>
              <a:ext uri="{FF2B5EF4-FFF2-40B4-BE49-F238E27FC236}">
                <a16:creationId xmlns:a16="http://schemas.microsoft.com/office/drawing/2014/main" id="{20961730-F704-E40E-A61B-E11154DF098E}"/>
              </a:ext>
            </a:extLst>
          </p:cNvPr>
          <p:cNvSpPr>
            <a:spLocks noGrp="1"/>
          </p:cNvSpPr>
          <p:nvPr>
            <p:ph idx="1"/>
          </p:nvPr>
        </p:nvSpPr>
        <p:spPr>
          <a:xfrm>
            <a:off x="1251678" y="2286001"/>
            <a:ext cx="7699139" cy="3593591"/>
          </a:xfrm>
        </p:spPr>
        <p:txBody>
          <a:bodyPr/>
          <a:lstStyle/>
          <a:p>
            <a:r>
              <a:rPr lang="en-GB" dirty="0"/>
              <a:t>V</a:t>
            </a:r>
            <a:r>
              <a:rPr lang="en-CZ" dirty="0"/>
              <a:t>ytvořit scénář (za použití struktury) pro jeden díl podcastu </a:t>
            </a:r>
          </a:p>
          <a:p>
            <a:r>
              <a:rPr lang="en-CZ" dirty="0"/>
              <a:t>Název podcastu + název dílů</a:t>
            </a:r>
          </a:p>
          <a:p>
            <a:r>
              <a:rPr lang="en-CZ" dirty="0"/>
              <a:t>Poslat do neděle 12. 03. 2023</a:t>
            </a:r>
          </a:p>
        </p:txBody>
      </p:sp>
    </p:spTree>
    <p:extLst>
      <p:ext uri="{BB962C8B-B14F-4D97-AF65-F5344CB8AC3E}">
        <p14:creationId xmlns:p14="http://schemas.microsoft.com/office/powerpoint/2010/main" val="280010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E48A9-6C41-D68A-B786-317FC934DB13}"/>
              </a:ext>
            </a:extLst>
          </p:cNvPr>
          <p:cNvSpPr>
            <a:spLocks noGrp="1"/>
          </p:cNvSpPr>
          <p:nvPr>
            <p:ph type="title"/>
          </p:nvPr>
        </p:nvSpPr>
        <p:spPr/>
        <p:txBody>
          <a:bodyPr/>
          <a:lstStyle/>
          <a:p>
            <a:r>
              <a:rPr lang="en-CZ" dirty="0"/>
              <a:t>Struktura psaného rozhovoru</a:t>
            </a:r>
          </a:p>
        </p:txBody>
      </p:sp>
      <p:sp>
        <p:nvSpPr>
          <p:cNvPr id="3" name="Content Placeholder 2">
            <a:extLst>
              <a:ext uri="{FF2B5EF4-FFF2-40B4-BE49-F238E27FC236}">
                <a16:creationId xmlns:a16="http://schemas.microsoft.com/office/drawing/2014/main" id="{E164A710-35FB-4D04-2252-7A0E807A3E0C}"/>
              </a:ext>
            </a:extLst>
          </p:cNvPr>
          <p:cNvSpPr>
            <a:spLocks noGrp="1"/>
          </p:cNvSpPr>
          <p:nvPr>
            <p:ph idx="1"/>
          </p:nvPr>
        </p:nvSpPr>
        <p:spPr>
          <a:xfrm>
            <a:off x="1251678" y="2286001"/>
            <a:ext cx="10178322" cy="4189614"/>
          </a:xfrm>
        </p:spPr>
        <p:txBody>
          <a:bodyPr/>
          <a:lstStyle/>
          <a:p>
            <a:r>
              <a:rPr lang="en-CZ" dirty="0"/>
              <a:t>Titulek</a:t>
            </a:r>
          </a:p>
          <a:p>
            <a:r>
              <a:rPr lang="en-CZ" dirty="0"/>
              <a:t>Perex – informace o korespondentovi a k tématu rozhovoru</a:t>
            </a:r>
          </a:p>
          <a:p>
            <a:r>
              <a:rPr lang="en-CZ" dirty="0"/>
              <a:t>Rozhovor (+Mezitituly – rozdělují jednotlivé sekce otázek. Shrnují, co se čtenář dozvěděl před tím a co ho čeká. )</a:t>
            </a:r>
          </a:p>
          <a:p>
            <a:r>
              <a:rPr lang="en-CZ" dirty="0"/>
              <a:t>Konec </a:t>
            </a:r>
          </a:p>
          <a:p>
            <a:pPr lvl="1"/>
            <a:r>
              <a:rPr lang="en-CZ" dirty="0"/>
              <a:t>podle požadavků media, kde chcete článek publikovat</a:t>
            </a:r>
          </a:p>
          <a:p>
            <a:pPr lvl="1"/>
            <a:r>
              <a:rPr lang="en-CZ" dirty="0"/>
              <a:t>jména tvůrce/ů rozhovoru</a:t>
            </a:r>
          </a:p>
          <a:p>
            <a:pPr lvl="1"/>
            <a:r>
              <a:rPr lang="en-CZ" dirty="0"/>
              <a:t>doplňující informace</a:t>
            </a:r>
          </a:p>
          <a:p>
            <a:pPr lvl="1"/>
            <a:endParaRPr lang="en-CZ" dirty="0"/>
          </a:p>
          <a:p>
            <a:pPr marL="457200" lvl="1" indent="0">
              <a:buNone/>
            </a:pPr>
            <a:r>
              <a:rPr lang="en-CZ" dirty="0"/>
              <a:t>- </a:t>
            </a:r>
            <a:r>
              <a:rPr lang="en-GB" dirty="0"/>
              <a:t>F</a:t>
            </a:r>
            <a:r>
              <a:rPr lang="en-CZ" dirty="0"/>
              <a:t>otografie, která by měla doprovázet článek</a:t>
            </a:r>
          </a:p>
          <a:p>
            <a:pPr marL="457200" lvl="1" indent="0">
              <a:buNone/>
            </a:pPr>
            <a:endParaRPr lang="en-CZ" dirty="0"/>
          </a:p>
          <a:p>
            <a:endParaRPr lang="en-CZ" dirty="0"/>
          </a:p>
          <a:p>
            <a:endParaRPr lang="en-CZ" dirty="0"/>
          </a:p>
          <a:p>
            <a:endParaRPr lang="en-CZ" dirty="0"/>
          </a:p>
          <a:p>
            <a:endParaRPr lang="en-CZ" dirty="0"/>
          </a:p>
        </p:txBody>
      </p:sp>
    </p:spTree>
    <p:extLst>
      <p:ext uri="{BB962C8B-B14F-4D97-AF65-F5344CB8AC3E}">
        <p14:creationId xmlns:p14="http://schemas.microsoft.com/office/powerpoint/2010/main" val="23499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C3176-CECB-0E94-044E-4FAA332339DE}"/>
              </a:ext>
            </a:extLst>
          </p:cNvPr>
          <p:cNvSpPr>
            <a:spLocks noGrp="1"/>
          </p:cNvSpPr>
          <p:nvPr>
            <p:ph type="title"/>
          </p:nvPr>
        </p:nvSpPr>
        <p:spPr/>
        <p:txBody>
          <a:bodyPr/>
          <a:lstStyle/>
          <a:p>
            <a:endParaRPr lang="en-CZ"/>
          </a:p>
        </p:txBody>
      </p:sp>
      <p:sp>
        <p:nvSpPr>
          <p:cNvPr id="3" name="Content Placeholder 2">
            <a:extLst>
              <a:ext uri="{FF2B5EF4-FFF2-40B4-BE49-F238E27FC236}">
                <a16:creationId xmlns:a16="http://schemas.microsoft.com/office/drawing/2014/main" id="{9E9E97B3-6D88-A2BF-7A29-324FDA743C20}"/>
              </a:ext>
            </a:extLst>
          </p:cNvPr>
          <p:cNvSpPr>
            <a:spLocks noGrp="1"/>
          </p:cNvSpPr>
          <p:nvPr>
            <p:ph idx="1"/>
          </p:nvPr>
        </p:nvSpPr>
        <p:spPr/>
        <p:txBody>
          <a:bodyPr/>
          <a:lstStyle/>
          <a:p>
            <a:r>
              <a:rPr lang="cs-CZ" dirty="0"/>
              <a:t>Poslat vypracované rozhovory do 10. 3. 2023</a:t>
            </a:r>
          </a:p>
          <a:p>
            <a:pPr marL="0" indent="0">
              <a:buNone/>
            </a:pPr>
            <a:r>
              <a:rPr lang="cs-CZ" dirty="0"/>
              <a:t> </a:t>
            </a:r>
            <a:endParaRPr lang="en-CZ" dirty="0"/>
          </a:p>
        </p:txBody>
      </p:sp>
    </p:spTree>
    <p:extLst>
      <p:ext uri="{BB962C8B-B14F-4D97-AF65-F5344CB8AC3E}">
        <p14:creationId xmlns:p14="http://schemas.microsoft.com/office/powerpoint/2010/main" val="203082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9" name="Rectangle 1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20">
            <a:extLst>
              <a:ext uri="{FF2B5EF4-FFF2-40B4-BE49-F238E27FC236}">
                <a16:creationId xmlns:a16="http://schemas.microsoft.com/office/drawing/2014/main" id="{73AECD97-688D-4AE7-9838-6166202007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6AF5C1-BE13-0A56-B1B6-CBB45155B8A1}"/>
              </a:ext>
            </a:extLst>
          </p:cNvPr>
          <p:cNvSpPr>
            <a:spLocks noGrp="1"/>
          </p:cNvSpPr>
          <p:nvPr>
            <p:ph type="title"/>
          </p:nvPr>
        </p:nvSpPr>
        <p:spPr>
          <a:xfrm>
            <a:off x="4916251" y="1231506"/>
            <a:ext cx="6338958" cy="4394988"/>
          </a:xfrm>
        </p:spPr>
        <p:txBody>
          <a:bodyPr vert="horz" lIns="91440" tIns="45720" rIns="91440" bIns="45720" rtlCol="0" anchor="ctr">
            <a:normAutofit/>
          </a:bodyPr>
          <a:lstStyle/>
          <a:p>
            <a:pPr algn="ctr"/>
            <a:r>
              <a:rPr lang="en-US" sz="6600" spc="800"/>
              <a:t>Komunikace </a:t>
            </a:r>
            <a:br>
              <a:rPr lang="en-US" sz="6600" spc="800"/>
            </a:br>
            <a:r>
              <a:rPr lang="en-US" sz="6600" spc="800"/>
              <a:t>s veřejností</a:t>
            </a:r>
          </a:p>
        </p:txBody>
      </p:sp>
      <p:sp>
        <p:nvSpPr>
          <p:cNvPr id="23" name="Freeform: Shape 22">
            <a:extLst>
              <a:ext uri="{FF2B5EF4-FFF2-40B4-BE49-F238E27FC236}">
                <a16:creationId xmlns:a16="http://schemas.microsoft.com/office/drawing/2014/main" id="{0047FB3A-C0F9-4DD9-A4E0-B203F96A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solidFill>
            <a:schemeClr val="bg2"/>
          </a:solidFill>
          <a:ln w="0">
            <a:noFill/>
            <a:prstDash val="solid"/>
            <a:round/>
            <a:headEnd/>
            <a:tailEnd/>
          </a:ln>
        </p:spPr>
      </p:sp>
      <p:sp>
        <p:nvSpPr>
          <p:cNvPr id="3" name="Content Placeholder 2">
            <a:extLst>
              <a:ext uri="{FF2B5EF4-FFF2-40B4-BE49-F238E27FC236}">
                <a16:creationId xmlns:a16="http://schemas.microsoft.com/office/drawing/2014/main" id="{4B5C86D1-C96D-4190-0959-0A2E51BC9C88}"/>
              </a:ext>
            </a:extLst>
          </p:cNvPr>
          <p:cNvSpPr>
            <a:spLocks noGrp="1"/>
          </p:cNvSpPr>
          <p:nvPr>
            <p:ph idx="1"/>
          </p:nvPr>
        </p:nvSpPr>
        <p:spPr>
          <a:xfrm>
            <a:off x="566929" y="1565556"/>
            <a:ext cx="3112442" cy="3726888"/>
          </a:xfrm>
        </p:spPr>
        <p:txBody>
          <a:bodyPr vert="horz" lIns="91440" tIns="45720" rIns="91440" bIns="45720" rtlCol="0" anchor="ctr">
            <a:normAutofit/>
          </a:bodyPr>
          <a:lstStyle/>
          <a:p>
            <a:pPr marL="0" indent="0">
              <a:lnSpc>
                <a:spcPct val="100000"/>
              </a:lnSpc>
              <a:buNone/>
            </a:pPr>
            <a:r>
              <a:rPr lang="en-US" sz="2800" b="1" cap="all" spc="400" dirty="0">
                <a:solidFill>
                  <a:schemeClr val="tx2"/>
                </a:solidFill>
              </a:rPr>
              <a:t>PODCAST</a:t>
            </a:r>
          </a:p>
        </p:txBody>
      </p:sp>
      <p:sp>
        <p:nvSpPr>
          <p:cNvPr id="25" name="Rectangle 24">
            <a:extLst>
              <a:ext uri="{FF2B5EF4-FFF2-40B4-BE49-F238E27FC236}">
                <a16:creationId xmlns:a16="http://schemas.microsoft.com/office/drawing/2014/main" id="{E5FCFD1D-1E9C-4E30-A7D3-F7C247FDC6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006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D82FB-800E-8944-E19F-6F0362080E99}"/>
              </a:ext>
            </a:extLst>
          </p:cNvPr>
          <p:cNvSpPr>
            <a:spLocks noGrp="1"/>
          </p:cNvSpPr>
          <p:nvPr>
            <p:ph type="title"/>
          </p:nvPr>
        </p:nvSpPr>
        <p:spPr/>
        <p:txBody>
          <a:bodyPr/>
          <a:lstStyle/>
          <a:p>
            <a:r>
              <a:rPr lang="en-CZ" dirty="0"/>
              <a:t>Komunikace s veřejností</a:t>
            </a:r>
          </a:p>
        </p:txBody>
      </p:sp>
      <p:sp>
        <p:nvSpPr>
          <p:cNvPr id="3" name="Content Placeholder 2">
            <a:extLst>
              <a:ext uri="{FF2B5EF4-FFF2-40B4-BE49-F238E27FC236}">
                <a16:creationId xmlns:a16="http://schemas.microsoft.com/office/drawing/2014/main" id="{680D1FE7-8BED-BF95-B236-C4F3505CEF69}"/>
              </a:ext>
            </a:extLst>
          </p:cNvPr>
          <p:cNvSpPr>
            <a:spLocks noGrp="1"/>
          </p:cNvSpPr>
          <p:nvPr>
            <p:ph idx="1"/>
          </p:nvPr>
        </p:nvSpPr>
        <p:spPr>
          <a:xfrm>
            <a:off x="1251678" y="2286001"/>
            <a:ext cx="10178322" cy="2376151"/>
          </a:xfrm>
        </p:spPr>
        <p:txBody>
          <a:bodyPr/>
          <a:lstStyle/>
          <a:p>
            <a:r>
              <a:rPr lang="cs-CZ" dirty="0"/>
              <a:t>Zjednodušit jazyk</a:t>
            </a:r>
            <a:endParaRPr lang="en-CZ" dirty="0"/>
          </a:p>
          <a:p>
            <a:r>
              <a:rPr lang="en-GB" dirty="0"/>
              <a:t>O</a:t>
            </a:r>
            <a:r>
              <a:rPr lang="en-CZ" dirty="0"/>
              <a:t>mezit terminologii (pokud musím použít odborný termín, je zapotřebí ho vysvětlit)</a:t>
            </a:r>
          </a:p>
          <a:p>
            <a:r>
              <a:rPr lang="en-GB" dirty="0"/>
              <a:t>J</a:t>
            </a:r>
            <a:r>
              <a:rPr lang="en-CZ" dirty="0"/>
              <a:t>ednoduchá podoba jazyka </a:t>
            </a:r>
          </a:p>
          <a:p>
            <a:r>
              <a:rPr lang="en-GB" dirty="0"/>
              <a:t>N</a:t>
            </a:r>
            <a:r>
              <a:rPr lang="en-CZ" dirty="0"/>
              <a:t>eformální jazyk</a:t>
            </a:r>
          </a:p>
          <a:p>
            <a:r>
              <a:rPr lang="en-GB" dirty="0"/>
              <a:t>P</a:t>
            </a:r>
            <a:r>
              <a:rPr lang="en-CZ" dirty="0"/>
              <a:t>říběhy/storytelling</a:t>
            </a:r>
          </a:p>
        </p:txBody>
      </p:sp>
    </p:spTree>
    <p:extLst>
      <p:ext uri="{BB962C8B-B14F-4D97-AF65-F5344CB8AC3E}">
        <p14:creationId xmlns:p14="http://schemas.microsoft.com/office/powerpoint/2010/main" val="339118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51CD0E-4E0E-EAFF-BBE6-15BFFCABC3EB}"/>
              </a:ext>
            </a:extLst>
          </p:cNvPr>
          <p:cNvSpPr>
            <a:spLocks noGrp="1"/>
          </p:cNvSpPr>
          <p:nvPr>
            <p:ph idx="1"/>
          </p:nvPr>
        </p:nvSpPr>
        <p:spPr/>
        <p:txBody>
          <a:bodyPr/>
          <a:lstStyle/>
          <a:p>
            <a:r>
              <a:rPr lang="en-CZ" dirty="0"/>
              <a:t>Jeden mluvčí – vysvětluje vybrané téma (V chapadlech murmuru)</a:t>
            </a:r>
          </a:p>
          <a:p>
            <a:r>
              <a:rPr lang="en-CZ" dirty="0"/>
              <a:t>Dva a více mluvčí </a:t>
            </a:r>
          </a:p>
          <a:p>
            <a:pPr lvl="1"/>
            <a:r>
              <a:rPr lang="en-GB" dirty="0"/>
              <a:t>D</a:t>
            </a:r>
            <a:r>
              <a:rPr lang="en-CZ" dirty="0"/>
              <a:t>iskuze – Přepište dějiny, </a:t>
            </a:r>
            <a:r>
              <a:rPr lang="en-GB" dirty="0"/>
              <a:t>Poster Boys</a:t>
            </a:r>
            <a:endParaRPr lang="en-CZ" dirty="0"/>
          </a:p>
          <a:p>
            <a:pPr lvl="1"/>
            <a:r>
              <a:rPr lang="en-CZ" dirty="0"/>
              <a:t>Host/Rozhovor –  (Středovek (jinak) trvá, Balast, </a:t>
            </a:r>
            <a:r>
              <a:rPr lang="en-GB" dirty="0"/>
              <a:t>UTB </a:t>
            </a:r>
            <a:r>
              <a:rPr lang="en-GB" dirty="0" err="1"/>
              <a:t>utebe</a:t>
            </a:r>
            <a:r>
              <a:rPr lang="en-GB" dirty="0"/>
              <a:t>, Studio UHK, Poster Boys, Raut, GHMP </a:t>
            </a:r>
          </a:p>
          <a:p>
            <a:pPr lvl="1"/>
            <a:endParaRPr lang="en-CZ" dirty="0"/>
          </a:p>
          <a:p>
            <a:pPr marL="0" indent="0">
              <a:buNone/>
            </a:pPr>
            <a:r>
              <a:rPr lang="en-CZ" dirty="0"/>
              <a:t>+ záznamy </a:t>
            </a:r>
          </a:p>
        </p:txBody>
      </p:sp>
      <p:sp>
        <p:nvSpPr>
          <p:cNvPr id="5" name="Title 4">
            <a:extLst>
              <a:ext uri="{FF2B5EF4-FFF2-40B4-BE49-F238E27FC236}">
                <a16:creationId xmlns:a16="http://schemas.microsoft.com/office/drawing/2014/main" id="{ABABE313-C11A-3BE8-CEF2-EC0FDF7D9FA7}"/>
              </a:ext>
            </a:extLst>
          </p:cNvPr>
          <p:cNvSpPr>
            <a:spLocks noGrp="1"/>
          </p:cNvSpPr>
          <p:nvPr>
            <p:ph type="title"/>
          </p:nvPr>
        </p:nvSpPr>
        <p:spPr/>
        <p:txBody>
          <a:bodyPr/>
          <a:lstStyle/>
          <a:p>
            <a:r>
              <a:rPr lang="en-CZ" dirty="0"/>
              <a:t>forma</a:t>
            </a:r>
          </a:p>
        </p:txBody>
      </p:sp>
    </p:spTree>
    <p:extLst>
      <p:ext uri="{BB962C8B-B14F-4D97-AF65-F5344CB8AC3E}">
        <p14:creationId xmlns:p14="http://schemas.microsoft.com/office/powerpoint/2010/main" val="1387666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FC250-10CF-C7F9-C172-E1E894B12B49}"/>
              </a:ext>
            </a:extLst>
          </p:cNvPr>
          <p:cNvSpPr>
            <a:spLocks noGrp="1"/>
          </p:cNvSpPr>
          <p:nvPr>
            <p:ph type="title"/>
          </p:nvPr>
        </p:nvSpPr>
        <p:spPr/>
        <p:txBody>
          <a:bodyPr/>
          <a:lstStyle/>
          <a:p>
            <a:r>
              <a:rPr lang="en-GB" dirty="0"/>
              <a:t>S</a:t>
            </a:r>
            <a:r>
              <a:rPr lang="en-CZ" dirty="0"/>
              <a:t>truktura podcastu:</a:t>
            </a:r>
          </a:p>
        </p:txBody>
      </p:sp>
      <p:sp>
        <p:nvSpPr>
          <p:cNvPr id="3" name="Content Placeholder 2">
            <a:extLst>
              <a:ext uri="{FF2B5EF4-FFF2-40B4-BE49-F238E27FC236}">
                <a16:creationId xmlns:a16="http://schemas.microsoft.com/office/drawing/2014/main" id="{822EC3A6-95D3-23C2-1F50-EEF4420E8EE3}"/>
              </a:ext>
            </a:extLst>
          </p:cNvPr>
          <p:cNvSpPr>
            <a:spLocks noGrp="1"/>
          </p:cNvSpPr>
          <p:nvPr>
            <p:ph idx="1"/>
          </p:nvPr>
        </p:nvSpPr>
        <p:spPr>
          <a:xfrm>
            <a:off x="1251678" y="1874517"/>
            <a:ext cx="10178322" cy="3593591"/>
          </a:xfrm>
        </p:spPr>
        <p:txBody>
          <a:bodyPr>
            <a:normAutofit lnSpcReduction="10000"/>
          </a:bodyPr>
          <a:lstStyle/>
          <a:p>
            <a:r>
              <a:rPr lang="en-CZ" dirty="0"/>
              <a:t>Úvodní část</a:t>
            </a:r>
          </a:p>
          <a:p>
            <a:pPr lvl="1"/>
            <a:r>
              <a:rPr lang="en-CZ" dirty="0"/>
              <a:t>Znělka + název</a:t>
            </a:r>
          </a:p>
          <a:p>
            <a:pPr lvl="1"/>
            <a:r>
              <a:rPr lang="en-GB" dirty="0"/>
              <a:t>K</a:t>
            </a:r>
            <a:r>
              <a:rPr lang="en-CZ" dirty="0"/>
              <a:t>rátké shrnutí toho o čem podcast je celkově</a:t>
            </a:r>
          </a:p>
          <a:p>
            <a:r>
              <a:rPr lang="en-CZ" dirty="0"/>
              <a:t>Struktura hlavní části podcastu – storytelling</a:t>
            </a:r>
          </a:p>
          <a:p>
            <a:pPr lvl="1"/>
            <a:r>
              <a:rPr lang="en-CZ" dirty="0"/>
              <a:t>Začátek: představení a nalákání na téma, o kterém díl bude (co získají tím, že si díl poslechnou?) </a:t>
            </a:r>
          </a:p>
          <a:p>
            <a:pPr lvl="1"/>
            <a:r>
              <a:rPr lang="en-CZ" dirty="0"/>
              <a:t>Prostředek: hlavní obsah dílu (taktéž může mít strukturu příběhu)</a:t>
            </a:r>
          </a:p>
          <a:p>
            <a:pPr lvl="1"/>
            <a:r>
              <a:rPr lang="en-CZ" dirty="0"/>
              <a:t>Rozuzlení: shrnutí, co se posluchači dozvěděli a jaký význam to pro ně má</a:t>
            </a:r>
          </a:p>
          <a:p>
            <a:r>
              <a:rPr lang="en-CZ" dirty="0"/>
              <a:t>Doplňující informace </a:t>
            </a:r>
          </a:p>
          <a:p>
            <a:r>
              <a:rPr lang="en-CZ" dirty="0"/>
              <a:t>Závěrečné kredity </a:t>
            </a:r>
          </a:p>
          <a:p>
            <a:pPr marL="457200" lvl="1" indent="0">
              <a:buNone/>
            </a:pPr>
            <a:endParaRPr lang="en-CZ" dirty="0"/>
          </a:p>
          <a:p>
            <a:pPr lvl="1"/>
            <a:endParaRPr lang="en-CZ" dirty="0"/>
          </a:p>
          <a:p>
            <a:pPr lvl="1"/>
            <a:endParaRPr lang="en-CZ" dirty="0"/>
          </a:p>
          <a:p>
            <a:pPr lvl="1"/>
            <a:endParaRPr lang="en-CZ" dirty="0"/>
          </a:p>
        </p:txBody>
      </p:sp>
    </p:spTree>
    <p:extLst>
      <p:ext uri="{BB962C8B-B14F-4D97-AF65-F5344CB8AC3E}">
        <p14:creationId xmlns:p14="http://schemas.microsoft.com/office/powerpoint/2010/main" val="354389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759AD-CD1E-F0E7-EF9C-E1AAB6136105}"/>
              </a:ext>
            </a:extLst>
          </p:cNvPr>
          <p:cNvSpPr>
            <a:spLocks noGrp="1"/>
          </p:cNvSpPr>
          <p:nvPr>
            <p:ph type="title"/>
          </p:nvPr>
        </p:nvSpPr>
        <p:spPr/>
        <p:txBody>
          <a:bodyPr/>
          <a:lstStyle/>
          <a:p>
            <a:r>
              <a:rPr lang="en-CZ" dirty="0"/>
              <a:t>Jak se podcast publikuje:</a:t>
            </a:r>
          </a:p>
        </p:txBody>
      </p:sp>
      <p:sp>
        <p:nvSpPr>
          <p:cNvPr id="3" name="Content Placeholder 2">
            <a:extLst>
              <a:ext uri="{FF2B5EF4-FFF2-40B4-BE49-F238E27FC236}">
                <a16:creationId xmlns:a16="http://schemas.microsoft.com/office/drawing/2014/main" id="{80CD0445-168D-B27F-9779-7ED40F21170C}"/>
              </a:ext>
            </a:extLst>
          </p:cNvPr>
          <p:cNvSpPr>
            <a:spLocks noGrp="1"/>
          </p:cNvSpPr>
          <p:nvPr>
            <p:ph idx="1"/>
          </p:nvPr>
        </p:nvSpPr>
        <p:spPr/>
        <p:txBody>
          <a:bodyPr/>
          <a:lstStyle/>
          <a:p>
            <a:pPr lvl="1"/>
            <a:r>
              <a:rPr lang="en-GB" dirty="0" err="1"/>
              <a:t>Vytvořit</a:t>
            </a:r>
            <a:r>
              <a:rPr lang="en-GB" dirty="0"/>
              <a:t> </a:t>
            </a:r>
            <a:r>
              <a:rPr lang="en-GB" dirty="0" err="1"/>
              <a:t>si</a:t>
            </a:r>
            <a:r>
              <a:rPr lang="en-GB" dirty="0"/>
              <a:t> </a:t>
            </a:r>
            <a:r>
              <a:rPr lang="en-GB" dirty="0" err="1"/>
              <a:t>profil</a:t>
            </a:r>
            <a:r>
              <a:rPr lang="en-GB" dirty="0"/>
              <a:t> </a:t>
            </a:r>
            <a:r>
              <a:rPr lang="en-GB" dirty="0" err="1"/>
              <a:t>na</a:t>
            </a:r>
            <a:r>
              <a:rPr lang="en-GB" dirty="0"/>
              <a:t> </a:t>
            </a:r>
            <a:r>
              <a:rPr lang="en-GB" dirty="0" err="1"/>
              <a:t>jedné</a:t>
            </a:r>
            <a:r>
              <a:rPr lang="en-GB" dirty="0"/>
              <a:t> z </a:t>
            </a:r>
            <a:r>
              <a:rPr lang="en-GB" dirty="0" err="1"/>
              <a:t>mnoha</a:t>
            </a:r>
            <a:r>
              <a:rPr lang="en-GB" dirty="0"/>
              <a:t> podcast hosting </a:t>
            </a:r>
            <a:r>
              <a:rPr lang="en-GB" dirty="0" err="1"/>
              <a:t>stránek</a:t>
            </a:r>
            <a:r>
              <a:rPr lang="en-GB" dirty="0"/>
              <a:t>:</a:t>
            </a:r>
          </a:p>
          <a:p>
            <a:pPr lvl="2"/>
            <a:r>
              <a:rPr lang="en-GB" dirty="0" err="1"/>
              <a:t>buzzsprout.com</a:t>
            </a:r>
            <a:endParaRPr lang="en-GB" dirty="0"/>
          </a:p>
          <a:p>
            <a:pPr lvl="2"/>
            <a:r>
              <a:rPr lang="en-GB" dirty="0" err="1"/>
              <a:t>anchor.com</a:t>
            </a:r>
            <a:endParaRPr lang="en-GB" dirty="0"/>
          </a:p>
          <a:p>
            <a:pPr lvl="2"/>
            <a:r>
              <a:rPr lang="en-GB" dirty="0" err="1"/>
              <a:t>soundcloud.com</a:t>
            </a:r>
            <a:endParaRPr lang="en-GB" dirty="0"/>
          </a:p>
          <a:p>
            <a:pPr lvl="2"/>
            <a:r>
              <a:rPr lang="en-GB" dirty="0" err="1"/>
              <a:t>acast.com</a:t>
            </a:r>
            <a:endParaRPr lang="en-GB" dirty="0"/>
          </a:p>
          <a:p>
            <a:pPr lvl="2"/>
            <a:r>
              <a:rPr lang="en-GB" dirty="0"/>
              <a:t>...</a:t>
            </a:r>
          </a:p>
          <a:p>
            <a:pPr lvl="1"/>
            <a:endParaRPr lang="en-GB" dirty="0"/>
          </a:p>
          <a:p>
            <a:pPr lvl="1"/>
            <a:r>
              <a:rPr lang="en-GB" dirty="0" err="1"/>
              <a:t>Vygenerovaný</a:t>
            </a:r>
            <a:r>
              <a:rPr lang="en-GB" dirty="0"/>
              <a:t> </a:t>
            </a:r>
            <a:r>
              <a:rPr lang="en-GB" dirty="0" err="1"/>
              <a:t>odkaz</a:t>
            </a:r>
            <a:r>
              <a:rPr lang="en-GB" dirty="0"/>
              <a:t> </a:t>
            </a:r>
            <a:r>
              <a:rPr lang="en-GB" dirty="0" err="1"/>
              <a:t>zkopírujete</a:t>
            </a:r>
            <a:r>
              <a:rPr lang="en-GB" dirty="0"/>
              <a:t> </a:t>
            </a:r>
            <a:r>
              <a:rPr lang="en-GB" dirty="0" err="1"/>
              <a:t>na</a:t>
            </a:r>
            <a:r>
              <a:rPr lang="en-GB" dirty="0"/>
              <a:t> </a:t>
            </a:r>
            <a:r>
              <a:rPr lang="en-GB" dirty="0" err="1"/>
              <a:t>platformu</a:t>
            </a:r>
            <a:r>
              <a:rPr lang="en-GB" dirty="0"/>
              <a:t>, </a:t>
            </a:r>
            <a:r>
              <a:rPr lang="en-GB" dirty="0" err="1"/>
              <a:t>přes</a:t>
            </a:r>
            <a:r>
              <a:rPr lang="en-GB" dirty="0"/>
              <a:t> </a:t>
            </a:r>
            <a:r>
              <a:rPr lang="en-GB" dirty="0" err="1"/>
              <a:t>kterou</a:t>
            </a:r>
            <a:r>
              <a:rPr lang="en-GB" dirty="0"/>
              <a:t> </a:t>
            </a:r>
            <a:r>
              <a:rPr lang="en-GB" dirty="0" err="1"/>
              <a:t>lidé</a:t>
            </a:r>
            <a:r>
              <a:rPr lang="en-GB" dirty="0"/>
              <a:t> </a:t>
            </a:r>
            <a:r>
              <a:rPr lang="en-GB" dirty="0" err="1"/>
              <a:t>poslouchají</a:t>
            </a:r>
            <a:r>
              <a:rPr lang="en-GB" dirty="0"/>
              <a:t> </a:t>
            </a:r>
            <a:r>
              <a:rPr lang="en-GB" dirty="0" err="1"/>
              <a:t>podcasty</a:t>
            </a:r>
            <a:r>
              <a:rPr lang="en-GB" dirty="0"/>
              <a:t> </a:t>
            </a:r>
            <a:r>
              <a:rPr lang="en-GB" dirty="0" err="1"/>
              <a:t>jako</a:t>
            </a:r>
            <a:r>
              <a:rPr lang="en-GB" dirty="0"/>
              <a:t> </a:t>
            </a:r>
            <a:r>
              <a:rPr lang="en-GB" dirty="0" err="1"/>
              <a:t>jsou</a:t>
            </a:r>
            <a:r>
              <a:rPr lang="en-GB" dirty="0"/>
              <a:t> </a:t>
            </a:r>
            <a:r>
              <a:rPr lang="en-GB" dirty="0" err="1"/>
              <a:t>spotify</a:t>
            </a:r>
            <a:r>
              <a:rPr lang="en-GB" dirty="0"/>
              <a:t>, google podcast, apple podcast,…</a:t>
            </a:r>
          </a:p>
          <a:p>
            <a:pPr lvl="1"/>
            <a:endParaRPr lang="en-GB" dirty="0"/>
          </a:p>
          <a:p>
            <a:pPr lvl="1"/>
            <a:endParaRPr lang="en-CZ" dirty="0"/>
          </a:p>
        </p:txBody>
      </p:sp>
    </p:spTree>
    <p:extLst>
      <p:ext uri="{BB962C8B-B14F-4D97-AF65-F5344CB8AC3E}">
        <p14:creationId xmlns:p14="http://schemas.microsoft.com/office/powerpoint/2010/main" val="1812677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AD8B03-56C6-9105-C5B3-33EFDE09F14A}"/>
              </a:ext>
            </a:extLst>
          </p:cNvPr>
          <p:cNvSpPr>
            <a:spLocks noGrp="1"/>
          </p:cNvSpPr>
          <p:nvPr>
            <p:ph idx="1"/>
          </p:nvPr>
        </p:nvSpPr>
        <p:spPr/>
        <p:txBody>
          <a:bodyPr/>
          <a:lstStyle/>
          <a:p>
            <a:r>
              <a:rPr lang="en-GB" dirty="0"/>
              <a:t>T</a:t>
            </a:r>
            <a:r>
              <a:rPr lang="en-CZ" dirty="0"/>
              <a:t>éma (okruh kutlura, dějiny umění, univerzita)?</a:t>
            </a:r>
          </a:p>
          <a:p>
            <a:r>
              <a:rPr lang="en-CZ" dirty="0"/>
              <a:t>Cílové publikum?</a:t>
            </a:r>
          </a:p>
          <a:p>
            <a:r>
              <a:rPr lang="en-CZ" dirty="0"/>
              <a:t>Jaké konrétní téma by skupinu mohl zajímat?</a:t>
            </a:r>
          </a:p>
          <a:p>
            <a:r>
              <a:rPr lang="en-CZ" dirty="0"/>
              <a:t>Jakým způsobem této skupině nejlépe předat informace? –&gt; forma</a:t>
            </a:r>
          </a:p>
          <a:p>
            <a:endParaRPr lang="en-CZ" dirty="0"/>
          </a:p>
        </p:txBody>
      </p:sp>
    </p:spTree>
    <p:extLst>
      <p:ext uri="{BB962C8B-B14F-4D97-AF65-F5344CB8AC3E}">
        <p14:creationId xmlns:p14="http://schemas.microsoft.com/office/powerpoint/2010/main" val="331613436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{42A7F2DB-74C6-154E-9762-5893E5D3D20C}tf10001071_mac</Template>
  <TotalTime>47171</TotalTime>
  <Words>732</Words>
  <Application>Microsoft Macintosh PowerPoint</Application>
  <PresentationFormat>Widescreen</PresentationFormat>
  <Paragraphs>83</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Impact</vt:lpstr>
      <vt:lpstr>Badge</vt:lpstr>
      <vt:lpstr>Komunikace vědy </vt:lpstr>
      <vt:lpstr>Struktura psaného rozhovoru</vt:lpstr>
      <vt:lpstr>PowerPoint Presentation</vt:lpstr>
      <vt:lpstr>Komunikace  s veřejností</vt:lpstr>
      <vt:lpstr>Komunikace s veřejností</vt:lpstr>
      <vt:lpstr>forma</vt:lpstr>
      <vt:lpstr>Struktura podcastu:</vt:lpstr>
      <vt:lpstr>Jak se podcast publikuje:</vt:lpstr>
      <vt:lpstr>PowerPoint Presentation</vt:lpstr>
      <vt:lpstr>úkol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Komunikace vědy </dc:title>
  <dc:creator>Anna Kelblová</dc:creator>
  <cp:lastModifiedBy>Anna Kelblová</cp:lastModifiedBy>
  <cp:revision>53</cp:revision>
  <dcterms:created xsi:type="dcterms:W3CDTF">2022-08-25T14:56:47Z</dcterms:created>
  <dcterms:modified xsi:type="dcterms:W3CDTF">2023-03-02T09:48:20Z</dcterms:modified>
</cp:coreProperties>
</file>