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9" r:id="rId3"/>
    <p:sldId id="290" r:id="rId4"/>
    <p:sldId id="291" r:id="rId5"/>
    <p:sldId id="293" r:id="rId6"/>
    <p:sldId id="284" r:id="rId7"/>
    <p:sldId id="281" r:id="rId8"/>
    <p:sldId id="259" r:id="rId9"/>
    <p:sldId id="260" r:id="rId10"/>
    <p:sldId id="261" r:id="rId11"/>
    <p:sldId id="262" r:id="rId12"/>
    <p:sldId id="272" r:id="rId13"/>
    <p:sldId id="263" r:id="rId14"/>
    <p:sldId id="295" r:id="rId15"/>
    <p:sldId id="264" r:id="rId16"/>
    <p:sldId id="265" r:id="rId17"/>
    <p:sldId id="274" r:id="rId18"/>
    <p:sldId id="275" r:id="rId19"/>
    <p:sldId id="277" r:id="rId20"/>
    <p:sldId id="278" r:id="rId21"/>
    <p:sldId id="279" r:id="rId22"/>
    <p:sldId id="280" r:id="rId23"/>
    <p:sldId id="294" r:id="rId24"/>
    <p:sldId id="285" r:id="rId25"/>
    <p:sldId id="286" r:id="rId26"/>
    <p:sldId id="287" r:id="rId27"/>
    <p:sldId id="282" r:id="rId28"/>
    <p:sldId id="283" r:id="rId29"/>
    <p:sldId id="288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4" autoAdjust="0"/>
    <p:restoredTop sz="94660"/>
  </p:normalViewPr>
  <p:slideViewPr>
    <p:cSldViewPr snapToGrid="0">
      <p:cViewPr>
        <p:scale>
          <a:sx n="50" d="100"/>
          <a:sy n="50" d="100"/>
        </p:scale>
        <p:origin x="126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02B0A-01F6-4349-ABAE-4CEECFD97017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4B1BB-9539-409C-A98C-84D27F8BB5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65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F6682C8-A5C4-4181-A131-D8CAF25EE562}" type="slidenum">
              <a:t>25</a:t>
            </a:fld>
            <a:endParaRPr lang="zxx-none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15576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9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6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88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12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36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68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98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64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32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70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33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22AE9-18EE-494F-A700-0658834B5060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815E-431F-4D49-9D9B-61AECF19BD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0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98784" y="0"/>
            <a:ext cx="9144000" cy="2387600"/>
          </a:xfrm>
        </p:spPr>
        <p:txBody>
          <a:bodyPr/>
          <a:lstStyle/>
          <a:p>
            <a:r>
              <a:rPr lang="cs-CZ" dirty="0"/>
              <a:t>Ludwig von </a:t>
            </a:r>
            <a:r>
              <a:rPr lang="cs-CZ" dirty="0" err="1"/>
              <a:t>Förster</a:t>
            </a:r>
            <a:r>
              <a:rPr lang="cs-CZ" dirty="0"/>
              <a:t> a okružní třída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503790"/>
            <a:ext cx="3706544" cy="75400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Ludwig Förster. Lithographie von Josef Kriehuber, 18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2" y="2387600"/>
            <a:ext cx="3470031" cy="52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16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Berlín, projekt 1862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22" name="Picture 2" descr="https://lh3.googleusercontent.com/u6jKyDVmZq95rKvzCMrQTLhNwWD7BO8rG86m-z7bLrJ5xKP1zY_H31o575TjG010eMCnsGU78a8xG0cYncKqB9OG6H4CcKKSlBS6C4Zj4oDgmwQgsx-9vhLYFxVO7vPiP_x0lbgGzJxMToYMThWApPwAoKREvgXKlFULhlV1bAslDiYdQ3zYMR7sQrE5toNXKYXMZIosSgHAgTCpHk2fAnstIYPSJd5ZXxY-tRN-qT9jVyk31sYQj4LGkp737fymMPOWQEqnajSZCZwooK9_8KxD8amgRwBC8EpAKfl2NZoBwp37Ka2O2vFhxq8HTX_Ax9-m_LX1potW7zgmu_3kIm2KrtVLemlv48Fxl9WfgBNSyvfrFJnVNX-QbvIslpolS1u9OuuMsB4GcWmlyX2OfCzwJdTbGbPFPX6hy4A2e4byL3Y8u9uFmHlyzKKMJEIAG4bFrUrFEt4xwu8GhCzMAq6rnOrBnt-36K70PZEqauHxJq_GqaT7ymyayUicHEt1gTGftl684M8gHpJK94dQ5Q3VjoBIGyfGntcQUZ_vCl5aVOBJLD5x9W_Vqn-2aJwhuSQy1UbZpjcTuY7eD82PbjeobA6sGXyMxWoPZml3-KrwKeFM=w768-h638-no"/>
          <p:cNvPicPr>
            <a:picLocks noChangeAspect="1" noChangeArrowheads="1"/>
          </p:cNvPicPr>
          <p:nvPr/>
        </p:nvPicPr>
        <p:blipFill>
          <a:blip r:embed="rId2" cstate="print"/>
          <a:srcRect l="4922" t="9479" r="3533" b="14685"/>
          <a:stretch>
            <a:fillRect/>
          </a:stretch>
        </p:blipFill>
        <p:spPr bwMode="auto">
          <a:xfrm>
            <a:off x="1991544" y="1258410"/>
            <a:ext cx="8136904" cy="5599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2223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Moskva, stav v 1852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4146" name="Picture 2" descr="https://lh3.googleusercontent.com/5wWUn0JEfrnmAF-wzPRY_41jKbu0piurIFa5ZlTKoqvkbuGDGKDOUGOoct6JV00yAakp-KN_Y3qNY9NjPDw4RQdQ6Ot8Yw91nuT3BRNbcgnBschnpPOJODzT_fehbbeLRreoDeNGvJwyKuARG4L54Ti1Di0gwDoZ9nscDIjgEQzT16lLaGAs7NtuLLi6zNHpMLr0TneMWfJVOHYgv-yLM7OWxnYniD76KdXSTjR5gCCdiAz0ElrUAw4yerzMnyJb7tV7URUNhjoMArpUjojNdKKjloWtY4CuVrx0nmsxCK3UKMiVU6k19rTHSAHpuYRy5CSE_pj46XUluYXStRlYCHxfsh4N-korJrDEwWoVXyXJ-T0r4sVKC9y1CzpNcM8xWhBpaVzQJkv1GZ2YHLuF6ny0oW1CiwBCtEkZXy-PrlGRcrHHsz4-DhoFwW-5igKW2r8gxT3vPfRU4cMKH1X7-PTGe1V5IAcdu_bfZcKXJH9amz62u_9kzQXHlZQUbZov2Vkpdye1i8yRh7hfHbZ0OhMGRIySUF_ME5vIrwmDbn2X_XTA6IiAsl16_JF2wXaayI9R7zsGE4xZapeRAc7DEZVtPWwjZ-BvrUITxes_E3-hdmo=w595-h638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1268760"/>
            <a:ext cx="5832648" cy="6254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30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Vídeň, stav v 1773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7528" y="2132856"/>
            <a:ext cx="9011344" cy="578924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8" name="Picture 4" descr="https://upload.wikimedia.org/wikipedia/commons/thumb/9/92/Wien_01_Glacis_Daniel_Huber_1773_Gugerell.jpg/800px-Wien_01_Glacis_Daniel_Huber_1773_Guger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656" y="953344"/>
            <a:ext cx="5904656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157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Vídeň, projekty 1858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404664"/>
            <a:ext cx="8229600" cy="470916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sz="3200" dirty="0" err="1"/>
              <a:t>Stache</a:t>
            </a:r>
            <a:r>
              <a:rPr lang="cs-CZ" sz="3200" dirty="0"/>
              <a:t>               </a:t>
            </a:r>
            <a:r>
              <a:rPr lang="cs-CZ" sz="3200" dirty="0" err="1"/>
              <a:t>Nüll</a:t>
            </a:r>
            <a:r>
              <a:rPr lang="cs-CZ" sz="3200" dirty="0"/>
              <a:t> a </a:t>
            </a:r>
            <a:r>
              <a:rPr lang="cs-CZ" sz="3200" dirty="0" err="1"/>
              <a:t>Siccardsburg</a:t>
            </a:r>
            <a:r>
              <a:rPr lang="cs-CZ" sz="3200" dirty="0"/>
              <a:t>         </a:t>
            </a:r>
            <a:r>
              <a:rPr lang="cs-CZ" sz="3200" dirty="0" err="1"/>
              <a:t>Förster</a:t>
            </a:r>
            <a:endParaRPr lang="cs-CZ" sz="3200" dirty="0"/>
          </a:p>
          <a:p>
            <a:pPr>
              <a:buNone/>
            </a:pPr>
            <a:endParaRPr lang="cs-CZ" sz="3200" dirty="0"/>
          </a:p>
          <a:p>
            <a:pPr>
              <a:buNone/>
            </a:pPr>
            <a:endParaRPr lang="cs-CZ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20507" b="2145"/>
          <a:stretch>
            <a:fillRect/>
          </a:stretch>
        </p:blipFill>
        <p:spPr bwMode="auto">
          <a:xfrm>
            <a:off x="0" y="2406643"/>
            <a:ext cx="4009292" cy="362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s://www.wien.gv.at/kultur/archiv/geschichte/bastei/images/wettbewerbsplan.jpg"/>
          <p:cNvPicPr>
            <a:picLocks noChangeAspect="1" noChangeArrowheads="1"/>
          </p:cNvPicPr>
          <p:nvPr/>
        </p:nvPicPr>
        <p:blipFill>
          <a:blip r:embed="rId3" cstate="print"/>
          <a:srcRect r="9822"/>
          <a:stretch>
            <a:fillRect/>
          </a:stretch>
        </p:blipFill>
        <p:spPr bwMode="auto">
          <a:xfrm>
            <a:off x="4009292" y="2406643"/>
            <a:ext cx="3927971" cy="3622342"/>
          </a:xfrm>
          <a:prstGeom prst="rect">
            <a:avLst/>
          </a:prstGeom>
          <a:noFill/>
        </p:spPr>
      </p:pic>
      <p:pic>
        <p:nvPicPr>
          <p:cNvPr id="6" name="Picture 2" descr="http://media.gettyimages.com/photos/plan-for-the-ringstrasse-by-ludwig-foerster-preisgekrnte-entwrfe-zur-picture-id543549661"/>
          <p:cNvPicPr>
            <a:picLocks noChangeAspect="1" noChangeArrowheads="1"/>
          </p:cNvPicPr>
          <p:nvPr/>
        </p:nvPicPr>
        <p:blipFill>
          <a:blip r:embed="rId4" cstate="print"/>
          <a:srcRect l="10000" t="3779" r="16000" b="8054"/>
          <a:stretch>
            <a:fillRect/>
          </a:stretch>
        </p:blipFill>
        <p:spPr bwMode="auto">
          <a:xfrm>
            <a:off x="7937263" y="2406643"/>
            <a:ext cx="3829334" cy="3622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00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5AE47-63E6-4A0C-A434-25AE1F0C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EF2864B-0A5C-064C-E46D-747EDCEE5E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6" y="0"/>
            <a:ext cx="10253254" cy="75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91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http://www.altertuemliches.at/files/der_ring_pionierjahre_pressefoto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466045" cy="70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850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 descr="Wien Parlament um 1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2793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729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9282" y="393406"/>
            <a:ext cx="3586113" cy="3311329"/>
          </a:xfrm>
        </p:spPr>
        <p:txBody>
          <a:bodyPr/>
          <a:lstStyle/>
          <a:p>
            <a:r>
              <a:rPr lang="cs-CZ" dirty="0"/>
              <a:t>L. </a:t>
            </a:r>
            <a:r>
              <a:rPr lang="cs-CZ" dirty="0" err="1"/>
              <a:t>Förster</a:t>
            </a:r>
            <a:r>
              <a:rPr lang="cs-CZ" dirty="0"/>
              <a:t>, regulační plán Brna</a:t>
            </a:r>
          </a:p>
        </p:txBody>
      </p:sp>
      <p:pic>
        <p:nvPicPr>
          <p:cNvPr id="3076" name="Picture 4" descr="https://kramerius.mzk.cz/search/api/v5.0/item/uuid:cbe91aea-b349-47f0-ab34-6d1eaa659d5a/streams/IMG_FU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3930" cy="697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828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s://encyklopedie.brna.cz/data/images/0057/img28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77" y="1027905"/>
            <a:ext cx="9225433" cy="496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83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9282" y="393406"/>
            <a:ext cx="3586113" cy="3311329"/>
          </a:xfrm>
        </p:spPr>
        <p:txBody>
          <a:bodyPr/>
          <a:lstStyle/>
          <a:p>
            <a:r>
              <a:rPr lang="cs-CZ" dirty="0"/>
              <a:t>L. </a:t>
            </a:r>
            <a:r>
              <a:rPr lang="cs-CZ" dirty="0" err="1"/>
              <a:t>Förster</a:t>
            </a:r>
            <a:r>
              <a:rPr lang="cs-CZ" dirty="0"/>
              <a:t>, regulační plán Brna</a:t>
            </a:r>
          </a:p>
        </p:txBody>
      </p:sp>
      <p:pic>
        <p:nvPicPr>
          <p:cNvPr id="3076" name="Picture 4" descr="https://kramerius.mzk.cz/search/api/v5.0/item/uuid:cbe91aea-b349-47f0-ab34-6d1eaa659d5a/streams/IMG_FU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3930" cy="697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7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4E14B7-6EBF-7C32-3430-AC8227DB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B76D88-C753-EA7C-6B97-529AB6C62B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4" y="-393712"/>
            <a:ext cx="10698804" cy="688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18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s://upload.wikimedia.org/wikipedia/commons/4/47/Bachszirkel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62" y="574042"/>
            <a:ext cx="10465127" cy="55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49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9282" y="393406"/>
            <a:ext cx="3586113" cy="3311329"/>
          </a:xfrm>
        </p:spPr>
        <p:txBody>
          <a:bodyPr/>
          <a:lstStyle/>
          <a:p>
            <a:r>
              <a:rPr lang="cs-CZ" dirty="0"/>
              <a:t>L. </a:t>
            </a:r>
            <a:r>
              <a:rPr lang="cs-CZ" dirty="0" err="1"/>
              <a:t>Förster</a:t>
            </a:r>
            <a:r>
              <a:rPr lang="cs-CZ" dirty="0"/>
              <a:t>, regulační plán Brna</a:t>
            </a:r>
          </a:p>
        </p:txBody>
      </p:sp>
      <p:pic>
        <p:nvPicPr>
          <p:cNvPr id="3076" name="Picture 4" descr="https://kramerius.mzk.cz/search/api/v5.0/item/uuid:cbe91aea-b349-47f0-ab34-6d1eaa659d5a/streams/IMG_FU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3930" cy="697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98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39669" y="4959351"/>
            <a:ext cx="4795138" cy="778998"/>
          </a:xfrm>
        </p:spPr>
        <p:txBody>
          <a:bodyPr/>
          <a:lstStyle/>
          <a:p>
            <a:endParaRPr lang="cs-CZ"/>
          </a:p>
        </p:txBody>
      </p:sp>
      <p:pic>
        <p:nvPicPr>
          <p:cNvPr id="7172" name="Picture 4" descr="https://kramerius.mzk.cz/search/api/v5.0/item/uuid:630b4582-2796-4e9d-b49d-485398d4a1bd/streams/IMG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00" y="0"/>
            <a:ext cx="8396381" cy="56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https://upload.wikimedia.org/wikipedia/commons/b/be/Ludwig-F%C3%B6rster%2C-Villa-Gr%C3%A4fin-Abensberg-und-Traun%2C-Baden-%281847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49" y="241920"/>
            <a:ext cx="5429892" cy="84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930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5058E-0802-AB85-AC2C-3BA0DB10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89C3906-8541-C8D9-EC05-668B14C0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588952"/>
            <a:ext cx="6845300" cy="42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AABF98-8801-DFB8-8FF6-E5D5D8185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E448176-CA75-F627-7289-BCE4956DA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802" y="0"/>
            <a:ext cx="8303972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63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8" name="Picture 4" descr="https://www.theflorentine.net/wp-content/uploads/2019/01/Palazzo-Medici-Riccardi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260886" cy="42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2" descr="Bayerische Staatsbibliothek - München - Westansi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7007" cy="48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636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zxx-none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xx-none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6691" y="163293"/>
            <a:ext cx="8164637" cy="6531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945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-409575"/>
            <a:ext cx="11925300" cy="76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71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28" name="Picture 12" descr="https://upload.wikimedia.org/wikipedia/commons/thumb/d/df/Leopoldst%C3%A4dter_Tempel_1858.jpg/1280px-Leopoldst%C3%A4dter_Tempel_18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1" y="1869564"/>
            <a:ext cx="5952654" cy="40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upload.wikimedia.org/wikipedia/commons/f/f3/Doh%C3%A1ny_Street_Synago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07" y="75415"/>
            <a:ext cx="4942788" cy="74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61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377" y="84842"/>
            <a:ext cx="10409214" cy="777711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76113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7848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s://upload.wikimedia.org/wikipedia/commons/thumb/0/0c/Palais_Todesco_Aug_2006_070.jpg/1280px-Palais_Todesco_Aug_2006_0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5" y="-1"/>
            <a:ext cx="9137087" cy="685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67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58CCF-81A9-238D-56B5-C1DCE2A5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7A81D-89A7-DF49-C75B-03AC7C952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1B409E-DF7C-0238-C1DC-47FBC8BF6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4988" y="0"/>
            <a:ext cx="6342721" cy="407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llanzeige">
            <a:extLst>
              <a:ext uri="{FF2B5EF4-FFF2-40B4-BE49-F238E27FC236}">
                <a16:creationId xmlns:a16="http://schemas.microsoft.com/office/drawing/2014/main" id="{BE52C3BF-BB0D-95C3-AE91-11211FC9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05" y="-1360448"/>
            <a:ext cx="10590212" cy="681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1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C312D-867C-267E-4E45-7707AF46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8A9D284-34AC-7E83-E88F-DC96FFDBC6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5" t="55181"/>
          <a:stretch/>
        </p:blipFill>
        <p:spPr bwMode="auto">
          <a:xfrm>
            <a:off x="762000" y="27700"/>
            <a:ext cx="3213100" cy="68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55430E6-B8FB-B4B4-FDAF-2D16932A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74" y="1856199"/>
            <a:ext cx="8189526" cy="128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00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C312D-867C-267E-4E45-7707AF46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8A9D284-34AC-7E83-E88F-DC96FFDBC6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5" t="55181"/>
          <a:stretch/>
        </p:blipFill>
        <p:spPr bwMode="auto">
          <a:xfrm>
            <a:off x="762000" y="27700"/>
            <a:ext cx="3213100" cy="68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BBB15-DAD9-F3BC-703C-03EFDA0F6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25424" r="69303" b="39834"/>
          <a:stretch/>
        </p:blipFill>
        <p:spPr bwMode="auto">
          <a:xfrm>
            <a:off x="4305300" y="127000"/>
            <a:ext cx="6261100" cy="652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6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F8F3AE0-7A2B-7AB9-4F2A-E6081E2FF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3372" y="-47566"/>
            <a:ext cx="10290351" cy="65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E8810F8-3103-9B66-BD6B-5E6428BA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-47566"/>
            <a:ext cx="9342326" cy="59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27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			1847</a:t>
            </a:r>
          </a:p>
        </p:txBody>
      </p:sp>
      <p:pic>
        <p:nvPicPr>
          <p:cNvPr id="13314" name="Picture 2" descr="Seznamte se s Kleinovým palácem | Knihovna Jiřího Mahena v Brn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0" y="365125"/>
            <a:ext cx="4576247" cy="61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083D980-8DA4-9782-AF76-F96BDB4C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98" y="2358620"/>
            <a:ext cx="6664572" cy="41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08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Paříž, stav po 1852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512" y="1916832"/>
            <a:ext cx="8363272" cy="52578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31076" name="Picture 4" descr="https://lh3.googleusercontent.com/N5QfGO-TDjY2GMlocJeMNw4TsIC8GdjA4u3L9g4GodGk3LhFUAK7LBdEbxTFIsEB1fKBHpae2y32TwteU4RrjUGIpkBbAbR-a9ckrd-17Qo9IJ1F6jOP5AxsJ825KnPPD700wBH43c6BdWtvXGQ_KYnul6htvoza5ybgsMf5XHQOenA2aCmzHOcC6gfxaN_GsNqcRaa2KuPsV1pxZRErDzCYOdftsFsjM0q07mrNyu3tueQDBhQZU30lXafrx8fiMP6FpF-ZBoF8MkEwcLowDFJLKK-okQYEViigwFfYOjs0Rsfyc9qmhTGU5oVRfqcarcF3ejFqbBCG18t2RQd0OwCwQpEb9rZC1zvZzJve1EIqvxqV-OHgkQKL6ZqEU0BFcnBFIbg4LOo8mrnaDFGxXHeYljM_6datoxnAFcIavu_AQPFEkms_DWUdXcU4UnBcyKuW2dmmatu-Z9ErLRgBHxuzz27-wPUNoATVI1syulSpJjegPLIdfw-VgMiY8OC5kdL9-UPly50xWIR0fej9NlK0lkYM3cdwYQRpwuZ5Q6iE55T1tp-GNq9geiQP1k7GIRkcJx6dxXD-cv-Z0zee2nZqRixbNtUVZ7nPoQcfIMARWMM=w1024-h591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728" y="2033464"/>
            <a:ext cx="5904656" cy="3407864"/>
          </a:xfrm>
          <a:prstGeom prst="rect">
            <a:avLst/>
          </a:prstGeom>
          <a:noFill/>
        </p:spPr>
      </p:pic>
      <p:pic>
        <p:nvPicPr>
          <p:cNvPr id="2050" name="Picture 2" descr="https://i.pinimg.com/originals/5e/6e/f1/5e6ef1733e63f602824c9d12bdd659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45" y="1609101"/>
            <a:ext cx="4878278" cy="47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93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2098" name="Picture 2" descr="https://lh3.googleusercontent.com/QhT1NZNsFny9RgHNcNssG8RSuZmRhBdvfvNezZpJHjE7jgk3ltz8aY_3VJ-grMI3_LWtwI5T0Car7YO5DPrkb8IHFzma7Ev3FOMCM7K_u4L97QZ3quH_UvPAftt5Nm8oziLbaviiGBSlF97ooLuDa_zKr6eT7KYRxrDb6gKrA9xLwJNQOl5z79up9RLilLRGi_uuUav5BTPhKu1DicniwbRu-rj6vrhP1xg4MkJhX2Alb9wjPaABdLq8mPGRryTwMAC88hEuPTRakYB9x1bXXdpvkTudSQbFAzPzgPHOyZ9UbUkQUeMNDTylvfsPR--_Eceommoy4AG9x-r6DHCYtiik9iayhXFRICHDvdm8YKfNGpy9Quv7rauduvwsY1WQlhIoW7iQKmmPd8dPSICeDSq6ncsdJs9otakjtRJ-CisosBzL5lvuWwR24P8aTIyvs8BlcWGDnA9uYnkPFJJ3u4OOhPz5Dc1_VhuR0jy8lj6AscWFocdjp-5Hu2onvufO_RBpXZCPOGk3jsu8zQxcuXrppwoFt7qt_gDtDtjyg8-loqprzDYkTBw11kjrFzBaKGTV-cGu2ELVpfccaUBAugsQODu3_eM1DiwwsgkwaiY43_b0=w961-h638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92" y="692900"/>
            <a:ext cx="10623746" cy="7053019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93723" y="-2964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Barcelona, projekt 1859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58294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67</Words>
  <Application>Microsoft Office PowerPoint</Application>
  <PresentationFormat>Širokoúhlá obrazovka</PresentationFormat>
  <Paragraphs>28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Ludwig von Förster a okružní třída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1847</vt:lpstr>
      <vt:lpstr>Paříž, stav po 1852</vt:lpstr>
      <vt:lpstr>Prezentace aplikace PowerPoint</vt:lpstr>
      <vt:lpstr>Berlín, projekt 1862</vt:lpstr>
      <vt:lpstr>Moskva, stav v 1852</vt:lpstr>
      <vt:lpstr>Vídeň, stav v 1773 </vt:lpstr>
      <vt:lpstr>Vídeň, projekty 1858</vt:lpstr>
      <vt:lpstr>Prezentace aplikace PowerPoint</vt:lpstr>
      <vt:lpstr>Prezentace aplikace PowerPoint</vt:lpstr>
      <vt:lpstr>Prezentace aplikace PowerPoint</vt:lpstr>
      <vt:lpstr>L. Förster, regulační plán Brna</vt:lpstr>
      <vt:lpstr>Prezentace aplikace PowerPoint</vt:lpstr>
      <vt:lpstr>L. Förster, regulační plán Brna</vt:lpstr>
      <vt:lpstr>Prezentace aplikace PowerPoint</vt:lpstr>
      <vt:lpstr>L. Förster, regulační plán Brna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Ludwig von Förster a okružní třída</dc:title>
  <dc:creator>Jan Galeta</dc:creator>
  <cp:lastModifiedBy>Jan Galeta</cp:lastModifiedBy>
  <cp:revision>17</cp:revision>
  <dcterms:created xsi:type="dcterms:W3CDTF">2020-11-04T13:12:09Z</dcterms:created>
  <dcterms:modified xsi:type="dcterms:W3CDTF">2023-02-28T14:33:27Z</dcterms:modified>
</cp:coreProperties>
</file>