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sldIdLst>
    <p:sldId id="256" r:id="rId2"/>
    <p:sldId id="277" r:id="rId3"/>
    <p:sldId id="274" r:id="rId4"/>
    <p:sldId id="257" r:id="rId5"/>
    <p:sldId id="269" r:id="rId6"/>
    <p:sldId id="258" r:id="rId7"/>
    <p:sldId id="288" r:id="rId8"/>
    <p:sldId id="289" r:id="rId9"/>
    <p:sldId id="290" r:id="rId10"/>
    <p:sldId id="291" r:id="rId11"/>
    <p:sldId id="279" r:id="rId12"/>
    <p:sldId id="259" r:id="rId13"/>
    <p:sldId id="262" r:id="rId14"/>
    <p:sldId id="260" r:id="rId15"/>
    <p:sldId id="261" r:id="rId16"/>
    <p:sldId id="281" r:id="rId17"/>
    <p:sldId id="280" r:id="rId18"/>
    <p:sldId id="283" r:id="rId19"/>
    <p:sldId id="284" r:id="rId20"/>
    <p:sldId id="285" r:id="rId21"/>
    <p:sldId id="286" r:id="rId22"/>
    <p:sldId id="266" r:id="rId23"/>
    <p:sldId id="267" r:id="rId24"/>
    <p:sldId id="268" r:id="rId25"/>
    <p:sldId id="28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0A8F7-2ECD-4C19-8D2D-1E29397E40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C0422EE-0299-471D-9EF8-53F78D9FE5CD}" type="asst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</a:gradFill>
        <a:ln/>
      </dgm:spPr>
      <dgm:t>
        <a:bodyPr/>
        <a:lstStyle/>
        <a:p>
          <a:r>
            <a:rPr lang="sk-SK" dirty="0"/>
            <a:t>komika</a:t>
          </a:r>
        </a:p>
      </dgm:t>
    </dgm:pt>
    <dgm:pt modelId="{E94B253B-39C8-494C-BAE2-AA62D3580E45}" type="parTrans" cxnId="{46F084BF-6B43-4B60-A825-84516A98E5EF}">
      <dgm:prSet/>
      <dgm:spPr/>
      <dgm:t>
        <a:bodyPr/>
        <a:lstStyle/>
        <a:p>
          <a:endParaRPr lang="sk-SK"/>
        </a:p>
      </dgm:t>
    </dgm:pt>
    <dgm:pt modelId="{A9A80669-0251-4E12-9D4D-BB203E9CD485}" type="sibTrans" cxnId="{46F084BF-6B43-4B60-A825-84516A98E5EF}">
      <dgm:prSet/>
      <dgm:spPr/>
      <dgm:t>
        <a:bodyPr/>
        <a:lstStyle/>
        <a:p>
          <a:endParaRPr lang="sk-SK"/>
        </a:p>
      </dgm:t>
    </dgm:pt>
    <dgm:pt modelId="{0B86D083-2412-43AD-8A11-DC538B42994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sk-SK" dirty="0"/>
            <a:t>naivita</a:t>
          </a:r>
        </a:p>
      </dgm:t>
    </dgm:pt>
    <dgm:pt modelId="{59304068-EECC-4214-93C4-A10BCE59A547}" type="parTrans" cxnId="{6BBD03D0-C8B5-4B26-9DEF-8E260DA20F3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/>
        </a:p>
      </dgm:t>
    </dgm:pt>
    <dgm:pt modelId="{B7287843-6F59-4AB7-A168-CEB8BB076504}" type="sibTrans" cxnId="{6BBD03D0-C8B5-4B26-9DEF-8E260DA20F33}">
      <dgm:prSet/>
      <dgm:spPr/>
      <dgm:t>
        <a:bodyPr/>
        <a:lstStyle/>
        <a:p>
          <a:endParaRPr lang="sk-SK"/>
        </a:p>
      </dgm:t>
    </dgm:pt>
    <dgm:pt modelId="{4413063D-2B76-4ACE-812C-C92F7B785D9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sk-SK" dirty="0"/>
            <a:t>irónia</a:t>
          </a:r>
        </a:p>
      </dgm:t>
    </dgm:pt>
    <dgm:pt modelId="{31CFF474-A494-4B8E-927A-AA5CDB068362}" type="parTrans" cxnId="{7540AE1D-42C5-4659-B1D1-96D981820A0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/>
        </a:p>
      </dgm:t>
    </dgm:pt>
    <dgm:pt modelId="{50065DEF-5E28-4950-B400-699F0F4F06A7}" type="sibTrans" cxnId="{7540AE1D-42C5-4659-B1D1-96D981820A06}">
      <dgm:prSet/>
      <dgm:spPr/>
      <dgm:t>
        <a:bodyPr/>
        <a:lstStyle/>
        <a:p>
          <a:endParaRPr lang="sk-SK"/>
        </a:p>
      </dgm:t>
    </dgm:pt>
    <dgm:pt modelId="{43897416-D5E2-46D5-8347-2AA13A7B292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sk-SK" dirty="0"/>
            <a:t>humor</a:t>
          </a:r>
        </a:p>
      </dgm:t>
    </dgm:pt>
    <dgm:pt modelId="{1F232ADE-F395-4762-B0F7-912B86B6EB40}" type="parTrans" cxnId="{86F67895-9E32-4EBB-98B9-777DB9CCBCF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/>
        </a:p>
      </dgm:t>
    </dgm:pt>
    <dgm:pt modelId="{A4CC31AE-5DCB-4682-9B6F-2083C34E2C05}" type="sibTrans" cxnId="{86F67895-9E32-4EBB-98B9-777DB9CCBCF2}">
      <dgm:prSet/>
      <dgm:spPr/>
      <dgm:t>
        <a:bodyPr/>
        <a:lstStyle/>
        <a:p>
          <a:endParaRPr lang="sk-SK"/>
        </a:p>
      </dgm:t>
    </dgm:pt>
    <dgm:pt modelId="{288E79E8-DFAF-4AAB-967E-D9BA2FABFB0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sk-SK" dirty="0"/>
            <a:t>absurdita</a:t>
          </a:r>
        </a:p>
      </dgm:t>
    </dgm:pt>
    <dgm:pt modelId="{4025B585-5703-4273-AA29-D8B82519B038}" type="parTrans" cxnId="{0CE3D2DE-E553-47B4-B0F4-DA11CB0A3FE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/>
        </a:p>
      </dgm:t>
    </dgm:pt>
    <dgm:pt modelId="{3241C422-77CD-4BB5-A23B-F3CB0B96BF30}" type="sibTrans" cxnId="{0CE3D2DE-E553-47B4-B0F4-DA11CB0A3FE1}">
      <dgm:prSet/>
      <dgm:spPr/>
      <dgm:t>
        <a:bodyPr/>
        <a:lstStyle/>
        <a:p>
          <a:endParaRPr lang="sk-SK"/>
        </a:p>
      </dgm:t>
    </dgm:pt>
    <dgm:pt modelId="{2C4C024F-0D82-4D51-9E87-17CF03BC2661}" type="pres">
      <dgm:prSet presAssocID="{8620A8F7-2ECD-4C19-8D2D-1E29397E40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CCB1D8-CD74-42C3-BF60-1F353148E8BB}" type="pres">
      <dgm:prSet presAssocID="{1C0422EE-0299-471D-9EF8-53F78D9FE5CD}" presName="hierRoot1" presStyleCnt="0">
        <dgm:presLayoutVars>
          <dgm:hierBranch val="init"/>
        </dgm:presLayoutVars>
      </dgm:prSet>
      <dgm:spPr/>
    </dgm:pt>
    <dgm:pt modelId="{D80A4665-1D35-4C87-BBF4-C4CDBC7BCACF}" type="pres">
      <dgm:prSet presAssocID="{1C0422EE-0299-471D-9EF8-53F78D9FE5CD}" presName="rootComposite1" presStyleCnt="0"/>
      <dgm:spPr/>
    </dgm:pt>
    <dgm:pt modelId="{8378D248-8EBC-4360-A37F-8C08F31BCC9D}" type="pres">
      <dgm:prSet presAssocID="{1C0422EE-0299-471D-9EF8-53F78D9FE5CD}" presName="rootText1" presStyleLbl="node0" presStyleIdx="0" presStyleCnt="1" custLinFactNeighborX="-1338" custLinFactNeighborY="-63977">
        <dgm:presLayoutVars>
          <dgm:chPref val="3"/>
        </dgm:presLayoutVars>
      </dgm:prSet>
      <dgm:spPr>
        <a:prstGeom prst="roundRect">
          <a:avLst/>
        </a:prstGeom>
      </dgm:spPr>
    </dgm:pt>
    <dgm:pt modelId="{449FB25F-75EA-4174-9FD5-2A809009BFD3}" type="pres">
      <dgm:prSet presAssocID="{1C0422EE-0299-471D-9EF8-53F78D9FE5CD}" presName="rootConnector1" presStyleLbl="asst0" presStyleIdx="0" presStyleCnt="0"/>
      <dgm:spPr/>
    </dgm:pt>
    <dgm:pt modelId="{AC57AD4B-5943-4087-A5E3-E390DB6F7A73}" type="pres">
      <dgm:prSet presAssocID="{1C0422EE-0299-471D-9EF8-53F78D9FE5CD}" presName="hierChild2" presStyleCnt="0"/>
      <dgm:spPr/>
    </dgm:pt>
    <dgm:pt modelId="{17D1188C-41D3-4011-A50C-C1C534C44846}" type="pres">
      <dgm:prSet presAssocID="{59304068-EECC-4214-93C4-A10BCE59A547}" presName="Name37" presStyleLbl="parChTrans1D2" presStyleIdx="0" presStyleCnt="4"/>
      <dgm:spPr/>
    </dgm:pt>
    <dgm:pt modelId="{6E7F3BE4-AB3B-4A4A-A2D7-D57003A1D838}" type="pres">
      <dgm:prSet presAssocID="{0B86D083-2412-43AD-8A11-DC538B429940}" presName="hierRoot2" presStyleCnt="0">
        <dgm:presLayoutVars>
          <dgm:hierBranch val="init"/>
        </dgm:presLayoutVars>
      </dgm:prSet>
      <dgm:spPr/>
    </dgm:pt>
    <dgm:pt modelId="{2A2D1420-4A40-443A-ABF8-18231E4B1991}" type="pres">
      <dgm:prSet presAssocID="{0B86D083-2412-43AD-8A11-DC538B429940}" presName="rootComposite" presStyleCnt="0"/>
      <dgm:spPr/>
    </dgm:pt>
    <dgm:pt modelId="{5119BB6F-B80F-4318-B4EF-EBBCC2C8D240}" type="pres">
      <dgm:prSet presAssocID="{0B86D083-2412-43AD-8A11-DC538B429940}" presName="rootText" presStyleLbl="node2" presStyleIdx="0" presStyleCnt="4" custLinFactNeighborX="-240" custLinFactNeighborY="54604">
        <dgm:presLayoutVars>
          <dgm:chPref val="3"/>
        </dgm:presLayoutVars>
      </dgm:prSet>
      <dgm:spPr>
        <a:prstGeom prst="roundRect">
          <a:avLst/>
        </a:prstGeom>
      </dgm:spPr>
    </dgm:pt>
    <dgm:pt modelId="{8F00CD26-9878-4D5A-A93C-615721706566}" type="pres">
      <dgm:prSet presAssocID="{0B86D083-2412-43AD-8A11-DC538B429940}" presName="rootConnector" presStyleLbl="node2" presStyleIdx="0" presStyleCnt="4"/>
      <dgm:spPr/>
    </dgm:pt>
    <dgm:pt modelId="{AF445AF4-FABA-4908-AB64-A4D0654B9EBE}" type="pres">
      <dgm:prSet presAssocID="{0B86D083-2412-43AD-8A11-DC538B429940}" presName="hierChild4" presStyleCnt="0"/>
      <dgm:spPr/>
    </dgm:pt>
    <dgm:pt modelId="{33DA03F8-2DDB-4B20-A1D6-79B5B4F0AC0A}" type="pres">
      <dgm:prSet presAssocID="{0B86D083-2412-43AD-8A11-DC538B429940}" presName="hierChild5" presStyleCnt="0"/>
      <dgm:spPr/>
    </dgm:pt>
    <dgm:pt modelId="{FE7C7FE3-5C1E-4783-980D-41A607C9FC9B}" type="pres">
      <dgm:prSet presAssocID="{31CFF474-A494-4B8E-927A-AA5CDB068362}" presName="Name37" presStyleLbl="parChTrans1D2" presStyleIdx="1" presStyleCnt="4"/>
      <dgm:spPr/>
    </dgm:pt>
    <dgm:pt modelId="{E9117483-941B-47BA-A00C-1851093ED0EE}" type="pres">
      <dgm:prSet presAssocID="{4413063D-2B76-4ACE-812C-C92F7B785D92}" presName="hierRoot2" presStyleCnt="0">
        <dgm:presLayoutVars>
          <dgm:hierBranch val="init"/>
        </dgm:presLayoutVars>
      </dgm:prSet>
      <dgm:spPr/>
    </dgm:pt>
    <dgm:pt modelId="{1DB359D3-D8A5-41CD-9608-E04DDC841B92}" type="pres">
      <dgm:prSet presAssocID="{4413063D-2B76-4ACE-812C-C92F7B785D92}" presName="rootComposite" presStyleCnt="0"/>
      <dgm:spPr/>
    </dgm:pt>
    <dgm:pt modelId="{7D84480A-BBB8-4200-854A-1CDD163C27CB}" type="pres">
      <dgm:prSet presAssocID="{4413063D-2B76-4ACE-812C-C92F7B785D92}" presName="rootText" presStyleLbl="node2" presStyleIdx="1" presStyleCnt="4" custLinFactNeighborX="-240" custLinFactNeighborY="54604">
        <dgm:presLayoutVars>
          <dgm:chPref val="3"/>
        </dgm:presLayoutVars>
      </dgm:prSet>
      <dgm:spPr>
        <a:prstGeom prst="roundRect">
          <a:avLst/>
        </a:prstGeom>
      </dgm:spPr>
    </dgm:pt>
    <dgm:pt modelId="{DA19BF51-48E6-4C52-B0F5-2C4F2C6FDA88}" type="pres">
      <dgm:prSet presAssocID="{4413063D-2B76-4ACE-812C-C92F7B785D92}" presName="rootConnector" presStyleLbl="node2" presStyleIdx="1" presStyleCnt="4"/>
      <dgm:spPr/>
    </dgm:pt>
    <dgm:pt modelId="{DEBF83A6-C2C8-4EE1-A722-93782E2DF1B9}" type="pres">
      <dgm:prSet presAssocID="{4413063D-2B76-4ACE-812C-C92F7B785D92}" presName="hierChild4" presStyleCnt="0"/>
      <dgm:spPr/>
    </dgm:pt>
    <dgm:pt modelId="{0855EE7A-B509-4FE6-8B7C-BDF1CC55919E}" type="pres">
      <dgm:prSet presAssocID="{4413063D-2B76-4ACE-812C-C92F7B785D92}" presName="hierChild5" presStyleCnt="0"/>
      <dgm:spPr/>
    </dgm:pt>
    <dgm:pt modelId="{BB2CB6D7-29E0-4503-80D6-B389BB6921B7}" type="pres">
      <dgm:prSet presAssocID="{1F232ADE-F395-4762-B0F7-912B86B6EB40}" presName="Name37" presStyleLbl="parChTrans1D2" presStyleIdx="2" presStyleCnt="4"/>
      <dgm:spPr/>
    </dgm:pt>
    <dgm:pt modelId="{80214C39-F595-4763-8E0F-21F0CFC1CA1E}" type="pres">
      <dgm:prSet presAssocID="{43897416-D5E2-46D5-8347-2AA13A7B2923}" presName="hierRoot2" presStyleCnt="0">
        <dgm:presLayoutVars>
          <dgm:hierBranch val="init"/>
        </dgm:presLayoutVars>
      </dgm:prSet>
      <dgm:spPr/>
    </dgm:pt>
    <dgm:pt modelId="{6A0E8824-530B-43E3-9000-9DD47518167C}" type="pres">
      <dgm:prSet presAssocID="{43897416-D5E2-46D5-8347-2AA13A7B2923}" presName="rootComposite" presStyleCnt="0"/>
      <dgm:spPr/>
    </dgm:pt>
    <dgm:pt modelId="{1C99AF46-6534-4954-99DA-49FE0A1D601F}" type="pres">
      <dgm:prSet presAssocID="{43897416-D5E2-46D5-8347-2AA13A7B2923}" presName="rootText" presStyleLbl="node2" presStyleIdx="2" presStyleCnt="4" custScaleX="113370" custLinFactNeighborX="-240" custLinFactNeighborY="54604">
        <dgm:presLayoutVars>
          <dgm:chPref val="3"/>
        </dgm:presLayoutVars>
      </dgm:prSet>
      <dgm:spPr>
        <a:prstGeom prst="roundRect">
          <a:avLst/>
        </a:prstGeom>
      </dgm:spPr>
    </dgm:pt>
    <dgm:pt modelId="{EC0537F8-E593-445A-BA04-B700C5526459}" type="pres">
      <dgm:prSet presAssocID="{43897416-D5E2-46D5-8347-2AA13A7B2923}" presName="rootConnector" presStyleLbl="node2" presStyleIdx="2" presStyleCnt="4"/>
      <dgm:spPr/>
    </dgm:pt>
    <dgm:pt modelId="{DE277965-4B84-40D0-989C-4623FB520187}" type="pres">
      <dgm:prSet presAssocID="{43897416-D5E2-46D5-8347-2AA13A7B2923}" presName="hierChild4" presStyleCnt="0"/>
      <dgm:spPr/>
    </dgm:pt>
    <dgm:pt modelId="{B8EB7E09-29AF-4DA0-AADD-6E69EA1F3FD4}" type="pres">
      <dgm:prSet presAssocID="{43897416-D5E2-46D5-8347-2AA13A7B2923}" presName="hierChild5" presStyleCnt="0"/>
      <dgm:spPr/>
    </dgm:pt>
    <dgm:pt modelId="{04F3AC06-6AB8-4B41-B63F-B2BC3FE9B4FC}" type="pres">
      <dgm:prSet presAssocID="{4025B585-5703-4273-AA29-D8B82519B038}" presName="Name37" presStyleLbl="parChTrans1D2" presStyleIdx="3" presStyleCnt="4"/>
      <dgm:spPr/>
    </dgm:pt>
    <dgm:pt modelId="{22054DE4-8FEC-4089-8937-06462B19D9A2}" type="pres">
      <dgm:prSet presAssocID="{288E79E8-DFAF-4AAB-967E-D9BA2FABFB01}" presName="hierRoot2" presStyleCnt="0">
        <dgm:presLayoutVars>
          <dgm:hierBranch val="init"/>
        </dgm:presLayoutVars>
      </dgm:prSet>
      <dgm:spPr/>
    </dgm:pt>
    <dgm:pt modelId="{660D5428-D348-4A58-BC69-C21918ADD0E6}" type="pres">
      <dgm:prSet presAssocID="{288E79E8-DFAF-4AAB-967E-D9BA2FABFB01}" presName="rootComposite" presStyleCnt="0"/>
      <dgm:spPr/>
    </dgm:pt>
    <dgm:pt modelId="{285F239A-C98E-480C-AB4E-F3453A963189}" type="pres">
      <dgm:prSet presAssocID="{288E79E8-DFAF-4AAB-967E-D9BA2FABFB01}" presName="rootText" presStyleLbl="node2" presStyleIdx="3" presStyleCnt="4" custLinFactNeighborX="-240" custLinFactNeighborY="54604">
        <dgm:presLayoutVars>
          <dgm:chPref val="3"/>
        </dgm:presLayoutVars>
      </dgm:prSet>
      <dgm:spPr>
        <a:prstGeom prst="roundRect">
          <a:avLst/>
        </a:prstGeom>
      </dgm:spPr>
    </dgm:pt>
    <dgm:pt modelId="{B7F75C6E-AFFA-4C8B-AB44-3149EA4415EA}" type="pres">
      <dgm:prSet presAssocID="{288E79E8-DFAF-4AAB-967E-D9BA2FABFB01}" presName="rootConnector" presStyleLbl="node2" presStyleIdx="3" presStyleCnt="4"/>
      <dgm:spPr/>
    </dgm:pt>
    <dgm:pt modelId="{ADE0EDED-BAE9-407B-9F25-86CE764CCAFB}" type="pres">
      <dgm:prSet presAssocID="{288E79E8-DFAF-4AAB-967E-D9BA2FABFB01}" presName="hierChild4" presStyleCnt="0"/>
      <dgm:spPr/>
    </dgm:pt>
    <dgm:pt modelId="{2B4485A2-88D7-40C6-9BA5-DF1B993F71CE}" type="pres">
      <dgm:prSet presAssocID="{288E79E8-DFAF-4AAB-967E-D9BA2FABFB01}" presName="hierChild5" presStyleCnt="0"/>
      <dgm:spPr/>
    </dgm:pt>
    <dgm:pt modelId="{A84E7615-CFA9-4695-9E12-46CC684B7810}" type="pres">
      <dgm:prSet presAssocID="{1C0422EE-0299-471D-9EF8-53F78D9FE5CD}" presName="hierChild3" presStyleCnt="0"/>
      <dgm:spPr/>
    </dgm:pt>
  </dgm:ptLst>
  <dgm:cxnLst>
    <dgm:cxn modelId="{DA842D01-738E-482D-B1D8-78A5525ED409}" type="presOf" srcId="{4413063D-2B76-4ACE-812C-C92F7B785D92}" destId="{7D84480A-BBB8-4200-854A-1CDD163C27CB}" srcOrd="0" destOrd="0" presId="urn:microsoft.com/office/officeart/2005/8/layout/orgChart1"/>
    <dgm:cxn modelId="{421EC20B-BF41-4B15-999E-AC4ACBD1F25D}" type="presOf" srcId="{59304068-EECC-4214-93C4-A10BCE59A547}" destId="{17D1188C-41D3-4011-A50C-C1C534C44846}" srcOrd="0" destOrd="0" presId="urn:microsoft.com/office/officeart/2005/8/layout/orgChart1"/>
    <dgm:cxn modelId="{969DE717-159C-4DAF-95BF-6034838D8A98}" type="presOf" srcId="{43897416-D5E2-46D5-8347-2AA13A7B2923}" destId="{EC0537F8-E593-445A-BA04-B700C5526459}" srcOrd="1" destOrd="0" presId="urn:microsoft.com/office/officeart/2005/8/layout/orgChart1"/>
    <dgm:cxn modelId="{7540AE1D-42C5-4659-B1D1-96D981820A06}" srcId="{1C0422EE-0299-471D-9EF8-53F78D9FE5CD}" destId="{4413063D-2B76-4ACE-812C-C92F7B785D92}" srcOrd="1" destOrd="0" parTransId="{31CFF474-A494-4B8E-927A-AA5CDB068362}" sibTransId="{50065DEF-5E28-4950-B400-699F0F4F06A7}"/>
    <dgm:cxn modelId="{25C13526-C6D7-44F8-9C89-6E2C04F1B27A}" type="presOf" srcId="{43897416-D5E2-46D5-8347-2AA13A7B2923}" destId="{1C99AF46-6534-4954-99DA-49FE0A1D601F}" srcOrd="0" destOrd="0" presId="urn:microsoft.com/office/officeart/2005/8/layout/orgChart1"/>
    <dgm:cxn modelId="{70F95E5D-55BA-4A5F-8919-BDCD9378598E}" type="presOf" srcId="{1C0422EE-0299-471D-9EF8-53F78D9FE5CD}" destId="{449FB25F-75EA-4174-9FD5-2A809009BFD3}" srcOrd="1" destOrd="0" presId="urn:microsoft.com/office/officeart/2005/8/layout/orgChart1"/>
    <dgm:cxn modelId="{2454D442-0A09-42D8-8CC1-CB4260283485}" type="presOf" srcId="{4025B585-5703-4273-AA29-D8B82519B038}" destId="{04F3AC06-6AB8-4B41-B63F-B2BC3FE9B4FC}" srcOrd="0" destOrd="0" presId="urn:microsoft.com/office/officeart/2005/8/layout/orgChart1"/>
    <dgm:cxn modelId="{8A996167-847F-44C3-BD50-B0A24FCF7DA1}" type="presOf" srcId="{8620A8F7-2ECD-4C19-8D2D-1E29397E4015}" destId="{2C4C024F-0D82-4D51-9E87-17CF03BC2661}" srcOrd="0" destOrd="0" presId="urn:microsoft.com/office/officeart/2005/8/layout/orgChart1"/>
    <dgm:cxn modelId="{9B6C8C6E-FCE5-4B71-8CE1-1A05C646D989}" type="presOf" srcId="{31CFF474-A494-4B8E-927A-AA5CDB068362}" destId="{FE7C7FE3-5C1E-4783-980D-41A607C9FC9B}" srcOrd="0" destOrd="0" presId="urn:microsoft.com/office/officeart/2005/8/layout/orgChart1"/>
    <dgm:cxn modelId="{8D095480-1291-451C-931E-0FC6A5742824}" type="presOf" srcId="{288E79E8-DFAF-4AAB-967E-D9BA2FABFB01}" destId="{B7F75C6E-AFFA-4C8B-AB44-3149EA4415EA}" srcOrd="1" destOrd="0" presId="urn:microsoft.com/office/officeart/2005/8/layout/orgChart1"/>
    <dgm:cxn modelId="{7BBAAC86-41BC-40A9-8BFB-29CDD1E02F4F}" type="presOf" srcId="{1F232ADE-F395-4762-B0F7-912B86B6EB40}" destId="{BB2CB6D7-29E0-4503-80D6-B389BB6921B7}" srcOrd="0" destOrd="0" presId="urn:microsoft.com/office/officeart/2005/8/layout/orgChart1"/>
    <dgm:cxn modelId="{DEC7EF93-1E85-495C-9C7F-199D77426562}" type="presOf" srcId="{4413063D-2B76-4ACE-812C-C92F7B785D92}" destId="{DA19BF51-48E6-4C52-B0F5-2C4F2C6FDA88}" srcOrd="1" destOrd="0" presId="urn:microsoft.com/office/officeart/2005/8/layout/orgChart1"/>
    <dgm:cxn modelId="{86F67895-9E32-4EBB-98B9-777DB9CCBCF2}" srcId="{1C0422EE-0299-471D-9EF8-53F78D9FE5CD}" destId="{43897416-D5E2-46D5-8347-2AA13A7B2923}" srcOrd="2" destOrd="0" parTransId="{1F232ADE-F395-4762-B0F7-912B86B6EB40}" sibTransId="{A4CC31AE-5DCB-4682-9B6F-2083C34E2C05}"/>
    <dgm:cxn modelId="{BEE3DC99-AF50-4B5E-AE7F-C975AAE404DB}" type="presOf" srcId="{288E79E8-DFAF-4AAB-967E-D9BA2FABFB01}" destId="{285F239A-C98E-480C-AB4E-F3453A963189}" srcOrd="0" destOrd="0" presId="urn:microsoft.com/office/officeart/2005/8/layout/orgChart1"/>
    <dgm:cxn modelId="{46F084BF-6B43-4B60-A825-84516A98E5EF}" srcId="{8620A8F7-2ECD-4C19-8D2D-1E29397E4015}" destId="{1C0422EE-0299-471D-9EF8-53F78D9FE5CD}" srcOrd="0" destOrd="0" parTransId="{E94B253B-39C8-494C-BAE2-AA62D3580E45}" sibTransId="{A9A80669-0251-4E12-9D4D-BB203E9CD485}"/>
    <dgm:cxn modelId="{9515EFBF-0706-4FDB-B53A-764F4AE2120E}" type="presOf" srcId="{0B86D083-2412-43AD-8A11-DC538B429940}" destId="{5119BB6F-B80F-4318-B4EF-EBBCC2C8D240}" srcOrd="0" destOrd="0" presId="urn:microsoft.com/office/officeart/2005/8/layout/orgChart1"/>
    <dgm:cxn modelId="{6BBD03D0-C8B5-4B26-9DEF-8E260DA20F33}" srcId="{1C0422EE-0299-471D-9EF8-53F78D9FE5CD}" destId="{0B86D083-2412-43AD-8A11-DC538B429940}" srcOrd="0" destOrd="0" parTransId="{59304068-EECC-4214-93C4-A10BCE59A547}" sibTransId="{B7287843-6F59-4AB7-A168-CEB8BB076504}"/>
    <dgm:cxn modelId="{0CE3D2DE-E553-47B4-B0F4-DA11CB0A3FE1}" srcId="{1C0422EE-0299-471D-9EF8-53F78D9FE5CD}" destId="{288E79E8-DFAF-4AAB-967E-D9BA2FABFB01}" srcOrd="3" destOrd="0" parTransId="{4025B585-5703-4273-AA29-D8B82519B038}" sibTransId="{3241C422-77CD-4BB5-A23B-F3CB0B96BF30}"/>
    <dgm:cxn modelId="{47D1A8F1-11DA-41E2-9CB8-847741582805}" type="presOf" srcId="{0B86D083-2412-43AD-8A11-DC538B429940}" destId="{8F00CD26-9878-4D5A-A93C-615721706566}" srcOrd="1" destOrd="0" presId="urn:microsoft.com/office/officeart/2005/8/layout/orgChart1"/>
    <dgm:cxn modelId="{D40E39FD-9F65-49C7-81D5-D97F825B0E42}" type="presOf" srcId="{1C0422EE-0299-471D-9EF8-53F78D9FE5CD}" destId="{8378D248-8EBC-4360-A37F-8C08F31BCC9D}" srcOrd="0" destOrd="0" presId="urn:microsoft.com/office/officeart/2005/8/layout/orgChart1"/>
    <dgm:cxn modelId="{BB136EE7-BB12-4B30-8536-440464BC1691}" type="presParOf" srcId="{2C4C024F-0D82-4D51-9E87-17CF03BC2661}" destId="{A6CCB1D8-CD74-42C3-BF60-1F353148E8BB}" srcOrd="0" destOrd="0" presId="urn:microsoft.com/office/officeart/2005/8/layout/orgChart1"/>
    <dgm:cxn modelId="{12D951BE-63F5-46EA-81B7-E6D2A78E9234}" type="presParOf" srcId="{A6CCB1D8-CD74-42C3-BF60-1F353148E8BB}" destId="{D80A4665-1D35-4C87-BBF4-C4CDBC7BCACF}" srcOrd="0" destOrd="0" presId="urn:microsoft.com/office/officeart/2005/8/layout/orgChart1"/>
    <dgm:cxn modelId="{7C3152FF-BCF1-40FF-92EC-38462169D51D}" type="presParOf" srcId="{D80A4665-1D35-4C87-BBF4-C4CDBC7BCACF}" destId="{8378D248-8EBC-4360-A37F-8C08F31BCC9D}" srcOrd="0" destOrd="0" presId="urn:microsoft.com/office/officeart/2005/8/layout/orgChart1"/>
    <dgm:cxn modelId="{2704C172-31B5-40DC-AFC9-352A6CE6F325}" type="presParOf" srcId="{D80A4665-1D35-4C87-BBF4-C4CDBC7BCACF}" destId="{449FB25F-75EA-4174-9FD5-2A809009BFD3}" srcOrd="1" destOrd="0" presId="urn:microsoft.com/office/officeart/2005/8/layout/orgChart1"/>
    <dgm:cxn modelId="{D069238F-4D12-4188-BF99-6653EB4891A1}" type="presParOf" srcId="{A6CCB1D8-CD74-42C3-BF60-1F353148E8BB}" destId="{AC57AD4B-5943-4087-A5E3-E390DB6F7A73}" srcOrd="1" destOrd="0" presId="urn:microsoft.com/office/officeart/2005/8/layout/orgChart1"/>
    <dgm:cxn modelId="{EF5E0CB3-1874-46DA-8FA6-A2152E9C7A7A}" type="presParOf" srcId="{AC57AD4B-5943-4087-A5E3-E390DB6F7A73}" destId="{17D1188C-41D3-4011-A50C-C1C534C44846}" srcOrd="0" destOrd="0" presId="urn:microsoft.com/office/officeart/2005/8/layout/orgChart1"/>
    <dgm:cxn modelId="{0C51A374-4B53-4C5E-BA76-4CB505E08026}" type="presParOf" srcId="{AC57AD4B-5943-4087-A5E3-E390DB6F7A73}" destId="{6E7F3BE4-AB3B-4A4A-A2D7-D57003A1D838}" srcOrd="1" destOrd="0" presId="urn:microsoft.com/office/officeart/2005/8/layout/orgChart1"/>
    <dgm:cxn modelId="{EFA9FADD-C691-4A98-B51A-8183403C3BCB}" type="presParOf" srcId="{6E7F3BE4-AB3B-4A4A-A2D7-D57003A1D838}" destId="{2A2D1420-4A40-443A-ABF8-18231E4B1991}" srcOrd="0" destOrd="0" presId="urn:microsoft.com/office/officeart/2005/8/layout/orgChart1"/>
    <dgm:cxn modelId="{56F35C41-BA8D-4CDE-8B77-0DAD9B1664A8}" type="presParOf" srcId="{2A2D1420-4A40-443A-ABF8-18231E4B1991}" destId="{5119BB6F-B80F-4318-B4EF-EBBCC2C8D240}" srcOrd="0" destOrd="0" presId="urn:microsoft.com/office/officeart/2005/8/layout/orgChart1"/>
    <dgm:cxn modelId="{7B3881F0-8E2E-47E0-8C07-49CB8D72900A}" type="presParOf" srcId="{2A2D1420-4A40-443A-ABF8-18231E4B1991}" destId="{8F00CD26-9878-4D5A-A93C-615721706566}" srcOrd="1" destOrd="0" presId="urn:microsoft.com/office/officeart/2005/8/layout/orgChart1"/>
    <dgm:cxn modelId="{BB34F057-43BB-4B96-B56B-31A96D3B8E57}" type="presParOf" srcId="{6E7F3BE4-AB3B-4A4A-A2D7-D57003A1D838}" destId="{AF445AF4-FABA-4908-AB64-A4D0654B9EBE}" srcOrd="1" destOrd="0" presId="urn:microsoft.com/office/officeart/2005/8/layout/orgChart1"/>
    <dgm:cxn modelId="{6DDFBA15-6033-4F64-98F7-3545A42FFF70}" type="presParOf" srcId="{6E7F3BE4-AB3B-4A4A-A2D7-D57003A1D838}" destId="{33DA03F8-2DDB-4B20-A1D6-79B5B4F0AC0A}" srcOrd="2" destOrd="0" presId="urn:microsoft.com/office/officeart/2005/8/layout/orgChart1"/>
    <dgm:cxn modelId="{798AD749-4E4D-4F38-959D-5B42321CAFD7}" type="presParOf" srcId="{AC57AD4B-5943-4087-A5E3-E390DB6F7A73}" destId="{FE7C7FE3-5C1E-4783-980D-41A607C9FC9B}" srcOrd="2" destOrd="0" presId="urn:microsoft.com/office/officeart/2005/8/layout/orgChart1"/>
    <dgm:cxn modelId="{D5CF88F7-F469-40BF-8D3B-2FB2F06A94C6}" type="presParOf" srcId="{AC57AD4B-5943-4087-A5E3-E390DB6F7A73}" destId="{E9117483-941B-47BA-A00C-1851093ED0EE}" srcOrd="3" destOrd="0" presId="urn:microsoft.com/office/officeart/2005/8/layout/orgChart1"/>
    <dgm:cxn modelId="{5F94FB65-D6EA-474A-86AE-6E4F78E72769}" type="presParOf" srcId="{E9117483-941B-47BA-A00C-1851093ED0EE}" destId="{1DB359D3-D8A5-41CD-9608-E04DDC841B92}" srcOrd="0" destOrd="0" presId="urn:microsoft.com/office/officeart/2005/8/layout/orgChart1"/>
    <dgm:cxn modelId="{75E45BFC-4D74-4A55-9420-41D77059F39B}" type="presParOf" srcId="{1DB359D3-D8A5-41CD-9608-E04DDC841B92}" destId="{7D84480A-BBB8-4200-854A-1CDD163C27CB}" srcOrd="0" destOrd="0" presId="urn:microsoft.com/office/officeart/2005/8/layout/orgChart1"/>
    <dgm:cxn modelId="{1959E38D-6993-4CBF-ABFA-044B427C2AFA}" type="presParOf" srcId="{1DB359D3-D8A5-41CD-9608-E04DDC841B92}" destId="{DA19BF51-48E6-4C52-B0F5-2C4F2C6FDA88}" srcOrd="1" destOrd="0" presId="urn:microsoft.com/office/officeart/2005/8/layout/orgChart1"/>
    <dgm:cxn modelId="{2ABEF43F-2613-4B02-AAB4-D579DA79ABF5}" type="presParOf" srcId="{E9117483-941B-47BA-A00C-1851093ED0EE}" destId="{DEBF83A6-C2C8-4EE1-A722-93782E2DF1B9}" srcOrd="1" destOrd="0" presId="urn:microsoft.com/office/officeart/2005/8/layout/orgChart1"/>
    <dgm:cxn modelId="{047B1313-1264-4699-B9AE-E4B95DCABF37}" type="presParOf" srcId="{E9117483-941B-47BA-A00C-1851093ED0EE}" destId="{0855EE7A-B509-4FE6-8B7C-BDF1CC55919E}" srcOrd="2" destOrd="0" presId="urn:microsoft.com/office/officeart/2005/8/layout/orgChart1"/>
    <dgm:cxn modelId="{0A62DB76-1E44-4BED-A023-785274293F5A}" type="presParOf" srcId="{AC57AD4B-5943-4087-A5E3-E390DB6F7A73}" destId="{BB2CB6D7-29E0-4503-80D6-B389BB6921B7}" srcOrd="4" destOrd="0" presId="urn:microsoft.com/office/officeart/2005/8/layout/orgChart1"/>
    <dgm:cxn modelId="{6A856A2F-5C4E-47DE-B553-0E90F65D241A}" type="presParOf" srcId="{AC57AD4B-5943-4087-A5E3-E390DB6F7A73}" destId="{80214C39-F595-4763-8E0F-21F0CFC1CA1E}" srcOrd="5" destOrd="0" presId="urn:microsoft.com/office/officeart/2005/8/layout/orgChart1"/>
    <dgm:cxn modelId="{B5FE8802-D269-4028-9E4F-0E8E6A13E87E}" type="presParOf" srcId="{80214C39-F595-4763-8E0F-21F0CFC1CA1E}" destId="{6A0E8824-530B-43E3-9000-9DD47518167C}" srcOrd="0" destOrd="0" presId="urn:microsoft.com/office/officeart/2005/8/layout/orgChart1"/>
    <dgm:cxn modelId="{5412FD4B-1088-4A24-8504-E405FC0CCF34}" type="presParOf" srcId="{6A0E8824-530B-43E3-9000-9DD47518167C}" destId="{1C99AF46-6534-4954-99DA-49FE0A1D601F}" srcOrd="0" destOrd="0" presId="urn:microsoft.com/office/officeart/2005/8/layout/orgChart1"/>
    <dgm:cxn modelId="{9FB40B59-256A-4337-92DC-E0C6F27D5546}" type="presParOf" srcId="{6A0E8824-530B-43E3-9000-9DD47518167C}" destId="{EC0537F8-E593-445A-BA04-B700C5526459}" srcOrd="1" destOrd="0" presId="urn:microsoft.com/office/officeart/2005/8/layout/orgChart1"/>
    <dgm:cxn modelId="{BF1A6302-655E-4621-BD1F-888043C27371}" type="presParOf" srcId="{80214C39-F595-4763-8E0F-21F0CFC1CA1E}" destId="{DE277965-4B84-40D0-989C-4623FB520187}" srcOrd="1" destOrd="0" presId="urn:microsoft.com/office/officeart/2005/8/layout/orgChart1"/>
    <dgm:cxn modelId="{6A25C96C-E798-45B5-B3DC-25EFB18111AF}" type="presParOf" srcId="{80214C39-F595-4763-8E0F-21F0CFC1CA1E}" destId="{B8EB7E09-29AF-4DA0-AADD-6E69EA1F3FD4}" srcOrd="2" destOrd="0" presId="urn:microsoft.com/office/officeart/2005/8/layout/orgChart1"/>
    <dgm:cxn modelId="{040F4001-FF12-4D0F-A465-DD3D250ED8D9}" type="presParOf" srcId="{AC57AD4B-5943-4087-A5E3-E390DB6F7A73}" destId="{04F3AC06-6AB8-4B41-B63F-B2BC3FE9B4FC}" srcOrd="6" destOrd="0" presId="urn:microsoft.com/office/officeart/2005/8/layout/orgChart1"/>
    <dgm:cxn modelId="{651A127A-7F64-4BFE-9E53-D7DAB6202ACA}" type="presParOf" srcId="{AC57AD4B-5943-4087-A5E3-E390DB6F7A73}" destId="{22054DE4-8FEC-4089-8937-06462B19D9A2}" srcOrd="7" destOrd="0" presId="urn:microsoft.com/office/officeart/2005/8/layout/orgChart1"/>
    <dgm:cxn modelId="{B67DC18D-6645-4E8B-9EAC-C5F755535EB7}" type="presParOf" srcId="{22054DE4-8FEC-4089-8937-06462B19D9A2}" destId="{660D5428-D348-4A58-BC69-C21918ADD0E6}" srcOrd="0" destOrd="0" presId="urn:microsoft.com/office/officeart/2005/8/layout/orgChart1"/>
    <dgm:cxn modelId="{4D0F917E-E015-4688-AAE1-B83FDF15F0D2}" type="presParOf" srcId="{660D5428-D348-4A58-BC69-C21918ADD0E6}" destId="{285F239A-C98E-480C-AB4E-F3453A963189}" srcOrd="0" destOrd="0" presId="urn:microsoft.com/office/officeart/2005/8/layout/orgChart1"/>
    <dgm:cxn modelId="{AD44BDB7-5425-4A9F-977D-BAA654481260}" type="presParOf" srcId="{660D5428-D348-4A58-BC69-C21918ADD0E6}" destId="{B7F75C6E-AFFA-4C8B-AB44-3149EA4415EA}" srcOrd="1" destOrd="0" presId="urn:microsoft.com/office/officeart/2005/8/layout/orgChart1"/>
    <dgm:cxn modelId="{329AAEC2-0EA2-42E6-A927-1BA58EE8C9F2}" type="presParOf" srcId="{22054DE4-8FEC-4089-8937-06462B19D9A2}" destId="{ADE0EDED-BAE9-407B-9F25-86CE764CCAFB}" srcOrd="1" destOrd="0" presId="urn:microsoft.com/office/officeart/2005/8/layout/orgChart1"/>
    <dgm:cxn modelId="{67C044D7-18A0-4DA4-BF42-0E22B2466640}" type="presParOf" srcId="{22054DE4-8FEC-4089-8937-06462B19D9A2}" destId="{2B4485A2-88D7-40C6-9BA5-DF1B993F71CE}" srcOrd="2" destOrd="0" presId="urn:microsoft.com/office/officeart/2005/8/layout/orgChart1"/>
    <dgm:cxn modelId="{88977514-996A-456D-B389-62F91057DCE5}" type="presParOf" srcId="{A6CCB1D8-CD74-42C3-BF60-1F353148E8BB}" destId="{A84E7615-CFA9-4695-9E12-46CC684B78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AC06-6AB8-4B41-B63F-B2BC3FE9B4FC}">
      <dsp:nvSpPr>
        <dsp:cNvPr id="0" name=""/>
        <dsp:cNvSpPr/>
      </dsp:nvSpPr>
      <dsp:spPr>
        <a:xfrm>
          <a:off x="5228301" y="1102328"/>
          <a:ext cx="4173039" cy="1506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90"/>
              </a:lnTo>
              <a:lnTo>
                <a:pt x="4173039" y="1275290"/>
              </a:lnTo>
              <a:lnTo>
                <a:pt x="4173039" y="1506779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B2CB6D7-29E0-4503-80D6-B389BB6921B7}">
      <dsp:nvSpPr>
        <dsp:cNvPr id="0" name=""/>
        <dsp:cNvSpPr/>
      </dsp:nvSpPr>
      <dsp:spPr>
        <a:xfrm>
          <a:off x="5228301" y="1102328"/>
          <a:ext cx="1358024" cy="1506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90"/>
              </a:lnTo>
              <a:lnTo>
                <a:pt x="1358024" y="1275290"/>
              </a:lnTo>
              <a:lnTo>
                <a:pt x="1358024" y="1506779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E7C7FE3-5C1E-4783-980D-41A607C9FC9B}">
      <dsp:nvSpPr>
        <dsp:cNvPr id="0" name=""/>
        <dsp:cNvSpPr/>
      </dsp:nvSpPr>
      <dsp:spPr>
        <a:xfrm>
          <a:off x="3771310" y="1102328"/>
          <a:ext cx="1456991" cy="1506779"/>
        </a:xfrm>
        <a:custGeom>
          <a:avLst/>
          <a:gdLst/>
          <a:ahLst/>
          <a:cxnLst/>
          <a:rect l="0" t="0" r="0" b="0"/>
          <a:pathLst>
            <a:path>
              <a:moveTo>
                <a:pt x="1456991" y="0"/>
              </a:moveTo>
              <a:lnTo>
                <a:pt x="1456991" y="1275290"/>
              </a:lnTo>
              <a:lnTo>
                <a:pt x="0" y="1275290"/>
              </a:lnTo>
              <a:lnTo>
                <a:pt x="0" y="1506779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7D1188C-41D3-4011-A50C-C1C534C44846}">
      <dsp:nvSpPr>
        <dsp:cNvPr id="0" name=""/>
        <dsp:cNvSpPr/>
      </dsp:nvSpPr>
      <dsp:spPr>
        <a:xfrm>
          <a:off x="1103676" y="1102328"/>
          <a:ext cx="4124625" cy="1506779"/>
        </a:xfrm>
        <a:custGeom>
          <a:avLst/>
          <a:gdLst/>
          <a:ahLst/>
          <a:cxnLst/>
          <a:rect l="0" t="0" r="0" b="0"/>
          <a:pathLst>
            <a:path>
              <a:moveTo>
                <a:pt x="4124625" y="0"/>
              </a:moveTo>
              <a:lnTo>
                <a:pt x="4124625" y="1275290"/>
              </a:lnTo>
              <a:lnTo>
                <a:pt x="0" y="1275290"/>
              </a:lnTo>
              <a:lnTo>
                <a:pt x="0" y="1506779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378D248-8EBC-4360-A37F-8C08F31BCC9D}">
      <dsp:nvSpPr>
        <dsp:cNvPr id="0" name=""/>
        <dsp:cNvSpPr/>
      </dsp:nvSpPr>
      <dsp:spPr>
        <a:xfrm>
          <a:off x="4125973" y="0"/>
          <a:ext cx="2204656" cy="1102328"/>
        </a:xfrm>
        <a:prstGeom prst="roundRect">
          <a:avLst/>
        </a:prstGeom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dirty="0"/>
            <a:t>komika</a:t>
          </a:r>
        </a:p>
      </dsp:txBody>
      <dsp:txXfrm>
        <a:off x="4179784" y="53811"/>
        <a:ext cx="2097034" cy="994706"/>
      </dsp:txXfrm>
    </dsp:sp>
    <dsp:sp modelId="{5119BB6F-B80F-4318-B4EF-EBBCC2C8D240}">
      <dsp:nvSpPr>
        <dsp:cNvPr id="0" name=""/>
        <dsp:cNvSpPr/>
      </dsp:nvSpPr>
      <dsp:spPr>
        <a:xfrm>
          <a:off x="1348" y="2609107"/>
          <a:ext cx="2204656" cy="1102328"/>
        </a:xfrm>
        <a:prstGeom prst="roundRect">
          <a:avLst/>
        </a:prstGeom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dirty="0"/>
            <a:t>naivita</a:t>
          </a:r>
        </a:p>
      </dsp:txBody>
      <dsp:txXfrm>
        <a:off x="55159" y="2662918"/>
        <a:ext cx="2097034" cy="994706"/>
      </dsp:txXfrm>
    </dsp:sp>
    <dsp:sp modelId="{7D84480A-BBB8-4200-854A-1CDD163C27CB}">
      <dsp:nvSpPr>
        <dsp:cNvPr id="0" name=""/>
        <dsp:cNvSpPr/>
      </dsp:nvSpPr>
      <dsp:spPr>
        <a:xfrm>
          <a:off x="2668982" y="2609107"/>
          <a:ext cx="2204656" cy="1102328"/>
        </a:xfrm>
        <a:prstGeom prst="roundRect">
          <a:avLst/>
        </a:prstGeom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dirty="0"/>
            <a:t>irónia</a:t>
          </a:r>
        </a:p>
      </dsp:txBody>
      <dsp:txXfrm>
        <a:off x="2722793" y="2662918"/>
        <a:ext cx="2097034" cy="994706"/>
      </dsp:txXfrm>
    </dsp:sp>
    <dsp:sp modelId="{1C99AF46-6534-4954-99DA-49FE0A1D601F}">
      <dsp:nvSpPr>
        <dsp:cNvPr id="0" name=""/>
        <dsp:cNvSpPr/>
      </dsp:nvSpPr>
      <dsp:spPr>
        <a:xfrm>
          <a:off x="5336616" y="2609107"/>
          <a:ext cx="2499418" cy="1102328"/>
        </a:xfrm>
        <a:prstGeom prst="roundRect">
          <a:avLst/>
        </a:prstGeom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dirty="0"/>
            <a:t>humor</a:t>
          </a:r>
        </a:p>
      </dsp:txBody>
      <dsp:txXfrm>
        <a:off x="5390427" y="2662918"/>
        <a:ext cx="2391796" cy="994706"/>
      </dsp:txXfrm>
    </dsp:sp>
    <dsp:sp modelId="{285F239A-C98E-480C-AB4E-F3453A963189}">
      <dsp:nvSpPr>
        <dsp:cNvPr id="0" name=""/>
        <dsp:cNvSpPr/>
      </dsp:nvSpPr>
      <dsp:spPr>
        <a:xfrm>
          <a:off x="8299012" y="2609107"/>
          <a:ext cx="2204656" cy="1102328"/>
        </a:xfrm>
        <a:prstGeom prst="roundRect">
          <a:avLst/>
        </a:prstGeom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dirty="0"/>
            <a:t>absurdita</a:t>
          </a:r>
        </a:p>
      </dsp:txBody>
      <dsp:txXfrm>
        <a:off x="8352823" y="2662918"/>
        <a:ext cx="2097034" cy="99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76CD-C5B9-4CC0-BE2B-92ABD0319C2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3A73-6195-4B7C-B011-3244E8723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814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63A73-6195-4B7C-B011-3244E872314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567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63A73-6195-4B7C-B011-3244E872314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972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48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5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080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87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24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39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68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8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9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36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25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0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11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781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895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998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524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CE56A7-5E30-490D-B112-E32B6D5DB993}" type="datetimeFigureOut">
              <a:rPr lang="sk-SK" smtClean="0"/>
              <a:t>28. 3. 2023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04F2A48-4A47-470C-8154-E6DAB52FDF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4023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BDBF-E0C9-4F6A-95C7-6CBB034F2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8255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Komika </a:t>
            </a: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  <a:b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sk-SK" sz="5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teoretické východiská</a:t>
            </a: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CE3835-5B23-4F36-974D-10AEE36AE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52493"/>
            <a:ext cx="9144000" cy="1655762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Narativní</a:t>
            </a: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k-SK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kultura</a:t>
            </a: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28. 3. 2023</a:t>
            </a:r>
          </a:p>
        </p:txBody>
      </p:sp>
    </p:spTree>
    <p:extLst>
      <p:ext uri="{BB962C8B-B14F-4D97-AF65-F5344CB8AC3E}">
        <p14:creationId xmlns:p14="http://schemas.microsoft.com/office/powerpoint/2010/main" val="381398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7125D-D662-964E-BA2B-0F798519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Absurdita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4B97F1-3E43-B7F7-5B11-12350EB3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Ide babka po púšti, padne na ňu balkón a hovorí:</a:t>
            </a:r>
            <a:br>
              <a:rPr lang="sk-SK" dirty="0"/>
            </a:br>
            <a:r>
              <a:rPr lang="sk-SK" dirty="0"/>
              <a:t>„To nevadí, ja mám doma gitaru.“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72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62F92-C40F-338C-AEE2-3B1B2527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Teórie komiky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9B6928-A3D8-6FD1-C65F-48D9C470D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err="1"/>
              <a:t>Reduktívne</a:t>
            </a:r>
            <a:endParaRPr lang="en-GB" sz="32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640B332-9D97-6771-263D-ACEFDE66A5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8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superiority/</a:t>
            </a:r>
            <a:r>
              <a:rPr lang="sk-SK" sz="2800" i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inferiority</a:t>
            </a:r>
            <a:endParaRPr lang="sk-SK" sz="2800" i="1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800" i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Inkongruencie</a:t>
            </a:r>
            <a:endParaRPr lang="sk-SK" sz="2800" i="1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8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relaxácie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48341A-0D92-EC93-7513-63F1FEF12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3200" dirty="0" err="1"/>
              <a:t>Reštruktívne</a:t>
            </a:r>
            <a:endParaRPr lang="en-GB" sz="3200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9B94B6F-E5D2-6C06-309C-2A741CFEFF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5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063C4-39F0-46A1-AB92-0C2ABFBE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Reduktívne</a:t>
            </a:r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 teoretické prístupy</a:t>
            </a:r>
            <a:endParaRPr lang="sk-SK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486A8-328B-4354-9A06-0AA5CFBA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Hľadanie pôvodu smiešneho mimo samotnú komiku</a:t>
            </a:r>
          </a:p>
          <a:p>
            <a:pPr marL="0" lvl="0" indent="0">
              <a:lnSpc>
                <a:spcPct val="107000"/>
              </a:lnSpc>
              <a:buNone/>
            </a:pPr>
            <a:endParaRPr lang="sk-SK" sz="32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NewPSMT-Identity-H"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Teórie </a:t>
            </a: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superiority/</a:t>
            </a:r>
            <a:r>
              <a:rPr lang="sk-SK" sz="3200" i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inferiority</a:t>
            </a: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 agresia, poníženie, antipatia</a:t>
            </a:r>
          </a:p>
          <a:p>
            <a:pPr marL="342900" lvl="0" indent="-342900">
              <a:lnSpc>
                <a:spcPct val="107000"/>
              </a:lnSpc>
              <a:buFont typeface="CourierNewPSMT-Identity-H"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Teórie </a:t>
            </a:r>
            <a:r>
              <a:rPr lang="sk-SK" sz="3200" i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inkongruencie</a:t>
            </a: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 vytváranie vzťahov medzi nesúrodými prvkami</a:t>
            </a:r>
          </a:p>
          <a:p>
            <a:pPr marL="342900" lvl="0" indent="-342900">
              <a:lnSpc>
                <a:spcPct val="107000"/>
              </a:lnSpc>
              <a:buFont typeface="CourierNewPSMT-Identity-H"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Teórie </a:t>
            </a: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relaxácie 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 uvoľnenie energie a emócií, relaxácia</a:t>
            </a:r>
            <a:endParaRPr lang="sk-SK" sz="4400" dirty="0">
              <a:solidFill>
                <a:schemeClr val="bg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9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79D67-266D-442F-A5D1-314E4272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Reštitutívne</a:t>
            </a:r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 teórie </a:t>
            </a:r>
            <a:endParaRPr lang="sk-SK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0EBFD-8323-4668-8B6E-BA904A673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Hľadanie príčin vzniku smiešneho vo vnútri komického</a:t>
            </a:r>
          </a:p>
          <a:p>
            <a:pPr marL="0" indent="0">
              <a:buNone/>
            </a:pP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technika (mechanizmus) vtipu – slovná hračka, dvojzmysly, </a:t>
            </a: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eufemizmus, metafora, inotaj, </a:t>
            </a:r>
            <a:r>
              <a:rPr lang="sk-SK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hyperbolizácia</a:t>
            </a: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, prirovnania, vulgarizmy...</a:t>
            </a: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F9D2E-2F33-48F4-BE4E-5F4A817C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Klasifikácia v </a:t>
            </a:r>
            <a:r>
              <a:rPr lang="sk-SK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socio</a:t>
            </a:r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-kultúrnych vedách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909F5-E1CC-4560-9C47-D6203460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076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CourierNewPSMT-Identity-H"/>
              </a:rPr>
              <a:t> Animálna komika</a:t>
            </a:r>
            <a:endParaRPr lang="cs-CZ" sz="32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CourierNewPSMT-Identity-H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CourierNewPSMT-Identity-H"/>
              </a:rPr>
              <a:t> Sexuálna komika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CourierNewPSMT-Identity-H"/>
              </a:rPr>
              <a:t> Sociálna komika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CourierNewPSMT-Identity-H"/>
              </a:rPr>
              <a:t> Kultúrna komika</a:t>
            </a:r>
            <a:endParaRPr lang="cs-CZ" sz="32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CourierNewPSMT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153494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B1C1B-E8A8-4394-81DC-625CD46C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Klasifikácia komiky na základe</a:t>
            </a:r>
            <a:b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892CE-51CB-4D43-AFB4-39FDF7CD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neverbálna (gag)</a:t>
            </a:r>
            <a:endParaRPr lang="cs-CZ" sz="32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verbálna (vtip)</a:t>
            </a:r>
            <a:endParaRPr lang="cs-CZ" sz="32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výtvarná (karikatúra)</a:t>
            </a:r>
            <a:endParaRPr lang="sk-SK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Obrázek 4" descr="Obsah obrázku zeď, interiér, socha, kámen&#10;&#10;Popis byl vytvořen automaticky">
            <a:extLst>
              <a:ext uri="{FF2B5EF4-FFF2-40B4-BE49-F238E27FC236}">
                <a16:creationId xmlns:a16="http://schemas.microsoft.com/office/drawing/2014/main" id="{AC6A0CDF-E557-4A30-A660-1D47E6355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08" y="1690688"/>
            <a:ext cx="3668792" cy="51673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228AE90-7877-4B7F-85C5-BF179DA08606}"/>
              </a:ext>
            </a:extLst>
          </p:cNvPr>
          <p:cNvSpPr txBox="1"/>
          <p:nvPr/>
        </p:nvSpPr>
        <p:spPr>
          <a:xfrm>
            <a:off x="5576483" y="6370375"/>
            <a:ext cx="400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Franz </a:t>
            </a:r>
            <a:r>
              <a:rPr lang="sk-SK" dirty="0" err="1"/>
              <a:t>Xaver</a:t>
            </a:r>
            <a:r>
              <a:rPr lang="sk-SK" dirty="0"/>
              <a:t> Messerschmidt</a:t>
            </a:r>
          </a:p>
        </p:txBody>
      </p:sp>
    </p:spTree>
    <p:extLst>
      <p:ext uri="{BB962C8B-B14F-4D97-AF65-F5344CB8AC3E}">
        <p14:creationId xmlns:p14="http://schemas.microsoft.com/office/powerpoint/2010/main" val="130087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9D392-C6F4-82D8-AF36-F852CE53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Antika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013F32-67FC-B82B-6886-CC537A44B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Komédia ako divadelný žáner</a:t>
            </a:r>
          </a:p>
          <a:p>
            <a:endParaRPr lang="sk-SK" dirty="0"/>
          </a:p>
          <a:p>
            <a:r>
              <a:rPr lang="sk-SK" dirty="0"/>
              <a:t>Sokrates – irónia</a:t>
            </a:r>
          </a:p>
          <a:p>
            <a:endParaRPr lang="sk-SK" dirty="0"/>
          </a:p>
          <a:p>
            <a:r>
              <a:rPr lang="sk-SK" dirty="0"/>
              <a:t>Platón a Aristoteles – superiorita</a:t>
            </a:r>
          </a:p>
          <a:p>
            <a:endParaRPr lang="en-GB" dirty="0"/>
          </a:p>
        </p:txBody>
      </p:sp>
      <p:pic>
        <p:nvPicPr>
          <p:cNvPr id="7" name="Obrázok 6" descr="Obrázok, na ktorom je osoba">
            <a:extLst>
              <a:ext uri="{FF2B5EF4-FFF2-40B4-BE49-F238E27FC236}">
                <a16:creationId xmlns:a16="http://schemas.microsoft.com/office/drawing/2014/main" id="{EBEED0E8-AFC8-A010-20B3-DC6629C564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5" b="98571" l="10000" r="90000">
                        <a14:foregroundMark x1="31222" y1="9365" x2="29556" y2="19206"/>
                        <a14:foregroundMark x1="59444" y1="2857" x2="66233" y2="2326"/>
                        <a14:foregroundMark x1="75000" y1="82540" x2="80889" y2="93651"/>
                        <a14:foregroundMark x1="80889" y1="93651" x2="84333" y2="83175"/>
                        <a14:foregroundMark x1="83444" y1="77302" x2="81778" y2="80159"/>
                        <a14:foregroundMark x1="56667" y1="97778" x2="78556" y2="98095"/>
                        <a14:foregroundMark x1="23333" y1="99206" x2="33111" y2="97937"/>
                        <a14:foregroundMark x1="33111" y1="97937" x2="44667" y2="98571"/>
                        <a14:backgroundMark x1="66889" y1="1429" x2="66889" y2="1429"/>
                        <a14:backgroundMark x1="67556" y1="2540" x2="67556" y2="2540"/>
                        <a14:backgroundMark x1="66444" y1="1905" x2="67667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69" y="3314393"/>
            <a:ext cx="5062296" cy="35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ocha&#10;&#10;Automaticky generovaný popis">
            <a:extLst>
              <a:ext uri="{FF2B5EF4-FFF2-40B4-BE49-F238E27FC236}">
                <a16:creationId xmlns:a16="http://schemas.microsoft.com/office/drawing/2014/main" id="{91BF09EE-88CD-EDD2-1939-FE6B51A58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-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8ABFB8-2ED6-970E-3B34-D8BEE59D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sk-SK" sz="4200"/>
              <a:t>Stredovek a kresťanská cirkev</a:t>
            </a:r>
            <a:endParaRPr lang="en-GB" sz="42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D717DB-3E0C-FDCF-E41A-6A238EFB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171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Ambivalentný vzťah stredovekej a </a:t>
            </a:r>
            <a:r>
              <a:rPr lang="sk-SK" sz="2400" dirty="0" err="1"/>
              <a:t>ranenovovekej</a:t>
            </a:r>
            <a:r>
              <a:rPr lang="sk-SK" sz="2400" dirty="0"/>
              <a:t> cirkvi ku komike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sp>
        <p:nvSpPr>
          <p:cNvPr id="7" name="Bublina reči: obdĺžnik so zaoblenými rohmi 6">
            <a:extLst>
              <a:ext uri="{FF2B5EF4-FFF2-40B4-BE49-F238E27FC236}">
                <a16:creationId xmlns:a16="http://schemas.microsoft.com/office/drawing/2014/main" id="{DCCCB361-6D99-C1CB-61FC-31D7C530638F}"/>
              </a:ext>
            </a:extLst>
          </p:cNvPr>
          <p:cNvSpPr/>
          <p:nvPr/>
        </p:nvSpPr>
        <p:spPr>
          <a:xfrm>
            <a:off x="6285185" y="106882"/>
            <a:ext cx="3825766" cy="1842047"/>
          </a:xfrm>
          <a:prstGeom prst="wedgeRoundRectCallout">
            <a:avLst>
              <a:gd name="adj1" fmla="val 66255"/>
              <a:gd name="adj2" fmla="val 46524"/>
              <a:gd name="adj3" fmla="val 16667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bg1"/>
                </a:solidFill>
              </a:rPr>
              <a:t>„Táto strana je už pripravená, otoč ma na druhú!“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6F2410A-116F-70C5-7B8E-B5A912D79C6B}"/>
              </a:ext>
            </a:extLst>
          </p:cNvPr>
          <p:cNvSpPr txBox="1"/>
          <p:nvPr/>
        </p:nvSpPr>
        <p:spPr>
          <a:xfrm>
            <a:off x="7912326" y="6402807"/>
            <a:ext cx="468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Sochár </a:t>
            </a:r>
            <a:r>
              <a:rPr lang="en-GB" dirty="0"/>
              <a:t>Gian Lorenzo Bernini</a:t>
            </a:r>
            <a:r>
              <a:rPr lang="sk-SK" dirty="0"/>
              <a:t> (1598 – 1680)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24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17597-0CC3-3138-0FCC-87E175C0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321733"/>
            <a:ext cx="6105144" cy="1324506"/>
          </a:xfrm>
        </p:spPr>
        <p:txBody>
          <a:bodyPr anchor="ctr">
            <a:normAutofit/>
          </a:bodyPr>
          <a:lstStyle/>
          <a:p>
            <a:r>
              <a:rPr lang="sk-SK" sz="3600" dirty="0"/>
              <a:t>Renesancia a ranný novovek</a:t>
            </a:r>
            <a:endParaRPr lang="en-GB" sz="3600" dirty="0"/>
          </a:p>
        </p:txBody>
      </p:sp>
      <p:pic>
        <p:nvPicPr>
          <p:cNvPr id="4" name="Obrázek 7" descr="Obsah obrázku text, perokresba&#10;&#10;Popis byl vytvořen automaticky">
            <a:extLst>
              <a:ext uri="{FF2B5EF4-FFF2-40B4-BE49-F238E27FC236}">
                <a16:creationId xmlns:a16="http://schemas.microsoft.com/office/drawing/2014/main" id="{4DF55791-F0EE-B9D8-6613-3B3E690F0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b="2493"/>
          <a:stretch/>
        </p:blipFill>
        <p:spPr>
          <a:xfrm>
            <a:off x="836009" y="1262423"/>
            <a:ext cx="3818287" cy="4295584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4DF439-92C2-806B-C06B-B116F24E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379" y="1646239"/>
            <a:ext cx="6809361" cy="4530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Vysoká literatúra – dvorská kritika</a:t>
            </a:r>
          </a:p>
          <a:p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Erasmus Rotterdamský – </a:t>
            </a:r>
            <a:r>
              <a:rPr lang="sk-SK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Chvála bláznivosti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, 1509</a:t>
            </a:r>
          </a:p>
          <a:p>
            <a:r>
              <a:rPr lang="pt-BR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Francoise Rabelaise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– </a:t>
            </a:r>
            <a:r>
              <a:rPr lang="pt-BR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Gargantua a Pantagruel </a:t>
            </a:r>
            <a:r>
              <a:rPr lang="pt-BR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(1532–1564)</a:t>
            </a: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sk-SK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Miguel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de </a:t>
            </a:r>
            <a:r>
              <a:rPr lang="sk-SK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Cervantes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– </a:t>
            </a:r>
            <a:r>
              <a:rPr lang="sk-SK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Dômyselný rytier Don </a:t>
            </a:r>
            <a:r>
              <a:rPr lang="sk-SK" i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Quijote</a:t>
            </a:r>
            <a:r>
              <a:rPr lang="sk-SK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de la </a:t>
            </a:r>
            <a:r>
              <a:rPr lang="sk-SK" i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Mancha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, 1605</a:t>
            </a:r>
          </a:p>
          <a:p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René Descartes </a:t>
            </a:r>
            <a:r>
              <a:rPr lang="sk-SK" dirty="0"/>
              <a:t>(1596–1650) 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– dielo </a:t>
            </a:r>
            <a:r>
              <a:rPr lang="sk-SK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Vášne duše </a:t>
            </a: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- základy teórií relaxácie</a:t>
            </a:r>
          </a:p>
          <a:p>
            <a:pPr marL="0" indent="0">
              <a:buNone/>
            </a:pPr>
            <a:endParaRPr lang="sk-SK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endParaRPr lang="en-GB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46756F5-4953-78AF-2F0B-ADDE468A0F55}"/>
              </a:ext>
            </a:extLst>
          </p:cNvPr>
          <p:cNvSpPr txBox="1"/>
          <p:nvPr/>
        </p:nvSpPr>
        <p:spPr>
          <a:xfrm>
            <a:off x="777168" y="5595577"/>
            <a:ext cx="263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dirty="0" err="1"/>
              <a:t>Pablo</a:t>
            </a:r>
            <a:r>
              <a:rPr lang="sk-SK" dirty="0"/>
              <a:t> Picasso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8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D6CD1-A0C6-8107-F6B2-B2A02887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7B758C-8272-B5B3-FE98-A93DB2A1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/>
              <a:t>„</a:t>
            </a:r>
            <a:r>
              <a:rPr lang="sk-SK" i="1" dirty="0" err="1"/>
              <a:t>Poznáváme</a:t>
            </a:r>
            <a:r>
              <a:rPr lang="sk-SK" i="1" dirty="0"/>
              <a:t> z vlastní </a:t>
            </a:r>
            <a:r>
              <a:rPr lang="sk-SK" i="1" dirty="0" err="1"/>
              <a:t>zkušenosti</a:t>
            </a:r>
            <a:r>
              <a:rPr lang="sk-SK" i="1" dirty="0"/>
              <a:t>, že </a:t>
            </a:r>
            <a:r>
              <a:rPr lang="sk-SK" i="1" dirty="0" err="1"/>
              <a:t>pokud</a:t>
            </a:r>
            <a:r>
              <a:rPr lang="sk-SK" i="1" dirty="0"/>
              <a:t> </a:t>
            </a:r>
            <a:r>
              <a:rPr lang="sk-SK" i="1" dirty="0" err="1"/>
              <a:t>jsme</a:t>
            </a:r>
            <a:r>
              <a:rPr lang="sk-SK" i="1" dirty="0"/>
              <a:t> </a:t>
            </a:r>
            <a:r>
              <a:rPr lang="sk-SK" i="1" dirty="0" err="1"/>
              <a:t>mimořádně</a:t>
            </a:r>
            <a:r>
              <a:rPr lang="sk-SK" i="1" dirty="0"/>
              <a:t> šťastní, nikdy nás </a:t>
            </a:r>
            <a:r>
              <a:rPr lang="sk-SK" i="1" dirty="0" err="1"/>
              <a:t>předmět</a:t>
            </a:r>
            <a:r>
              <a:rPr lang="sk-SK" i="1" dirty="0"/>
              <a:t> tohto </a:t>
            </a:r>
            <a:r>
              <a:rPr lang="sk-SK" i="1" dirty="0" err="1"/>
              <a:t>štěstí</a:t>
            </a:r>
            <a:r>
              <a:rPr lang="sk-SK" i="1" dirty="0"/>
              <a:t> </a:t>
            </a:r>
            <a:r>
              <a:rPr lang="sk-SK" i="1" dirty="0" err="1"/>
              <a:t>nepřijměje</a:t>
            </a:r>
            <a:r>
              <a:rPr lang="sk-SK" i="1" dirty="0"/>
              <a:t> k hlasitému </a:t>
            </a:r>
            <a:r>
              <a:rPr lang="sk-SK" i="1" dirty="0" err="1"/>
              <a:t>smíchu</a:t>
            </a:r>
            <a:r>
              <a:rPr lang="sk-SK" i="1" dirty="0"/>
              <a:t>; a </a:t>
            </a:r>
            <a:r>
              <a:rPr lang="sk-SK" i="1" dirty="0" err="1"/>
              <a:t>ve</a:t>
            </a:r>
            <a:r>
              <a:rPr lang="sk-SK" i="1" dirty="0"/>
              <a:t> </a:t>
            </a:r>
            <a:r>
              <a:rPr lang="sk-SK" i="1" dirty="0" err="1"/>
              <a:t>skutečnosti</a:t>
            </a:r>
            <a:r>
              <a:rPr lang="sk-SK" i="1" dirty="0"/>
              <a:t> nás k </a:t>
            </a:r>
            <a:r>
              <a:rPr lang="sk-SK" i="1" dirty="0" err="1"/>
              <a:t>němu</a:t>
            </a:r>
            <a:r>
              <a:rPr lang="sk-SK" i="1" dirty="0"/>
              <a:t> </a:t>
            </a:r>
            <a:r>
              <a:rPr lang="sk-SK" i="1" dirty="0" err="1"/>
              <a:t>nemůže</a:t>
            </a:r>
            <a:r>
              <a:rPr lang="sk-SK" i="1" dirty="0"/>
              <a:t> </a:t>
            </a:r>
            <a:r>
              <a:rPr lang="sk-SK" i="1" dirty="0" err="1"/>
              <a:t>žádná</a:t>
            </a:r>
            <a:r>
              <a:rPr lang="sk-SK" i="1" dirty="0"/>
              <a:t> </a:t>
            </a:r>
            <a:r>
              <a:rPr lang="sk-SK" i="1" dirty="0" err="1"/>
              <a:t>příčina</a:t>
            </a:r>
            <a:r>
              <a:rPr lang="sk-SK" i="1" dirty="0"/>
              <a:t> </a:t>
            </a:r>
            <a:r>
              <a:rPr lang="sk-SK" i="1" dirty="0" err="1"/>
              <a:t>podnítit</a:t>
            </a:r>
            <a:r>
              <a:rPr lang="sk-SK" i="1" dirty="0"/>
              <a:t> </a:t>
            </a:r>
            <a:r>
              <a:rPr lang="sk-SK" i="1" dirty="0" err="1"/>
              <a:t>snáze</a:t>
            </a:r>
            <a:r>
              <a:rPr lang="sk-SK" i="1" dirty="0"/>
              <a:t> než </a:t>
            </a:r>
            <a:r>
              <a:rPr lang="sk-SK" i="1" dirty="0" err="1"/>
              <a:t>smutek</a:t>
            </a:r>
            <a:r>
              <a:rPr lang="sk-SK" i="1" dirty="0"/>
              <a:t>.“</a:t>
            </a:r>
          </a:p>
          <a:p>
            <a:pPr marL="0" indent="0">
              <a:buNone/>
            </a:pPr>
            <a:endParaRPr lang="sk-SK" dirty="0"/>
          </a:p>
          <a:p>
            <a:pPr marL="0" indent="0" algn="r">
              <a:buNone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René Descartes </a:t>
            </a:r>
            <a:r>
              <a:rPr lang="sk-SK" dirty="0"/>
              <a:t>(1596–1650)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30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D3792-6716-D6F8-5958-E856D42C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Prvé asociácie so slovom humor...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C7B8F7-5F9A-FCBD-8232-CAAB968D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19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EC80-1CA2-64EB-82FA-42D8C230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Osvietenectvo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C3B1CE-EE7D-AF9F-CB42-3B9EE3BD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0" y="2141537"/>
            <a:ext cx="6525939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Immanuel</a:t>
            </a: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 Kant (1724–1804) - </a:t>
            </a:r>
            <a:r>
              <a:rPr lang="sk-SK" i="1" dirty="0"/>
              <a:t>Kritika </a:t>
            </a:r>
            <a:r>
              <a:rPr lang="sk-SK" i="1" dirty="0" err="1"/>
              <a:t>soudnosti</a:t>
            </a:r>
            <a:r>
              <a:rPr lang="sk-SK" dirty="0"/>
              <a:t>,</a:t>
            </a:r>
            <a:r>
              <a:rPr lang="sk-SK" i="1" dirty="0"/>
              <a:t> </a:t>
            </a:r>
            <a:r>
              <a:rPr lang="sk-SK" dirty="0"/>
              <a:t>1790</a:t>
            </a:r>
            <a:endParaRPr lang="sk-SK" sz="2400" dirty="0"/>
          </a:p>
          <a:p>
            <a:pPr>
              <a:buFontTx/>
              <a:buChar char="-"/>
            </a:pPr>
            <a:r>
              <a:rPr lang="sk-SK" sz="2400" dirty="0"/>
              <a:t>teória </a:t>
            </a:r>
            <a:r>
              <a:rPr lang="sk-SK" sz="2400" dirty="0" err="1"/>
              <a:t>inkongruencie</a:t>
            </a:r>
            <a:r>
              <a:rPr lang="sk-SK" sz="2400" dirty="0"/>
              <a:t> - nesúlad medzi očakávaným a tým, čo príde</a:t>
            </a:r>
            <a:endParaRPr lang="sk-SK" dirty="0"/>
          </a:p>
          <a:p>
            <a:endParaRPr lang="en-GB" dirty="0"/>
          </a:p>
        </p:txBody>
      </p:sp>
      <p:pic>
        <p:nvPicPr>
          <p:cNvPr id="5" name="Obrázok 4" descr="Obrázok, na ktorom je text, kniha, osoba&#10;&#10;Automaticky generovaný popis">
            <a:extLst>
              <a:ext uri="{FF2B5EF4-FFF2-40B4-BE49-F238E27FC236}">
                <a16:creationId xmlns:a16="http://schemas.microsoft.com/office/drawing/2014/main" id="{2FA5317C-9696-FAF3-A4ED-8FF159858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3794" r="3389" b="6650"/>
          <a:stretch/>
        </p:blipFill>
        <p:spPr>
          <a:xfrm>
            <a:off x="7889131" y="2049502"/>
            <a:ext cx="3887821" cy="39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1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CA55A3F3-DF64-CE43-E333-D733DC0D4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r="6070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F2DA4D-53F5-5648-2EE1-F60B526C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sk-SK" b="1" dirty="0"/>
              <a:t>20. storočie</a:t>
            </a:r>
            <a:endParaRPr lang="en-GB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EE1CB1-4590-3DCA-75CA-8D79250C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351338"/>
          </a:xfrm>
        </p:spPr>
        <p:txBody>
          <a:bodyPr>
            <a:normAutofit/>
          </a:bodyPr>
          <a:lstStyle/>
          <a:p>
            <a:r>
              <a:rPr lang="sk-SK" err="1"/>
              <a:t>Henri</a:t>
            </a:r>
            <a:r>
              <a:rPr lang="sk-SK"/>
              <a:t> </a:t>
            </a:r>
            <a:r>
              <a:rPr lang="sk-SK" err="1"/>
              <a:t>Bergson</a:t>
            </a:r>
            <a:r>
              <a:rPr lang="sk-SK"/>
              <a:t> (1859 – 1941)</a:t>
            </a:r>
          </a:p>
          <a:p>
            <a:r>
              <a:rPr lang="sk-SK" err="1"/>
              <a:t>Sigmund</a:t>
            </a:r>
            <a:r>
              <a:rPr lang="sk-SK"/>
              <a:t> </a:t>
            </a:r>
            <a:r>
              <a:rPr lang="sk-SK" err="1"/>
              <a:t>Freud</a:t>
            </a:r>
            <a:r>
              <a:rPr lang="sk-SK"/>
              <a:t> (1856 – 1939)</a:t>
            </a:r>
          </a:p>
          <a:p>
            <a:endParaRPr lang="sk-SK" b="1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48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029C7-5A78-42DF-9D2D-915E0C83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solidFill>
                  <a:schemeClr val="bg2">
                    <a:lumMod val="20000"/>
                    <a:lumOff val="80000"/>
                  </a:schemeClr>
                </a:solidFill>
              </a:rPr>
              <a:t>Henri Bergson (1859 – 1941)</a:t>
            </a:r>
            <a:endParaRPr lang="sk-SK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8D34D-F6B1-4B8D-B549-A5DBB692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38" y="1825625"/>
            <a:ext cx="7488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filozofia života</a:t>
            </a:r>
          </a:p>
          <a:p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Esej </a:t>
            </a:r>
            <a:r>
              <a:rPr lang="sk-SK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Smích</a:t>
            </a: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(1899):</a:t>
            </a:r>
          </a:p>
          <a:p>
            <a:pPr marL="0" indent="0">
              <a:buNone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Základné charakteristické prvky komiky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Výhradne ľudská schopnosť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Komika je necitlivá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Podmienená sociálnym kontaktom</a:t>
            </a:r>
          </a:p>
          <a:p>
            <a:pPr>
              <a:buFontTx/>
              <a:buChar char="-"/>
            </a:pP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Obrázok 4" descr="Obrázok, na ktorom je nebo, exteriér, cicavec, lev&#10;&#10;Automaticky generovaný popis">
            <a:extLst>
              <a:ext uri="{FF2B5EF4-FFF2-40B4-BE49-F238E27FC236}">
                <a16:creationId xmlns:a16="http://schemas.microsoft.com/office/drawing/2014/main" id="{62F205DD-6911-D0AD-C6AD-0A0FFB5C4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4"/>
          <a:stretch/>
        </p:blipFill>
        <p:spPr>
          <a:xfrm>
            <a:off x="7095516" y="2309990"/>
            <a:ext cx="4558219" cy="33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3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63F07-DF36-430D-9606-4B089B9A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Sigmund</a:t>
            </a:r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Freud</a:t>
            </a:r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(1856 – 1939)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90591-D61F-4261-86AF-290ED4B9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Vtip a jeho </a:t>
            </a:r>
            <a:r>
              <a:rPr lang="sk-SK" sz="3200" i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vztah</a:t>
            </a: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sk-SK" sz="3200" i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nevědomí</a:t>
            </a:r>
            <a:r>
              <a:rPr lang="sk-SK" sz="3200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(1905)</a:t>
            </a:r>
          </a:p>
          <a:p>
            <a:pPr>
              <a:buFontTx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Súvisí s nevedomím</a:t>
            </a:r>
          </a:p>
          <a:p>
            <a:pPr>
              <a:buFontTx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Podobnosť snov a vtipov</a:t>
            </a:r>
          </a:p>
          <a:p>
            <a:pPr>
              <a:buFontTx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Nevedomí </a:t>
            </a:r>
            <a:r>
              <a:rPr lang="sk-SK" sz="3200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. vedomí vtip</a:t>
            </a:r>
          </a:p>
          <a:p>
            <a:pPr>
              <a:buFontTx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Vtip ako jediný tolerovaný spôsob hovorenia o tabu</a:t>
            </a:r>
          </a:p>
          <a:p>
            <a:pPr>
              <a:buFontTx/>
              <a:buChar char="-"/>
            </a:pPr>
            <a:endParaRPr lang="sk-SK" sz="3200" dirty="0">
              <a:solidFill>
                <a:schemeClr val="bg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sz="3200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Techniky vtipu</a:t>
            </a:r>
          </a:p>
        </p:txBody>
      </p:sp>
    </p:spTree>
    <p:extLst>
      <p:ext uri="{BB962C8B-B14F-4D97-AF65-F5344CB8AC3E}">
        <p14:creationId xmlns:p14="http://schemas.microsoft.com/office/powerpoint/2010/main" val="281489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1CF98-4931-42C0-BD56-4AF2ED2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Sociálne aspekty komiky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F77A3-7A8C-4BD9-8918-5E88D397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Akt agresie (moc)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Získanie sympatií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Nadväzovanie a budovanie vzťahov</a:t>
            </a:r>
          </a:p>
          <a:p>
            <a:r>
              <a:rPr lang="sk-SK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Bagatelizácia</a:t>
            </a: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zbavenie sa zodpovednosti</a:t>
            </a:r>
          </a:p>
          <a:p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5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D3792-6716-D6F8-5958-E856D42C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Má podľa vás komika hranice?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C7B8F7-5F9A-FCBD-8232-CAAB968D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15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45F68-B1D2-4C1C-AAE8-ACFD093D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1CA0A6-16E1-4A96-B04A-BBCE5AF9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Bergson, Henri: </a:t>
            </a:r>
            <a:r>
              <a:rPr lang="sv-SE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Smích. </a:t>
            </a:r>
            <a:r>
              <a:rPr lang="sv-S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Praha: Naše vojsko, 2012.</a:t>
            </a: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k-SK" b="0" i="0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Borecký</a:t>
            </a:r>
            <a:r>
              <a:rPr lang="sk-SK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Vladimír: </a:t>
            </a:r>
            <a:r>
              <a:rPr lang="sk-SK" b="0" i="1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Teorie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komiky</a:t>
            </a:r>
            <a:r>
              <a:rPr lang="sk-SK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Praha: </a:t>
            </a:r>
            <a:r>
              <a:rPr lang="sk-SK" b="0" i="0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Hynek</a:t>
            </a:r>
            <a:r>
              <a:rPr lang="sk-SK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2000.</a:t>
            </a:r>
          </a:p>
          <a:p>
            <a:pPr marL="0" indent="0" algn="l">
              <a:buNone/>
            </a:pP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Davies, Christie: </a:t>
            </a:r>
            <a:r>
              <a:rPr lang="en-US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Jokes and Targets. </a:t>
            </a:r>
            <a:r>
              <a:rPr lang="en-US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Bloomington: Indiana University Press, 2011.</a:t>
            </a:r>
            <a:endParaRPr lang="sk-SK" b="0" i="0" u="none" strike="noStrike" baseline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l">
              <a:buNone/>
            </a:pP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l">
              <a:buNone/>
            </a:pPr>
            <a:r>
              <a:rPr lang="sk-SK" b="0" i="0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Freud</a:t>
            </a:r>
            <a:r>
              <a:rPr lang="sk-SK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sk-SK" b="0" i="0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Sigmund</a:t>
            </a:r>
            <a:r>
              <a:rPr lang="sk-SK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Vtip a jeho </a:t>
            </a:r>
            <a:r>
              <a:rPr lang="sk-SK" b="0" i="1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vztah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k </a:t>
            </a:r>
            <a:r>
              <a:rPr lang="sk-SK" b="0" i="1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nevědomí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sk-SK" b="0" i="1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Sebrané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spisy </a:t>
            </a:r>
            <a:r>
              <a:rPr lang="sk-SK" b="0" i="1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Sigmunda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k-SK" b="0" i="1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Freuda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sk-SK" b="0" i="1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šestá</a:t>
            </a: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k-SK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kniha</a:t>
            </a:r>
            <a:r>
              <a:rPr lang="sk-SK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Praha: Psychoanalytické </a:t>
            </a:r>
            <a:r>
              <a:rPr lang="sk-SK" b="0" i="0" u="none" strike="noStrike" baseline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nakladatelství</a:t>
            </a:r>
            <a:r>
              <a:rPr lang="sk-SK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2005.</a:t>
            </a: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1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FB8B2-C9F1-4CF0-AC3B-A4EBC8EA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Čo nás čaká: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B1962-39D0-47BA-8EDD-7E5AC5EA9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Základné pojmy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Teórie komiky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Klasifikácia komiky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Vývoj poznania o komike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Sociálne aspekty komiky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Estetika</a:t>
            </a:r>
          </a:p>
          <a:p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Etika</a:t>
            </a:r>
          </a:p>
          <a:p>
            <a:pPr marL="0" indent="0">
              <a:buNone/>
            </a:pP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Obrázok 4" descr="Obrázok, na ktorom je logo&#10;&#10;Automaticky generovaný popis">
            <a:extLst>
              <a:ext uri="{FF2B5EF4-FFF2-40B4-BE49-F238E27FC236}">
                <a16:creationId xmlns:a16="http://schemas.microsoft.com/office/drawing/2014/main" id="{06E20F06-FFC3-95EA-7004-D6B9B374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36" b="94403" l="9444" r="90000">
                        <a14:foregroundMark x1="54167" y1="90672" x2="53611" y2="91418"/>
                        <a14:foregroundMark x1="58056" y1="94403" x2="58056" y2="94403"/>
                        <a14:foregroundMark x1="45000" y1="7836" x2="45000" y2="7836"/>
                        <a14:foregroundMark x1="9444" y1="22388" x2="9444" y2="22388"/>
                        <a14:foregroundMark x1="69167" y1="30224" x2="69167" y2="3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71" y="1903957"/>
            <a:ext cx="4097129" cy="305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3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D3CEB-0A43-489F-83FE-466622D1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DE182-8FD5-420A-8998-5C8878288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„Podstatou tragédie je triumf smrti, ochota tragického hrdinu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vybrať si smrť ako prejav slobody voľby a dôstojnosti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v konfrontácii s realitou. Naproti tomu komédia ako nevedomá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štruktúra vyjadruje individuálnu schopnosť zvoliť si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sk-SK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>pri konfrontácii s realitou a jej limitmi život.“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indent="0" algn="l">
              <a:buNone/>
            </a:pPr>
            <a:endParaRPr lang="sk-SK" sz="1800" b="0" i="0" u="none" strike="noStrike" baseline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l">
              <a:buNone/>
            </a:pPr>
            <a:endParaRPr lang="sk-SK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l">
              <a:buNone/>
            </a:pPr>
            <a:endParaRPr lang="sk-SK" sz="1800" b="0" i="0" u="none" strike="noStrike" baseline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l">
              <a:buNone/>
            </a:pPr>
            <a:endParaRPr lang="sk-SK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l">
              <a:buNone/>
            </a:pPr>
            <a:endParaRPr lang="sk-SK" sz="1800" b="0" i="0" u="none" strike="noStrike" baseline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180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Heretik, Anton: </a:t>
            </a:r>
            <a:r>
              <a:rPr lang="sk-SK" sz="1800" b="0" i="1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Humor je vážna vec. Psychológia a psychopatológia komiky</a:t>
            </a:r>
            <a:r>
              <a:rPr lang="sk-SK" sz="180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Bratislava: Trio, 2013, s. 37</a:t>
            </a:r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0D47D-F5A9-42D5-B332-732C2C59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Komika ako kultúrny fenomén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6241B-6B29-4B6F-9C74-22DF9754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Historicky a kultúrne podmienená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Komika ako stratégia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Spôsob interpretácie sveta</a:t>
            </a:r>
          </a:p>
        </p:txBody>
      </p:sp>
    </p:spTree>
    <p:extLst>
      <p:ext uri="{BB962C8B-B14F-4D97-AF65-F5344CB8AC3E}">
        <p14:creationId xmlns:p14="http://schemas.microsoft.com/office/powerpoint/2010/main" val="51811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F4502-55BA-4C79-93D1-6E2538F7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3" y="374957"/>
            <a:ext cx="10515600" cy="1325563"/>
          </a:xfrm>
        </p:spPr>
        <p:txBody>
          <a:bodyPr/>
          <a:lstStyle/>
          <a:p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Komika </a:t>
            </a:r>
            <a:r>
              <a:rPr lang="sk-SK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vs</a:t>
            </a:r>
            <a:r>
              <a:rPr lang="sk-SK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humor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C1A0C5BE-FE80-4E49-83D3-69A1C6FA9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765748"/>
              </p:ext>
            </p:extLst>
          </p:nvPr>
        </p:nvGraphicFramePr>
        <p:xfrm>
          <a:off x="867697" y="2099945"/>
          <a:ext cx="10515600" cy="3711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43E1262-C3FD-4999-8A4C-DF9F7AE91D30}"/>
              </a:ext>
            </a:extLst>
          </p:cNvPr>
          <p:cNvSpPr txBox="1"/>
          <p:nvPr/>
        </p:nvSpPr>
        <p:spPr>
          <a:xfrm>
            <a:off x="867697" y="3825417"/>
            <a:ext cx="510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Základné rysy komiky</a:t>
            </a:r>
          </a:p>
        </p:txBody>
      </p:sp>
    </p:spTree>
    <p:extLst>
      <p:ext uri="{BB962C8B-B14F-4D97-AF65-F5344CB8AC3E}">
        <p14:creationId xmlns:p14="http://schemas.microsoft.com/office/powerpoint/2010/main" val="173915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27F8E-7691-38E9-B6B2-BD9A2C23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Naivita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5D62AF-C097-9055-B01C-AC7A497B1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Učitel</a:t>
            </a:r>
            <a:r>
              <a:rPr lang="en-GB" dirty="0"/>
              <a:t> se </a:t>
            </a:r>
            <a:r>
              <a:rPr lang="en-GB" dirty="0" err="1"/>
              <a:t>ptá</a:t>
            </a:r>
            <a:r>
              <a:rPr lang="en-GB" dirty="0"/>
              <a:t> </a:t>
            </a:r>
            <a:r>
              <a:rPr lang="en-GB" dirty="0" err="1"/>
              <a:t>žáků</a:t>
            </a:r>
            <a:r>
              <a:rPr lang="en-GB" dirty="0"/>
              <a:t>: „</a:t>
            </a:r>
            <a:r>
              <a:rPr lang="en-GB" dirty="0" err="1"/>
              <a:t>Kdo</a:t>
            </a:r>
            <a:r>
              <a:rPr lang="en-GB" dirty="0"/>
              <a:t> </a:t>
            </a:r>
            <a:r>
              <a:rPr lang="en-GB" dirty="0" err="1"/>
              <a:t>nařídil</a:t>
            </a:r>
            <a:r>
              <a:rPr lang="en-GB" dirty="0"/>
              <a:t> </a:t>
            </a:r>
            <a:r>
              <a:rPr lang="en-GB" dirty="0" err="1"/>
              <a:t>vraždu</a:t>
            </a:r>
            <a:r>
              <a:rPr lang="en-GB" dirty="0"/>
              <a:t> </a:t>
            </a:r>
            <a:r>
              <a:rPr lang="en-GB" dirty="0" err="1"/>
              <a:t>svatého</a:t>
            </a:r>
            <a:r>
              <a:rPr lang="en-GB" dirty="0"/>
              <a:t> </a:t>
            </a:r>
            <a:r>
              <a:rPr lang="en-GB" dirty="0" err="1"/>
              <a:t>Václava</a:t>
            </a:r>
            <a:r>
              <a:rPr lang="en-GB" dirty="0"/>
              <a:t>?“</a:t>
            </a:r>
            <a:endParaRPr lang="sk-SK" dirty="0"/>
          </a:p>
          <a:p>
            <a:pPr marL="0" indent="0">
              <a:buNone/>
            </a:pPr>
            <a:r>
              <a:rPr lang="en-GB" dirty="0"/>
              <a:t>Nic. </a:t>
            </a:r>
            <a:r>
              <a:rPr lang="en-GB" dirty="0" err="1"/>
              <a:t>Nikdo</a:t>
            </a:r>
            <a:r>
              <a:rPr lang="en-GB" dirty="0"/>
              <a:t> </a:t>
            </a:r>
            <a:r>
              <a:rPr lang="en-GB" dirty="0" err="1"/>
              <a:t>neví</a:t>
            </a:r>
            <a:r>
              <a:rPr lang="en-GB" dirty="0"/>
              <a:t>.</a:t>
            </a:r>
            <a:endParaRPr lang="sk-SK" dirty="0"/>
          </a:p>
          <a:p>
            <a:pPr marL="0" indent="0">
              <a:buNone/>
            </a:pPr>
            <a:r>
              <a:rPr lang="en-GB" dirty="0"/>
              <a:t>Pan </a:t>
            </a:r>
            <a:r>
              <a:rPr lang="en-GB" dirty="0" err="1"/>
              <a:t>učitel</a:t>
            </a:r>
            <a:r>
              <a:rPr lang="en-GB" dirty="0"/>
              <a:t> se </a:t>
            </a:r>
            <a:r>
              <a:rPr lang="en-GB" dirty="0" err="1"/>
              <a:t>rozhodne</a:t>
            </a:r>
            <a:r>
              <a:rPr lang="en-GB" dirty="0"/>
              <a:t> </a:t>
            </a:r>
            <a:r>
              <a:rPr lang="en-GB" dirty="0" err="1"/>
              <a:t>trochu</a:t>
            </a:r>
            <a:r>
              <a:rPr lang="en-GB" dirty="0"/>
              <a:t> </a:t>
            </a:r>
            <a:r>
              <a:rPr lang="en-GB" dirty="0" err="1"/>
              <a:t>napovědět</a:t>
            </a:r>
            <a:r>
              <a:rPr lang="en-GB" dirty="0"/>
              <a:t>: „B... Bo... Bol...“</a:t>
            </a:r>
            <a:endParaRPr lang="sk-SK" dirty="0"/>
          </a:p>
          <a:p>
            <a:pPr marL="0" indent="0">
              <a:buNone/>
            </a:pPr>
            <a:r>
              <a:rPr lang="en-GB" dirty="0"/>
              <a:t>Po </a:t>
            </a:r>
            <a:r>
              <a:rPr lang="en-GB" dirty="0" err="1"/>
              <a:t>chvilce</a:t>
            </a:r>
            <a:r>
              <a:rPr lang="en-GB" dirty="0"/>
              <a:t> </a:t>
            </a:r>
            <a:r>
              <a:rPr lang="en-GB" dirty="0" err="1"/>
              <a:t>zvedne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 </a:t>
            </a:r>
            <a:r>
              <a:rPr lang="en-GB" dirty="0" err="1"/>
              <a:t>Pepíček</a:t>
            </a:r>
            <a:r>
              <a:rPr lang="en-GB" dirty="0"/>
              <a:t>: „</a:t>
            </a:r>
            <a:r>
              <a:rPr lang="en-GB" dirty="0" err="1"/>
              <a:t>Bolševici</a:t>
            </a:r>
            <a:r>
              <a:rPr lang="en-GB" dirty="0"/>
              <a:t>!“</a:t>
            </a:r>
          </a:p>
        </p:txBody>
      </p:sp>
    </p:spTree>
    <p:extLst>
      <p:ext uri="{BB962C8B-B14F-4D97-AF65-F5344CB8AC3E}">
        <p14:creationId xmlns:p14="http://schemas.microsoft.com/office/powerpoint/2010/main" val="298906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AB9DA-37E5-6B3C-E3DA-E8386727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Irónia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E2A1A9-5C7E-CB0B-5EF8-F9376B0E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„Prej ses oženil.“</a:t>
            </a:r>
            <a:endParaRPr lang="sk-SK" dirty="0"/>
          </a:p>
          <a:p>
            <a:pPr marL="0" indent="0">
              <a:buNone/>
            </a:pPr>
            <a:r>
              <a:rPr lang="da-DK" dirty="0"/>
              <a:t>„Jo jo, oženil.“</a:t>
            </a:r>
            <a:endParaRPr lang="sk-SK" dirty="0"/>
          </a:p>
          <a:p>
            <a:pPr marL="0" indent="0">
              <a:buNone/>
            </a:pPr>
            <a:r>
              <a:rPr lang="da-DK" dirty="0"/>
              <a:t>„To musíš být sťastnej.“</a:t>
            </a:r>
            <a:endParaRPr lang="sk-SK" dirty="0"/>
          </a:p>
          <a:p>
            <a:pPr marL="0" indent="0">
              <a:buNone/>
            </a:pPr>
            <a:r>
              <a:rPr lang="da-DK" dirty="0"/>
              <a:t>„Jo</a:t>
            </a:r>
            <a:r>
              <a:rPr lang="sk-SK" dirty="0"/>
              <a:t>, </a:t>
            </a:r>
            <a:r>
              <a:rPr lang="da-DK" dirty="0"/>
              <a:t>jo, musím.“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2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E07B0-987F-5D4F-213E-BFF487C5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Humor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2838ED-0154-D28D-58B4-AB025609B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Václav Klaus </a:t>
            </a:r>
            <a:r>
              <a:rPr lang="en-GB" dirty="0" err="1"/>
              <a:t>vychází</a:t>
            </a:r>
            <a:r>
              <a:rPr lang="en-GB" dirty="0"/>
              <a:t> z </a:t>
            </a:r>
            <a:r>
              <a:rPr lang="en-GB" dirty="0" err="1"/>
              <a:t>hradu</a:t>
            </a:r>
            <a:r>
              <a:rPr lang="en-GB" dirty="0"/>
              <a:t> a </a:t>
            </a:r>
            <a:r>
              <a:rPr lang="en-GB" dirty="0" err="1"/>
              <a:t>vidí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trávníku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, jak se </a:t>
            </a:r>
            <a:r>
              <a:rPr lang="en-GB" dirty="0" err="1"/>
              <a:t>pase</a:t>
            </a:r>
            <a:r>
              <a:rPr lang="en-GB" dirty="0"/>
              <a:t>. „Co to </a:t>
            </a:r>
            <a:r>
              <a:rPr lang="en-GB" dirty="0" err="1"/>
              <a:t>děláš</a:t>
            </a:r>
            <a:r>
              <a:rPr lang="en-GB" dirty="0"/>
              <a:t> </a:t>
            </a:r>
            <a:r>
              <a:rPr lang="en-GB" dirty="0" err="1"/>
              <a:t>člověče</a:t>
            </a:r>
            <a:r>
              <a:rPr lang="en-GB" dirty="0"/>
              <a:t>?“</a:t>
            </a:r>
            <a:endParaRPr lang="sk-SK" dirty="0"/>
          </a:p>
          <a:p>
            <a:pPr marL="0" indent="0">
              <a:buNone/>
            </a:pPr>
            <a:r>
              <a:rPr lang="en-GB" dirty="0"/>
              <a:t>„</a:t>
            </a:r>
            <a:r>
              <a:rPr lang="en-GB" dirty="0" err="1"/>
              <a:t>Mám</a:t>
            </a:r>
            <a:r>
              <a:rPr lang="en-GB" dirty="0"/>
              <a:t> </a:t>
            </a:r>
            <a:r>
              <a:rPr lang="en-GB" dirty="0" err="1"/>
              <a:t>hlad</a:t>
            </a:r>
            <a:r>
              <a:rPr lang="en-GB" dirty="0"/>
              <a:t> a </a:t>
            </a:r>
            <a:r>
              <a:rPr lang="en-GB" dirty="0" err="1"/>
              <a:t>málo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.“</a:t>
            </a:r>
            <a:endParaRPr lang="sk-SK" dirty="0"/>
          </a:p>
          <a:p>
            <a:pPr marL="0" indent="0">
              <a:buNone/>
            </a:pPr>
            <a:r>
              <a:rPr lang="en-GB" dirty="0"/>
              <a:t>„Tak </a:t>
            </a:r>
            <a:r>
              <a:rPr lang="en-GB" dirty="0" err="1"/>
              <a:t>proč</a:t>
            </a:r>
            <a:r>
              <a:rPr lang="en-GB" dirty="0"/>
              <a:t> se </a:t>
            </a:r>
            <a:r>
              <a:rPr lang="en-GB" dirty="0" err="1"/>
              <a:t>paseš</a:t>
            </a:r>
            <a:r>
              <a:rPr lang="en-GB" dirty="0"/>
              <a:t> </a:t>
            </a:r>
            <a:r>
              <a:rPr lang="en-GB" dirty="0" err="1"/>
              <a:t>tady</a:t>
            </a:r>
            <a:r>
              <a:rPr lang="en-GB" dirty="0"/>
              <a:t>, dole v </a:t>
            </a:r>
            <a:r>
              <a:rPr lang="en-GB" dirty="0" err="1"/>
              <a:t>parku</a:t>
            </a:r>
            <a:r>
              <a:rPr lang="en-GB" dirty="0"/>
              <a:t> je </a:t>
            </a:r>
            <a:r>
              <a:rPr lang="en-GB" dirty="0" err="1"/>
              <a:t>daleko</a:t>
            </a:r>
            <a:r>
              <a:rPr lang="en-GB" dirty="0"/>
              <a:t> </a:t>
            </a:r>
            <a:r>
              <a:rPr lang="en-GB" dirty="0" err="1"/>
              <a:t>zelenější</a:t>
            </a:r>
            <a:r>
              <a:rPr lang="en-GB" dirty="0"/>
              <a:t> </a:t>
            </a:r>
            <a:r>
              <a:rPr lang="en-GB" dirty="0" err="1"/>
              <a:t>tráva</a:t>
            </a:r>
            <a:r>
              <a:rPr lang="en-GB" dirty="0"/>
              <a:t>“, </a:t>
            </a:r>
            <a:r>
              <a:rPr lang="en-GB" dirty="0" err="1"/>
              <a:t>odpoví</a:t>
            </a:r>
            <a:r>
              <a:rPr lang="en-GB" dirty="0"/>
              <a:t> </a:t>
            </a:r>
            <a:r>
              <a:rPr lang="en-GB" dirty="0" err="1"/>
              <a:t>prezident</a:t>
            </a:r>
            <a:r>
              <a:rPr lang="sk-SK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848291"/>
      </p:ext>
    </p:extLst>
  </p:cSld>
  <p:clrMapOvr>
    <a:masterClrMapping/>
  </p:clrMapOvr>
</p:sld>
</file>

<file path=ppt/theme/theme1.xml><?xml version="1.0" encoding="utf-8"?>
<a:theme xmlns:a="http://schemas.openxmlformats.org/drawingml/2006/main" name="Hĺbka">
  <a:themeElements>
    <a:clrScheme name="Hĺ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ĺ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ĺ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Hĺbka</Template>
  <TotalTime>1887</TotalTime>
  <Words>723</Words>
  <Application>Microsoft Office PowerPoint</Application>
  <PresentationFormat>Širokouhlá</PresentationFormat>
  <Paragraphs>134</Paragraphs>
  <Slides>26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Corbel</vt:lpstr>
      <vt:lpstr>CourierNewPSMT-Identity-H</vt:lpstr>
      <vt:lpstr>Symbol</vt:lpstr>
      <vt:lpstr>Hĺbka</vt:lpstr>
      <vt:lpstr>Komika I teoretické východiská</vt:lpstr>
      <vt:lpstr>Prvé asociácie so slovom humor...</vt:lpstr>
      <vt:lpstr>Čo nás čaká:</vt:lpstr>
      <vt:lpstr>Prezentácia programu PowerPoint</vt:lpstr>
      <vt:lpstr>Komika ako kultúrny fenomén</vt:lpstr>
      <vt:lpstr>Komika vs. humor</vt:lpstr>
      <vt:lpstr>Naivita</vt:lpstr>
      <vt:lpstr>Irónia</vt:lpstr>
      <vt:lpstr>Humor</vt:lpstr>
      <vt:lpstr>Absurdita</vt:lpstr>
      <vt:lpstr>Teórie komiky</vt:lpstr>
      <vt:lpstr>Reduktívne teoretické prístupy</vt:lpstr>
      <vt:lpstr>Reštitutívne teórie </vt:lpstr>
      <vt:lpstr>Klasifikácia v socio-kultúrnych vedách</vt:lpstr>
      <vt:lpstr>Klasifikácia komiky na základe formy</vt:lpstr>
      <vt:lpstr>Antika</vt:lpstr>
      <vt:lpstr>Stredovek a kresťanská cirkev</vt:lpstr>
      <vt:lpstr>Renesancia a ranný novovek</vt:lpstr>
      <vt:lpstr>Prezentácia programu PowerPoint</vt:lpstr>
      <vt:lpstr>Osvietenectvo</vt:lpstr>
      <vt:lpstr>20. storočie</vt:lpstr>
      <vt:lpstr>Henri Bergson (1859 – 1941)</vt:lpstr>
      <vt:lpstr>Sigmund Freud (1856 – 1939)</vt:lpstr>
      <vt:lpstr>Sociálne aspekty komiky</vt:lpstr>
      <vt:lpstr>Má podľa vás komika hranice?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Komika</dc:title>
  <dc:creator>Eva Šipöczová</dc:creator>
  <cp:lastModifiedBy>Eva Šipöczová</cp:lastModifiedBy>
  <cp:revision>83</cp:revision>
  <dcterms:created xsi:type="dcterms:W3CDTF">2020-11-24T08:23:16Z</dcterms:created>
  <dcterms:modified xsi:type="dcterms:W3CDTF">2023-03-28T10:29:39Z</dcterms:modified>
</cp:coreProperties>
</file>