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"/>
  </p:notesMasterIdLst>
  <p:handoutMasterIdLst>
    <p:handoutMasterId r:id="rId10"/>
  </p:handoutMasterIdLst>
  <p:sldIdLst>
    <p:sldId id="256" r:id="rId5"/>
    <p:sldId id="282" r:id="rId6"/>
    <p:sldId id="283" r:id="rId7"/>
    <p:sldId id="28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768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Rozbor filmového vyprávění, </a:t>
            </a:r>
            <a:br>
              <a:rPr lang="cs-CZ" dirty="0"/>
            </a:br>
            <a:r>
              <a:rPr lang="cs-CZ" dirty="0"/>
              <a:t>parametrická narace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Kos (400598@muni.cz), Dan Krátký (</a:t>
            </a:r>
            <a:r>
              <a:rPr lang="cs-CZ" dirty="0" err="1"/>
              <a:t>dennykr@mail.muni.cz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DC8FC7-F77D-B55D-6D65-AB7F0F98F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E9B973-D4ED-8CF0-0825-AE0DA28A8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 descr="Obsah obrázku text, savec, koza, kniha&#10;&#10;Popis byl vytvořen automaticky">
            <a:extLst>
              <a:ext uri="{FF2B5EF4-FFF2-40B4-BE49-F238E27FC236}">
                <a16:creationId xmlns:a16="http://schemas.microsoft.com/office/drawing/2014/main" id="{117E7E72-2EA2-D3CC-A86B-2A5BCE05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6504"/>
            <a:ext cx="3478079" cy="4924714"/>
          </a:xfrm>
          <a:prstGeom prst="rect">
            <a:avLst/>
          </a:prstGeom>
        </p:spPr>
      </p:pic>
      <p:pic>
        <p:nvPicPr>
          <p:cNvPr id="9" name="Obrázek 8" descr="Obsah obrázku text, Lidská tvář, plakát, muž&#10;&#10;Popis byl vytvořen automaticky">
            <a:extLst>
              <a:ext uri="{FF2B5EF4-FFF2-40B4-BE49-F238E27FC236}">
                <a16:creationId xmlns:a16="http://schemas.microsoft.com/office/drawing/2014/main" id="{829BDBFA-F05B-2556-E5B8-D24BFB9E3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06" y="503005"/>
            <a:ext cx="3328787" cy="4990669"/>
          </a:xfrm>
          <a:prstGeom prst="rect">
            <a:avLst/>
          </a:prstGeom>
        </p:spPr>
      </p:pic>
      <p:pic>
        <p:nvPicPr>
          <p:cNvPr id="11" name="Obrázek 10" descr="Obsah obrázku text, plakát, Lidská tvář, grafický design&#10;&#10;Popis byl vytvořen automaticky">
            <a:extLst>
              <a:ext uri="{FF2B5EF4-FFF2-40B4-BE49-F238E27FC236}">
                <a16:creationId xmlns:a16="http://schemas.microsoft.com/office/drawing/2014/main" id="{94D77974-8526-F046-3658-0828D29CC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476503"/>
            <a:ext cx="3612363" cy="50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99359E-C36C-0842-334F-3D5BDBD05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55432"/>
            <a:ext cx="7920000" cy="252000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33939D-F144-A749-DDA3-613BC40A3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 descr="Obsah obrázku text, měsíc, plakát, grafický design&#10;&#10;Popis byl vytvořen automaticky">
            <a:extLst>
              <a:ext uri="{FF2B5EF4-FFF2-40B4-BE49-F238E27FC236}">
                <a16:creationId xmlns:a16="http://schemas.microsoft.com/office/drawing/2014/main" id="{1732A93C-4825-39EA-400A-E2908D47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0968"/>
            <a:ext cx="3706238" cy="4963136"/>
          </a:xfrm>
          <a:prstGeom prst="rect">
            <a:avLst/>
          </a:prstGeom>
        </p:spPr>
      </p:pic>
      <p:pic>
        <p:nvPicPr>
          <p:cNvPr id="9" name="Obrázek 8" descr="Obsah obrázku text, plakát, muž, Lidská tvář&#10;&#10;Popis byl vytvořen automaticky">
            <a:extLst>
              <a:ext uri="{FF2B5EF4-FFF2-40B4-BE49-F238E27FC236}">
                <a16:creationId xmlns:a16="http://schemas.microsoft.com/office/drawing/2014/main" id="{A16DD5E5-6EB2-2DED-9424-F266D1E26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23" y="469428"/>
            <a:ext cx="3290470" cy="4935704"/>
          </a:xfrm>
          <a:prstGeom prst="rect">
            <a:avLst/>
          </a:prstGeom>
        </p:spPr>
      </p:pic>
      <p:pic>
        <p:nvPicPr>
          <p:cNvPr id="11" name="Obrázek 10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7C20C041-8F4B-7750-7DFC-3131FBBD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40968"/>
            <a:ext cx="3480461" cy="49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5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A37F49-9CBF-057A-6B1B-FD2DA6B1E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6B468-7EFB-207C-EABD-DC26C53F9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D860B1-FC6A-B18D-DD7B-53D054B1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Burnett</a:t>
            </a:r>
            <a:r>
              <a:rPr lang="cs-CZ" dirty="0"/>
              <a:t>: </a:t>
            </a:r>
            <a:r>
              <a:rPr lang="cs-CZ" dirty="0" err="1"/>
              <a:t>Parametric</a:t>
            </a:r>
            <a:r>
              <a:rPr lang="cs-CZ" dirty="0"/>
              <a:t> </a:t>
            </a:r>
            <a:r>
              <a:rPr lang="cs-CZ" dirty="0" err="1"/>
              <a:t>Narration</a:t>
            </a:r>
            <a:r>
              <a:rPr lang="cs-CZ" dirty="0"/>
              <a:t> and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Devices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788A50-0A83-CCDD-AA15-76F5F3C1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Jaké hlavní argumenty autor formuluje?</a:t>
            </a:r>
          </a:p>
          <a:p>
            <a:r>
              <a:rPr lang="cs-CZ" dirty="0"/>
              <a:t>Jaká výkladová pozadí používá?</a:t>
            </a:r>
          </a:p>
          <a:p>
            <a:r>
              <a:rPr lang="cs-CZ" dirty="0"/>
              <a:t>Jakým způsobem je text strukturován a jakým oblastem se věnují jednotlivé dílčí části?</a:t>
            </a:r>
          </a:p>
          <a:p>
            <a:r>
              <a:rPr lang="cs-CZ" dirty="0"/>
              <a:t>Jakou logiku výkladu text uplatňuje? Odkud kam vede čtenářovu pozornost a jaké příklady či jiné důkazy využívá k prokázání svých tezí?</a:t>
            </a:r>
          </a:p>
          <a:p>
            <a:r>
              <a:rPr lang="cs-CZ" dirty="0"/>
              <a:t>Které pojmy a analytické nástroje představuje a jak jejich aplikaci demonstruje?</a:t>
            </a:r>
          </a:p>
        </p:txBody>
      </p:sp>
    </p:spTree>
    <p:extLst>
      <p:ext uri="{BB962C8B-B14F-4D97-AF65-F5344CB8AC3E}">
        <p14:creationId xmlns:p14="http://schemas.microsoft.com/office/powerpoint/2010/main" val="1597413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423</TotalTime>
  <Words>106</Words>
  <Application>Microsoft Office PowerPoint</Application>
  <PresentationFormat>Širokoúhlá obrazovka</PresentationFormat>
  <Paragraphs>15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Prezentace_MU_CZ</vt:lpstr>
      <vt:lpstr>Rozbor filmového vyprávění,  parametrická narace</vt:lpstr>
      <vt:lpstr>Prezentace aplikace PowerPoint</vt:lpstr>
      <vt:lpstr>Prezentace aplikace PowerPoint</vt:lpstr>
      <vt:lpstr>Burnett: Parametric Narration and Optical Transition Devices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Rozbor filmového stylu, úvodní seminář</dc:title>
  <dc:creator>Martin Kos</dc:creator>
  <cp:lastModifiedBy>Martin Kos</cp:lastModifiedBy>
  <cp:revision>61</cp:revision>
  <cp:lastPrinted>1601-01-01T00:00:00Z</cp:lastPrinted>
  <dcterms:created xsi:type="dcterms:W3CDTF">2022-09-13T11:15:01Z</dcterms:created>
  <dcterms:modified xsi:type="dcterms:W3CDTF">2023-05-09T13:09:24Z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