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7"/>
  </p:notesMasterIdLst>
  <p:handoutMasterIdLst>
    <p:handoutMasterId r:id="rId8"/>
  </p:handoutMasterIdLst>
  <p:sldIdLst>
    <p:sldId id="256" r:id="rId5"/>
    <p:sldId id="281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komplexní vyprávění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37F49-9CBF-057A-6B1B-FD2DA6B1E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56B468-7EFB-207C-EABD-DC26C53F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D860B1-FC6A-B18D-DD7B-53D054B1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Bettinson</a:t>
            </a:r>
            <a:r>
              <a:rPr lang="cs-CZ" dirty="0"/>
              <a:t>: Happy </a:t>
            </a:r>
            <a:r>
              <a:rPr lang="cs-CZ" dirty="0" err="1"/>
              <a:t>Together</a:t>
            </a:r>
            <a:r>
              <a:rPr lang="cs-CZ"/>
              <a:t>?</a:t>
            </a:r>
            <a:br>
              <a:rPr lang="cs-CZ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788A50-0A83-CCDD-AA15-76F5F3C1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dirty="0"/>
              <a:t>Jaké hlavní argumenty autor formuluje?</a:t>
            </a:r>
          </a:p>
          <a:p>
            <a:r>
              <a:rPr lang="cs-CZ" dirty="0"/>
              <a:t>Jaká výkladová pozadí používá?</a:t>
            </a:r>
          </a:p>
          <a:p>
            <a:r>
              <a:rPr lang="cs-CZ" dirty="0"/>
              <a:t>Jakým způsobem je text strukturován a jakým oblastem se věnují jednotlivé dílčí části?</a:t>
            </a:r>
          </a:p>
          <a:p>
            <a:r>
              <a:rPr lang="cs-CZ" dirty="0"/>
              <a:t>Jakou logiku výkladu text uplatňuje? Odkud kam vede čtenářovu pozornost a jaké příklady či jiné důkazy využívá k prokázání svých tezí?</a:t>
            </a:r>
          </a:p>
          <a:p>
            <a:r>
              <a:rPr lang="cs-CZ" dirty="0"/>
              <a:t>Které pojmy a analytické nástroje představuje a jak jejich aplikaci demonstruje?</a:t>
            </a:r>
          </a:p>
        </p:txBody>
      </p:sp>
    </p:spTree>
    <p:extLst>
      <p:ext uri="{BB962C8B-B14F-4D97-AF65-F5344CB8AC3E}">
        <p14:creationId xmlns:p14="http://schemas.microsoft.com/office/powerpoint/2010/main" val="15974133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350</TotalTime>
  <Words>97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Rozbor filmového vyprávění,  komplexní vyprávění</vt:lpstr>
      <vt:lpstr>Bettinson: Happy Together?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59</cp:revision>
  <cp:lastPrinted>1601-01-01T00:00:00Z</cp:lastPrinted>
  <dcterms:created xsi:type="dcterms:W3CDTF">2022-09-13T11:15:01Z</dcterms:created>
  <dcterms:modified xsi:type="dcterms:W3CDTF">2023-04-25T18:07:17Z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