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7"/>
  </p:notesMasterIdLst>
  <p:handoutMasterIdLst>
    <p:handoutMasterId r:id="rId8"/>
  </p:handoutMasterIdLst>
  <p:sldIdLst>
    <p:sldId id="256" r:id="rId5"/>
    <p:sldId id="281" r:id="rId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5768" autoAdjust="0"/>
  </p:normalViewPr>
  <p:slideViewPr>
    <p:cSldViewPr snapToGrid="0">
      <p:cViewPr varScale="1">
        <p:scale>
          <a:sx n="70" d="100"/>
          <a:sy n="70" d="100"/>
        </p:scale>
        <p:origin x="536" y="4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FE8B4362-9944-7342-B28B-E931E1E862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95976C0B-67C9-FE4D-861B-FEF2C4BECD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6E56905-98EB-4E4B-BB7F-7609236513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7CFE304C-B4EC-AE41-83D6-DFCA8039AA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98FE51A2-DFE6-8C4C-AE3B-7EEE5FB3D6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EE10F69E-5BDF-EB4D-A549-99C3B52C04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57CE533F-B2A8-0141-B7C6-76DE53BCD8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45470077-C754-D94D-8876-CD951865E4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BA8601A-2E5F-F046-8BEE-D6DFB9D512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2CA3E3DA-40C1-DE49-9B26-0B773DA09A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DE6E024-A30E-2949-8B4D-FC6A4F774D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52CFA366-9799-3646-8C42-F75DED40DF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Rozbor filmového vyprávění, </a:t>
            </a:r>
            <a:br>
              <a:rPr lang="cs-CZ" dirty="0"/>
            </a:br>
            <a:r>
              <a:rPr lang="cs-CZ" dirty="0"/>
              <a:t>manipulace s časem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Martin Kos (400598@muni.cz), Dan Krátký (</a:t>
            </a:r>
            <a:r>
              <a:rPr lang="cs-CZ" dirty="0" err="1"/>
              <a:t>dennykr@mail.muni.cz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7A37F49-9CBF-057A-6B1B-FD2DA6B1E3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956B468-7EFB-207C-EABD-DC26C53F92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0D860B1-FC6A-B18D-DD7B-53D054B19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Bordwell</a:t>
            </a:r>
            <a:r>
              <a:rPr lang="cs-CZ" dirty="0"/>
              <a:t>: Time and Time </a:t>
            </a:r>
            <a:r>
              <a:rPr lang="cs-CZ" dirty="0" err="1"/>
              <a:t>Again</a:t>
            </a:r>
            <a:r>
              <a:rPr lang="cs-CZ" dirty="0"/>
              <a:t> (</a:t>
            </a:r>
            <a:r>
              <a:rPr lang="cs-CZ" i="1" dirty="0" err="1"/>
              <a:t>Reinventing</a:t>
            </a:r>
            <a:r>
              <a:rPr lang="cs-CZ" i="1" dirty="0"/>
              <a:t> Hollywood</a:t>
            </a:r>
            <a:r>
              <a:rPr lang="cs-CZ" dirty="0"/>
              <a:t>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F788A50-0A83-CCDD-AA15-76F5F3C102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998002"/>
            <a:ext cx="10753200" cy="4139998"/>
          </a:xfrm>
        </p:spPr>
        <p:txBody>
          <a:bodyPr/>
          <a:lstStyle/>
          <a:p>
            <a:r>
              <a:rPr lang="cs-CZ" dirty="0"/>
              <a:t>Jaké hlavní argumenty autor formuluje?</a:t>
            </a:r>
          </a:p>
          <a:p>
            <a:r>
              <a:rPr lang="cs-CZ" dirty="0"/>
              <a:t>Jaká výkladová pozadí používá?</a:t>
            </a:r>
          </a:p>
          <a:p>
            <a:r>
              <a:rPr lang="cs-CZ" dirty="0"/>
              <a:t>Jakým způsobem je text strukturován a jakým oblastem se věnují jednotlivé dílčí části?</a:t>
            </a:r>
          </a:p>
          <a:p>
            <a:r>
              <a:rPr lang="cs-CZ" dirty="0"/>
              <a:t>Jakou logiku výkladu text uplatňuje? Odkud kam vede čtenářovu pozornost a jaké příklady či jiné důkazy využívá k prokázání svých tezí?</a:t>
            </a:r>
          </a:p>
          <a:p>
            <a:r>
              <a:rPr lang="cs-CZ" dirty="0"/>
              <a:t>Které pojmy a analytické nástroje představuje a jak jejich aplikaci demonstruje?</a:t>
            </a:r>
          </a:p>
        </p:txBody>
      </p:sp>
    </p:spTree>
    <p:extLst>
      <p:ext uri="{BB962C8B-B14F-4D97-AF65-F5344CB8AC3E}">
        <p14:creationId xmlns:p14="http://schemas.microsoft.com/office/powerpoint/2010/main" val="159741335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16-9-cz-v11.potx" id="{850E93A8-45C9-4C23-9306-30E4FC2F50F2}" vid="{13F8A24C-E6A5-454D-8F66-47FE17FE1E3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A8BAC94BA468D488F31B2478A655CDC" ma:contentTypeVersion="2" ma:contentTypeDescription="Vytvoří nový dokument" ma:contentTypeScope="" ma:versionID="08bb5aaad6f00ce25b159fd08d2efb3d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24f516e8cb82884d3aca393be411b39d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D92384E-3F8F-47CB-8C76-E8AD097BDCB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1C6E5B4-B4FC-4F28-8247-821219E2A5F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BE9073B-39CA-4037-B2EE-0F591172E3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muni-arts-prezentace-16-9-cz-v11</Template>
  <TotalTime>350</TotalTime>
  <Words>102</Words>
  <Application>Microsoft Office PowerPoint</Application>
  <PresentationFormat>Širokoúhlá obrazovka</PresentationFormat>
  <Paragraphs>11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Tahoma</vt:lpstr>
      <vt:lpstr>Wingdings</vt:lpstr>
      <vt:lpstr>Prezentace_MU_CZ</vt:lpstr>
      <vt:lpstr>Rozbor filmového vyprávění,  manipulace s časem</vt:lpstr>
      <vt:lpstr>Bordwell: Time and Time Again (Reinventing Hollywood)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Rozbor filmového stylu, úvodní seminář</dc:title>
  <dc:creator>Martin Kos</dc:creator>
  <cp:lastModifiedBy>Martin Kos</cp:lastModifiedBy>
  <cp:revision>57</cp:revision>
  <cp:lastPrinted>1601-01-01T00:00:00Z</cp:lastPrinted>
  <dcterms:created xsi:type="dcterms:W3CDTF">2022-09-13T11:15:01Z</dcterms:created>
  <dcterms:modified xsi:type="dcterms:W3CDTF">2023-04-04T16:39:48Z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