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7"/>
  </p:notesMasterIdLst>
  <p:handoutMasterIdLst>
    <p:handoutMasterId r:id="rId8"/>
  </p:handoutMasterIdLst>
  <p:sldIdLst>
    <p:sldId id="256" r:id="rId5"/>
    <p:sldId id="281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5768" autoAdjust="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filmového vyprávění, </a:t>
            </a:r>
            <a:br>
              <a:rPr lang="cs-CZ" dirty="0"/>
            </a:br>
            <a:r>
              <a:rPr lang="cs-CZ" dirty="0"/>
              <a:t>manipulace s časem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Kos (400598@muni.cz), Dan Krátký (</a:t>
            </a:r>
            <a:r>
              <a:rPr lang="cs-CZ" dirty="0" err="1"/>
              <a:t>dennykr@mail.muni.cz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A37F49-9CBF-057A-6B1B-FD2DA6B1E3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56B468-7EFB-207C-EABD-DC26C53F9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D860B1-FC6A-B18D-DD7B-53D054B1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Bordwell</a:t>
            </a:r>
            <a:r>
              <a:rPr lang="cs-CZ" dirty="0"/>
              <a:t>: Time and Time </a:t>
            </a:r>
            <a:r>
              <a:rPr lang="cs-CZ" dirty="0" err="1"/>
              <a:t>Again</a:t>
            </a:r>
            <a:r>
              <a:rPr lang="cs-CZ" dirty="0"/>
              <a:t> (</a:t>
            </a:r>
            <a:r>
              <a:rPr lang="cs-CZ" i="1" dirty="0" err="1"/>
              <a:t>Reinventing</a:t>
            </a:r>
            <a:r>
              <a:rPr lang="cs-CZ" i="1" dirty="0"/>
              <a:t> Hollywood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788A50-0A83-CCDD-AA15-76F5F3C10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cs-CZ" dirty="0"/>
              <a:t>Jaké hlavní argumenty autor formuluje?</a:t>
            </a:r>
          </a:p>
          <a:p>
            <a:r>
              <a:rPr lang="cs-CZ" dirty="0"/>
              <a:t>Jaká výkladová pozadí používá?</a:t>
            </a:r>
          </a:p>
          <a:p>
            <a:r>
              <a:rPr lang="cs-CZ" dirty="0"/>
              <a:t>Jakým způsobem je text strukturován a jakým oblastem se věnují jednotlivé dílčí části?</a:t>
            </a:r>
          </a:p>
          <a:p>
            <a:r>
              <a:rPr lang="cs-CZ" dirty="0"/>
              <a:t>Jakou logiku výkladu text uplatňuje? Odkud kam vede čtenářovu pozornost a jaké příklady či jiné důkazy využívá k prokázání svých tezí?</a:t>
            </a:r>
          </a:p>
          <a:p>
            <a:r>
              <a:rPr lang="cs-CZ" dirty="0"/>
              <a:t>Které pojmy a analytické nástroje představuje a jak jejich aplikaci demonstruje?</a:t>
            </a:r>
          </a:p>
        </p:txBody>
      </p:sp>
    </p:spTree>
    <p:extLst>
      <p:ext uri="{BB962C8B-B14F-4D97-AF65-F5344CB8AC3E}">
        <p14:creationId xmlns:p14="http://schemas.microsoft.com/office/powerpoint/2010/main" val="159741335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350</TotalTime>
  <Words>102</Words>
  <Application>Microsoft Office PowerPoint</Application>
  <PresentationFormat>Širokoúhlá obrazovka</PresentationFormat>
  <Paragraphs>11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Prezentace_MU_CZ</vt:lpstr>
      <vt:lpstr>Rozbor filmového vyprávění,  manipulace s časem</vt:lpstr>
      <vt:lpstr>Bordwell: Time and Time Again (Reinventing Hollywood)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filmového stylu, úvodní seminář</dc:title>
  <dc:creator>Martin Kos</dc:creator>
  <cp:lastModifiedBy>Martin Kos</cp:lastModifiedBy>
  <cp:revision>57</cp:revision>
  <cp:lastPrinted>1601-01-01T00:00:00Z</cp:lastPrinted>
  <dcterms:created xsi:type="dcterms:W3CDTF">2022-09-13T11:15:01Z</dcterms:created>
  <dcterms:modified xsi:type="dcterms:W3CDTF">2023-04-04T16:39:48Z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