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2" r:id="rId3"/>
    <p:sldId id="283" r:id="rId4"/>
    <p:sldId id="284" r:id="rId5"/>
    <p:sldId id="281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86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/?func=direct&amp;doc_number=000013935&amp;local_base=KTD" TargetMode="External"/><Relationship Id="rId2" Type="http://schemas.openxmlformats.org/officeDocument/2006/relationships/hyperlink" Target="http://aleph.nkp.cz/F/?func=direct&amp;doc_number=000000377&amp;local_base=KT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7. 11. 2019</a:t>
            </a:r>
          </a:p>
        </p:txBody>
      </p:sp>
    </p:spTree>
    <p:extLst>
      <p:ext uri="{BB962C8B-B14F-4D97-AF65-F5344CB8AC3E}">
        <p14:creationId xmlns:p14="http://schemas.microsoft.com/office/powerpoint/2010/main" val="5081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44A2A-FCFB-794B-9F78-65E76A29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časopisy - Domácí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B0E17E-F820-664D-8060-5CA59BEEB0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Nerecenzované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7C97A8-2ED3-294E-9B13-3CF24F688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Kvalitní, editorsky pečlivě ošetřený obsah, specializované tematické sekce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Cinepur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a doba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Filmový přehled (web)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B366F11-5BC0-C142-993C-B5D78913D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Recenzované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95CE8E8-4083-F94B-843A-8319BB645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studie před publikací prochází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tzv.recenzním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řízením, kdy ji anonymně posuzují ideálně dva odborníci, kteří posoudí, zda text odpovídá požadovaným standardům a otevírá nové perspektivy ve vybrané oblasti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Iluminace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Kino-Ikon  </a:t>
            </a:r>
          </a:p>
        </p:txBody>
      </p:sp>
    </p:spTree>
    <p:extLst>
      <p:ext uri="{BB962C8B-B14F-4D97-AF65-F5344CB8AC3E}">
        <p14:creationId xmlns:p14="http://schemas.microsoft.com/office/powerpoint/2010/main" val="118618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7621FC4-2D7A-AF4E-A1E0-4422234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časopisy – zahraniční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172873A-78F1-974B-B441-44938F6F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Dalším hlediskem, jak hodnotit kvalitu odborného časopisu, může být citovanost článků vyjádřená tzv.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impakt faktorem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(tzv.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impaktované časopisy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impaktovaných časopisech shromažďují citační databáze Web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Prestižní zahraniční oborové časopisy: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and Video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NECSUS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Film, Video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Obscura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Velvet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Trap</a:t>
            </a:r>
          </a:p>
        </p:txBody>
      </p:sp>
    </p:spTree>
    <p:extLst>
      <p:ext uri="{BB962C8B-B14F-4D97-AF65-F5344CB8AC3E}">
        <p14:creationId xmlns:p14="http://schemas.microsoft.com/office/powerpoint/2010/main" val="322054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218A36CC-EDCA-CA40-AFAC-89B6EF6B6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520" y="317957"/>
            <a:ext cx="6280706" cy="622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7C327-8DEC-F44F-84CB-71D7E310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77A9B-C9A8-6C4C-BF59-4BA3D371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AND pro kombinaci klíčových slov a frází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zkrácené tvary s pomocí hvězdičky, a otazníky, abyste dostali všechny tvary slov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and film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globali?ation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se hledat nejen s pomocí klíčových slov, ale také předmětů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Snažte se si představit nejrůznější způsoby, jak by se dalo vyjádřit to, co hledáte, dokud nevyčerpáte všechny možnosti. Pro co nejpřesnější výsledky dávejte slova do závorek a použijte OR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(AIDS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HIV) and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hledáte konkrétní článek, pak celý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jeho dejte název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uvozovek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pro uzavření druhého bloku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připojit soupis zdrojů, který bude obsahovat jak prameny, tak zdroje, tak audiovizuální díla.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pondělka 10. 4. – vložit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4045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353</Words>
  <Application>Microsoft Macintosh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Odborné časopisy - Domácí</vt:lpstr>
      <vt:lpstr>Odborné časopisy – zahraniční  </vt:lpstr>
      <vt:lpstr>Prezentace aplikace PowerPoint</vt:lpstr>
      <vt:lpstr>Elektronické databáze</vt:lpstr>
      <vt:lpstr>Úkol pro uzavření druhého bloku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Gmiterková</cp:lastModifiedBy>
  <cp:revision>5</cp:revision>
  <dcterms:created xsi:type="dcterms:W3CDTF">2019-10-16T18:33:28Z</dcterms:created>
  <dcterms:modified xsi:type="dcterms:W3CDTF">2023-03-30T11:59:42Z</dcterms:modified>
</cp:coreProperties>
</file>