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58" r:id="rId4"/>
    <p:sldId id="267" r:id="rId5"/>
    <p:sldId id="262" r:id="rId6"/>
    <p:sldId id="268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27"/>
  </p:normalViewPr>
  <p:slideViewPr>
    <p:cSldViewPr snapToGrid="0" snapToObjects="1">
      <p:cViewPr varScale="1">
        <p:scale>
          <a:sx n="115" d="100"/>
          <a:sy n="115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13. 4. 2023</a:t>
            </a:r>
          </a:p>
        </p:txBody>
      </p:sp>
    </p:spTree>
    <p:extLst>
      <p:ext uri="{BB962C8B-B14F-4D97-AF65-F5344CB8AC3E}">
        <p14:creationId xmlns:p14="http://schemas.microsoft.com/office/powerpoint/2010/main" val="187310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17011-077E-A849-989F-6AA6B701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Čtvrtek 27. 4.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Exkurze do Národního filmového archivu, Praha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D9357-11A3-2649-9062-7A4DAF57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Začátek ve 13:00 v kině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Ponrepo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Bartolomějská 291/11, blízko metra a tram zastávky Národní třída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Představí se vám jednotlivá oddělení, sbírky, postupy a kurátoři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Dále registrace v KNFA – vyplnit přihlášku a zaplatit 120 Kč (ideálně v hotovosti a přesně), vytvoření profilu a hesla v Krameriu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4. 5. – metodu orálního výzkumu představí Mgr. Jiří Hlaváček, Ph.D. (výzkumný pracovník Ústavu pro soudobé dějiny) </a:t>
            </a:r>
          </a:p>
        </p:txBody>
      </p:sp>
    </p:spTree>
    <p:extLst>
      <p:ext uri="{BB962C8B-B14F-4D97-AF65-F5344CB8AC3E}">
        <p14:creationId xmlns:p14="http://schemas.microsoft.com/office/powerpoint/2010/main" val="15988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EAC8B-4552-FD40-A633-CB1F4FA6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A0143-CFFE-0A4A-82B5-13AF21705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 = cokoli, z čeho lze získat poznatky o minulosti.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Tradičně jsou za ně považovány texty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artefatky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hmotné kultury, s inovacemi v historické vědě se představy o tom, co může být považováno za pramen, nadále rozšiřují (např. výpovědi pamětníků).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dějepisectví se tradičně odlišují prameny od (sekundární) odborné literatury, přičemž nadřazené jsou primární prameny nad sekundární literaturou &gt;&gt; pramen mohl o minulé realitě vypovídat přímo, zatímco sekundární prameny (historické knihy) zprostředkovaně,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tj.až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pomocí historikovy kombinační práce.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Samotná archiválie, nabírá svůj význam až ve chvíli, kdy ji zasadíme do nějakého většího celku. </a:t>
            </a:r>
          </a:p>
        </p:txBody>
      </p:sp>
    </p:spTree>
    <p:extLst>
      <p:ext uri="{BB962C8B-B14F-4D97-AF65-F5344CB8AC3E}">
        <p14:creationId xmlns:p14="http://schemas.microsoft.com/office/powerpoint/2010/main" val="80115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B1A55-352D-104C-9C82-B3C0D34D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soubor / fond / sbírka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9381D-D09E-1044-9E61-E2D36D34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Archivní soubory jsou základní evidenční jednotkou v archivnictví. </a:t>
            </a:r>
          </a:p>
          <a:p>
            <a:pPr lvl="1"/>
            <a:r>
              <a:rPr lang="cs-CZ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Dělí se na archivní fondy (vznikly výběrem z dokumentů vytvořených činností určit = fyzické nebo právnické osoby) a archivní sbírky (vznikly záměrnou sbírkotvornou činností bez ohledu na jejich původce). </a:t>
            </a:r>
          </a:p>
          <a:p>
            <a:r>
              <a:rPr lang="cs-CZ" sz="1800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Název fondu (sbírky) - vychází z posledního úředního nebo jinak běžně užívaného názvu svého původce</a:t>
            </a:r>
            <a:r>
              <a:rPr lang="cs-CZ" sz="1800" dirty="0">
                <a:solidFill>
                  <a:srgbClr val="353535"/>
                </a:solidFill>
                <a:latin typeface="AppleSystemUIFont"/>
                <a:ea typeface="Calibri" panose="020F0502020204030204" pitchFamily="34" charset="0"/>
                <a:cs typeface="AppleSystemUIFont"/>
              </a:rPr>
              <a:t>.</a:t>
            </a:r>
          </a:p>
          <a:p>
            <a:r>
              <a:rPr lang="cs-CZ" sz="1800" dirty="0">
                <a:solidFill>
                  <a:srgbClr val="353535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Archivní pomůcka je pořizovaná k archivnímu fondu (fondům), sbírce (sbírkám) nebo jejich částem, sloužící pro potřeby evidence a pro orientaci po jejich obsahu i rozsahu.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98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6213B-9CB4-3E45-9B4A-EF09E26F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fondy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195F3-C54E-2045-92DD-BAAA3760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těmto fondům existují tzv. badatelské pomůcky – dokumenty představující původce fondu (instituci, organizaci, spolek, osobnost) a jednotlivé položky, které fond obsahuje; rozdělených do kartonů a opatřených inventárními čísly či signaturami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Neexistují k ním badatelské pomůcky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instituce je zpřístupňují pouze prostřednictvím oficiální žádosti, zaštítěné institucí, v jejímž rámci badatelský či publikační projekt vzniká (OPA NFA)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zapotřebí mít ujasněnou představu o zkoumaném tématu a obrátit se na archiváře, aby z fondu dle svého uvážení vybral ty kartony a složky, které jsou pro daný badatelský projekt vhodné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3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ED2302C-721C-EE43-874B-4226416E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4635" y="1922192"/>
            <a:ext cx="5475249" cy="41064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CC16CDF-5959-374D-9604-0173B5F7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44376" y="857250"/>
            <a:ext cx="6858000" cy="5143500"/>
          </a:xfrm>
          <a:prstGeom prst="rect">
            <a:avLst/>
          </a:prstGeom>
        </p:spPr>
      </p:pic>
      <p:sp>
        <p:nvSpPr>
          <p:cNvPr id="8" name="Šipka vpravo 7">
            <a:extLst>
              <a:ext uri="{FF2B5EF4-FFF2-40B4-BE49-F238E27FC236}">
                <a16:creationId xmlns:a16="http://schemas.microsoft.com/office/drawing/2014/main" id="{E9ACEEC4-03DE-0744-B6E1-454357873DA7}"/>
              </a:ext>
            </a:extLst>
          </p:cNvPr>
          <p:cNvSpPr/>
          <p:nvPr/>
        </p:nvSpPr>
        <p:spPr>
          <a:xfrm>
            <a:off x="5389348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99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C8B978-7686-CB48-BB03-F58EB0EC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4" y="643467"/>
            <a:ext cx="106115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05BC8-205E-D44D-B244-A1DF8803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55A70-E77E-1747-BCEB-68354306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269413" cy="410029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 OPA najdeme všechny materiály potřebné pro výzkum domácí kinematografie od počátku cca do roku 1957</a:t>
            </a:r>
          </a:p>
          <a:p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Barrandov studio archiv (BSA)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tematické plány, filmová výroba, dramaturgické posudky k námětům od poloviny 50.let výše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bezpečnostních složek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spravuje archivní fondy a sbírky vzniklé z činnosti bezpečnostních složek, Komunistické strany Československa a organizací Národní fronty, celkem 752 archivních fondů a sbírek z doby nesvobody a z období komunistické totalitní moci.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archiv Památníku národního písemnictví (LA PNP)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shromažďuje, zpracovává, ochraňuje a zpřístupňuje doklady k vývoji literatury a knižní kultury v českých zemích včetně dokladů vážících se k životu, dílu a odkazu významných osobností české literatury a knižní kultury od 18. století do současnosti.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Národního muzea (Archiv NM)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přes 1000 fondů a sbírek, jak osobních, tak fondů institucí (pražská divadla do roku 1945, svatováclavská liga atd.)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Všeodborový archiv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materiály dokumentující vývoj domácího odborového hnutí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ČRo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spisový archiv + nahrávky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ČT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Síť okresních a krajských archivů (Archiv </a:t>
            </a: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hlavního města Prahy)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5051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626</Words>
  <Application>Microsoft Macintosh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AppleSystemUIFont</vt:lpstr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Čtvrtek 27. 4.  Exkurze do Národního filmového archivu, Praha</vt:lpstr>
      <vt:lpstr>Historický pramen</vt:lpstr>
      <vt:lpstr>Archivní soubor / fond / sbírka</vt:lpstr>
      <vt:lpstr>Archivní fondy</vt:lpstr>
      <vt:lpstr>Prezentace aplikace PowerPoint</vt:lpstr>
      <vt:lpstr>Prezentace aplikace PowerPoint</vt:lpstr>
      <vt:lpstr>Archivní instituce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5</cp:revision>
  <dcterms:created xsi:type="dcterms:W3CDTF">2019-11-14T05:49:44Z</dcterms:created>
  <dcterms:modified xsi:type="dcterms:W3CDTF">2023-04-13T05:45:31Z</dcterms:modified>
</cp:coreProperties>
</file>