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9" r:id="rId4"/>
    <p:sldId id="260" r:id="rId5"/>
    <p:sldId id="263" r:id="rId6"/>
    <p:sldId id="264" r:id="rId7"/>
    <p:sldId id="265" r:id="rId8"/>
    <p:sldId id="261" r:id="rId9"/>
    <p:sldId id="262" r:id="rId10"/>
    <p:sldId id="258" r:id="rId11"/>
    <p:sldId id="266" r:id="rId1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95" autoAdjust="0"/>
    <p:restoredTop sz="95768" autoAdjust="0"/>
  </p:normalViewPr>
  <p:slideViewPr>
    <p:cSldViewPr snapToGrid="0">
      <p:cViewPr varScale="1">
        <p:scale>
          <a:sx n="82" d="100"/>
          <a:sy n="82" d="100"/>
        </p:scale>
        <p:origin x="710" y="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vla Hradecká" userId="422df554-cb19-458d-92e8-dd5e71a6177f" providerId="ADAL" clId="{73F1D795-E1A7-4782-A83B-BD15D4CE1458}"/>
    <pc:docChg chg="modSld">
      <pc:chgData name="Pavla Hradecká" userId="422df554-cb19-458d-92e8-dd5e71a6177f" providerId="ADAL" clId="{73F1D795-E1A7-4782-A83B-BD15D4CE1458}" dt="2023-05-05T18:07:05.530" v="6" actId="20577"/>
      <pc:docMkLst>
        <pc:docMk/>
      </pc:docMkLst>
      <pc:sldChg chg="modSp mod">
        <pc:chgData name="Pavla Hradecká" userId="422df554-cb19-458d-92e8-dd5e71a6177f" providerId="ADAL" clId="{73F1D795-E1A7-4782-A83B-BD15D4CE1458}" dt="2023-05-05T18:07:05.530" v="6" actId="20577"/>
        <pc:sldMkLst>
          <pc:docMk/>
          <pc:sldMk cId="1922959473" sldId="266"/>
        </pc:sldMkLst>
        <pc:spChg chg="mod">
          <ac:chgData name="Pavla Hradecká" userId="422df554-cb19-458d-92e8-dd5e71a6177f" providerId="ADAL" clId="{73F1D795-E1A7-4782-A83B-BD15D4CE1458}" dt="2023-05-05T18:07:05.530" v="6" actId="20577"/>
          <ac:spMkLst>
            <pc:docMk/>
            <pc:sldMk cId="1922959473" sldId="266"/>
            <ac:spMk id="5" creationId="{6842D0A8-D64F-B15B-6481-CB46C17BFDF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1">
            <a:extLst>
              <a:ext uri="{FF2B5EF4-FFF2-40B4-BE49-F238E27FC236}">
                <a16:creationId xmlns:a16="http://schemas.microsoft.com/office/drawing/2014/main" id="{7A558590-3D19-6C48-A2E2-AA9685798C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1">
            <a:extLst>
              <a:ext uri="{FF2B5EF4-FFF2-40B4-BE49-F238E27FC236}">
                <a16:creationId xmlns:a16="http://schemas.microsoft.com/office/drawing/2014/main" id="{0F2C13CE-A0CC-E748-B805-EB1352FB7D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A34264-82BA-334B-A52D-7C7E390753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62FAE87C-EBEA-6046-B188-17A3FDF54E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FF2AF076-03BF-A840-9AC6-67D6A53082E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3" cy="3240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ogo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97000" y="2618763"/>
            <a:ext cx="5598000" cy="1620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CFFDD51A-A9F8-FE4E-B3A4-730012EB1A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B8CF8514-A699-7446-A004-D53B6C058A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56972E37-6C79-104E-9A2E-0A7D6AE76D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7BC10773-D561-EC40-B870-2EB7E6832C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2" name="Obrázek 1">
            <a:extLst>
              <a:ext uri="{FF2B5EF4-FFF2-40B4-BE49-F238E27FC236}">
                <a16:creationId xmlns:a16="http://schemas.microsoft.com/office/drawing/2014/main" id="{AAC051C2-3678-DC41-8EFB-F28692213E0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1">
            <a:extLst>
              <a:ext uri="{FF2B5EF4-FFF2-40B4-BE49-F238E27FC236}">
                <a16:creationId xmlns:a16="http://schemas.microsoft.com/office/drawing/2014/main" id="{0354C595-25A7-D342-992D-A47A315A96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8CCE2A48-C459-CA4C-978D-0CE03EA53F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B8E44221-4107-1D4F-ACA7-8A5430625C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soie.univ-rennes.fr/atelier-rediger-sa-lettre-de-motivation-pour-une-filiere-selective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Lettre</a:t>
            </a:r>
            <a:r>
              <a:rPr lang="cs-CZ" dirty="0"/>
              <a:t> de </a:t>
            </a:r>
            <a:r>
              <a:rPr lang="cs-CZ" dirty="0" err="1"/>
              <a:t>motivation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329" y="4800724"/>
            <a:ext cx="11361600" cy="698497"/>
          </a:xfrm>
        </p:spPr>
        <p:txBody>
          <a:bodyPr/>
          <a:lstStyle/>
          <a:p>
            <a:pPr algn="r"/>
            <a:r>
              <a:rPr lang="cs-CZ" dirty="0"/>
              <a:t>Pavla Hradecká</a:t>
            </a:r>
          </a:p>
          <a:p>
            <a:pPr algn="r"/>
            <a:r>
              <a:rPr lang="cs-CZ" dirty="0"/>
              <a:t>Jazykový seminář II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9B70639-1A9B-63C8-0125-2F6E3AF57F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BB9696A-9E0E-F318-42A2-CA71A3BF8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Sources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31A6246-531C-86E6-EA31-541EF459CA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Rédiger</a:t>
            </a:r>
            <a:r>
              <a:rPr lang="cs-CZ" dirty="0"/>
              <a:t> </a:t>
            </a:r>
            <a:r>
              <a:rPr lang="cs-CZ" dirty="0" err="1"/>
              <a:t>sa</a:t>
            </a:r>
            <a:r>
              <a:rPr lang="cs-CZ" dirty="0"/>
              <a:t> </a:t>
            </a:r>
            <a:r>
              <a:rPr lang="cs-CZ" dirty="0" err="1"/>
              <a:t>lettre</a:t>
            </a:r>
            <a:r>
              <a:rPr lang="cs-CZ" dirty="0"/>
              <a:t> de </a:t>
            </a:r>
            <a:r>
              <a:rPr lang="cs-CZ" dirty="0" err="1"/>
              <a:t>motivation</a:t>
            </a:r>
            <a:r>
              <a:rPr lang="cs-CZ" dirty="0"/>
              <a:t> ( </a:t>
            </a:r>
            <a:r>
              <a:rPr lang="cs-CZ" dirty="0">
                <a:hlinkClick r:id="rId2"/>
              </a:rPr>
              <a:t>https://soie.univ-rennes.fr/atelier-rediger-sa-lettre-de-motivation-pour-une-filiere-selective</a:t>
            </a:r>
            <a:r>
              <a:rPr lang="cs-CZ" dirty="0"/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3031494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59B04AA-449D-49C9-4C80-9C230FA103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1C524C9-825D-B3C2-1125-16A15B31D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Devoir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842D0A8-D64F-B15B-6481-CB46C17BFD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Rédigez</a:t>
            </a:r>
            <a:r>
              <a:rPr lang="cs-CZ" dirty="0"/>
              <a:t> </a:t>
            </a:r>
            <a:r>
              <a:rPr lang="cs-CZ" dirty="0" err="1"/>
              <a:t>une</a:t>
            </a:r>
            <a:r>
              <a:rPr lang="cs-CZ" dirty="0"/>
              <a:t> </a:t>
            </a:r>
            <a:r>
              <a:rPr lang="cs-CZ" dirty="0" err="1"/>
              <a:t>lettre</a:t>
            </a:r>
            <a:r>
              <a:rPr lang="cs-CZ" dirty="0"/>
              <a:t> de </a:t>
            </a:r>
            <a:r>
              <a:rPr lang="cs-CZ" dirty="0" err="1"/>
              <a:t>motivation</a:t>
            </a:r>
            <a:r>
              <a:rPr lang="cs-CZ" dirty="0"/>
              <a:t> (</a:t>
            </a:r>
            <a:r>
              <a:rPr lang="cs-CZ" dirty="0" err="1"/>
              <a:t>stage</a:t>
            </a:r>
            <a:r>
              <a:rPr lang="cs-CZ" dirty="0"/>
              <a:t>/poste)</a:t>
            </a:r>
          </a:p>
          <a:p>
            <a:r>
              <a:rPr lang="cs-CZ" dirty="0" err="1"/>
              <a:t>Date</a:t>
            </a:r>
            <a:r>
              <a:rPr lang="cs-CZ" dirty="0"/>
              <a:t> limite : </a:t>
            </a:r>
            <a:r>
              <a:rPr lang="cs-CZ" dirty="0" err="1"/>
              <a:t>le</a:t>
            </a:r>
            <a:r>
              <a:rPr lang="cs-CZ" dirty="0"/>
              <a:t> </a:t>
            </a:r>
            <a:r>
              <a:rPr lang="cs-CZ" dirty="0" err="1"/>
              <a:t>jeudi</a:t>
            </a:r>
            <a:r>
              <a:rPr lang="cs-CZ"/>
              <a:t> 11 </a:t>
            </a:r>
            <a:r>
              <a:rPr lang="cs-CZ" dirty="0" err="1"/>
              <a:t>mai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2959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546DC18-4735-E4F7-855D-F05B8A7452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4CB4D37-1BF2-DA21-A790-72FE95B3D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Objectifs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E027DB7-9D58-54B1-401A-D8938AC47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→ </a:t>
            </a:r>
            <a:r>
              <a:rPr lang="cs-CZ" dirty="0" err="1"/>
              <a:t>Convaincre</a:t>
            </a:r>
            <a:r>
              <a:rPr lang="cs-CZ" dirty="0"/>
              <a:t> </a:t>
            </a:r>
            <a:r>
              <a:rPr lang="cs-CZ" dirty="0" err="1"/>
              <a:t>le</a:t>
            </a:r>
            <a:r>
              <a:rPr lang="cs-CZ" dirty="0"/>
              <a:t> </a:t>
            </a:r>
            <a:r>
              <a:rPr lang="cs-CZ" dirty="0" err="1"/>
              <a:t>recruteur</a:t>
            </a:r>
            <a:r>
              <a:rPr lang="cs-CZ" dirty="0"/>
              <a:t> de vous </a:t>
            </a:r>
            <a:r>
              <a:rPr lang="cs-CZ" dirty="0" err="1"/>
              <a:t>rencontrer</a:t>
            </a:r>
            <a:r>
              <a:rPr lang="cs-CZ" dirty="0"/>
              <a:t> en </a:t>
            </a:r>
            <a:r>
              <a:rPr lang="cs-CZ" dirty="0" err="1"/>
              <a:t>entretien</a:t>
            </a:r>
            <a:endParaRPr lang="cs-CZ" dirty="0"/>
          </a:p>
          <a:p>
            <a:pPr marL="72000" indent="0">
              <a:buNone/>
            </a:pPr>
            <a:endParaRPr lang="cs-CZ" dirty="0"/>
          </a:p>
          <a:p>
            <a:r>
              <a:rPr lang="cs-CZ" dirty="0" err="1"/>
              <a:t>Doit</a:t>
            </a:r>
            <a:r>
              <a:rPr lang="cs-CZ" dirty="0"/>
              <a:t> </a:t>
            </a:r>
            <a:r>
              <a:rPr lang="cs-CZ" dirty="0" err="1"/>
              <a:t>répondre</a:t>
            </a:r>
            <a:r>
              <a:rPr lang="cs-CZ" dirty="0"/>
              <a:t> à ces </a:t>
            </a:r>
            <a:r>
              <a:rPr lang="cs-CZ" dirty="0" err="1"/>
              <a:t>questions</a:t>
            </a:r>
            <a:endParaRPr lang="cs-CZ" dirty="0"/>
          </a:p>
          <a:p>
            <a:pPr lvl="1"/>
            <a:r>
              <a:rPr lang="cs-CZ" dirty="0" err="1"/>
              <a:t>Pourquoi</a:t>
            </a:r>
            <a:r>
              <a:rPr lang="cs-CZ" dirty="0"/>
              <a:t> je </a:t>
            </a:r>
            <a:r>
              <a:rPr lang="cs-CZ" dirty="0" err="1"/>
              <a:t>postule</a:t>
            </a:r>
            <a:r>
              <a:rPr lang="cs-CZ" dirty="0"/>
              <a:t> (projet </a:t>
            </a:r>
            <a:r>
              <a:rPr lang="cs-CZ" dirty="0" err="1"/>
              <a:t>professionnel</a:t>
            </a:r>
            <a:r>
              <a:rPr lang="cs-CZ" dirty="0"/>
              <a:t>)</a:t>
            </a:r>
          </a:p>
          <a:p>
            <a:pPr lvl="1"/>
            <a:r>
              <a:rPr lang="cs-CZ" dirty="0" err="1"/>
              <a:t>Pourquoi</a:t>
            </a:r>
            <a:r>
              <a:rPr lang="cs-CZ" dirty="0"/>
              <a:t> </a:t>
            </a:r>
            <a:r>
              <a:rPr lang="cs-CZ" dirty="0" err="1"/>
              <a:t>j‘ai</a:t>
            </a:r>
            <a:r>
              <a:rPr lang="cs-CZ" dirty="0"/>
              <a:t> </a:t>
            </a:r>
            <a:r>
              <a:rPr lang="cs-CZ" dirty="0" err="1"/>
              <a:t>choisi</a:t>
            </a:r>
            <a:r>
              <a:rPr lang="cs-CZ" dirty="0"/>
              <a:t> </a:t>
            </a:r>
            <a:r>
              <a:rPr lang="cs-CZ" dirty="0" err="1"/>
              <a:t>cette</a:t>
            </a:r>
            <a:r>
              <a:rPr lang="cs-CZ" dirty="0"/>
              <a:t> </a:t>
            </a:r>
            <a:r>
              <a:rPr lang="cs-CZ" dirty="0" err="1"/>
              <a:t>entreprise</a:t>
            </a:r>
            <a:endParaRPr lang="cs-CZ" dirty="0"/>
          </a:p>
          <a:p>
            <a:pPr lvl="1"/>
            <a:r>
              <a:rPr lang="cs-CZ" dirty="0" err="1"/>
              <a:t>Quelles</a:t>
            </a:r>
            <a:r>
              <a:rPr lang="cs-CZ" dirty="0"/>
              <a:t> </a:t>
            </a:r>
            <a:r>
              <a:rPr lang="cs-CZ" dirty="0" err="1"/>
              <a:t>sont</a:t>
            </a:r>
            <a:r>
              <a:rPr lang="cs-CZ" dirty="0"/>
              <a:t> les </a:t>
            </a:r>
            <a:r>
              <a:rPr lang="cs-CZ" dirty="0" err="1"/>
              <a:t>compétences</a:t>
            </a:r>
            <a:r>
              <a:rPr lang="cs-CZ" dirty="0"/>
              <a:t> </a:t>
            </a:r>
            <a:r>
              <a:rPr lang="cs-CZ" dirty="0" err="1"/>
              <a:t>que</a:t>
            </a:r>
            <a:r>
              <a:rPr lang="cs-CZ" dirty="0"/>
              <a:t> je </a:t>
            </a:r>
            <a:r>
              <a:rPr lang="cs-CZ" dirty="0" err="1"/>
              <a:t>peux</a:t>
            </a:r>
            <a:r>
              <a:rPr lang="cs-CZ" dirty="0"/>
              <a:t> </a:t>
            </a:r>
            <a:r>
              <a:rPr lang="cs-CZ" dirty="0" err="1"/>
              <a:t>apporter</a:t>
            </a:r>
            <a:r>
              <a:rPr lang="cs-CZ" dirty="0"/>
              <a:t> à </a:t>
            </a:r>
            <a:r>
              <a:rPr lang="cs-CZ" dirty="0" err="1"/>
              <a:t>l‘entreprise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6632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80C02F7-367A-9FE4-8B73-7ECE0ACA89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E379652-1B6B-5490-D4B0-12EE63DE1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Quelques</a:t>
            </a:r>
            <a:r>
              <a:rPr lang="cs-CZ" dirty="0"/>
              <a:t> </a:t>
            </a:r>
            <a:r>
              <a:rPr lang="cs-CZ" dirty="0" err="1"/>
              <a:t>conseils</a:t>
            </a:r>
            <a:r>
              <a:rPr lang="cs-CZ" dirty="0"/>
              <a:t> à </a:t>
            </a:r>
            <a:r>
              <a:rPr lang="cs-CZ" dirty="0" err="1"/>
              <a:t>suivre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DA1D710-7CCF-3A69-3162-875C25FBAB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117" y="1692002"/>
            <a:ext cx="10753200" cy="4139998"/>
          </a:xfrm>
        </p:spPr>
        <p:txBody>
          <a:bodyPr/>
          <a:lstStyle/>
          <a:p>
            <a:r>
              <a:rPr lang="cs-CZ" dirty="0" err="1"/>
              <a:t>Faites</a:t>
            </a:r>
            <a:r>
              <a:rPr lang="cs-CZ" dirty="0"/>
              <a:t> </a:t>
            </a:r>
            <a:r>
              <a:rPr lang="cs-CZ" dirty="0" err="1"/>
              <a:t>court</a:t>
            </a:r>
            <a:r>
              <a:rPr lang="cs-CZ" dirty="0"/>
              <a:t> (</a:t>
            </a:r>
            <a:r>
              <a:rPr lang="cs-CZ" dirty="0" err="1"/>
              <a:t>une</a:t>
            </a:r>
            <a:r>
              <a:rPr lang="cs-CZ" dirty="0"/>
              <a:t> </a:t>
            </a:r>
            <a:r>
              <a:rPr lang="cs-CZ" dirty="0" err="1"/>
              <a:t>page</a:t>
            </a:r>
            <a:r>
              <a:rPr lang="cs-CZ" dirty="0"/>
              <a:t> au maximum) – 4 à 5 </a:t>
            </a:r>
            <a:r>
              <a:rPr lang="cs-CZ" dirty="0" err="1"/>
              <a:t>paragraphes</a:t>
            </a:r>
            <a:endParaRPr lang="cs-CZ" dirty="0"/>
          </a:p>
          <a:p>
            <a:r>
              <a:rPr lang="cs-CZ" dirty="0" err="1"/>
              <a:t>Phrases</a:t>
            </a:r>
            <a:r>
              <a:rPr lang="cs-CZ" dirty="0"/>
              <a:t> </a:t>
            </a:r>
            <a:r>
              <a:rPr lang="cs-CZ" dirty="0" err="1"/>
              <a:t>plutôt</a:t>
            </a:r>
            <a:r>
              <a:rPr lang="cs-CZ" dirty="0"/>
              <a:t> </a:t>
            </a:r>
            <a:r>
              <a:rPr lang="cs-CZ" dirty="0" err="1"/>
              <a:t>courtes</a:t>
            </a:r>
            <a:endParaRPr lang="cs-CZ" dirty="0"/>
          </a:p>
          <a:p>
            <a:r>
              <a:rPr lang="cs-CZ" dirty="0" err="1"/>
              <a:t>Évitez</a:t>
            </a:r>
            <a:r>
              <a:rPr lang="cs-CZ" dirty="0"/>
              <a:t> les </a:t>
            </a:r>
            <a:r>
              <a:rPr lang="cs-CZ" dirty="0" err="1"/>
              <a:t>fautes</a:t>
            </a:r>
            <a:r>
              <a:rPr lang="cs-CZ" dirty="0"/>
              <a:t> </a:t>
            </a:r>
            <a:r>
              <a:rPr lang="cs-CZ" dirty="0" err="1"/>
              <a:t>d‘orthographe</a:t>
            </a:r>
            <a:endParaRPr lang="cs-CZ" dirty="0"/>
          </a:p>
          <a:p>
            <a:r>
              <a:rPr lang="cs-CZ" dirty="0" err="1"/>
              <a:t>Soyez</a:t>
            </a:r>
            <a:r>
              <a:rPr lang="cs-CZ" dirty="0"/>
              <a:t> </a:t>
            </a:r>
            <a:r>
              <a:rPr lang="cs-CZ" dirty="0" err="1"/>
              <a:t>clair</a:t>
            </a:r>
            <a:r>
              <a:rPr lang="cs-CZ" dirty="0"/>
              <a:t>, </a:t>
            </a:r>
            <a:r>
              <a:rPr lang="cs-CZ" dirty="0" err="1"/>
              <a:t>précis</a:t>
            </a:r>
            <a:r>
              <a:rPr lang="cs-CZ" dirty="0"/>
              <a:t>, </a:t>
            </a:r>
            <a:r>
              <a:rPr lang="cs-CZ" dirty="0" err="1"/>
              <a:t>concret</a:t>
            </a:r>
            <a:endParaRPr lang="cs-CZ" dirty="0"/>
          </a:p>
          <a:p>
            <a:r>
              <a:rPr lang="cs-CZ" dirty="0" err="1"/>
              <a:t>Soyez</a:t>
            </a:r>
            <a:r>
              <a:rPr lang="cs-CZ" dirty="0"/>
              <a:t> </a:t>
            </a:r>
            <a:r>
              <a:rPr lang="cs-CZ" dirty="0" err="1"/>
              <a:t>affirmatif</a:t>
            </a:r>
            <a:r>
              <a:rPr lang="cs-CZ" dirty="0"/>
              <a:t> – </a:t>
            </a:r>
            <a:r>
              <a:rPr lang="cs-CZ" dirty="0" err="1"/>
              <a:t>verbes</a:t>
            </a:r>
            <a:r>
              <a:rPr lang="cs-CZ" dirty="0"/>
              <a:t> </a:t>
            </a:r>
            <a:r>
              <a:rPr lang="cs-CZ" dirty="0" err="1"/>
              <a:t>d‘actions</a:t>
            </a:r>
            <a:r>
              <a:rPr lang="cs-CZ" dirty="0"/>
              <a:t>, </a:t>
            </a:r>
            <a:r>
              <a:rPr lang="cs-CZ" dirty="0" err="1"/>
              <a:t>argumentez</a:t>
            </a:r>
            <a:r>
              <a:rPr lang="cs-CZ" dirty="0"/>
              <a:t>, </a:t>
            </a:r>
            <a:r>
              <a:rPr lang="cs-CZ" dirty="0" err="1"/>
              <a:t>phrases</a:t>
            </a:r>
            <a:r>
              <a:rPr lang="cs-CZ" dirty="0"/>
              <a:t> </a:t>
            </a:r>
            <a:r>
              <a:rPr lang="cs-CZ" dirty="0" err="1"/>
              <a:t>preuves</a:t>
            </a:r>
            <a:endParaRPr lang="cs-CZ" dirty="0"/>
          </a:p>
          <a:p>
            <a:r>
              <a:rPr lang="cs-CZ" dirty="0"/>
              <a:t>Ne </a:t>
            </a:r>
            <a:r>
              <a:rPr lang="cs-CZ" dirty="0" err="1"/>
              <a:t>répétez</a:t>
            </a:r>
            <a:r>
              <a:rPr lang="cs-CZ" dirty="0"/>
              <a:t> pas </a:t>
            </a:r>
            <a:r>
              <a:rPr lang="cs-CZ" dirty="0" err="1"/>
              <a:t>votre</a:t>
            </a:r>
            <a:r>
              <a:rPr lang="cs-CZ" dirty="0"/>
              <a:t> CV, </a:t>
            </a:r>
            <a:r>
              <a:rPr lang="cs-CZ" dirty="0" err="1"/>
              <a:t>montrez</a:t>
            </a:r>
            <a:r>
              <a:rPr lang="cs-CZ" dirty="0"/>
              <a:t> la </a:t>
            </a:r>
            <a:r>
              <a:rPr lang="cs-CZ" dirty="0" err="1"/>
              <a:t>cohérence</a:t>
            </a:r>
            <a:r>
              <a:rPr lang="cs-CZ" dirty="0"/>
              <a:t> de </a:t>
            </a:r>
            <a:r>
              <a:rPr lang="cs-CZ" dirty="0" err="1"/>
              <a:t>votre</a:t>
            </a:r>
            <a:r>
              <a:rPr lang="cs-CZ" dirty="0"/>
              <a:t> </a:t>
            </a:r>
            <a:r>
              <a:rPr lang="cs-CZ" dirty="0" err="1"/>
              <a:t>parcours</a:t>
            </a:r>
            <a:r>
              <a:rPr lang="cs-CZ" dirty="0"/>
              <a:t> </a:t>
            </a:r>
            <a:r>
              <a:rPr lang="cs-CZ" dirty="0" err="1"/>
              <a:t>avec</a:t>
            </a:r>
            <a:r>
              <a:rPr lang="cs-CZ" dirty="0"/>
              <a:t> </a:t>
            </a:r>
            <a:r>
              <a:rPr lang="cs-CZ" dirty="0" err="1"/>
              <a:t>le</a:t>
            </a:r>
            <a:r>
              <a:rPr lang="cs-CZ" dirty="0"/>
              <a:t> </a:t>
            </a:r>
            <a:r>
              <a:rPr lang="cs-CZ" dirty="0" err="1"/>
              <a:t>stage</a:t>
            </a:r>
            <a:r>
              <a:rPr lang="cs-CZ" dirty="0"/>
              <a:t>/</a:t>
            </a:r>
            <a:r>
              <a:rPr lang="cs-CZ" dirty="0" err="1"/>
              <a:t>le</a:t>
            </a:r>
            <a:r>
              <a:rPr lang="cs-CZ" dirty="0"/>
              <a:t> poste</a:t>
            </a:r>
          </a:p>
          <a:p>
            <a:r>
              <a:rPr lang="cs-CZ" dirty="0" err="1"/>
              <a:t>Mettez</a:t>
            </a:r>
            <a:r>
              <a:rPr lang="cs-CZ" dirty="0"/>
              <a:t> en </a:t>
            </a:r>
            <a:r>
              <a:rPr lang="cs-CZ" dirty="0" err="1"/>
              <a:t>avant</a:t>
            </a:r>
            <a:r>
              <a:rPr lang="cs-CZ" dirty="0"/>
              <a:t> </a:t>
            </a:r>
            <a:r>
              <a:rPr lang="cs-CZ" dirty="0" err="1"/>
              <a:t>l‘entreprise</a:t>
            </a:r>
            <a:r>
              <a:rPr lang="cs-CZ" dirty="0"/>
              <a:t> </a:t>
            </a:r>
            <a:r>
              <a:rPr lang="cs-CZ" dirty="0" err="1"/>
              <a:t>sollicitée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0477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A014DE-1410-28FB-4CBF-5B26DFF29A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A0BDECF-8103-7C8F-EF43-7F28200EE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Forme</a:t>
            </a:r>
            <a:r>
              <a:rPr lang="cs-CZ" dirty="0"/>
              <a:t> de la </a:t>
            </a:r>
            <a:r>
              <a:rPr lang="cs-CZ" dirty="0" err="1"/>
              <a:t>lettre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6EB965A-91A2-EE29-AA9B-FC5638264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1) </a:t>
            </a:r>
            <a:r>
              <a:rPr lang="cs-CZ" dirty="0" err="1"/>
              <a:t>Votre</a:t>
            </a:r>
            <a:r>
              <a:rPr lang="cs-CZ" dirty="0"/>
              <a:t> </a:t>
            </a:r>
            <a:r>
              <a:rPr lang="cs-CZ" dirty="0" err="1"/>
              <a:t>identité</a:t>
            </a:r>
            <a:endParaRPr lang="cs-CZ" dirty="0"/>
          </a:p>
          <a:p>
            <a:r>
              <a:rPr lang="cs-CZ" dirty="0"/>
              <a:t>2) </a:t>
            </a:r>
            <a:r>
              <a:rPr lang="cs-CZ" dirty="0" err="1"/>
              <a:t>Destinataire</a:t>
            </a:r>
            <a:endParaRPr lang="cs-CZ" dirty="0"/>
          </a:p>
          <a:p>
            <a:r>
              <a:rPr lang="cs-CZ" dirty="0"/>
              <a:t>3) Objet de la </a:t>
            </a:r>
            <a:r>
              <a:rPr lang="cs-CZ" dirty="0" err="1"/>
              <a:t>lettre</a:t>
            </a:r>
            <a:endParaRPr lang="cs-CZ" dirty="0"/>
          </a:p>
          <a:p>
            <a:r>
              <a:rPr lang="cs-CZ" dirty="0"/>
              <a:t>4) </a:t>
            </a:r>
            <a:r>
              <a:rPr lang="cs-CZ" dirty="0" err="1"/>
              <a:t>Coeur</a:t>
            </a:r>
            <a:r>
              <a:rPr lang="cs-CZ" dirty="0"/>
              <a:t> de la </a:t>
            </a:r>
            <a:r>
              <a:rPr lang="cs-CZ" dirty="0" err="1"/>
              <a:t>lettre</a:t>
            </a:r>
            <a:endParaRPr lang="cs-CZ" dirty="0"/>
          </a:p>
          <a:p>
            <a:r>
              <a:rPr lang="cs-CZ" dirty="0"/>
              <a:t>5) </a:t>
            </a:r>
            <a:r>
              <a:rPr lang="cs-CZ" dirty="0" err="1"/>
              <a:t>Conclusion</a:t>
            </a:r>
            <a:r>
              <a:rPr lang="cs-CZ" dirty="0"/>
              <a:t> de la </a:t>
            </a:r>
            <a:r>
              <a:rPr lang="cs-CZ" dirty="0" err="1"/>
              <a:t>lettre</a:t>
            </a:r>
            <a:endParaRPr lang="cs-CZ" dirty="0"/>
          </a:p>
          <a:p>
            <a:r>
              <a:rPr lang="cs-CZ" dirty="0"/>
              <a:t>6) </a:t>
            </a:r>
            <a:r>
              <a:rPr lang="cs-CZ" dirty="0" err="1"/>
              <a:t>Signature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20A684D0-C339-9ACD-6E1F-7DAEA0D5F2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3305" y="286038"/>
            <a:ext cx="4921497" cy="5541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551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80D3199-1C92-11EA-7F94-E826991632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564CFD-BBFC-FA63-28FC-016D13663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Exemples</a:t>
            </a:r>
            <a:r>
              <a:rPr lang="cs-CZ" dirty="0"/>
              <a:t> de </a:t>
            </a:r>
            <a:r>
              <a:rPr lang="cs-CZ" dirty="0" err="1"/>
              <a:t>phrases</a:t>
            </a:r>
            <a:r>
              <a:rPr lang="cs-CZ" dirty="0"/>
              <a:t> </a:t>
            </a:r>
            <a:r>
              <a:rPr lang="cs-CZ" dirty="0" err="1"/>
              <a:t>d‘accroche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B399960-EAD1-D039-3E77-6B8064ACC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sz="2500" b="0" u="none" strike="noStrike" baseline="0" dirty="0"/>
              <a:t>J’ai découvert votre société dans un article de presse publié dans la revue spécialisée Z. J’ai été séduite</a:t>
            </a:r>
            <a:r>
              <a:rPr lang="cs-CZ" sz="2500" b="0" u="none" strike="noStrike" baseline="0" dirty="0"/>
              <a:t> </a:t>
            </a:r>
            <a:r>
              <a:rPr lang="fr-FR" sz="2500" b="0" u="none" strike="noStrike" baseline="0" dirty="0"/>
              <a:t>par la qualité de vos produits et par la richesse des gammes offertes</a:t>
            </a:r>
            <a:r>
              <a:rPr lang="cs-CZ" sz="2500" b="0" u="none" strike="noStrike" baseline="0" dirty="0"/>
              <a:t>.</a:t>
            </a:r>
          </a:p>
          <a:p>
            <a:pPr algn="just"/>
            <a:r>
              <a:rPr lang="fr-FR" sz="2500" b="0" u="none" strike="noStrike" baseline="0" dirty="0"/>
              <a:t>Les valeurs de solidarité et d’entraide que votre groupe défend correspondent </a:t>
            </a:r>
            <a:r>
              <a:rPr lang="cs-CZ" sz="2500" b="0" u="none" strike="noStrike" baseline="0" dirty="0"/>
              <a:t>à</a:t>
            </a:r>
            <a:r>
              <a:rPr lang="fr-FR" sz="2500" b="0" u="none" strike="noStrike" baseline="0" dirty="0"/>
              <a:t> mes convictions, c’est</a:t>
            </a:r>
            <a:r>
              <a:rPr lang="cs-CZ" sz="2500" b="0" u="none" strike="noStrike" baseline="0" dirty="0"/>
              <a:t> </a:t>
            </a:r>
            <a:r>
              <a:rPr lang="fr-FR" sz="2500" b="0" u="none" strike="noStrike" baseline="0" dirty="0"/>
              <a:t>pourquoi je vous adresse ma candidature</a:t>
            </a:r>
            <a:r>
              <a:rPr lang="cs-CZ" sz="2500" b="0" u="none" strike="noStrike" baseline="0" dirty="0"/>
              <a:t>.</a:t>
            </a:r>
          </a:p>
          <a:p>
            <a:pPr algn="just"/>
            <a:r>
              <a:rPr lang="fr-FR" sz="2500" b="0" u="none" strike="noStrike" baseline="0" dirty="0"/>
              <a:t>Une récente rencontre avec l’un de vos managers m’a convaincu de postuler pour vous proposer mes</a:t>
            </a:r>
            <a:r>
              <a:rPr lang="cs-CZ" sz="2500" b="0" u="none" strike="noStrike" baseline="0" dirty="0"/>
              <a:t> </a:t>
            </a:r>
            <a:r>
              <a:rPr lang="cs-CZ" sz="2500" b="0" u="none" strike="noStrike" baseline="0" dirty="0" err="1"/>
              <a:t>services</a:t>
            </a:r>
            <a:r>
              <a:rPr lang="cs-CZ" sz="25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91083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29E902C-71A0-05DE-FFF8-C7D316D451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3CA3AF5-C14E-0186-BA9E-A8BF1BC21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800" dirty="0" err="1"/>
              <a:t>Exemples</a:t>
            </a:r>
            <a:r>
              <a:rPr lang="cs-CZ" sz="3800" dirty="0"/>
              <a:t> de </a:t>
            </a:r>
            <a:r>
              <a:rPr lang="cs-CZ" sz="3800" dirty="0" err="1"/>
              <a:t>phrases</a:t>
            </a:r>
            <a:r>
              <a:rPr lang="cs-CZ" sz="3800" dirty="0"/>
              <a:t> (</a:t>
            </a:r>
            <a:r>
              <a:rPr lang="cs-CZ" sz="3800" dirty="0" err="1"/>
              <a:t>compétences</a:t>
            </a:r>
            <a:r>
              <a:rPr lang="cs-CZ" sz="3800" dirty="0"/>
              <a:t>, </a:t>
            </a:r>
            <a:r>
              <a:rPr lang="cs-CZ" sz="3800" dirty="0" err="1"/>
              <a:t>qualités</a:t>
            </a:r>
            <a:r>
              <a:rPr lang="cs-CZ" sz="3800" dirty="0"/>
              <a:t>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4CAAA4A-973E-819C-88DD-9BFF851AD0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sz="2500" b="0" u="none" strike="noStrike" baseline="0" dirty="0"/>
              <a:t>Au cours de mes expériences, j’ai appris </a:t>
            </a:r>
            <a:r>
              <a:rPr lang="cs-CZ" sz="2500" b="0" u="none" strike="noStrike" baseline="0" dirty="0"/>
              <a:t>à</a:t>
            </a:r>
            <a:r>
              <a:rPr lang="fr-FR" sz="2500" b="0" u="none" strike="noStrike" baseline="0" dirty="0"/>
              <a:t> développer mes capacités de gestionnaire et</a:t>
            </a:r>
            <a:r>
              <a:rPr lang="cs-CZ" sz="2500" b="0" u="none" strike="noStrike" baseline="0" dirty="0"/>
              <a:t> </a:t>
            </a:r>
            <a:r>
              <a:rPr lang="fr-FR" sz="2500" b="0" u="none" strike="noStrike" baseline="0" dirty="0"/>
              <a:t>d’administratrice de projet de façon parfaitement autonome</a:t>
            </a:r>
            <a:r>
              <a:rPr lang="cs-CZ" sz="2500" b="0" u="none" strike="noStrike" baseline="0" dirty="0"/>
              <a:t>.</a:t>
            </a:r>
          </a:p>
          <a:p>
            <a:pPr algn="just"/>
            <a:r>
              <a:rPr lang="fr-FR" sz="2500" b="0" u="none" strike="noStrike" baseline="0" dirty="0"/>
              <a:t>J’ai également pu montrer mon dynamisme et mon sens du contact au sein du groupe Y, o</a:t>
            </a:r>
            <a:r>
              <a:rPr lang="cs-CZ" sz="2500" b="0" u="none" strike="noStrike" baseline="0" dirty="0"/>
              <a:t>ù</a:t>
            </a:r>
            <a:r>
              <a:rPr lang="fr-FR" sz="2500" b="0" u="none" strike="noStrike" baseline="0" dirty="0"/>
              <a:t> je</a:t>
            </a:r>
            <a:r>
              <a:rPr lang="cs-CZ" sz="2500" b="0" u="none" strike="noStrike" baseline="0" dirty="0"/>
              <a:t> </a:t>
            </a:r>
            <a:r>
              <a:rPr lang="fr-FR" sz="2500" b="0" u="none" strike="noStrike" baseline="0" dirty="0"/>
              <a:t>m’occupais du recrutement de candidats</a:t>
            </a:r>
            <a:r>
              <a:rPr lang="cs-CZ" sz="2500" b="0" u="none" strike="noStrike" baseline="0" dirty="0"/>
              <a:t>.</a:t>
            </a:r>
          </a:p>
          <a:p>
            <a:pPr algn="just"/>
            <a:r>
              <a:rPr lang="fr-FR" sz="2500" b="0" u="none" strike="noStrike" baseline="0" dirty="0"/>
              <a:t>Capacité d’adaptation et sens de la pédagogie, des aptitudes que j’ai développées lors de travaux</a:t>
            </a:r>
            <a:r>
              <a:rPr lang="cs-CZ" sz="2500" b="0" u="none" strike="noStrike" baseline="0" dirty="0"/>
              <a:t> </a:t>
            </a:r>
            <a:r>
              <a:rPr lang="fr-FR" sz="2500" b="0" u="none" strike="noStrike" baseline="0" dirty="0"/>
              <a:t>d’équipe</a:t>
            </a:r>
            <a:r>
              <a:rPr lang="cs-CZ" sz="2500" b="0" u="none" strike="noStrike" baseline="0" dirty="0"/>
              <a:t> à </a:t>
            </a:r>
            <a:r>
              <a:rPr lang="fr-FR" sz="2500" b="0" u="none" strike="noStrike" baseline="0" dirty="0"/>
              <a:t>l’université et via mon investissement dans une association d’accompagnement scolaire</a:t>
            </a:r>
            <a:r>
              <a:rPr lang="cs-CZ" sz="2500" b="0" u="none" strike="noStrike" baseline="0" dirty="0"/>
              <a:t> </a:t>
            </a:r>
            <a:r>
              <a:rPr lang="fr-FR" sz="2500" b="0" u="none" strike="noStrike" baseline="0" dirty="0"/>
              <a:t>aupr</a:t>
            </a:r>
            <a:r>
              <a:rPr lang="cs-CZ" sz="2500" b="0" u="none" strike="noStrike" baseline="0" dirty="0"/>
              <a:t>è</a:t>
            </a:r>
            <a:r>
              <a:rPr lang="fr-FR" sz="2500" b="0" u="none" strike="noStrike" baseline="0" dirty="0"/>
              <a:t>s de jeunes de quartiers défavorisés</a:t>
            </a:r>
            <a:r>
              <a:rPr lang="cs-CZ" sz="2500" b="0" u="none" strike="noStrike" baseline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85203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4323FD0-D399-0692-2BFA-D133EDFD94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D04D5CF-7A3D-9795-6704-05989C38F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Exemples</a:t>
            </a:r>
            <a:r>
              <a:rPr lang="cs-CZ" dirty="0"/>
              <a:t> de </a:t>
            </a:r>
            <a:r>
              <a:rPr lang="cs-CZ" dirty="0" err="1"/>
              <a:t>phrases</a:t>
            </a:r>
            <a:r>
              <a:rPr lang="cs-CZ" dirty="0"/>
              <a:t> à </a:t>
            </a:r>
            <a:r>
              <a:rPr lang="cs-CZ" dirty="0" err="1"/>
              <a:t>éviter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559E853-B29A-C3F3-0B7C-5E5902E44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sz="2500" b="0" u="none" strike="noStrike" baseline="0" dirty="0"/>
              <a:t>Votre offre d’emploi pour un poste de responsable marketing a retenu toute mon attention…</a:t>
            </a:r>
            <a:r>
              <a:rPr lang="cs-CZ" sz="2500" b="0" u="none" strike="noStrike" baseline="0" dirty="0"/>
              <a:t> </a:t>
            </a:r>
          </a:p>
          <a:p>
            <a:pPr algn="just"/>
            <a:r>
              <a:rPr lang="fr-FR" sz="2500" b="0" u="none" strike="noStrike" baseline="0" dirty="0"/>
              <a:t>Autonome, rigoureuse et organisée, je souhaite rejoindre votre équipe pour vous apporter mon savoirfaire</a:t>
            </a:r>
            <a:r>
              <a:rPr lang="cs-CZ" sz="2500" b="0" u="none" strike="noStrike" baseline="0" dirty="0"/>
              <a:t> et </a:t>
            </a:r>
            <a:r>
              <a:rPr lang="cs-CZ" sz="2500" b="0" u="none" strike="noStrike" baseline="0" dirty="0" err="1"/>
              <a:t>mon</a:t>
            </a:r>
            <a:r>
              <a:rPr lang="cs-CZ" sz="2500" b="0" u="none" strike="noStrike" baseline="0" dirty="0"/>
              <a:t> dynamisme.</a:t>
            </a:r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4093959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3C7C6C3-845C-1080-2197-0B66DA1AB1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9B77AC7-543A-C5FB-1A80-8739C7C2F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Exemples</a:t>
            </a:r>
            <a:r>
              <a:rPr lang="cs-CZ" dirty="0"/>
              <a:t> - </a:t>
            </a:r>
            <a:r>
              <a:rPr lang="cs-CZ" dirty="0" err="1"/>
              <a:t>qualités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03DB297-4E45-96D4-A48C-3C5788BDEF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endParaRPr lang="cs-CZ" dirty="0"/>
          </a:p>
          <a:p>
            <a:r>
              <a:rPr lang="cs-CZ" dirty="0"/>
              <a:t>Vous </a:t>
            </a:r>
            <a:r>
              <a:rPr lang="cs-CZ" dirty="0" err="1"/>
              <a:t>aimez</a:t>
            </a:r>
            <a:r>
              <a:rPr lang="cs-CZ" dirty="0"/>
              <a:t> </a:t>
            </a:r>
            <a:r>
              <a:rPr lang="cs-CZ" dirty="0" err="1"/>
              <a:t>travailler</a:t>
            </a:r>
            <a:r>
              <a:rPr lang="cs-CZ" dirty="0"/>
              <a:t> en </a:t>
            </a:r>
            <a:r>
              <a:rPr lang="cs-CZ" dirty="0" err="1"/>
              <a:t>groupe</a:t>
            </a:r>
            <a:r>
              <a:rPr lang="cs-CZ" dirty="0"/>
              <a:t> → esprit </a:t>
            </a:r>
            <a:r>
              <a:rPr lang="cs-CZ" dirty="0" err="1"/>
              <a:t>d‘équipe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Quelqu‘un</a:t>
            </a:r>
            <a:r>
              <a:rPr lang="cs-CZ" dirty="0"/>
              <a:t> de </a:t>
            </a:r>
            <a:r>
              <a:rPr lang="cs-CZ" dirty="0" err="1"/>
              <a:t>plutôt</a:t>
            </a:r>
            <a:r>
              <a:rPr lang="cs-CZ" dirty="0"/>
              <a:t> </a:t>
            </a:r>
            <a:r>
              <a:rPr lang="cs-CZ" dirty="0" err="1"/>
              <a:t>pragmatique</a:t>
            </a:r>
            <a:r>
              <a:rPr lang="cs-CZ" dirty="0"/>
              <a:t> → esprit </a:t>
            </a:r>
            <a:r>
              <a:rPr lang="cs-CZ" dirty="0" err="1"/>
              <a:t>d‘analyse</a:t>
            </a:r>
            <a:endParaRPr lang="cs-CZ" dirty="0"/>
          </a:p>
          <a:p>
            <a:endParaRPr lang="cs-CZ" dirty="0"/>
          </a:p>
          <a:p>
            <a:r>
              <a:rPr lang="cs-CZ" dirty="0"/>
              <a:t>Vous </a:t>
            </a:r>
            <a:r>
              <a:rPr lang="cs-CZ" dirty="0" err="1"/>
              <a:t>aimez</a:t>
            </a:r>
            <a:r>
              <a:rPr lang="cs-CZ" dirty="0"/>
              <a:t> </a:t>
            </a:r>
            <a:r>
              <a:rPr lang="cs-CZ" dirty="0" err="1"/>
              <a:t>le</a:t>
            </a:r>
            <a:r>
              <a:rPr lang="cs-CZ" dirty="0"/>
              <a:t> </a:t>
            </a:r>
            <a:r>
              <a:rPr lang="cs-CZ" dirty="0" err="1"/>
              <a:t>travail</a:t>
            </a:r>
            <a:r>
              <a:rPr lang="cs-CZ" dirty="0"/>
              <a:t> </a:t>
            </a:r>
            <a:r>
              <a:rPr lang="cs-CZ" dirty="0" err="1"/>
              <a:t>bien</a:t>
            </a:r>
            <a:r>
              <a:rPr lang="cs-CZ" dirty="0"/>
              <a:t> fait et </a:t>
            </a:r>
            <a:r>
              <a:rPr lang="cs-CZ" dirty="0" err="1"/>
              <a:t>précis</a:t>
            </a:r>
            <a:r>
              <a:rPr lang="cs-CZ" dirty="0"/>
              <a:t> → </a:t>
            </a:r>
            <a:r>
              <a:rPr lang="cs-CZ" dirty="0" err="1"/>
              <a:t>consciencieux</a:t>
            </a:r>
            <a:endParaRPr lang="cs-CZ" dirty="0"/>
          </a:p>
          <a:p>
            <a:endParaRPr lang="cs-CZ" dirty="0"/>
          </a:p>
          <a:p>
            <a:r>
              <a:rPr lang="cs-CZ" dirty="0"/>
              <a:t>Vous </a:t>
            </a:r>
            <a:r>
              <a:rPr lang="cs-CZ" dirty="0" err="1"/>
              <a:t>êtes</a:t>
            </a:r>
            <a:r>
              <a:rPr lang="cs-CZ" dirty="0"/>
              <a:t> </a:t>
            </a:r>
            <a:r>
              <a:rPr lang="cs-CZ" dirty="0" err="1"/>
              <a:t>sportif</a:t>
            </a:r>
            <a:r>
              <a:rPr lang="cs-CZ" dirty="0"/>
              <a:t> → </a:t>
            </a:r>
            <a:r>
              <a:rPr lang="cs-CZ" dirty="0" err="1"/>
              <a:t>endurant</a:t>
            </a:r>
            <a:r>
              <a:rPr lang="cs-CZ" dirty="0"/>
              <a:t>, </a:t>
            </a:r>
            <a:r>
              <a:rPr lang="cs-CZ" dirty="0" err="1"/>
              <a:t>compétitif</a:t>
            </a:r>
            <a:r>
              <a:rPr lang="cs-CZ" dirty="0"/>
              <a:t>, vous </a:t>
            </a:r>
            <a:r>
              <a:rPr lang="cs-CZ" dirty="0" err="1"/>
              <a:t>aimez</a:t>
            </a:r>
            <a:r>
              <a:rPr lang="cs-CZ" dirty="0"/>
              <a:t> les </a:t>
            </a:r>
            <a:r>
              <a:rPr lang="cs-CZ" dirty="0" err="1"/>
              <a:t>défis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9425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A69C0F1-A3E4-191A-5D3C-5A25E90C91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79D8BDD-460A-C393-0307-EA982A3F7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10753200" cy="451576"/>
          </a:xfrm>
        </p:spPr>
        <p:txBody>
          <a:bodyPr/>
          <a:lstStyle/>
          <a:p>
            <a:r>
              <a:rPr lang="cs-CZ" sz="3600" dirty="0" err="1"/>
              <a:t>Exemple</a:t>
            </a:r>
            <a:r>
              <a:rPr lang="cs-CZ" sz="3600" dirty="0"/>
              <a:t> de </a:t>
            </a:r>
            <a:r>
              <a:rPr lang="cs-CZ" sz="3600" dirty="0" err="1"/>
              <a:t>lettre</a:t>
            </a:r>
            <a:r>
              <a:rPr lang="cs-CZ" sz="3600" dirty="0"/>
              <a:t> –</a:t>
            </a:r>
            <a:br>
              <a:rPr lang="cs-CZ" sz="3600" dirty="0"/>
            </a:br>
            <a:r>
              <a:rPr lang="cs-CZ" sz="3600" dirty="0" err="1"/>
              <a:t>candidature</a:t>
            </a:r>
            <a:r>
              <a:rPr lang="cs-CZ" sz="3600" dirty="0"/>
              <a:t> </a:t>
            </a:r>
            <a:r>
              <a:rPr lang="cs-CZ" sz="3600" dirty="0" err="1"/>
              <a:t>pour</a:t>
            </a:r>
            <a:r>
              <a:rPr lang="cs-CZ" sz="3600" dirty="0"/>
              <a:t> </a:t>
            </a:r>
            <a:r>
              <a:rPr lang="cs-CZ" sz="3600" dirty="0" err="1"/>
              <a:t>un</a:t>
            </a:r>
            <a:r>
              <a:rPr lang="cs-CZ" sz="3600" dirty="0"/>
              <a:t> </a:t>
            </a:r>
            <a:r>
              <a:rPr lang="cs-CZ" sz="3600" dirty="0" err="1"/>
              <a:t>stage</a:t>
            </a:r>
            <a:endParaRPr lang="cs-CZ" sz="360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3796D186-2D25-214F-36D7-A5F5E96C1B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0952" y="71441"/>
            <a:ext cx="4195799" cy="6282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75858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rezentace-16-9-cz-v11.potx" id="{A1E069AA-5EB2-4FA2-9367-6D040ACEC8D2}" vid="{BC2189E0-F5C8-4AB2-8946-E3011F185C79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muni-prezentace-16-9-cz-v11</Template>
  <TotalTime>40</TotalTime>
  <Words>465</Words>
  <Application>Microsoft Office PowerPoint</Application>
  <PresentationFormat>Širokoúhlá obrazovka</PresentationFormat>
  <Paragraphs>62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Tahoma</vt:lpstr>
      <vt:lpstr>Wingdings</vt:lpstr>
      <vt:lpstr>Prezentace_MU_CZ</vt:lpstr>
      <vt:lpstr>Lettre de motivation</vt:lpstr>
      <vt:lpstr>Objectifs</vt:lpstr>
      <vt:lpstr>Quelques conseils à suivre</vt:lpstr>
      <vt:lpstr>Forme de la lettre</vt:lpstr>
      <vt:lpstr>Exemples de phrases d‘accroche</vt:lpstr>
      <vt:lpstr>Exemples de phrases (compétences, qualités)</vt:lpstr>
      <vt:lpstr>Exemples de phrases à éviter</vt:lpstr>
      <vt:lpstr>Exemples - qualités</vt:lpstr>
      <vt:lpstr>Exemple de lettre – candidature pour un stage</vt:lpstr>
      <vt:lpstr>Sources</vt:lpstr>
      <vt:lpstr>Devoir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Lettre de motivation</dc:title>
  <dc:creator>Pavla Hradecká</dc:creator>
  <cp:lastModifiedBy>Pavla Hradecká</cp:lastModifiedBy>
  <cp:revision>1</cp:revision>
  <cp:lastPrinted>1601-01-01T00:00:00Z</cp:lastPrinted>
  <dcterms:created xsi:type="dcterms:W3CDTF">2023-04-28T14:23:27Z</dcterms:created>
  <dcterms:modified xsi:type="dcterms:W3CDTF">2023-05-05T18:07:12Z</dcterms:modified>
</cp:coreProperties>
</file>