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256" r:id="rId2"/>
    <p:sldId id="257" r:id="rId3"/>
    <p:sldId id="258" r:id="rId4"/>
    <p:sldId id="260" r:id="rId5"/>
    <p:sldId id="259" r:id="rId6"/>
    <p:sldId id="261" r:id="rId7"/>
    <p:sldId id="265" r:id="rId8"/>
    <p:sldId id="266" r:id="rId9"/>
    <p:sldId id="262" r:id="rId10"/>
    <p:sldId id="263" r:id="rId11"/>
    <p:sldId id="269" r:id="rId1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082CBB-A7BB-38DD-93B8-DFB7E95F6662}" v="417" dt="2022-04-19T19:59:39.041"/>
    <p1510:client id="{385C2A6D-7F3C-43EF-B70E-0BEE0BFD7D39}" v="12" dt="2022-04-02T15:02:38.437"/>
    <p1510:client id="{5F00541F-C69B-40B5-8BBD-AEDA2B36A291}" v="147" dt="2022-03-24T21:14:53.892"/>
    <p1510:client id="{617C54F1-3BC3-632A-AC64-1F90BC359996}" v="198" dt="2022-04-09T10:07:26.784"/>
    <p1510:client id="{86EAE5AA-F9DD-8D9A-AA59-258E020EEB73}" v="30" dt="2022-04-05T11:00:27.206"/>
    <p1510:client id="{A8CDADF7-DB4E-F8A5-E700-03EA06A95239}" v="9" dt="2022-04-03T10:37:37.196"/>
    <p1510:client id="{AB73D15B-1985-CF0B-1987-AD86CA911176}" v="14" dt="2022-04-02T14:59:54.822"/>
    <p1510:client id="{AC0AA60D-E2D9-5024-6C0B-C91AAABBF07A}" v="8" dt="2022-04-03T10:31:55.480"/>
    <p1510:client id="{BC7A8AAE-F749-F535-F2C0-D347E66F3620}" v="182" dt="2022-04-19T20:20:47.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4" d="100"/>
          <a:sy n="84" d="100"/>
        </p:scale>
        <p:origin x="-1554" y="-672"/>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951616-BE0B-439B-AB39-D6272A3A91F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45303BC-CE48-4548-B32D-D211C84E94DB}">
      <dgm:prSet/>
      <dgm:spPr/>
      <dgm:t>
        <a:bodyPr/>
        <a:lstStyle/>
        <a:p>
          <a:r>
            <a:rPr lang="cs-CZ" dirty="0"/>
            <a:t>La </a:t>
          </a:r>
          <a:r>
            <a:rPr lang="cs-CZ" dirty="0" err="1"/>
            <a:t>biographie</a:t>
          </a:r>
          <a:r>
            <a:rPr lang="cs-CZ" dirty="0"/>
            <a:t> de </a:t>
          </a:r>
          <a:r>
            <a:rPr lang="cs-CZ" dirty="0" err="1"/>
            <a:t>l'auteur</a:t>
          </a:r>
          <a:endParaRPr lang="en-US" dirty="0" err="1"/>
        </a:p>
      </dgm:t>
    </dgm:pt>
    <dgm:pt modelId="{9D0EC7B8-7461-4DB5-8658-AECD49020A54}" type="parTrans" cxnId="{67199199-83D1-4C87-8B0E-A96BB8C59F6E}">
      <dgm:prSet/>
      <dgm:spPr/>
      <dgm:t>
        <a:bodyPr/>
        <a:lstStyle/>
        <a:p>
          <a:endParaRPr lang="en-US"/>
        </a:p>
      </dgm:t>
    </dgm:pt>
    <dgm:pt modelId="{A6BABB8E-1997-461D-962E-CA386632CD0E}" type="sibTrans" cxnId="{67199199-83D1-4C87-8B0E-A96BB8C59F6E}">
      <dgm:prSet/>
      <dgm:spPr/>
      <dgm:t>
        <a:bodyPr/>
        <a:lstStyle/>
        <a:p>
          <a:endParaRPr lang="en-US"/>
        </a:p>
      </dgm:t>
    </dgm:pt>
    <dgm:pt modelId="{E289A475-0B6C-4BC3-8054-EA2230CF7F11}">
      <dgm:prSet/>
      <dgm:spPr/>
      <dgm:t>
        <a:bodyPr/>
        <a:lstStyle/>
        <a:p>
          <a:r>
            <a:rPr lang="cs-CZ" dirty="0" err="1"/>
            <a:t>Le</a:t>
          </a:r>
          <a:r>
            <a:rPr lang="cs-CZ" dirty="0"/>
            <a:t> résumé</a:t>
          </a:r>
          <a:endParaRPr lang="en-US" dirty="0"/>
        </a:p>
      </dgm:t>
    </dgm:pt>
    <dgm:pt modelId="{F64F5031-8A62-43BC-B7DC-CC65F45DD0F8}" type="parTrans" cxnId="{374FC251-740F-4AB6-B640-8425EC234EE2}">
      <dgm:prSet/>
      <dgm:spPr/>
      <dgm:t>
        <a:bodyPr/>
        <a:lstStyle/>
        <a:p>
          <a:endParaRPr lang="en-US"/>
        </a:p>
      </dgm:t>
    </dgm:pt>
    <dgm:pt modelId="{C527DFF8-608B-4A6E-9B70-CD6E98797653}" type="sibTrans" cxnId="{374FC251-740F-4AB6-B640-8425EC234EE2}">
      <dgm:prSet/>
      <dgm:spPr/>
      <dgm:t>
        <a:bodyPr/>
        <a:lstStyle/>
        <a:p>
          <a:endParaRPr lang="en-US"/>
        </a:p>
      </dgm:t>
    </dgm:pt>
    <dgm:pt modelId="{72A3CE25-097B-4216-B927-E632C54FED2B}">
      <dgm:prSet/>
      <dgm:spPr/>
      <dgm:t>
        <a:bodyPr/>
        <a:lstStyle/>
        <a:p>
          <a:r>
            <a:rPr lang="cs-CZ" dirty="0"/>
            <a:t>Les </a:t>
          </a:r>
          <a:r>
            <a:rPr lang="cs-CZ" dirty="0" err="1"/>
            <a:t>personnages</a:t>
          </a:r>
          <a:endParaRPr lang="en-US" dirty="0" err="1"/>
        </a:p>
      </dgm:t>
    </dgm:pt>
    <dgm:pt modelId="{29774528-E3B7-4C91-A4C1-FF5A7C5880EC}" type="parTrans" cxnId="{7E9A3DC9-7FE8-4FEE-B1DC-27FB52EF637C}">
      <dgm:prSet/>
      <dgm:spPr/>
      <dgm:t>
        <a:bodyPr/>
        <a:lstStyle/>
        <a:p>
          <a:endParaRPr lang="en-US"/>
        </a:p>
      </dgm:t>
    </dgm:pt>
    <dgm:pt modelId="{36D0907B-47E6-49CF-8E8F-D9D54F9C3F57}" type="sibTrans" cxnId="{7E9A3DC9-7FE8-4FEE-B1DC-27FB52EF637C}">
      <dgm:prSet/>
      <dgm:spPr/>
      <dgm:t>
        <a:bodyPr/>
        <a:lstStyle/>
        <a:p>
          <a:endParaRPr lang="en-US"/>
        </a:p>
      </dgm:t>
    </dgm:pt>
    <dgm:pt modelId="{11577F3A-3F94-4842-AD00-C878396F4E68}">
      <dgm:prSet/>
      <dgm:spPr/>
      <dgm:t>
        <a:bodyPr/>
        <a:lstStyle/>
        <a:p>
          <a:r>
            <a:rPr lang="cs-CZ" dirty="0" err="1"/>
            <a:t>Le</a:t>
          </a:r>
          <a:r>
            <a:rPr lang="cs-CZ" dirty="0"/>
            <a:t> </a:t>
          </a:r>
          <a:r>
            <a:rPr lang="cs-CZ" dirty="0" err="1"/>
            <a:t>fantastique</a:t>
          </a:r>
          <a:endParaRPr lang="en-US" dirty="0" err="1"/>
        </a:p>
      </dgm:t>
    </dgm:pt>
    <dgm:pt modelId="{04D9E3DA-5F54-44BC-A6F4-C1693B108AA6}" type="parTrans" cxnId="{DA750719-3FA4-4AF8-A5E9-7BEE1BDBC1C6}">
      <dgm:prSet/>
      <dgm:spPr/>
      <dgm:t>
        <a:bodyPr/>
        <a:lstStyle/>
        <a:p>
          <a:endParaRPr lang="en-US"/>
        </a:p>
      </dgm:t>
    </dgm:pt>
    <dgm:pt modelId="{05B29A44-4278-4AFA-A647-2158F62F7A69}" type="sibTrans" cxnId="{DA750719-3FA4-4AF8-A5E9-7BEE1BDBC1C6}">
      <dgm:prSet/>
      <dgm:spPr/>
      <dgm:t>
        <a:bodyPr/>
        <a:lstStyle/>
        <a:p>
          <a:endParaRPr lang="en-US"/>
        </a:p>
      </dgm:t>
    </dgm:pt>
    <dgm:pt modelId="{50339831-4201-48FD-A843-7D977B53E7C9}" type="pres">
      <dgm:prSet presAssocID="{E8951616-BE0B-439B-AB39-D6272A3A91FD}" presName="vert0" presStyleCnt="0">
        <dgm:presLayoutVars>
          <dgm:dir/>
          <dgm:animOne val="branch"/>
          <dgm:animLvl val="lvl"/>
        </dgm:presLayoutVars>
      </dgm:prSet>
      <dgm:spPr/>
      <dgm:t>
        <a:bodyPr/>
        <a:lstStyle/>
        <a:p>
          <a:endParaRPr lang="sk-SK"/>
        </a:p>
      </dgm:t>
    </dgm:pt>
    <dgm:pt modelId="{154408C7-50F2-447C-B4E6-EEF3836CA68F}" type="pres">
      <dgm:prSet presAssocID="{F45303BC-CE48-4548-B32D-D211C84E94DB}" presName="thickLine" presStyleLbl="alignNode1" presStyleIdx="0" presStyleCnt="4"/>
      <dgm:spPr/>
    </dgm:pt>
    <dgm:pt modelId="{E70240F1-C01B-48E5-BF52-494F3F11CD9D}" type="pres">
      <dgm:prSet presAssocID="{F45303BC-CE48-4548-B32D-D211C84E94DB}" presName="horz1" presStyleCnt="0"/>
      <dgm:spPr/>
    </dgm:pt>
    <dgm:pt modelId="{96738B7C-6D7B-4F0D-B607-CEBC377EA262}" type="pres">
      <dgm:prSet presAssocID="{F45303BC-CE48-4548-B32D-D211C84E94DB}" presName="tx1" presStyleLbl="revTx" presStyleIdx="0" presStyleCnt="4"/>
      <dgm:spPr/>
      <dgm:t>
        <a:bodyPr/>
        <a:lstStyle/>
        <a:p>
          <a:endParaRPr lang="sk-SK"/>
        </a:p>
      </dgm:t>
    </dgm:pt>
    <dgm:pt modelId="{493D66A4-1E82-487F-B6ED-FAB0090006E5}" type="pres">
      <dgm:prSet presAssocID="{F45303BC-CE48-4548-B32D-D211C84E94DB}" presName="vert1" presStyleCnt="0"/>
      <dgm:spPr/>
    </dgm:pt>
    <dgm:pt modelId="{FE20E63D-E95B-4014-9E07-7C55E7D8586E}" type="pres">
      <dgm:prSet presAssocID="{E289A475-0B6C-4BC3-8054-EA2230CF7F11}" presName="thickLine" presStyleLbl="alignNode1" presStyleIdx="1" presStyleCnt="4"/>
      <dgm:spPr/>
    </dgm:pt>
    <dgm:pt modelId="{4AD43AEA-1D99-48CB-A1FD-12A6E0DED115}" type="pres">
      <dgm:prSet presAssocID="{E289A475-0B6C-4BC3-8054-EA2230CF7F11}" presName="horz1" presStyleCnt="0"/>
      <dgm:spPr/>
    </dgm:pt>
    <dgm:pt modelId="{B7D34DDC-680E-46AA-AFC2-473D8C79EB1C}" type="pres">
      <dgm:prSet presAssocID="{E289A475-0B6C-4BC3-8054-EA2230CF7F11}" presName="tx1" presStyleLbl="revTx" presStyleIdx="1" presStyleCnt="4"/>
      <dgm:spPr/>
      <dgm:t>
        <a:bodyPr/>
        <a:lstStyle/>
        <a:p>
          <a:endParaRPr lang="sk-SK"/>
        </a:p>
      </dgm:t>
    </dgm:pt>
    <dgm:pt modelId="{16483322-92BB-4500-B23B-A28091C5D39F}" type="pres">
      <dgm:prSet presAssocID="{E289A475-0B6C-4BC3-8054-EA2230CF7F11}" presName="vert1" presStyleCnt="0"/>
      <dgm:spPr/>
    </dgm:pt>
    <dgm:pt modelId="{1F2C4335-10E4-4DCB-A24A-9A5D82387C6E}" type="pres">
      <dgm:prSet presAssocID="{72A3CE25-097B-4216-B927-E632C54FED2B}" presName="thickLine" presStyleLbl="alignNode1" presStyleIdx="2" presStyleCnt="4"/>
      <dgm:spPr/>
    </dgm:pt>
    <dgm:pt modelId="{9010920E-6F40-4A88-BEC4-AC7D5027C3CC}" type="pres">
      <dgm:prSet presAssocID="{72A3CE25-097B-4216-B927-E632C54FED2B}" presName="horz1" presStyleCnt="0"/>
      <dgm:spPr/>
    </dgm:pt>
    <dgm:pt modelId="{3410DCC7-BC83-41C1-9FE5-C5C94D03C752}" type="pres">
      <dgm:prSet presAssocID="{72A3CE25-097B-4216-B927-E632C54FED2B}" presName="tx1" presStyleLbl="revTx" presStyleIdx="2" presStyleCnt="4"/>
      <dgm:spPr/>
      <dgm:t>
        <a:bodyPr/>
        <a:lstStyle/>
        <a:p>
          <a:endParaRPr lang="sk-SK"/>
        </a:p>
      </dgm:t>
    </dgm:pt>
    <dgm:pt modelId="{C3EA54F4-8A73-493B-B64C-3C3DA09E4803}" type="pres">
      <dgm:prSet presAssocID="{72A3CE25-097B-4216-B927-E632C54FED2B}" presName="vert1" presStyleCnt="0"/>
      <dgm:spPr/>
    </dgm:pt>
    <dgm:pt modelId="{1DF54835-85C5-42F2-97C7-35BBEF43DFBE}" type="pres">
      <dgm:prSet presAssocID="{11577F3A-3F94-4842-AD00-C878396F4E68}" presName="thickLine" presStyleLbl="alignNode1" presStyleIdx="3" presStyleCnt="4"/>
      <dgm:spPr/>
    </dgm:pt>
    <dgm:pt modelId="{0C00F86F-70F7-41A4-B1B7-F86C83F7C17E}" type="pres">
      <dgm:prSet presAssocID="{11577F3A-3F94-4842-AD00-C878396F4E68}" presName="horz1" presStyleCnt="0"/>
      <dgm:spPr/>
    </dgm:pt>
    <dgm:pt modelId="{7C18BAE4-583C-4E7D-AD3B-10F710048343}" type="pres">
      <dgm:prSet presAssocID="{11577F3A-3F94-4842-AD00-C878396F4E68}" presName="tx1" presStyleLbl="revTx" presStyleIdx="3" presStyleCnt="4"/>
      <dgm:spPr/>
      <dgm:t>
        <a:bodyPr/>
        <a:lstStyle/>
        <a:p>
          <a:endParaRPr lang="sk-SK"/>
        </a:p>
      </dgm:t>
    </dgm:pt>
    <dgm:pt modelId="{C61B897C-6D4E-440D-B860-B7CA39E02B22}" type="pres">
      <dgm:prSet presAssocID="{11577F3A-3F94-4842-AD00-C878396F4E68}" presName="vert1" presStyleCnt="0"/>
      <dgm:spPr/>
    </dgm:pt>
  </dgm:ptLst>
  <dgm:cxnLst>
    <dgm:cxn modelId="{1BCCBAA8-A3DF-4590-BFFD-FD3BCF615096}" type="presOf" srcId="{F45303BC-CE48-4548-B32D-D211C84E94DB}" destId="{96738B7C-6D7B-4F0D-B607-CEBC377EA262}" srcOrd="0" destOrd="0" presId="urn:microsoft.com/office/officeart/2008/layout/LinedList"/>
    <dgm:cxn modelId="{67199199-83D1-4C87-8B0E-A96BB8C59F6E}" srcId="{E8951616-BE0B-439B-AB39-D6272A3A91FD}" destId="{F45303BC-CE48-4548-B32D-D211C84E94DB}" srcOrd="0" destOrd="0" parTransId="{9D0EC7B8-7461-4DB5-8658-AECD49020A54}" sibTransId="{A6BABB8E-1997-461D-962E-CA386632CD0E}"/>
    <dgm:cxn modelId="{93D4CE43-B468-4089-9F5C-C4D306EBB326}" type="presOf" srcId="{11577F3A-3F94-4842-AD00-C878396F4E68}" destId="{7C18BAE4-583C-4E7D-AD3B-10F710048343}" srcOrd="0" destOrd="0" presId="urn:microsoft.com/office/officeart/2008/layout/LinedList"/>
    <dgm:cxn modelId="{374FC251-740F-4AB6-B640-8425EC234EE2}" srcId="{E8951616-BE0B-439B-AB39-D6272A3A91FD}" destId="{E289A475-0B6C-4BC3-8054-EA2230CF7F11}" srcOrd="1" destOrd="0" parTransId="{F64F5031-8A62-43BC-B7DC-CC65F45DD0F8}" sibTransId="{C527DFF8-608B-4A6E-9B70-CD6E98797653}"/>
    <dgm:cxn modelId="{D75C4A7B-EBB5-405E-90F4-518266C86D38}" type="presOf" srcId="{E8951616-BE0B-439B-AB39-D6272A3A91FD}" destId="{50339831-4201-48FD-A843-7D977B53E7C9}" srcOrd="0" destOrd="0" presId="urn:microsoft.com/office/officeart/2008/layout/LinedList"/>
    <dgm:cxn modelId="{43BFECED-2767-419A-940F-023F7796CEB3}" type="presOf" srcId="{72A3CE25-097B-4216-B927-E632C54FED2B}" destId="{3410DCC7-BC83-41C1-9FE5-C5C94D03C752}" srcOrd="0" destOrd="0" presId="urn:microsoft.com/office/officeart/2008/layout/LinedList"/>
    <dgm:cxn modelId="{DA750719-3FA4-4AF8-A5E9-7BEE1BDBC1C6}" srcId="{E8951616-BE0B-439B-AB39-D6272A3A91FD}" destId="{11577F3A-3F94-4842-AD00-C878396F4E68}" srcOrd="3" destOrd="0" parTransId="{04D9E3DA-5F54-44BC-A6F4-C1693B108AA6}" sibTransId="{05B29A44-4278-4AFA-A647-2158F62F7A69}"/>
    <dgm:cxn modelId="{A5347875-BFDB-4D84-A247-0DB123518133}" type="presOf" srcId="{E289A475-0B6C-4BC3-8054-EA2230CF7F11}" destId="{B7D34DDC-680E-46AA-AFC2-473D8C79EB1C}" srcOrd="0" destOrd="0" presId="urn:microsoft.com/office/officeart/2008/layout/LinedList"/>
    <dgm:cxn modelId="{7E9A3DC9-7FE8-4FEE-B1DC-27FB52EF637C}" srcId="{E8951616-BE0B-439B-AB39-D6272A3A91FD}" destId="{72A3CE25-097B-4216-B927-E632C54FED2B}" srcOrd="2" destOrd="0" parTransId="{29774528-E3B7-4C91-A4C1-FF5A7C5880EC}" sibTransId="{36D0907B-47E6-49CF-8E8F-D9D54F9C3F57}"/>
    <dgm:cxn modelId="{FDC47821-FBD3-46EA-81BE-8B42B47D755E}" type="presParOf" srcId="{50339831-4201-48FD-A843-7D977B53E7C9}" destId="{154408C7-50F2-447C-B4E6-EEF3836CA68F}" srcOrd="0" destOrd="0" presId="urn:microsoft.com/office/officeart/2008/layout/LinedList"/>
    <dgm:cxn modelId="{0BDECAB2-64BD-49FA-BF09-20C8AD21E43C}" type="presParOf" srcId="{50339831-4201-48FD-A843-7D977B53E7C9}" destId="{E70240F1-C01B-48E5-BF52-494F3F11CD9D}" srcOrd="1" destOrd="0" presId="urn:microsoft.com/office/officeart/2008/layout/LinedList"/>
    <dgm:cxn modelId="{8FFB6410-11E2-4D72-8431-256C9EDF1A9A}" type="presParOf" srcId="{E70240F1-C01B-48E5-BF52-494F3F11CD9D}" destId="{96738B7C-6D7B-4F0D-B607-CEBC377EA262}" srcOrd="0" destOrd="0" presId="urn:microsoft.com/office/officeart/2008/layout/LinedList"/>
    <dgm:cxn modelId="{6E4D8B34-1887-4E35-9C87-56BD07850355}" type="presParOf" srcId="{E70240F1-C01B-48E5-BF52-494F3F11CD9D}" destId="{493D66A4-1E82-487F-B6ED-FAB0090006E5}" srcOrd="1" destOrd="0" presId="urn:microsoft.com/office/officeart/2008/layout/LinedList"/>
    <dgm:cxn modelId="{2DE9645F-DFE3-403E-A76C-B851339BC0F9}" type="presParOf" srcId="{50339831-4201-48FD-A843-7D977B53E7C9}" destId="{FE20E63D-E95B-4014-9E07-7C55E7D8586E}" srcOrd="2" destOrd="0" presId="urn:microsoft.com/office/officeart/2008/layout/LinedList"/>
    <dgm:cxn modelId="{6ECD94AD-4394-4A23-A60F-539E2307E4BD}" type="presParOf" srcId="{50339831-4201-48FD-A843-7D977B53E7C9}" destId="{4AD43AEA-1D99-48CB-A1FD-12A6E0DED115}" srcOrd="3" destOrd="0" presId="urn:microsoft.com/office/officeart/2008/layout/LinedList"/>
    <dgm:cxn modelId="{32B62748-5FBD-45AC-A189-7F6727EBDCCB}" type="presParOf" srcId="{4AD43AEA-1D99-48CB-A1FD-12A6E0DED115}" destId="{B7D34DDC-680E-46AA-AFC2-473D8C79EB1C}" srcOrd="0" destOrd="0" presId="urn:microsoft.com/office/officeart/2008/layout/LinedList"/>
    <dgm:cxn modelId="{0D207692-7A9F-4F56-8F00-67CA0AFDD652}" type="presParOf" srcId="{4AD43AEA-1D99-48CB-A1FD-12A6E0DED115}" destId="{16483322-92BB-4500-B23B-A28091C5D39F}" srcOrd="1" destOrd="0" presId="urn:microsoft.com/office/officeart/2008/layout/LinedList"/>
    <dgm:cxn modelId="{4ACB8B43-51C9-43E4-99EA-ECFCA1ED96D8}" type="presParOf" srcId="{50339831-4201-48FD-A843-7D977B53E7C9}" destId="{1F2C4335-10E4-4DCB-A24A-9A5D82387C6E}" srcOrd="4" destOrd="0" presId="urn:microsoft.com/office/officeart/2008/layout/LinedList"/>
    <dgm:cxn modelId="{09BF8DE7-7FD9-4C44-9E2F-81EA550C1952}" type="presParOf" srcId="{50339831-4201-48FD-A843-7D977B53E7C9}" destId="{9010920E-6F40-4A88-BEC4-AC7D5027C3CC}" srcOrd="5" destOrd="0" presId="urn:microsoft.com/office/officeart/2008/layout/LinedList"/>
    <dgm:cxn modelId="{3A146E3F-49AB-470C-AFC2-8A6F4571EC2A}" type="presParOf" srcId="{9010920E-6F40-4A88-BEC4-AC7D5027C3CC}" destId="{3410DCC7-BC83-41C1-9FE5-C5C94D03C752}" srcOrd="0" destOrd="0" presId="urn:microsoft.com/office/officeart/2008/layout/LinedList"/>
    <dgm:cxn modelId="{00BDB256-2F56-4D05-A5C1-EF4F4662EDEB}" type="presParOf" srcId="{9010920E-6F40-4A88-BEC4-AC7D5027C3CC}" destId="{C3EA54F4-8A73-493B-B64C-3C3DA09E4803}" srcOrd="1" destOrd="0" presId="urn:microsoft.com/office/officeart/2008/layout/LinedList"/>
    <dgm:cxn modelId="{07FF123F-A4C0-40D2-A310-BF45062CBA37}" type="presParOf" srcId="{50339831-4201-48FD-A843-7D977B53E7C9}" destId="{1DF54835-85C5-42F2-97C7-35BBEF43DFBE}" srcOrd="6" destOrd="0" presId="urn:microsoft.com/office/officeart/2008/layout/LinedList"/>
    <dgm:cxn modelId="{7F75BF5E-F7BD-4667-B403-80F59B39FCB4}" type="presParOf" srcId="{50339831-4201-48FD-A843-7D977B53E7C9}" destId="{0C00F86F-70F7-41A4-B1B7-F86C83F7C17E}" srcOrd="7" destOrd="0" presId="urn:microsoft.com/office/officeart/2008/layout/LinedList"/>
    <dgm:cxn modelId="{891EA948-52F3-49EC-BCDC-A7C42F05680E}" type="presParOf" srcId="{0C00F86F-70F7-41A4-B1B7-F86C83F7C17E}" destId="{7C18BAE4-583C-4E7D-AD3B-10F710048343}" srcOrd="0" destOrd="0" presId="urn:microsoft.com/office/officeart/2008/layout/LinedList"/>
    <dgm:cxn modelId="{293C5E67-C1C0-4111-814F-09DBA85268F0}" type="presParOf" srcId="{0C00F86F-70F7-41A4-B1B7-F86C83F7C17E}" destId="{C61B897C-6D4E-440D-B860-B7CA39E02B22}"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7858B3-0902-46B9-8C23-4B992551BB2C}" type="doc">
      <dgm:prSet loTypeId="urn:microsoft.com/office/officeart/2005/8/layout/default#1" loCatId="list" qsTypeId="urn:microsoft.com/office/officeart/2005/8/quickstyle/simple2" qsCatId="simple" csTypeId="urn:microsoft.com/office/officeart/2005/8/colors/accent5_2" csCatId="accent5" phldr="1"/>
      <dgm:spPr/>
      <dgm:t>
        <a:bodyPr/>
        <a:lstStyle/>
        <a:p>
          <a:endParaRPr lang="en-US"/>
        </a:p>
      </dgm:t>
    </dgm:pt>
    <dgm:pt modelId="{C84BE1DA-20CE-41C2-B527-46C70A2555A1}">
      <dgm:prSet phldr="0"/>
      <dgm:spPr/>
      <dgm:t>
        <a:bodyPr/>
        <a:lstStyle/>
        <a:p>
          <a:r>
            <a:rPr lang="fr-CH" dirty="0" err="1"/>
            <a:t>Tooth-pick</a:t>
          </a:r>
        </a:p>
      </dgm:t>
    </dgm:pt>
    <dgm:pt modelId="{BB2D1F88-F509-4B0B-88E1-202A724CFF02}" type="parTrans" cxnId="{449318A5-A12A-4DEA-89D1-7C8662BB3398}">
      <dgm:prSet/>
      <dgm:spPr/>
      <dgm:t>
        <a:bodyPr/>
        <a:lstStyle/>
        <a:p>
          <a:endParaRPr lang="en-US"/>
        </a:p>
      </dgm:t>
    </dgm:pt>
    <dgm:pt modelId="{A0578CAA-2A7D-46B8-B312-BED590E7B6BA}" type="sibTrans" cxnId="{449318A5-A12A-4DEA-89D1-7C8662BB3398}">
      <dgm:prSet/>
      <dgm:spPr/>
      <dgm:t>
        <a:bodyPr/>
        <a:lstStyle/>
        <a:p>
          <a:endParaRPr lang="en-US"/>
        </a:p>
      </dgm:t>
    </dgm:pt>
    <dgm:pt modelId="{EA42B8E1-5E82-4B2D-8687-9D79DDE7CC21}">
      <dgm:prSet phldr="0"/>
      <dgm:spPr/>
      <dgm:t>
        <a:bodyPr/>
        <a:lstStyle/>
        <a:p>
          <a:pPr rtl="0"/>
          <a:r>
            <a:rPr lang="fr-CH" dirty="0"/>
            <a:t>Gloria </a:t>
          </a:r>
          <a:endParaRPr lang="cs-CZ" dirty="0"/>
        </a:p>
      </dgm:t>
    </dgm:pt>
    <dgm:pt modelId="{374D5FB3-85E5-4735-B16D-13A221635135}" type="parTrans" cxnId="{20FF5D8E-A810-4906-BD48-8902BFCD0D42}">
      <dgm:prSet/>
      <dgm:spPr/>
    </dgm:pt>
    <dgm:pt modelId="{A43998A9-BD1A-4458-80D1-408D746FD0E8}" type="sibTrans" cxnId="{20FF5D8E-A810-4906-BD48-8902BFCD0D42}">
      <dgm:prSet/>
      <dgm:spPr/>
      <dgm:t>
        <a:bodyPr/>
        <a:lstStyle/>
        <a:p>
          <a:endParaRPr lang="cs-CZ"/>
        </a:p>
      </dgm:t>
    </dgm:pt>
    <dgm:pt modelId="{36058369-6B2F-415B-B7FD-345DEABC3C1B}">
      <dgm:prSet phldr="0"/>
      <dgm:spPr/>
      <dgm:t>
        <a:bodyPr/>
        <a:lstStyle/>
        <a:p>
          <a:r>
            <a:rPr lang="fr-CH"/>
            <a:t>Willy </a:t>
          </a:r>
          <a:r>
            <a:rPr lang="fr-CH" err="1"/>
            <a:t>Oullette</a:t>
          </a:r>
          <a:r>
            <a:rPr lang="fr-CH"/>
            <a:t> </a:t>
          </a:r>
          <a:endParaRPr lang="cs-CZ"/>
        </a:p>
      </dgm:t>
    </dgm:pt>
    <dgm:pt modelId="{B8125C04-AD5F-4E7A-9C75-F2BA113E9F80}" type="parTrans" cxnId="{AC8066B4-B6CE-4BDF-8421-A99B7FB2B3A3}">
      <dgm:prSet/>
      <dgm:spPr/>
    </dgm:pt>
    <dgm:pt modelId="{EEB58486-3AE2-4BA7-9032-59690116F60C}" type="sibTrans" cxnId="{AC8066B4-B6CE-4BDF-8421-A99B7FB2B3A3}">
      <dgm:prSet/>
      <dgm:spPr/>
      <dgm:t>
        <a:bodyPr/>
        <a:lstStyle/>
        <a:p>
          <a:endParaRPr lang="cs-CZ"/>
        </a:p>
      </dgm:t>
    </dgm:pt>
    <dgm:pt modelId="{16A0FACA-7985-4701-82A3-B94AD212B2CC}">
      <dgm:prSet phldr="0"/>
      <dgm:spPr/>
      <dgm:t>
        <a:bodyPr/>
        <a:lstStyle/>
        <a:p>
          <a:r>
            <a:rPr lang="fr-CH" dirty="0"/>
            <a:t>Valentin Dumas</a:t>
          </a:r>
          <a:endParaRPr lang="cs-CZ" dirty="0"/>
        </a:p>
      </dgm:t>
    </dgm:pt>
    <dgm:pt modelId="{EB15AE25-8A92-4532-A145-D4E8CCE96CA6}" type="parTrans" cxnId="{8A871998-C94E-4BA8-AF63-7A97A2D64FB0}">
      <dgm:prSet/>
      <dgm:spPr/>
    </dgm:pt>
    <dgm:pt modelId="{A5217573-D41A-4CD7-8CA4-CA2497814F7E}" type="sibTrans" cxnId="{8A871998-C94E-4BA8-AF63-7A97A2D64FB0}">
      <dgm:prSet/>
      <dgm:spPr/>
      <dgm:t>
        <a:bodyPr/>
        <a:lstStyle/>
        <a:p>
          <a:endParaRPr lang="cs-CZ"/>
        </a:p>
      </dgm:t>
    </dgm:pt>
    <dgm:pt modelId="{F8BC1FEC-5A9D-4486-8C01-43EAC80BB6DD}">
      <dgm:prSet phldr="0"/>
      <dgm:spPr/>
      <dgm:t>
        <a:bodyPr/>
        <a:lstStyle/>
        <a:p>
          <a:r>
            <a:rPr lang="fr-CH" dirty="0"/>
            <a:t>Jean-le-Décollé</a:t>
          </a:r>
          <a:endParaRPr lang="cs-CZ" dirty="0"/>
        </a:p>
      </dgm:t>
    </dgm:pt>
    <dgm:pt modelId="{D7629758-51BD-470E-A52A-678CDC02B2BB}" type="parTrans" cxnId="{56386148-8CDD-40A5-AB27-F17E5F0A08CA}">
      <dgm:prSet/>
      <dgm:spPr/>
    </dgm:pt>
    <dgm:pt modelId="{0A87D027-3E2A-48A0-9AAF-6872FF3F0F5E}" type="sibTrans" cxnId="{56386148-8CDD-40A5-AB27-F17E5F0A08CA}">
      <dgm:prSet/>
      <dgm:spPr/>
      <dgm:t>
        <a:bodyPr/>
        <a:lstStyle/>
        <a:p>
          <a:endParaRPr lang="cs-CZ"/>
        </a:p>
      </dgm:t>
    </dgm:pt>
    <dgm:pt modelId="{76CD0950-5304-42CA-B534-1C3221A9D5D6}" type="pres">
      <dgm:prSet presAssocID="{347858B3-0902-46B9-8C23-4B992551BB2C}" presName="diagram" presStyleCnt="0">
        <dgm:presLayoutVars>
          <dgm:dir/>
          <dgm:resizeHandles val="exact"/>
        </dgm:presLayoutVars>
      </dgm:prSet>
      <dgm:spPr/>
      <dgm:t>
        <a:bodyPr/>
        <a:lstStyle/>
        <a:p>
          <a:endParaRPr lang="sk-SK"/>
        </a:p>
      </dgm:t>
    </dgm:pt>
    <dgm:pt modelId="{C15EB1D9-42FA-4AD4-A7C8-207E80B08E4D}" type="pres">
      <dgm:prSet presAssocID="{EA42B8E1-5E82-4B2D-8687-9D79DDE7CC21}" presName="node" presStyleLbl="node1" presStyleIdx="0" presStyleCnt="5">
        <dgm:presLayoutVars>
          <dgm:bulletEnabled val="1"/>
        </dgm:presLayoutVars>
      </dgm:prSet>
      <dgm:spPr/>
      <dgm:t>
        <a:bodyPr/>
        <a:lstStyle/>
        <a:p>
          <a:endParaRPr lang="sk-SK"/>
        </a:p>
      </dgm:t>
    </dgm:pt>
    <dgm:pt modelId="{B047ABBD-52D4-4040-90E8-213F1DEA2423}" type="pres">
      <dgm:prSet presAssocID="{A43998A9-BD1A-4458-80D1-408D746FD0E8}" presName="sibTrans" presStyleCnt="0"/>
      <dgm:spPr/>
    </dgm:pt>
    <dgm:pt modelId="{95E89B99-CE7F-4ED3-A3E3-18CDC5A4DAA1}" type="pres">
      <dgm:prSet presAssocID="{36058369-6B2F-415B-B7FD-345DEABC3C1B}" presName="node" presStyleLbl="node1" presStyleIdx="1" presStyleCnt="5">
        <dgm:presLayoutVars>
          <dgm:bulletEnabled val="1"/>
        </dgm:presLayoutVars>
      </dgm:prSet>
      <dgm:spPr/>
      <dgm:t>
        <a:bodyPr/>
        <a:lstStyle/>
        <a:p>
          <a:endParaRPr lang="sk-SK"/>
        </a:p>
      </dgm:t>
    </dgm:pt>
    <dgm:pt modelId="{653F68AF-F727-4AAF-A808-CCCC8C4542F2}" type="pres">
      <dgm:prSet presAssocID="{EEB58486-3AE2-4BA7-9032-59690116F60C}" presName="sibTrans" presStyleCnt="0"/>
      <dgm:spPr/>
    </dgm:pt>
    <dgm:pt modelId="{334B8D9B-E828-4DEE-868E-B60A881C76C0}" type="pres">
      <dgm:prSet presAssocID="{16A0FACA-7985-4701-82A3-B94AD212B2CC}" presName="node" presStyleLbl="node1" presStyleIdx="2" presStyleCnt="5">
        <dgm:presLayoutVars>
          <dgm:bulletEnabled val="1"/>
        </dgm:presLayoutVars>
      </dgm:prSet>
      <dgm:spPr/>
      <dgm:t>
        <a:bodyPr/>
        <a:lstStyle/>
        <a:p>
          <a:endParaRPr lang="sk-SK"/>
        </a:p>
      </dgm:t>
    </dgm:pt>
    <dgm:pt modelId="{4FA992CE-84F3-4EEC-BFD1-1470D1F30523}" type="pres">
      <dgm:prSet presAssocID="{A5217573-D41A-4CD7-8CA4-CA2497814F7E}" presName="sibTrans" presStyleCnt="0"/>
      <dgm:spPr/>
    </dgm:pt>
    <dgm:pt modelId="{FBD952FC-E049-4BC5-A020-8114DDF4E70E}" type="pres">
      <dgm:prSet presAssocID="{F8BC1FEC-5A9D-4486-8C01-43EAC80BB6DD}" presName="node" presStyleLbl="node1" presStyleIdx="3" presStyleCnt="5">
        <dgm:presLayoutVars>
          <dgm:bulletEnabled val="1"/>
        </dgm:presLayoutVars>
      </dgm:prSet>
      <dgm:spPr/>
      <dgm:t>
        <a:bodyPr/>
        <a:lstStyle/>
        <a:p>
          <a:endParaRPr lang="sk-SK"/>
        </a:p>
      </dgm:t>
    </dgm:pt>
    <dgm:pt modelId="{F02BF38A-5447-4F66-8DF7-D1DE83AE5AA2}" type="pres">
      <dgm:prSet presAssocID="{0A87D027-3E2A-48A0-9AAF-6872FF3F0F5E}" presName="sibTrans" presStyleCnt="0"/>
      <dgm:spPr/>
    </dgm:pt>
    <dgm:pt modelId="{B6D9CE47-7DD7-4A98-9833-661584192FE1}" type="pres">
      <dgm:prSet presAssocID="{C84BE1DA-20CE-41C2-B527-46C70A2555A1}" presName="node" presStyleLbl="node1" presStyleIdx="4" presStyleCnt="5">
        <dgm:presLayoutVars>
          <dgm:bulletEnabled val="1"/>
        </dgm:presLayoutVars>
      </dgm:prSet>
      <dgm:spPr/>
      <dgm:t>
        <a:bodyPr/>
        <a:lstStyle/>
        <a:p>
          <a:endParaRPr lang="sk-SK"/>
        </a:p>
      </dgm:t>
    </dgm:pt>
  </dgm:ptLst>
  <dgm:cxnLst>
    <dgm:cxn modelId="{AC8066B4-B6CE-4BDF-8421-A99B7FB2B3A3}" srcId="{347858B3-0902-46B9-8C23-4B992551BB2C}" destId="{36058369-6B2F-415B-B7FD-345DEABC3C1B}" srcOrd="1" destOrd="0" parTransId="{B8125C04-AD5F-4E7A-9C75-F2BA113E9F80}" sibTransId="{EEB58486-3AE2-4BA7-9032-59690116F60C}"/>
    <dgm:cxn modelId="{4A68495F-BEC6-41D5-8EFB-2AB46A7581BC}" type="presOf" srcId="{347858B3-0902-46B9-8C23-4B992551BB2C}" destId="{76CD0950-5304-42CA-B534-1C3221A9D5D6}" srcOrd="0" destOrd="0" presId="urn:microsoft.com/office/officeart/2005/8/layout/default#1"/>
    <dgm:cxn modelId="{F540FF20-1CB3-4F51-87AC-9141AF47F21D}" type="presOf" srcId="{16A0FACA-7985-4701-82A3-B94AD212B2CC}" destId="{334B8D9B-E828-4DEE-868E-B60A881C76C0}" srcOrd="0" destOrd="0" presId="urn:microsoft.com/office/officeart/2005/8/layout/default#1"/>
    <dgm:cxn modelId="{3651074C-26C0-452D-AF90-DCF9A3DE03D6}" type="presOf" srcId="{EA42B8E1-5E82-4B2D-8687-9D79DDE7CC21}" destId="{C15EB1D9-42FA-4AD4-A7C8-207E80B08E4D}" srcOrd="0" destOrd="0" presId="urn:microsoft.com/office/officeart/2005/8/layout/default#1"/>
    <dgm:cxn modelId="{6BCF345B-A3FB-42C6-A0FF-4B1996CFD244}" type="presOf" srcId="{36058369-6B2F-415B-B7FD-345DEABC3C1B}" destId="{95E89B99-CE7F-4ED3-A3E3-18CDC5A4DAA1}" srcOrd="0" destOrd="0" presId="urn:microsoft.com/office/officeart/2005/8/layout/default#1"/>
    <dgm:cxn modelId="{56386148-8CDD-40A5-AB27-F17E5F0A08CA}" srcId="{347858B3-0902-46B9-8C23-4B992551BB2C}" destId="{F8BC1FEC-5A9D-4486-8C01-43EAC80BB6DD}" srcOrd="3" destOrd="0" parTransId="{D7629758-51BD-470E-A52A-678CDC02B2BB}" sibTransId="{0A87D027-3E2A-48A0-9AAF-6872FF3F0F5E}"/>
    <dgm:cxn modelId="{20FF5D8E-A810-4906-BD48-8902BFCD0D42}" srcId="{347858B3-0902-46B9-8C23-4B992551BB2C}" destId="{EA42B8E1-5E82-4B2D-8687-9D79DDE7CC21}" srcOrd="0" destOrd="0" parTransId="{374D5FB3-85E5-4735-B16D-13A221635135}" sibTransId="{A43998A9-BD1A-4458-80D1-408D746FD0E8}"/>
    <dgm:cxn modelId="{449318A5-A12A-4DEA-89D1-7C8662BB3398}" srcId="{347858B3-0902-46B9-8C23-4B992551BB2C}" destId="{C84BE1DA-20CE-41C2-B527-46C70A2555A1}" srcOrd="4" destOrd="0" parTransId="{BB2D1F88-F509-4B0B-88E1-202A724CFF02}" sibTransId="{A0578CAA-2A7D-46B8-B312-BED590E7B6BA}"/>
    <dgm:cxn modelId="{E0654B66-8448-4CAD-8C8C-04D55968F139}" type="presOf" srcId="{C84BE1DA-20CE-41C2-B527-46C70A2555A1}" destId="{B6D9CE47-7DD7-4A98-9833-661584192FE1}" srcOrd="0" destOrd="0" presId="urn:microsoft.com/office/officeart/2005/8/layout/default#1"/>
    <dgm:cxn modelId="{8A871998-C94E-4BA8-AF63-7A97A2D64FB0}" srcId="{347858B3-0902-46B9-8C23-4B992551BB2C}" destId="{16A0FACA-7985-4701-82A3-B94AD212B2CC}" srcOrd="2" destOrd="0" parTransId="{EB15AE25-8A92-4532-A145-D4E8CCE96CA6}" sibTransId="{A5217573-D41A-4CD7-8CA4-CA2497814F7E}"/>
    <dgm:cxn modelId="{83AD92EB-B7D5-40CC-A022-FF84A89952D3}" type="presOf" srcId="{F8BC1FEC-5A9D-4486-8C01-43EAC80BB6DD}" destId="{FBD952FC-E049-4BC5-A020-8114DDF4E70E}" srcOrd="0" destOrd="0" presId="urn:microsoft.com/office/officeart/2005/8/layout/default#1"/>
    <dgm:cxn modelId="{77CF38B0-ABDD-45BF-B809-0B125F910E43}" type="presParOf" srcId="{76CD0950-5304-42CA-B534-1C3221A9D5D6}" destId="{C15EB1D9-42FA-4AD4-A7C8-207E80B08E4D}" srcOrd="0" destOrd="0" presId="urn:microsoft.com/office/officeart/2005/8/layout/default#1"/>
    <dgm:cxn modelId="{DF428F47-2715-4B01-BA41-DD5631C7C9FB}" type="presParOf" srcId="{76CD0950-5304-42CA-B534-1C3221A9D5D6}" destId="{B047ABBD-52D4-4040-90E8-213F1DEA2423}" srcOrd="1" destOrd="0" presId="urn:microsoft.com/office/officeart/2005/8/layout/default#1"/>
    <dgm:cxn modelId="{311273DB-8928-4DF4-AD91-1E4B3ED3EA9C}" type="presParOf" srcId="{76CD0950-5304-42CA-B534-1C3221A9D5D6}" destId="{95E89B99-CE7F-4ED3-A3E3-18CDC5A4DAA1}" srcOrd="2" destOrd="0" presId="urn:microsoft.com/office/officeart/2005/8/layout/default#1"/>
    <dgm:cxn modelId="{33E04EB0-93A1-4DD2-8D1B-C3E8D52F688F}" type="presParOf" srcId="{76CD0950-5304-42CA-B534-1C3221A9D5D6}" destId="{653F68AF-F727-4AAF-A808-CCCC8C4542F2}" srcOrd="3" destOrd="0" presId="urn:microsoft.com/office/officeart/2005/8/layout/default#1"/>
    <dgm:cxn modelId="{D7B5149A-B9D1-4208-B3AE-8CC131FB8E74}" type="presParOf" srcId="{76CD0950-5304-42CA-B534-1C3221A9D5D6}" destId="{334B8D9B-E828-4DEE-868E-B60A881C76C0}" srcOrd="4" destOrd="0" presId="urn:microsoft.com/office/officeart/2005/8/layout/default#1"/>
    <dgm:cxn modelId="{DE8A1274-C938-4291-BC51-223185B523A6}" type="presParOf" srcId="{76CD0950-5304-42CA-B534-1C3221A9D5D6}" destId="{4FA992CE-84F3-4EEC-BFD1-1470D1F30523}" srcOrd="5" destOrd="0" presId="urn:microsoft.com/office/officeart/2005/8/layout/default#1"/>
    <dgm:cxn modelId="{EE9F3105-F9B3-494B-98DE-32D46221FF2C}" type="presParOf" srcId="{76CD0950-5304-42CA-B534-1C3221A9D5D6}" destId="{FBD952FC-E049-4BC5-A020-8114DDF4E70E}" srcOrd="6" destOrd="0" presId="urn:microsoft.com/office/officeart/2005/8/layout/default#1"/>
    <dgm:cxn modelId="{24AEF1E5-1F77-4F10-8124-D1C3C236A61B}" type="presParOf" srcId="{76CD0950-5304-42CA-B534-1C3221A9D5D6}" destId="{F02BF38A-5447-4F66-8DF7-D1DE83AE5AA2}" srcOrd="7" destOrd="0" presId="urn:microsoft.com/office/officeart/2005/8/layout/default#1"/>
    <dgm:cxn modelId="{B07B7D62-B754-4A2E-8056-C1182AC02870}" type="presParOf" srcId="{76CD0950-5304-42CA-B534-1C3221A9D5D6}" destId="{B6D9CE47-7DD7-4A98-9833-661584192FE1}"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8752DE-4968-4407-988C-ACE5335D209A}" type="doc">
      <dgm:prSet loTypeId="urn:microsoft.com/office/officeart/2005/8/layout/vList2" loCatId="list" qsTypeId="urn:microsoft.com/office/officeart/2005/8/quickstyle/simple1" qsCatId="simple" csTypeId="urn:microsoft.com/office/officeart/2005/8/colors/accent6_5" csCatId="accent6"/>
      <dgm:spPr/>
      <dgm:t>
        <a:bodyPr/>
        <a:lstStyle/>
        <a:p>
          <a:endParaRPr lang="en-US"/>
        </a:p>
      </dgm:t>
    </dgm:pt>
    <dgm:pt modelId="{D74ECAA7-FA59-4BEE-A1C0-061D5A2D01AF}">
      <dgm:prSet/>
      <dgm:spPr/>
      <dgm:t>
        <a:bodyPr/>
        <a:lstStyle/>
        <a:p>
          <a:pPr rtl="0"/>
          <a:r>
            <a:rPr lang="fr-CH" dirty="0"/>
            <a:t>« J’sais pas si t’es t’icitte parce que t’as choisi d’être icitte, mais dis-toé ben que moé, j’ai pas choisi d’être icitte pis que ça me fait chier ! » </a:t>
          </a:r>
          <a:endParaRPr lang="en-US" dirty="0"/>
        </a:p>
      </dgm:t>
    </dgm:pt>
    <dgm:pt modelId="{05D03B61-79E8-4B98-8814-DEBF848FC216}" type="parTrans" cxnId="{70F61227-2C39-4B74-AFC2-DE60122022CB}">
      <dgm:prSet/>
      <dgm:spPr/>
      <dgm:t>
        <a:bodyPr/>
        <a:lstStyle/>
        <a:p>
          <a:endParaRPr lang="en-US"/>
        </a:p>
      </dgm:t>
    </dgm:pt>
    <dgm:pt modelId="{0DB699B6-0C60-4627-89A4-EE1C7791D789}" type="sibTrans" cxnId="{70F61227-2C39-4B74-AFC2-DE60122022CB}">
      <dgm:prSet/>
      <dgm:spPr/>
      <dgm:t>
        <a:bodyPr/>
        <a:lstStyle/>
        <a:p>
          <a:endParaRPr lang="en-US"/>
        </a:p>
      </dgm:t>
    </dgm:pt>
    <dgm:pt modelId="{C626B517-530C-4087-9CFA-221A33F13FE6}">
      <dgm:prSet/>
      <dgm:spPr/>
      <dgm:t>
        <a:bodyPr/>
        <a:lstStyle/>
        <a:p>
          <a:pPr rtl="0"/>
          <a:r>
            <a:rPr lang="fr-CH" dirty="0"/>
            <a:t>« c’est vrai que je jouais faux.</a:t>
          </a:r>
          <a:r>
            <a:rPr lang="fr-CH" dirty="0">
              <a:latin typeface="Source Sans Pro"/>
            </a:rPr>
            <a:t> </a:t>
          </a:r>
          <a:r>
            <a:rPr lang="fr-CH" dirty="0"/>
            <a:t>[…]</a:t>
          </a:r>
          <a:r>
            <a:rPr lang="fr-CH" dirty="0">
              <a:latin typeface="Source Sans Pro"/>
            </a:rPr>
            <a:t> </a:t>
          </a:r>
          <a:r>
            <a:rPr lang="fr-CH" dirty="0"/>
            <a:t>je leur disais souvent, j’avais le droit de vivre, moé aussi, j’avais le droit de m’exprimer, je dérangeais personne, j’empêchais aucun de leurs maudits marché de se conclure, qu’y me laissent donc en paix</a:t>
          </a:r>
          <a:r>
            <a:rPr lang="fr-CH" dirty="0">
              <a:latin typeface="Source Sans Pro"/>
            </a:rPr>
            <a:t> […].»</a:t>
          </a:r>
          <a:r>
            <a:rPr lang="fr-CH" dirty="0"/>
            <a:t> </a:t>
          </a:r>
          <a:endParaRPr lang="en-US" dirty="0"/>
        </a:p>
      </dgm:t>
    </dgm:pt>
    <dgm:pt modelId="{9E1B4C2D-B9E4-4D5A-99B8-FD536585C12A}" type="parTrans" cxnId="{51C1EC73-50C9-4233-BC87-0C082867970F}">
      <dgm:prSet/>
      <dgm:spPr/>
      <dgm:t>
        <a:bodyPr/>
        <a:lstStyle/>
        <a:p>
          <a:endParaRPr lang="en-US"/>
        </a:p>
      </dgm:t>
    </dgm:pt>
    <dgm:pt modelId="{9A0F1A9E-049F-489A-A3BF-8519EFDFE3F7}" type="sibTrans" cxnId="{51C1EC73-50C9-4233-BC87-0C082867970F}">
      <dgm:prSet/>
      <dgm:spPr/>
      <dgm:t>
        <a:bodyPr/>
        <a:lstStyle/>
        <a:p>
          <a:endParaRPr lang="en-US"/>
        </a:p>
      </dgm:t>
    </dgm:pt>
    <dgm:pt modelId="{404BF424-73BD-4547-86E8-D0F08E461AC4}">
      <dgm:prSet/>
      <dgm:spPr/>
      <dgm:t>
        <a:bodyPr/>
        <a:lstStyle/>
        <a:p>
          <a:r>
            <a:rPr lang="fr-CH" dirty="0"/>
            <a:t>« Y savaient que je parlerais jamais, j’aurais eu trop peur des conséquences, mais ça les faisait chier de savoir que je savais des choses que j’aurais pas dû savoir. » </a:t>
          </a:r>
          <a:endParaRPr lang="en-US" dirty="0"/>
        </a:p>
      </dgm:t>
    </dgm:pt>
    <dgm:pt modelId="{A60824D0-2FCF-4818-8BA9-440417193581}" type="parTrans" cxnId="{CB77DDF6-C260-4A0C-918E-2167A28F1DD9}">
      <dgm:prSet/>
      <dgm:spPr/>
      <dgm:t>
        <a:bodyPr/>
        <a:lstStyle/>
        <a:p>
          <a:endParaRPr lang="en-US"/>
        </a:p>
      </dgm:t>
    </dgm:pt>
    <dgm:pt modelId="{0CF1DCA7-5094-497F-9277-20CA1475E2DE}" type="sibTrans" cxnId="{CB77DDF6-C260-4A0C-918E-2167A28F1DD9}">
      <dgm:prSet/>
      <dgm:spPr/>
      <dgm:t>
        <a:bodyPr/>
        <a:lstStyle/>
        <a:p>
          <a:endParaRPr lang="en-US"/>
        </a:p>
      </dgm:t>
    </dgm:pt>
    <dgm:pt modelId="{06F31ED3-4C84-47E9-B95A-1AF53F0A82C1}">
      <dgm:prSet/>
      <dgm:spPr/>
      <dgm:t>
        <a:bodyPr/>
        <a:lstStyle/>
        <a:p>
          <a:pPr rtl="0"/>
          <a:r>
            <a:rPr lang="fr-CH" dirty="0"/>
            <a:t>« […]</a:t>
          </a:r>
          <a:r>
            <a:rPr lang="fr-CH" dirty="0">
              <a:latin typeface="Source Sans Pro"/>
            </a:rPr>
            <a:t> </a:t>
          </a:r>
          <a:r>
            <a:rPr lang="fr-CH" dirty="0"/>
            <a:t>un peuple inculte à l’accent</a:t>
          </a:r>
          <a:r>
            <a:rPr lang="fr-CH" dirty="0">
              <a:latin typeface="Source Sans Pro"/>
            </a:rPr>
            <a:t> </a:t>
          </a:r>
          <a:r>
            <a:rPr lang="fr-CH" dirty="0"/>
            <a:t>[…]</a:t>
          </a:r>
          <a:r>
            <a:rPr lang="fr-CH" dirty="0">
              <a:latin typeface="Source Sans Pro"/>
            </a:rPr>
            <a:t> </a:t>
          </a:r>
          <a:r>
            <a:rPr lang="fr-CH" dirty="0"/>
            <a:t>une société basée sur la fois sans questionnements et la peur irraisonnée de l’enfer, intolérante et obscurantiste et étouffante</a:t>
          </a:r>
          <a:r>
            <a:rPr lang="fr-CH" dirty="0">
              <a:latin typeface="Source Sans Pro"/>
            </a:rPr>
            <a:t> </a:t>
          </a:r>
          <a:r>
            <a:rPr lang="fr-CH" dirty="0"/>
            <a:t>[…]</a:t>
          </a:r>
          <a:r>
            <a:rPr lang="fr-CH" dirty="0">
              <a:latin typeface="Source Sans Pro"/>
            </a:rPr>
            <a:t> </a:t>
          </a:r>
          <a:r>
            <a:rPr lang="fr-CH" dirty="0"/>
            <a:t>un contrat social incompréhensible pour un Européen</a:t>
          </a:r>
          <a:r>
            <a:rPr lang="fr-CH" dirty="0">
              <a:latin typeface="Source Sans Pro"/>
            </a:rPr>
            <a:t> </a:t>
          </a:r>
          <a:r>
            <a:rPr lang="fr-CH" dirty="0"/>
            <a:t>[…]</a:t>
          </a:r>
          <a:r>
            <a:rPr lang="fr-CH" dirty="0">
              <a:latin typeface="Source Sans Pro"/>
            </a:rPr>
            <a:t> </a:t>
          </a:r>
          <a:r>
            <a:rPr lang="fr-CH" dirty="0"/>
            <a:t>une religion tyrannique et bornée. » </a:t>
          </a:r>
          <a:endParaRPr lang="en-US" dirty="0"/>
        </a:p>
      </dgm:t>
    </dgm:pt>
    <dgm:pt modelId="{6B6F686B-4974-4F9E-975B-25E5BBA39B7A}" type="parTrans" cxnId="{7AE460E6-5EBC-474D-AF9A-2514A7ECFE86}">
      <dgm:prSet/>
      <dgm:spPr/>
      <dgm:t>
        <a:bodyPr/>
        <a:lstStyle/>
        <a:p>
          <a:endParaRPr lang="en-US"/>
        </a:p>
      </dgm:t>
    </dgm:pt>
    <dgm:pt modelId="{0B0A91C7-FA76-4C14-87D2-A6FB91D0EB87}" type="sibTrans" cxnId="{7AE460E6-5EBC-474D-AF9A-2514A7ECFE86}">
      <dgm:prSet/>
      <dgm:spPr/>
      <dgm:t>
        <a:bodyPr/>
        <a:lstStyle/>
        <a:p>
          <a:endParaRPr lang="en-US"/>
        </a:p>
      </dgm:t>
    </dgm:pt>
    <dgm:pt modelId="{1369D295-CB1E-47B1-927E-49E8F460296A}">
      <dgm:prSet/>
      <dgm:spPr/>
      <dgm:t>
        <a:bodyPr/>
        <a:lstStyle/>
        <a:p>
          <a:pPr rtl="0"/>
          <a:r>
            <a:rPr lang="fr-CH" dirty="0"/>
            <a:t>« le maître absolu de la petite pègre du </a:t>
          </a:r>
          <a:r>
            <a:rPr lang="fr-CH" dirty="0" err="1"/>
            <a:t>redlight</a:t>
          </a:r>
          <a:r>
            <a:rPr lang="fr-CH" dirty="0"/>
            <a:t> de Montréal, un fou furieux […] »</a:t>
          </a:r>
          <a:endParaRPr lang="en-US" dirty="0"/>
        </a:p>
      </dgm:t>
    </dgm:pt>
    <dgm:pt modelId="{B2211C77-764D-464A-BC3A-F9B217184186}" type="parTrans" cxnId="{0224E79D-F7A0-4737-A8DB-691E254F5DC4}">
      <dgm:prSet/>
      <dgm:spPr/>
      <dgm:t>
        <a:bodyPr/>
        <a:lstStyle/>
        <a:p>
          <a:endParaRPr lang="en-US"/>
        </a:p>
      </dgm:t>
    </dgm:pt>
    <dgm:pt modelId="{1AF23780-B4CE-49FA-B0BA-6AE0AF24D292}" type="sibTrans" cxnId="{0224E79D-F7A0-4737-A8DB-691E254F5DC4}">
      <dgm:prSet/>
      <dgm:spPr/>
      <dgm:t>
        <a:bodyPr/>
        <a:lstStyle/>
        <a:p>
          <a:endParaRPr lang="en-US"/>
        </a:p>
      </dgm:t>
    </dgm:pt>
    <dgm:pt modelId="{8449F30C-65D6-4698-AA9F-C4369184C3B7}">
      <dgm:prSet/>
      <dgm:spPr/>
      <dgm:t>
        <a:bodyPr/>
        <a:lstStyle/>
        <a:p>
          <a:r>
            <a:rPr lang="fr-CH" dirty="0"/>
            <a:t>« et lorsque </a:t>
          </a:r>
          <a:r>
            <a:rPr lang="fr-CH" dirty="0" err="1"/>
            <a:t>Tooth</a:t>
          </a:r>
          <a:r>
            <a:rPr lang="fr-CH" dirty="0"/>
            <a:t>-Pick, m’a redemandé de sortir la langue, je n’avais plus le choix si je ne voulais pas que la séance de torture recommence. »</a:t>
          </a:r>
          <a:endParaRPr lang="en-US" dirty="0"/>
        </a:p>
      </dgm:t>
    </dgm:pt>
    <dgm:pt modelId="{367F953E-2511-403D-80E2-CE64E3798C03}" type="parTrans" cxnId="{AAEB2CD0-E445-4A33-9567-EC73C1728861}">
      <dgm:prSet/>
      <dgm:spPr/>
      <dgm:t>
        <a:bodyPr/>
        <a:lstStyle/>
        <a:p>
          <a:endParaRPr lang="en-US"/>
        </a:p>
      </dgm:t>
    </dgm:pt>
    <dgm:pt modelId="{F75A3EAA-E219-4410-AF9E-1BDD561C4EE9}" type="sibTrans" cxnId="{AAEB2CD0-E445-4A33-9567-EC73C1728861}">
      <dgm:prSet/>
      <dgm:spPr/>
      <dgm:t>
        <a:bodyPr/>
        <a:lstStyle/>
        <a:p>
          <a:endParaRPr lang="en-US"/>
        </a:p>
      </dgm:t>
    </dgm:pt>
    <dgm:pt modelId="{C5565E07-8CBC-4C9B-A801-BA8D8BD96941}">
      <dgm:prSet/>
      <dgm:spPr/>
      <dgm:t>
        <a:bodyPr/>
        <a:lstStyle/>
        <a:p>
          <a:r>
            <a:rPr lang="fr-CH" dirty="0"/>
            <a:t>« et j'ai remis chaque dollar, chaque sou à </a:t>
          </a:r>
          <a:r>
            <a:rPr lang="fr-CH" dirty="0" err="1"/>
            <a:t>Tooth</a:t>
          </a:r>
          <a:r>
            <a:rPr lang="fr-CH" dirty="0"/>
            <a:t>-Pick. » </a:t>
          </a:r>
          <a:endParaRPr lang="en-US" dirty="0"/>
        </a:p>
      </dgm:t>
    </dgm:pt>
    <dgm:pt modelId="{FED953CE-60B2-4262-B5EB-92993B48ABF6}" type="parTrans" cxnId="{41635ED5-AB2D-4093-A276-271821157D90}">
      <dgm:prSet/>
      <dgm:spPr/>
      <dgm:t>
        <a:bodyPr/>
        <a:lstStyle/>
        <a:p>
          <a:endParaRPr lang="en-US"/>
        </a:p>
      </dgm:t>
    </dgm:pt>
    <dgm:pt modelId="{9F0CD282-6C1D-4FA6-ADD1-CE97CBC46028}" type="sibTrans" cxnId="{41635ED5-AB2D-4093-A276-271821157D90}">
      <dgm:prSet/>
      <dgm:spPr/>
      <dgm:t>
        <a:bodyPr/>
        <a:lstStyle/>
        <a:p>
          <a:endParaRPr lang="en-US"/>
        </a:p>
      </dgm:t>
    </dgm:pt>
    <dgm:pt modelId="{A9086100-2ADD-44B3-BEED-C394F4511DF7}" type="pres">
      <dgm:prSet presAssocID="{D18752DE-4968-4407-988C-ACE5335D209A}" presName="linear" presStyleCnt="0">
        <dgm:presLayoutVars>
          <dgm:animLvl val="lvl"/>
          <dgm:resizeHandles val="exact"/>
        </dgm:presLayoutVars>
      </dgm:prSet>
      <dgm:spPr/>
      <dgm:t>
        <a:bodyPr/>
        <a:lstStyle/>
        <a:p>
          <a:endParaRPr lang="sk-SK"/>
        </a:p>
      </dgm:t>
    </dgm:pt>
    <dgm:pt modelId="{2FDC232E-363C-410F-A060-6DF62E38F6B5}" type="pres">
      <dgm:prSet presAssocID="{D74ECAA7-FA59-4BEE-A1C0-061D5A2D01AF}" presName="parentText" presStyleLbl="node1" presStyleIdx="0" presStyleCnt="7">
        <dgm:presLayoutVars>
          <dgm:chMax val="0"/>
          <dgm:bulletEnabled val="1"/>
        </dgm:presLayoutVars>
      </dgm:prSet>
      <dgm:spPr/>
      <dgm:t>
        <a:bodyPr/>
        <a:lstStyle/>
        <a:p>
          <a:endParaRPr lang="sk-SK"/>
        </a:p>
      </dgm:t>
    </dgm:pt>
    <dgm:pt modelId="{DAE2F0AB-ED52-427B-B699-5CFA72E74A76}" type="pres">
      <dgm:prSet presAssocID="{0DB699B6-0C60-4627-89A4-EE1C7791D789}" presName="spacer" presStyleCnt="0"/>
      <dgm:spPr/>
    </dgm:pt>
    <dgm:pt modelId="{E4CF12B2-DA48-46F4-B075-28D55A32A449}" type="pres">
      <dgm:prSet presAssocID="{C626B517-530C-4087-9CFA-221A33F13FE6}" presName="parentText" presStyleLbl="node1" presStyleIdx="1" presStyleCnt="7">
        <dgm:presLayoutVars>
          <dgm:chMax val="0"/>
          <dgm:bulletEnabled val="1"/>
        </dgm:presLayoutVars>
      </dgm:prSet>
      <dgm:spPr/>
      <dgm:t>
        <a:bodyPr/>
        <a:lstStyle/>
        <a:p>
          <a:endParaRPr lang="sk-SK"/>
        </a:p>
      </dgm:t>
    </dgm:pt>
    <dgm:pt modelId="{0B7F1934-1B97-43F0-9D23-3B56D6593040}" type="pres">
      <dgm:prSet presAssocID="{9A0F1A9E-049F-489A-A3BF-8519EFDFE3F7}" presName="spacer" presStyleCnt="0"/>
      <dgm:spPr/>
    </dgm:pt>
    <dgm:pt modelId="{050EB54A-B555-41FE-928D-4D720C483F12}" type="pres">
      <dgm:prSet presAssocID="{404BF424-73BD-4547-86E8-D0F08E461AC4}" presName="parentText" presStyleLbl="node1" presStyleIdx="2" presStyleCnt="7">
        <dgm:presLayoutVars>
          <dgm:chMax val="0"/>
          <dgm:bulletEnabled val="1"/>
        </dgm:presLayoutVars>
      </dgm:prSet>
      <dgm:spPr/>
      <dgm:t>
        <a:bodyPr/>
        <a:lstStyle/>
        <a:p>
          <a:endParaRPr lang="sk-SK"/>
        </a:p>
      </dgm:t>
    </dgm:pt>
    <dgm:pt modelId="{18BAAC3B-582E-4DA2-A8B3-22595A4298E6}" type="pres">
      <dgm:prSet presAssocID="{0CF1DCA7-5094-497F-9277-20CA1475E2DE}" presName="spacer" presStyleCnt="0"/>
      <dgm:spPr/>
    </dgm:pt>
    <dgm:pt modelId="{6BC31F55-7426-44ED-99CB-4965ADE32D37}" type="pres">
      <dgm:prSet presAssocID="{06F31ED3-4C84-47E9-B95A-1AF53F0A82C1}" presName="parentText" presStyleLbl="node1" presStyleIdx="3" presStyleCnt="7">
        <dgm:presLayoutVars>
          <dgm:chMax val="0"/>
          <dgm:bulletEnabled val="1"/>
        </dgm:presLayoutVars>
      </dgm:prSet>
      <dgm:spPr/>
      <dgm:t>
        <a:bodyPr/>
        <a:lstStyle/>
        <a:p>
          <a:endParaRPr lang="sk-SK"/>
        </a:p>
      </dgm:t>
    </dgm:pt>
    <dgm:pt modelId="{B6C58506-F68B-487C-AC86-48190702EB90}" type="pres">
      <dgm:prSet presAssocID="{0B0A91C7-FA76-4C14-87D2-A6FB91D0EB87}" presName="spacer" presStyleCnt="0"/>
      <dgm:spPr/>
    </dgm:pt>
    <dgm:pt modelId="{8FAF6732-315E-4145-A5FD-BF880101BB7F}" type="pres">
      <dgm:prSet presAssocID="{1369D295-CB1E-47B1-927E-49E8F460296A}" presName="parentText" presStyleLbl="node1" presStyleIdx="4" presStyleCnt="7">
        <dgm:presLayoutVars>
          <dgm:chMax val="0"/>
          <dgm:bulletEnabled val="1"/>
        </dgm:presLayoutVars>
      </dgm:prSet>
      <dgm:spPr/>
      <dgm:t>
        <a:bodyPr/>
        <a:lstStyle/>
        <a:p>
          <a:endParaRPr lang="sk-SK"/>
        </a:p>
      </dgm:t>
    </dgm:pt>
    <dgm:pt modelId="{A8ADEC02-10A6-44FD-92C9-2D767A2786F0}" type="pres">
      <dgm:prSet presAssocID="{1AF23780-B4CE-49FA-B0BA-6AE0AF24D292}" presName="spacer" presStyleCnt="0"/>
      <dgm:spPr/>
    </dgm:pt>
    <dgm:pt modelId="{C2B01EBB-0C68-437A-87DB-B46A31725C5B}" type="pres">
      <dgm:prSet presAssocID="{8449F30C-65D6-4698-AA9F-C4369184C3B7}" presName="parentText" presStyleLbl="node1" presStyleIdx="5" presStyleCnt="7">
        <dgm:presLayoutVars>
          <dgm:chMax val="0"/>
          <dgm:bulletEnabled val="1"/>
        </dgm:presLayoutVars>
      </dgm:prSet>
      <dgm:spPr/>
      <dgm:t>
        <a:bodyPr/>
        <a:lstStyle/>
        <a:p>
          <a:endParaRPr lang="sk-SK"/>
        </a:p>
      </dgm:t>
    </dgm:pt>
    <dgm:pt modelId="{914790D8-111D-4D41-9388-99EAAFD5E4C4}" type="pres">
      <dgm:prSet presAssocID="{F75A3EAA-E219-4410-AF9E-1BDD561C4EE9}" presName="spacer" presStyleCnt="0"/>
      <dgm:spPr/>
    </dgm:pt>
    <dgm:pt modelId="{F7A07E4B-8F5F-4703-8F6B-F9F481BA980F}" type="pres">
      <dgm:prSet presAssocID="{C5565E07-8CBC-4C9B-A801-BA8D8BD96941}" presName="parentText" presStyleLbl="node1" presStyleIdx="6" presStyleCnt="7">
        <dgm:presLayoutVars>
          <dgm:chMax val="0"/>
          <dgm:bulletEnabled val="1"/>
        </dgm:presLayoutVars>
      </dgm:prSet>
      <dgm:spPr/>
      <dgm:t>
        <a:bodyPr/>
        <a:lstStyle/>
        <a:p>
          <a:endParaRPr lang="sk-SK"/>
        </a:p>
      </dgm:t>
    </dgm:pt>
  </dgm:ptLst>
  <dgm:cxnLst>
    <dgm:cxn modelId="{70F61227-2C39-4B74-AFC2-DE60122022CB}" srcId="{D18752DE-4968-4407-988C-ACE5335D209A}" destId="{D74ECAA7-FA59-4BEE-A1C0-061D5A2D01AF}" srcOrd="0" destOrd="0" parTransId="{05D03B61-79E8-4B98-8814-DEBF848FC216}" sibTransId="{0DB699B6-0C60-4627-89A4-EE1C7791D789}"/>
    <dgm:cxn modelId="{8593DF89-F82D-4F98-856C-FDB68A38EE0B}" type="presOf" srcId="{1369D295-CB1E-47B1-927E-49E8F460296A}" destId="{8FAF6732-315E-4145-A5FD-BF880101BB7F}" srcOrd="0" destOrd="0" presId="urn:microsoft.com/office/officeart/2005/8/layout/vList2"/>
    <dgm:cxn modelId="{CE9712FD-8CDF-413C-A614-265D96DD3961}" type="presOf" srcId="{404BF424-73BD-4547-86E8-D0F08E461AC4}" destId="{050EB54A-B555-41FE-928D-4D720C483F12}" srcOrd="0" destOrd="0" presId="urn:microsoft.com/office/officeart/2005/8/layout/vList2"/>
    <dgm:cxn modelId="{2D6D53BE-4720-40C8-8BFB-9D7CC6ABBDC2}" type="presOf" srcId="{D18752DE-4968-4407-988C-ACE5335D209A}" destId="{A9086100-2ADD-44B3-BEED-C394F4511DF7}" srcOrd="0" destOrd="0" presId="urn:microsoft.com/office/officeart/2005/8/layout/vList2"/>
    <dgm:cxn modelId="{AAEB2CD0-E445-4A33-9567-EC73C1728861}" srcId="{D18752DE-4968-4407-988C-ACE5335D209A}" destId="{8449F30C-65D6-4698-AA9F-C4369184C3B7}" srcOrd="5" destOrd="0" parTransId="{367F953E-2511-403D-80E2-CE64E3798C03}" sibTransId="{F75A3EAA-E219-4410-AF9E-1BDD561C4EE9}"/>
    <dgm:cxn modelId="{045D6203-DE90-4083-BEE9-99F8F13FCA31}" type="presOf" srcId="{C626B517-530C-4087-9CFA-221A33F13FE6}" destId="{E4CF12B2-DA48-46F4-B075-28D55A32A449}" srcOrd="0" destOrd="0" presId="urn:microsoft.com/office/officeart/2005/8/layout/vList2"/>
    <dgm:cxn modelId="{CB77DDF6-C260-4A0C-918E-2167A28F1DD9}" srcId="{D18752DE-4968-4407-988C-ACE5335D209A}" destId="{404BF424-73BD-4547-86E8-D0F08E461AC4}" srcOrd="2" destOrd="0" parTransId="{A60824D0-2FCF-4818-8BA9-440417193581}" sibTransId="{0CF1DCA7-5094-497F-9277-20CA1475E2DE}"/>
    <dgm:cxn modelId="{37D42901-4EBF-4CD9-B0E0-BFFC94BA0D9E}" type="presOf" srcId="{06F31ED3-4C84-47E9-B95A-1AF53F0A82C1}" destId="{6BC31F55-7426-44ED-99CB-4965ADE32D37}" srcOrd="0" destOrd="0" presId="urn:microsoft.com/office/officeart/2005/8/layout/vList2"/>
    <dgm:cxn modelId="{51C1EC73-50C9-4233-BC87-0C082867970F}" srcId="{D18752DE-4968-4407-988C-ACE5335D209A}" destId="{C626B517-530C-4087-9CFA-221A33F13FE6}" srcOrd="1" destOrd="0" parTransId="{9E1B4C2D-B9E4-4D5A-99B8-FD536585C12A}" sibTransId="{9A0F1A9E-049F-489A-A3BF-8519EFDFE3F7}"/>
    <dgm:cxn modelId="{7AE460E6-5EBC-474D-AF9A-2514A7ECFE86}" srcId="{D18752DE-4968-4407-988C-ACE5335D209A}" destId="{06F31ED3-4C84-47E9-B95A-1AF53F0A82C1}" srcOrd="3" destOrd="0" parTransId="{6B6F686B-4974-4F9E-975B-25E5BBA39B7A}" sibTransId="{0B0A91C7-FA76-4C14-87D2-A6FB91D0EB87}"/>
    <dgm:cxn modelId="{0224E79D-F7A0-4737-A8DB-691E254F5DC4}" srcId="{D18752DE-4968-4407-988C-ACE5335D209A}" destId="{1369D295-CB1E-47B1-927E-49E8F460296A}" srcOrd="4" destOrd="0" parTransId="{B2211C77-764D-464A-BC3A-F9B217184186}" sibTransId="{1AF23780-B4CE-49FA-B0BA-6AE0AF24D292}"/>
    <dgm:cxn modelId="{0CB2B0CE-848B-46B7-83AC-B68A81D14A52}" type="presOf" srcId="{8449F30C-65D6-4698-AA9F-C4369184C3B7}" destId="{C2B01EBB-0C68-437A-87DB-B46A31725C5B}" srcOrd="0" destOrd="0" presId="urn:microsoft.com/office/officeart/2005/8/layout/vList2"/>
    <dgm:cxn modelId="{8B4BCE10-9626-42B4-A6C5-A4408D149E74}" type="presOf" srcId="{D74ECAA7-FA59-4BEE-A1C0-061D5A2D01AF}" destId="{2FDC232E-363C-410F-A060-6DF62E38F6B5}" srcOrd="0" destOrd="0" presId="urn:microsoft.com/office/officeart/2005/8/layout/vList2"/>
    <dgm:cxn modelId="{F467C417-0DB6-4381-83CD-D793E68661EC}" type="presOf" srcId="{C5565E07-8CBC-4C9B-A801-BA8D8BD96941}" destId="{F7A07E4B-8F5F-4703-8F6B-F9F481BA980F}" srcOrd="0" destOrd="0" presId="urn:microsoft.com/office/officeart/2005/8/layout/vList2"/>
    <dgm:cxn modelId="{41635ED5-AB2D-4093-A276-271821157D90}" srcId="{D18752DE-4968-4407-988C-ACE5335D209A}" destId="{C5565E07-8CBC-4C9B-A801-BA8D8BD96941}" srcOrd="6" destOrd="0" parTransId="{FED953CE-60B2-4262-B5EB-92993B48ABF6}" sibTransId="{9F0CD282-6C1D-4FA6-ADD1-CE97CBC46028}"/>
    <dgm:cxn modelId="{4F7E2B42-BB34-4A78-A8DB-8CEEA7A63B33}" type="presParOf" srcId="{A9086100-2ADD-44B3-BEED-C394F4511DF7}" destId="{2FDC232E-363C-410F-A060-6DF62E38F6B5}" srcOrd="0" destOrd="0" presId="urn:microsoft.com/office/officeart/2005/8/layout/vList2"/>
    <dgm:cxn modelId="{E3CE9309-3989-4545-BF68-04D017B1755C}" type="presParOf" srcId="{A9086100-2ADD-44B3-BEED-C394F4511DF7}" destId="{DAE2F0AB-ED52-427B-B699-5CFA72E74A76}" srcOrd="1" destOrd="0" presId="urn:microsoft.com/office/officeart/2005/8/layout/vList2"/>
    <dgm:cxn modelId="{7930AB12-74E7-41C7-BAC7-8C01937B4D3A}" type="presParOf" srcId="{A9086100-2ADD-44B3-BEED-C394F4511DF7}" destId="{E4CF12B2-DA48-46F4-B075-28D55A32A449}" srcOrd="2" destOrd="0" presId="urn:microsoft.com/office/officeart/2005/8/layout/vList2"/>
    <dgm:cxn modelId="{A8E11181-3BEC-4512-8FFE-60578B425441}" type="presParOf" srcId="{A9086100-2ADD-44B3-BEED-C394F4511DF7}" destId="{0B7F1934-1B97-43F0-9D23-3B56D6593040}" srcOrd="3" destOrd="0" presId="urn:microsoft.com/office/officeart/2005/8/layout/vList2"/>
    <dgm:cxn modelId="{291E25AC-B66C-4C88-AFCF-6B6881DC7B1C}" type="presParOf" srcId="{A9086100-2ADD-44B3-BEED-C394F4511DF7}" destId="{050EB54A-B555-41FE-928D-4D720C483F12}" srcOrd="4" destOrd="0" presId="urn:microsoft.com/office/officeart/2005/8/layout/vList2"/>
    <dgm:cxn modelId="{A0509915-3F60-440F-8CE3-C34E4972D1D7}" type="presParOf" srcId="{A9086100-2ADD-44B3-BEED-C394F4511DF7}" destId="{18BAAC3B-582E-4DA2-A8B3-22595A4298E6}" srcOrd="5" destOrd="0" presId="urn:microsoft.com/office/officeart/2005/8/layout/vList2"/>
    <dgm:cxn modelId="{6E818E1F-F6BE-4B73-A340-8BE31594D796}" type="presParOf" srcId="{A9086100-2ADD-44B3-BEED-C394F4511DF7}" destId="{6BC31F55-7426-44ED-99CB-4965ADE32D37}" srcOrd="6" destOrd="0" presId="urn:microsoft.com/office/officeart/2005/8/layout/vList2"/>
    <dgm:cxn modelId="{B0CCBFF6-1A09-474E-8500-FBD9C2292577}" type="presParOf" srcId="{A9086100-2ADD-44B3-BEED-C394F4511DF7}" destId="{B6C58506-F68B-487C-AC86-48190702EB90}" srcOrd="7" destOrd="0" presId="urn:microsoft.com/office/officeart/2005/8/layout/vList2"/>
    <dgm:cxn modelId="{CA9E3B96-BFA8-4F26-95EA-8DE656FF0173}" type="presParOf" srcId="{A9086100-2ADD-44B3-BEED-C394F4511DF7}" destId="{8FAF6732-315E-4145-A5FD-BF880101BB7F}" srcOrd="8" destOrd="0" presId="urn:microsoft.com/office/officeart/2005/8/layout/vList2"/>
    <dgm:cxn modelId="{E528E9A5-B216-49A0-A437-17DC163C5F38}" type="presParOf" srcId="{A9086100-2ADD-44B3-BEED-C394F4511DF7}" destId="{A8ADEC02-10A6-44FD-92C9-2D767A2786F0}" srcOrd="9" destOrd="0" presId="urn:microsoft.com/office/officeart/2005/8/layout/vList2"/>
    <dgm:cxn modelId="{7636B096-96DF-4E57-97AB-CF93922B02BE}" type="presParOf" srcId="{A9086100-2ADD-44B3-BEED-C394F4511DF7}" destId="{C2B01EBB-0C68-437A-87DB-B46A31725C5B}" srcOrd="10" destOrd="0" presId="urn:microsoft.com/office/officeart/2005/8/layout/vList2"/>
    <dgm:cxn modelId="{266AC1E3-9DB5-478F-8BAA-2339066DF101}" type="presParOf" srcId="{A9086100-2ADD-44B3-BEED-C394F4511DF7}" destId="{914790D8-111D-4D41-9388-99EAAFD5E4C4}" srcOrd="11" destOrd="0" presId="urn:microsoft.com/office/officeart/2005/8/layout/vList2"/>
    <dgm:cxn modelId="{C1B1CCF5-9EE2-481B-B746-0392891F8C95}" type="presParOf" srcId="{A9086100-2ADD-44B3-BEED-C394F4511DF7}" destId="{F7A07E4B-8F5F-4703-8F6B-F9F481BA980F}"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EE89D3-C953-49BE-882A-58DF7EAC797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85F240D-D86A-4DE1-99EE-3FBC16D2F9A3}">
      <dgm:prSet/>
      <dgm:spPr/>
      <dgm:t>
        <a:bodyPr/>
        <a:lstStyle/>
        <a:p>
          <a:r>
            <a:rPr lang="fr-CH" dirty="0"/>
            <a:t>« un être ni homme ni femme, une espèce de fantoche vêtu d’un paquet de vieux chiffons sales qui pendaient autour de lui et tombaient sur ses jambes cagneuses, mal perruqué et trop maquillé, un travesti, bien sûr, mais qui ne payait pas de mine et qui s’en fichait, c’était évident. » </a:t>
          </a:r>
          <a:endParaRPr lang="en-US" dirty="0"/>
        </a:p>
      </dgm:t>
    </dgm:pt>
    <dgm:pt modelId="{C0C15FBD-5408-485A-8DF8-D69FB0551614}" type="parTrans" cxnId="{E3565343-67FB-44FA-A9C1-157750609109}">
      <dgm:prSet/>
      <dgm:spPr/>
      <dgm:t>
        <a:bodyPr/>
        <a:lstStyle/>
        <a:p>
          <a:endParaRPr lang="en-US"/>
        </a:p>
      </dgm:t>
    </dgm:pt>
    <dgm:pt modelId="{C589F683-2548-4C96-9E81-047F489CDBF7}" type="sibTrans" cxnId="{E3565343-67FB-44FA-A9C1-157750609109}">
      <dgm:prSet/>
      <dgm:spPr/>
      <dgm:t>
        <a:bodyPr/>
        <a:lstStyle/>
        <a:p>
          <a:endParaRPr lang="en-US"/>
        </a:p>
      </dgm:t>
    </dgm:pt>
    <dgm:pt modelId="{99BAC71B-BFCD-40C8-8020-CCA91388B39E}">
      <dgm:prSet/>
      <dgm:spPr/>
      <dgm:t>
        <a:bodyPr/>
        <a:lstStyle/>
        <a:p>
          <a:pPr rtl="0"/>
          <a:r>
            <a:rPr lang="fr-CH" dirty="0"/>
            <a:t>« […]consultante en histoires d’amour malheureuses autant qu’en conseils de beauté</a:t>
          </a:r>
          <a:r>
            <a:rPr lang="fr-CH" dirty="0">
              <a:latin typeface="Source Sans Pro"/>
            </a:rPr>
            <a:t> </a:t>
          </a:r>
          <a:r>
            <a:rPr lang="fr-CH" dirty="0"/>
            <a:t>[…] » </a:t>
          </a:r>
          <a:endParaRPr lang="en-US" dirty="0"/>
        </a:p>
      </dgm:t>
    </dgm:pt>
    <dgm:pt modelId="{11DA270F-FA57-4645-9442-8065E6FCE065}" type="parTrans" cxnId="{505B9F0A-D2FF-4E8D-B916-76D3F7C1474D}">
      <dgm:prSet/>
      <dgm:spPr/>
      <dgm:t>
        <a:bodyPr/>
        <a:lstStyle/>
        <a:p>
          <a:endParaRPr lang="en-US"/>
        </a:p>
      </dgm:t>
    </dgm:pt>
    <dgm:pt modelId="{A19C232B-11EE-45E1-841A-B1FFE920BC1F}" type="sibTrans" cxnId="{505B9F0A-D2FF-4E8D-B916-76D3F7C1474D}">
      <dgm:prSet/>
      <dgm:spPr/>
      <dgm:t>
        <a:bodyPr/>
        <a:lstStyle/>
        <a:p>
          <a:endParaRPr lang="en-US"/>
        </a:p>
      </dgm:t>
    </dgm:pt>
    <dgm:pt modelId="{0DC5794A-7EBE-4481-9E7B-719135729D5F}">
      <dgm:prSet/>
      <dgm:spPr/>
      <dgm:t>
        <a:bodyPr/>
        <a:lstStyle/>
        <a:p>
          <a:pPr rtl="0"/>
          <a:r>
            <a:rPr lang="fr-CH" dirty="0"/>
            <a:t>« en homme, j’étais une victime ; en femme une battante</a:t>
          </a:r>
          <a:r>
            <a:rPr lang="fr-CH" dirty="0">
              <a:latin typeface="Source Sans Pro"/>
            </a:rPr>
            <a:t> </a:t>
          </a:r>
          <a:r>
            <a:rPr lang="fr-CH" dirty="0"/>
            <a:t>[…]</a:t>
          </a:r>
          <a:r>
            <a:rPr lang="fr-CH" dirty="0">
              <a:latin typeface="Source Sans Pro"/>
            </a:rPr>
            <a:t> </a:t>
          </a:r>
          <a:r>
            <a:rPr lang="fr-CH" dirty="0"/>
            <a:t>» </a:t>
          </a:r>
          <a:endParaRPr lang="en-US" dirty="0"/>
        </a:p>
      </dgm:t>
    </dgm:pt>
    <dgm:pt modelId="{FE6684BC-1132-4EB3-9FE4-8BDB1507A653}" type="parTrans" cxnId="{195F7036-0A2E-4BEA-A7CB-FD286C93269A}">
      <dgm:prSet/>
      <dgm:spPr/>
      <dgm:t>
        <a:bodyPr/>
        <a:lstStyle/>
        <a:p>
          <a:endParaRPr lang="en-US"/>
        </a:p>
      </dgm:t>
    </dgm:pt>
    <dgm:pt modelId="{AE4DD60E-41FF-4966-8373-482B7B501FDF}" type="sibTrans" cxnId="{195F7036-0A2E-4BEA-A7CB-FD286C93269A}">
      <dgm:prSet/>
      <dgm:spPr/>
      <dgm:t>
        <a:bodyPr/>
        <a:lstStyle/>
        <a:p>
          <a:endParaRPr lang="en-US"/>
        </a:p>
      </dgm:t>
    </dgm:pt>
    <dgm:pt modelId="{4BAAF84D-6B1B-468B-883F-68C0B5949DC8}">
      <dgm:prSet/>
      <dgm:spPr/>
      <dgm:t>
        <a:bodyPr/>
        <a:lstStyle/>
        <a:p>
          <a:r>
            <a:rPr lang="fr-CH" dirty="0"/>
            <a:t>« Me venger de mon père sur les autres m’a jamais, jamais, entends-tu, posé quelque problème... »</a:t>
          </a:r>
          <a:endParaRPr lang="en-US" dirty="0"/>
        </a:p>
      </dgm:t>
    </dgm:pt>
    <dgm:pt modelId="{A8A1483F-0719-4066-844B-E834C90A6737}" type="parTrans" cxnId="{77D37F69-0959-4404-9761-4CDCD0F52B12}">
      <dgm:prSet/>
      <dgm:spPr/>
      <dgm:t>
        <a:bodyPr/>
        <a:lstStyle/>
        <a:p>
          <a:endParaRPr lang="en-US"/>
        </a:p>
      </dgm:t>
    </dgm:pt>
    <dgm:pt modelId="{2C9529A6-98BA-47E5-B62A-372B109E4F68}" type="sibTrans" cxnId="{77D37F69-0959-4404-9761-4CDCD0F52B12}">
      <dgm:prSet/>
      <dgm:spPr/>
      <dgm:t>
        <a:bodyPr/>
        <a:lstStyle/>
        <a:p>
          <a:endParaRPr lang="en-US"/>
        </a:p>
      </dgm:t>
    </dgm:pt>
    <dgm:pt modelId="{31814C91-C6C5-41B7-AB28-3AAEAEB20EFF}">
      <dgm:prSet/>
      <dgm:spPr/>
      <dgm:t>
        <a:bodyPr/>
        <a:lstStyle/>
        <a:p>
          <a:pPr rtl="0"/>
          <a:r>
            <a:rPr lang="fr-CH" dirty="0"/>
            <a:t>« […] c’est que tout le monde qui est là m’haït et que j’ai pas l’impression que mon arrivée serait saluée comme un événement heureux. » </a:t>
          </a:r>
          <a:endParaRPr lang="en-US" dirty="0"/>
        </a:p>
      </dgm:t>
    </dgm:pt>
    <dgm:pt modelId="{EBF69458-2776-47F0-BBAA-C18326A1FF5F}" type="parTrans" cxnId="{D3027D18-7803-4AF7-A84A-E1F077C17514}">
      <dgm:prSet/>
      <dgm:spPr/>
      <dgm:t>
        <a:bodyPr/>
        <a:lstStyle/>
        <a:p>
          <a:endParaRPr lang="en-US"/>
        </a:p>
      </dgm:t>
    </dgm:pt>
    <dgm:pt modelId="{08057038-05E8-4CA3-8A27-CC9898810AE2}" type="sibTrans" cxnId="{D3027D18-7803-4AF7-A84A-E1F077C17514}">
      <dgm:prSet/>
      <dgm:spPr/>
      <dgm:t>
        <a:bodyPr/>
        <a:lstStyle/>
        <a:p>
          <a:endParaRPr lang="en-US"/>
        </a:p>
      </dgm:t>
    </dgm:pt>
    <dgm:pt modelId="{DCABD248-8F5A-4E66-AB78-387F22CB394C}" type="pres">
      <dgm:prSet presAssocID="{24EE89D3-C953-49BE-882A-58DF7EAC797B}" presName="linear" presStyleCnt="0">
        <dgm:presLayoutVars>
          <dgm:animLvl val="lvl"/>
          <dgm:resizeHandles val="exact"/>
        </dgm:presLayoutVars>
      </dgm:prSet>
      <dgm:spPr/>
      <dgm:t>
        <a:bodyPr/>
        <a:lstStyle/>
        <a:p>
          <a:endParaRPr lang="sk-SK"/>
        </a:p>
      </dgm:t>
    </dgm:pt>
    <dgm:pt modelId="{696E1A67-FF02-4A08-AAEC-0A166A3C36F2}" type="pres">
      <dgm:prSet presAssocID="{C85F240D-D86A-4DE1-99EE-3FBC16D2F9A3}" presName="parentText" presStyleLbl="node1" presStyleIdx="0" presStyleCnt="5">
        <dgm:presLayoutVars>
          <dgm:chMax val="0"/>
          <dgm:bulletEnabled val="1"/>
        </dgm:presLayoutVars>
      </dgm:prSet>
      <dgm:spPr/>
      <dgm:t>
        <a:bodyPr/>
        <a:lstStyle/>
        <a:p>
          <a:endParaRPr lang="sk-SK"/>
        </a:p>
      </dgm:t>
    </dgm:pt>
    <dgm:pt modelId="{24B1AB73-A62B-41F5-90A2-288AD4B4CDDC}" type="pres">
      <dgm:prSet presAssocID="{C589F683-2548-4C96-9E81-047F489CDBF7}" presName="spacer" presStyleCnt="0"/>
      <dgm:spPr/>
    </dgm:pt>
    <dgm:pt modelId="{7DBE7266-64BB-47BB-BB97-DCD475F234A3}" type="pres">
      <dgm:prSet presAssocID="{99BAC71B-BFCD-40C8-8020-CCA91388B39E}" presName="parentText" presStyleLbl="node1" presStyleIdx="1" presStyleCnt="5">
        <dgm:presLayoutVars>
          <dgm:chMax val="0"/>
          <dgm:bulletEnabled val="1"/>
        </dgm:presLayoutVars>
      </dgm:prSet>
      <dgm:spPr/>
      <dgm:t>
        <a:bodyPr/>
        <a:lstStyle/>
        <a:p>
          <a:endParaRPr lang="sk-SK"/>
        </a:p>
      </dgm:t>
    </dgm:pt>
    <dgm:pt modelId="{42B529B3-1BB4-443D-BF71-0CBEDE2A959A}" type="pres">
      <dgm:prSet presAssocID="{A19C232B-11EE-45E1-841A-B1FFE920BC1F}" presName="spacer" presStyleCnt="0"/>
      <dgm:spPr/>
    </dgm:pt>
    <dgm:pt modelId="{CA42920B-B955-4FD3-A902-E303926C1834}" type="pres">
      <dgm:prSet presAssocID="{0DC5794A-7EBE-4481-9E7B-719135729D5F}" presName="parentText" presStyleLbl="node1" presStyleIdx="2" presStyleCnt="5">
        <dgm:presLayoutVars>
          <dgm:chMax val="0"/>
          <dgm:bulletEnabled val="1"/>
        </dgm:presLayoutVars>
      </dgm:prSet>
      <dgm:spPr/>
      <dgm:t>
        <a:bodyPr/>
        <a:lstStyle/>
        <a:p>
          <a:endParaRPr lang="sk-SK"/>
        </a:p>
      </dgm:t>
    </dgm:pt>
    <dgm:pt modelId="{82DE856D-E494-4625-8E3D-277C9B674447}" type="pres">
      <dgm:prSet presAssocID="{AE4DD60E-41FF-4966-8373-482B7B501FDF}" presName="spacer" presStyleCnt="0"/>
      <dgm:spPr/>
    </dgm:pt>
    <dgm:pt modelId="{CF5C4C5B-46E1-4E30-AB1A-9672ACE8729D}" type="pres">
      <dgm:prSet presAssocID="{4BAAF84D-6B1B-468B-883F-68C0B5949DC8}" presName="parentText" presStyleLbl="node1" presStyleIdx="3" presStyleCnt="5">
        <dgm:presLayoutVars>
          <dgm:chMax val="0"/>
          <dgm:bulletEnabled val="1"/>
        </dgm:presLayoutVars>
      </dgm:prSet>
      <dgm:spPr/>
      <dgm:t>
        <a:bodyPr/>
        <a:lstStyle/>
        <a:p>
          <a:endParaRPr lang="sk-SK"/>
        </a:p>
      </dgm:t>
    </dgm:pt>
    <dgm:pt modelId="{94AFF14B-6842-4089-B93B-14863C2BE4D7}" type="pres">
      <dgm:prSet presAssocID="{2C9529A6-98BA-47E5-B62A-372B109E4F68}" presName="spacer" presStyleCnt="0"/>
      <dgm:spPr/>
    </dgm:pt>
    <dgm:pt modelId="{DEC00E58-2108-44C5-8BD6-5B62812E1BC5}" type="pres">
      <dgm:prSet presAssocID="{31814C91-C6C5-41B7-AB28-3AAEAEB20EFF}" presName="parentText" presStyleLbl="node1" presStyleIdx="4" presStyleCnt="5">
        <dgm:presLayoutVars>
          <dgm:chMax val="0"/>
          <dgm:bulletEnabled val="1"/>
        </dgm:presLayoutVars>
      </dgm:prSet>
      <dgm:spPr/>
      <dgm:t>
        <a:bodyPr/>
        <a:lstStyle/>
        <a:p>
          <a:endParaRPr lang="sk-SK"/>
        </a:p>
      </dgm:t>
    </dgm:pt>
  </dgm:ptLst>
  <dgm:cxnLst>
    <dgm:cxn modelId="{98916905-62EC-4875-BC76-D4F5AF2CE53B}" type="presOf" srcId="{4BAAF84D-6B1B-468B-883F-68C0B5949DC8}" destId="{CF5C4C5B-46E1-4E30-AB1A-9672ACE8729D}" srcOrd="0" destOrd="0" presId="urn:microsoft.com/office/officeart/2005/8/layout/vList2"/>
    <dgm:cxn modelId="{1AF1B70A-3E5A-46DC-9001-F67B25BC81E7}" type="presOf" srcId="{0DC5794A-7EBE-4481-9E7B-719135729D5F}" destId="{CA42920B-B955-4FD3-A902-E303926C1834}" srcOrd="0" destOrd="0" presId="urn:microsoft.com/office/officeart/2005/8/layout/vList2"/>
    <dgm:cxn modelId="{E6702A89-0BEC-460D-82AD-077B64B73205}" type="presOf" srcId="{C85F240D-D86A-4DE1-99EE-3FBC16D2F9A3}" destId="{696E1A67-FF02-4A08-AAEC-0A166A3C36F2}" srcOrd="0" destOrd="0" presId="urn:microsoft.com/office/officeart/2005/8/layout/vList2"/>
    <dgm:cxn modelId="{77D37F69-0959-4404-9761-4CDCD0F52B12}" srcId="{24EE89D3-C953-49BE-882A-58DF7EAC797B}" destId="{4BAAF84D-6B1B-468B-883F-68C0B5949DC8}" srcOrd="3" destOrd="0" parTransId="{A8A1483F-0719-4066-844B-E834C90A6737}" sibTransId="{2C9529A6-98BA-47E5-B62A-372B109E4F68}"/>
    <dgm:cxn modelId="{7F72C530-9E87-4BEB-99AE-B2106F170F30}" type="presOf" srcId="{31814C91-C6C5-41B7-AB28-3AAEAEB20EFF}" destId="{DEC00E58-2108-44C5-8BD6-5B62812E1BC5}" srcOrd="0" destOrd="0" presId="urn:microsoft.com/office/officeart/2005/8/layout/vList2"/>
    <dgm:cxn modelId="{195F7036-0A2E-4BEA-A7CB-FD286C93269A}" srcId="{24EE89D3-C953-49BE-882A-58DF7EAC797B}" destId="{0DC5794A-7EBE-4481-9E7B-719135729D5F}" srcOrd="2" destOrd="0" parTransId="{FE6684BC-1132-4EB3-9FE4-8BDB1507A653}" sibTransId="{AE4DD60E-41FF-4966-8373-482B7B501FDF}"/>
    <dgm:cxn modelId="{38F6C76B-65DD-41D7-978C-DA5AFD567235}" type="presOf" srcId="{24EE89D3-C953-49BE-882A-58DF7EAC797B}" destId="{DCABD248-8F5A-4E66-AB78-387F22CB394C}" srcOrd="0" destOrd="0" presId="urn:microsoft.com/office/officeart/2005/8/layout/vList2"/>
    <dgm:cxn modelId="{505B9F0A-D2FF-4E8D-B916-76D3F7C1474D}" srcId="{24EE89D3-C953-49BE-882A-58DF7EAC797B}" destId="{99BAC71B-BFCD-40C8-8020-CCA91388B39E}" srcOrd="1" destOrd="0" parTransId="{11DA270F-FA57-4645-9442-8065E6FCE065}" sibTransId="{A19C232B-11EE-45E1-841A-B1FFE920BC1F}"/>
    <dgm:cxn modelId="{D3027D18-7803-4AF7-A84A-E1F077C17514}" srcId="{24EE89D3-C953-49BE-882A-58DF7EAC797B}" destId="{31814C91-C6C5-41B7-AB28-3AAEAEB20EFF}" srcOrd="4" destOrd="0" parTransId="{EBF69458-2776-47F0-BBAA-C18326A1FF5F}" sibTransId="{08057038-05E8-4CA3-8A27-CC9898810AE2}"/>
    <dgm:cxn modelId="{E3565343-67FB-44FA-A9C1-157750609109}" srcId="{24EE89D3-C953-49BE-882A-58DF7EAC797B}" destId="{C85F240D-D86A-4DE1-99EE-3FBC16D2F9A3}" srcOrd="0" destOrd="0" parTransId="{C0C15FBD-5408-485A-8DF8-D69FB0551614}" sibTransId="{C589F683-2548-4C96-9E81-047F489CDBF7}"/>
    <dgm:cxn modelId="{0C80C502-9BBA-41E4-84CB-43EC26B46EC0}" type="presOf" srcId="{99BAC71B-BFCD-40C8-8020-CCA91388B39E}" destId="{7DBE7266-64BB-47BB-BB97-DCD475F234A3}" srcOrd="0" destOrd="0" presId="urn:microsoft.com/office/officeart/2005/8/layout/vList2"/>
    <dgm:cxn modelId="{334386C1-84EE-4D85-BA09-CF6F0CA221A9}" type="presParOf" srcId="{DCABD248-8F5A-4E66-AB78-387F22CB394C}" destId="{696E1A67-FF02-4A08-AAEC-0A166A3C36F2}" srcOrd="0" destOrd="0" presId="urn:microsoft.com/office/officeart/2005/8/layout/vList2"/>
    <dgm:cxn modelId="{20C7F1FB-BB85-4E7C-9EFD-192BDB3A7C36}" type="presParOf" srcId="{DCABD248-8F5A-4E66-AB78-387F22CB394C}" destId="{24B1AB73-A62B-41F5-90A2-288AD4B4CDDC}" srcOrd="1" destOrd="0" presId="urn:microsoft.com/office/officeart/2005/8/layout/vList2"/>
    <dgm:cxn modelId="{576398A2-4D89-4F48-8533-98A4A98F853E}" type="presParOf" srcId="{DCABD248-8F5A-4E66-AB78-387F22CB394C}" destId="{7DBE7266-64BB-47BB-BB97-DCD475F234A3}" srcOrd="2" destOrd="0" presId="urn:microsoft.com/office/officeart/2005/8/layout/vList2"/>
    <dgm:cxn modelId="{B7855188-ABFF-4D86-8F9F-44A3FEA83AA8}" type="presParOf" srcId="{DCABD248-8F5A-4E66-AB78-387F22CB394C}" destId="{42B529B3-1BB4-443D-BF71-0CBEDE2A959A}" srcOrd="3" destOrd="0" presId="urn:microsoft.com/office/officeart/2005/8/layout/vList2"/>
    <dgm:cxn modelId="{0C340B83-12F4-45D9-A0BC-88486C3BA43F}" type="presParOf" srcId="{DCABD248-8F5A-4E66-AB78-387F22CB394C}" destId="{CA42920B-B955-4FD3-A902-E303926C1834}" srcOrd="4" destOrd="0" presId="urn:microsoft.com/office/officeart/2005/8/layout/vList2"/>
    <dgm:cxn modelId="{3FFC3526-5344-4172-B48D-D69509A84EAC}" type="presParOf" srcId="{DCABD248-8F5A-4E66-AB78-387F22CB394C}" destId="{82DE856D-E494-4625-8E3D-277C9B674447}" srcOrd="5" destOrd="0" presId="urn:microsoft.com/office/officeart/2005/8/layout/vList2"/>
    <dgm:cxn modelId="{96731CBE-2F92-4667-BCDB-96554943FEBF}" type="presParOf" srcId="{DCABD248-8F5A-4E66-AB78-387F22CB394C}" destId="{CF5C4C5B-46E1-4E30-AB1A-9672ACE8729D}" srcOrd="6" destOrd="0" presId="urn:microsoft.com/office/officeart/2005/8/layout/vList2"/>
    <dgm:cxn modelId="{AAA80D76-6D66-4560-97A6-BA780E4B6243}" type="presParOf" srcId="{DCABD248-8F5A-4E66-AB78-387F22CB394C}" destId="{94AFF14B-6842-4089-B93B-14863C2BE4D7}" srcOrd="7" destOrd="0" presId="urn:microsoft.com/office/officeart/2005/8/layout/vList2"/>
    <dgm:cxn modelId="{F461D3F4-2F6F-4F54-82C8-4448DE135861}" type="presParOf" srcId="{DCABD248-8F5A-4E66-AB78-387F22CB394C}" destId="{DEC00E58-2108-44C5-8BD6-5B62812E1BC5}"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DBCDCF-3E96-455B-BC46-527369C5FED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4DEFA73-EB74-43C7-9F1A-CF21D0BC227B}">
      <dgm:prSet/>
      <dgm:spPr/>
      <dgm:t>
        <a:bodyPr/>
        <a:lstStyle/>
        <a:p>
          <a:pPr rtl="0"/>
          <a:r>
            <a:rPr lang="fr-CH" dirty="0"/>
            <a:t>« cette porte avait donc toujours existé ? J’étais passé devant des dizaines de fois sans jamais l’apercevoir ? était ce possible ?</a:t>
          </a:r>
          <a:r>
            <a:rPr lang="fr-CH" dirty="0">
              <a:latin typeface="Source Sans Pro"/>
            </a:rPr>
            <a:t> </a:t>
          </a:r>
          <a:r>
            <a:rPr lang="fr-CH" dirty="0"/>
            <a:t>»</a:t>
          </a:r>
          <a:endParaRPr lang="en-US" dirty="0"/>
        </a:p>
      </dgm:t>
    </dgm:pt>
    <dgm:pt modelId="{9781600E-EEEE-48B7-8F35-70E3AD0E1140}" type="parTrans" cxnId="{308098FB-0956-4EE8-9060-CDB51BD7DC10}">
      <dgm:prSet/>
      <dgm:spPr/>
      <dgm:t>
        <a:bodyPr/>
        <a:lstStyle/>
        <a:p>
          <a:endParaRPr lang="en-US"/>
        </a:p>
      </dgm:t>
    </dgm:pt>
    <dgm:pt modelId="{56558FA3-5650-4C5B-9896-5A243664C76E}" type="sibTrans" cxnId="{308098FB-0956-4EE8-9060-CDB51BD7DC10}">
      <dgm:prSet/>
      <dgm:spPr/>
      <dgm:t>
        <a:bodyPr/>
        <a:lstStyle/>
        <a:p>
          <a:endParaRPr lang="en-US"/>
        </a:p>
      </dgm:t>
    </dgm:pt>
    <dgm:pt modelId="{A8CDB32A-422C-4CAB-8BB7-602816F3855B}">
      <dgm:prSet/>
      <dgm:spPr/>
      <dgm:t>
        <a:bodyPr/>
        <a:lstStyle/>
        <a:p>
          <a:pPr rtl="0"/>
          <a:r>
            <a:rPr lang="fr-CH" dirty="0"/>
            <a:t>«</a:t>
          </a:r>
          <a:r>
            <a:rPr lang="fr-CH" dirty="0">
              <a:latin typeface="Source Sans Pro"/>
            </a:rPr>
            <a:t> </a:t>
          </a:r>
          <a:r>
            <a:rPr lang="fr-CH" dirty="0"/>
            <a:t>elle n’avait pas été retouchée depuis des lustres, les planches étaient disjointes, il n’y avait même pas de serrure ; tout ça ne cadrait pas du tout avec le ravalement qu’on avait fait subir à la bâtisse quelque dix ans plus tôt.»</a:t>
          </a:r>
          <a:endParaRPr lang="en-US" dirty="0"/>
        </a:p>
      </dgm:t>
    </dgm:pt>
    <dgm:pt modelId="{2585FAD9-4E88-4144-89BE-BB19F3D05CCC}" type="parTrans" cxnId="{336B80F4-464A-42F8-9727-FCFB34FC260C}">
      <dgm:prSet/>
      <dgm:spPr/>
      <dgm:t>
        <a:bodyPr/>
        <a:lstStyle/>
        <a:p>
          <a:endParaRPr lang="en-US"/>
        </a:p>
      </dgm:t>
    </dgm:pt>
    <dgm:pt modelId="{AAC489BA-5FD4-4AD4-8103-94A09B08FCC2}" type="sibTrans" cxnId="{336B80F4-464A-42F8-9727-FCFB34FC260C}">
      <dgm:prSet/>
      <dgm:spPr/>
      <dgm:t>
        <a:bodyPr/>
        <a:lstStyle/>
        <a:p>
          <a:endParaRPr lang="en-US"/>
        </a:p>
      </dgm:t>
    </dgm:pt>
    <dgm:pt modelId="{7F6F112B-3B20-47CA-B3DF-97B8F6A8B60C}">
      <dgm:prSet/>
      <dgm:spPr/>
      <dgm:t>
        <a:bodyPr/>
        <a:lstStyle/>
        <a:p>
          <a:r>
            <a:rPr lang="fr-CH" dirty="0"/>
            <a:t>« la porte n’existait que pour moi ! »</a:t>
          </a:r>
          <a:endParaRPr lang="en-US" dirty="0"/>
        </a:p>
      </dgm:t>
    </dgm:pt>
    <dgm:pt modelId="{F8F0E36A-6489-4E77-A59E-3BED3C294503}" type="parTrans" cxnId="{ED672339-4E74-44EE-B7CD-BCBA426A74C3}">
      <dgm:prSet/>
      <dgm:spPr/>
      <dgm:t>
        <a:bodyPr/>
        <a:lstStyle/>
        <a:p>
          <a:endParaRPr lang="en-US"/>
        </a:p>
      </dgm:t>
    </dgm:pt>
    <dgm:pt modelId="{2CF911BD-444D-424C-96C5-947303F55565}" type="sibTrans" cxnId="{ED672339-4E74-44EE-B7CD-BCBA426A74C3}">
      <dgm:prSet/>
      <dgm:spPr/>
      <dgm:t>
        <a:bodyPr/>
        <a:lstStyle/>
        <a:p>
          <a:endParaRPr lang="en-US"/>
        </a:p>
      </dgm:t>
    </dgm:pt>
    <dgm:pt modelId="{80DC3337-C599-42AB-9B43-BD63DEC48C66}">
      <dgm:prSet/>
      <dgm:spPr/>
      <dgm:t>
        <a:bodyPr/>
        <a:lstStyle/>
        <a:p>
          <a:pPr rtl="0"/>
          <a:r>
            <a:rPr lang="fr-CH" dirty="0"/>
            <a:t>« je savais que si je revenais vers le Monument national, la porte ne serait plus là, qu’il ne resterait aucune preuve de son existence sauf dans ma tête, et que ma tête, en fin de compte, avait toujours été bien fragile</a:t>
          </a:r>
          <a:r>
            <a:rPr lang="fr-CH" dirty="0">
              <a:latin typeface="Source Sans Pro"/>
            </a:rPr>
            <a:t>. </a:t>
          </a:r>
          <a:r>
            <a:rPr lang="fr-CH" dirty="0"/>
            <a:t>»</a:t>
          </a:r>
          <a:endParaRPr lang="en-US" dirty="0"/>
        </a:p>
      </dgm:t>
    </dgm:pt>
    <dgm:pt modelId="{77D4BC88-1C30-4D16-9828-E6C1E2345D0F}" type="parTrans" cxnId="{C5539424-A9CE-4D1C-957B-1BB158AFA07C}">
      <dgm:prSet/>
      <dgm:spPr/>
      <dgm:t>
        <a:bodyPr/>
        <a:lstStyle/>
        <a:p>
          <a:endParaRPr lang="en-US"/>
        </a:p>
      </dgm:t>
    </dgm:pt>
    <dgm:pt modelId="{8F0CEEA4-81CE-456A-917E-DF04EACC3D2D}" type="sibTrans" cxnId="{C5539424-A9CE-4D1C-957B-1BB158AFA07C}">
      <dgm:prSet/>
      <dgm:spPr/>
      <dgm:t>
        <a:bodyPr/>
        <a:lstStyle/>
        <a:p>
          <a:endParaRPr lang="en-US"/>
        </a:p>
      </dgm:t>
    </dgm:pt>
    <dgm:pt modelId="{ED3EE9B8-D709-4C59-AB3E-20CD1D67780C}" type="pres">
      <dgm:prSet presAssocID="{C3DBCDCF-3E96-455B-BC46-527369C5FED8}" presName="vert0" presStyleCnt="0">
        <dgm:presLayoutVars>
          <dgm:dir/>
          <dgm:animOne val="branch"/>
          <dgm:animLvl val="lvl"/>
        </dgm:presLayoutVars>
      </dgm:prSet>
      <dgm:spPr/>
      <dgm:t>
        <a:bodyPr/>
        <a:lstStyle/>
        <a:p>
          <a:endParaRPr lang="sk-SK"/>
        </a:p>
      </dgm:t>
    </dgm:pt>
    <dgm:pt modelId="{DC426620-AA8A-43ED-8223-7D5DC339F816}" type="pres">
      <dgm:prSet presAssocID="{14DEFA73-EB74-43C7-9F1A-CF21D0BC227B}" presName="thickLine" presStyleLbl="alignNode1" presStyleIdx="0" presStyleCnt="4"/>
      <dgm:spPr/>
    </dgm:pt>
    <dgm:pt modelId="{DB06891C-6D50-4DCB-8891-614076E77417}" type="pres">
      <dgm:prSet presAssocID="{14DEFA73-EB74-43C7-9F1A-CF21D0BC227B}" presName="horz1" presStyleCnt="0"/>
      <dgm:spPr/>
    </dgm:pt>
    <dgm:pt modelId="{C42F32A7-ED16-4AB1-8AB9-F68E5A0E0E62}" type="pres">
      <dgm:prSet presAssocID="{14DEFA73-EB74-43C7-9F1A-CF21D0BC227B}" presName="tx1" presStyleLbl="revTx" presStyleIdx="0" presStyleCnt="4"/>
      <dgm:spPr/>
      <dgm:t>
        <a:bodyPr/>
        <a:lstStyle/>
        <a:p>
          <a:endParaRPr lang="sk-SK"/>
        </a:p>
      </dgm:t>
    </dgm:pt>
    <dgm:pt modelId="{7FE01F86-6680-4737-B7BA-78B665B39623}" type="pres">
      <dgm:prSet presAssocID="{14DEFA73-EB74-43C7-9F1A-CF21D0BC227B}" presName="vert1" presStyleCnt="0"/>
      <dgm:spPr/>
    </dgm:pt>
    <dgm:pt modelId="{A871B1B0-11EE-438D-89FF-47D5239505F0}" type="pres">
      <dgm:prSet presAssocID="{A8CDB32A-422C-4CAB-8BB7-602816F3855B}" presName="thickLine" presStyleLbl="alignNode1" presStyleIdx="1" presStyleCnt="4"/>
      <dgm:spPr/>
    </dgm:pt>
    <dgm:pt modelId="{04AC687B-B9B5-4952-82B6-0B331DAFB8E6}" type="pres">
      <dgm:prSet presAssocID="{A8CDB32A-422C-4CAB-8BB7-602816F3855B}" presName="horz1" presStyleCnt="0"/>
      <dgm:spPr/>
    </dgm:pt>
    <dgm:pt modelId="{BB393B2D-9986-4BFD-96CC-575BEAA8640A}" type="pres">
      <dgm:prSet presAssocID="{A8CDB32A-422C-4CAB-8BB7-602816F3855B}" presName="tx1" presStyleLbl="revTx" presStyleIdx="1" presStyleCnt="4"/>
      <dgm:spPr/>
      <dgm:t>
        <a:bodyPr/>
        <a:lstStyle/>
        <a:p>
          <a:endParaRPr lang="sk-SK"/>
        </a:p>
      </dgm:t>
    </dgm:pt>
    <dgm:pt modelId="{1BAA9B0C-21B5-45F0-A0FC-CCCEE30663BC}" type="pres">
      <dgm:prSet presAssocID="{A8CDB32A-422C-4CAB-8BB7-602816F3855B}" presName="vert1" presStyleCnt="0"/>
      <dgm:spPr/>
    </dgm:pt>
    <dgm:pt modelId="{B5C9EE91-C952-410D-B11D-B18CCB5C34BA}" type="pres">
      <dgm:prSet presAssocID="{7F6F112B-3B20-47CA-B3DF-97B8F6A8B60C}" presName="thickLine" presStyleLbl="alignNode1" presStyleIdx="2" presStyleCnt="4"/>
      <dgm:spPr/>
    </dgm:pt>
    <dgm:pt modelId="{03FFC7EC-581D-4DE8-B827-A687E4E43F3E}" type="pres">
      <dgm:prSet presAssocID="{7F6F112B-3B20-47CA-B3DF-97B8F6A8B60C}" presName="horz1" presStyleCnt="0"/>
      <dgm:spPr/>
    </dgm:pt>
    <dgm:pt modelId="{268C4CB8-684B-492C-AF19-8880E45BE109}" type="pres">
      <dgm:prSet presAssocID="{7F6F112B-3B20-47CA-B3DF-97B8F6A8B60C}" presName="tx1" presStyleLbl="revTx" presStyleIdx="2" presStyleCnt="4"/>
      <dgm:spPr/>
      <dgm:t>
        <a:bodyPr/>
        <a:lstStyle/>
        <a:p>
          <a:endParaRPr lang="sk-SK"/>
        </a:p>
      </dgm:t>
    </dgm:pt>
    <dgm:pt modelId="{B43C7205-0ECF-42C7-8A39-0F119621B3E6}" type="pres">
      <dgm:prSet presAssocID="{7F6F112B-3B20-47CA-B3DF-97B8F6A8B60C}" presName="vert1" presStyleCnt="0"/>
      <dgm:spPr/>
    </dgm:pt>
    <dgm:pt modelId="{2CCCA86D-DE08-4D21-A515-D0AB6A28E259}" type="pres">
      <dgm:prSet presAssocID="{80DC3337-C599-42AB-9B43-BD63DEC48C66}" presName="thickLine" presStyleLbl="alignNode1" presStyleIdx="3" presStyleCnt="4"/>
      <dgm:spPr/>
    </dgm:pt>
    <dgm:pt modelId="{41FCF31C-3FD2-401D-9CAC-505546436DEA}" type="pres">
      <dgm:prSet presAssocID="{80DC3337-C599-42AB-9B43-BD63DEC48C66}" presName="horz1" presStyleCnt="0"/>
      <dgm:spPr/>
    </dgm:pt>
    <dgm:pt modelId="{90D74324-444A-43BD-A734-6E6B13A03AF6}" type="pres">
      <dgm:prSet presAssocID="{80DC3337-C599-42AB-9B43-BD63DEC48C66}" presName="tx1" presStyleLbl="revTx" presStyleIdx="3" presStyleCnt="4"/>
      <dgm:spPr/>
      <dgm:t>
        <a:bodyPr/>
        <a:lstStyle/>
        <a:p>
          <a:endParaRPr lang="sk-SK"/>
        </a:p>
      </dgm:t>
    </dgm:pt>
    <dgm:pt modelId="{05691701-D005-4240-A71B-A619D1A1F47D}" type="pres">
      <dgm:prSet presAssocID="{80DC3337-C599-42AB-9B43-BD63DEC48C66}" presName="vert1" presStyleCnt="0"/>
      <dgm:spPr/>
    </dgm:pt>
  </dgm:ptLst>
  <dgm:cxnLst>
    <dgm:cxn modelId="{A0349E83-F82E-4BC6-A149-01B192747D4C}" type="presOf" srcId="{A8CDB32A-422C-4CAB-8BB7-602816F3855B}" destId="{BB393B2D-9986-4BFD-96CC-575BEAA8640A}" srcOrd="0" destOrd="0" presId="urn:microsoft.com/office/officeart/2008/layout/LinedList"/>
    <dgm:cxn modelId="{336B80F4-464A-42F8-9727-FCFB34FC260C}" srcId="{C3DBCDCF-3E96-455B-BC46-527369C5FED8}" destId="{A8CDB32A-422C-4CAB-8BB7-602816F3855B}" srcOrd="1" destOrd="0" parTransId="{2585FAD9-4E88-4144-89BE-BB19F3D05CCC}" sibTransId="{AAC489BA-5FD4-4AD4-8103-94A09B08FCC2}"/>
    <dgm:cxn modelId="{308098FB-0956-4EE8-9060-CDB51BD7DC10}" srcId="{C3DBCDCF-3E96-455B-BC46-527369C5FED8}" destId="{14DEFA73-EB74-43C7-9F1A-CF21D0BC227B}" srcOrd="0" destOrd="0" parTransId="{9781600E-EEEE-48B7-8F35-70E3AD0E1140}" sibTransId="{56558FA3-5650-4C5B-9896-5A243664C76E}"/>
    <dgm:cxn modelId="{C5539424-A9CE-4D1C-957B-1BB158AFA07C}" srcId="{C3DBCDCF-3E96-455B-BC46-527369C5FED8}" destId="{80DC3337-C599-42AB-9B43-BD63DEC48C66}" srcOrd="3" destOrd="0" parTransId="{77D4BC88-1C30-4D16-9828-E6C1E2345D0F}" sibTransId="{8F0CEEA4-81CE-456A-917E-DF04EACC3D2D}"/>
    <dgm:cxn modelId="{98E62C8E-B45A-47FF-9FBE-5349E3C2DB91}" type="presOf" srcId="{7F6F112B-3B20-47CA-B3DF-97B8F6A8B60C}" destId="{268C4CB8-684B-492C-AF19-8880E45BE109}" srcOrd="0" destOrd="0" presId="urn:microsoft.com/office/officeart/2008/layout/LinedList"/>
    <dgm:cxn modelId="{ED672339-4E74-44EE-B7CD-BCBA426A74C3}" srcId="{C3DBCDCF-3E96-455B-BC46-527369C5FED8}" destId="{7F6F112B-3B20-47CA-B3DF-97B8F6A8B60C}" srcOrd="2" destOrd="0" parTransId="{F8F0E36A-6489-4E77-A59E-3BED3C294503}" sibTransId="{2CF911BD-444D-424C-96C5-947303F55565}"/>
    <dgm:cxn modelId="{7134F714-F2F7-44A4-BD32-DD59B94DDB2E}" type="presOf" srcId="{14DEFA73-EB74-43C7-9F1A-CF21D0BC227B}" destId="{C42F32A7-ED16-4AB1-8AB9-F68E5A0E0E62}" srcOrd="0" destOrd="0" presId="urn:microsoft.com/office/officeart/2008/layout/LinedList"/>
    <dgm:cxn modelId="{8587A79D-AC6A-41F8-9CFF-DD8848DDECDA}" type="presOf" srcId="{C3DBCDCF-3E96-455B-BC46-527369C5FED8}" destId="{ED3EE9B8-D709-4C59-AB3E-20CD1D67780C}" srcOrd="0" destOrd="0" presId="urn:microsoft.com/office/officeart/2008/layout/LinedList"/>
    <dgm:cxn modelId="{F1CBBC71-711D-49EC-8AF6-B1D1E1ED853C}" type="presOf" srcId="{80DC3337-C599-42AB-9B43-BD63DEC48C66}" destId="{90D74324-444A-43BD-A734-6E6B13A03AF6}" srcOrd="0" destOrd="0" presId="urn:microsoft.com/office/officeart/2008/layout/LinedList"/>
    <dgm:cxn modelId="{A69EA85B-DAE4-4BAB-AD2E-24CB71186920}" type="presParOf" srcId="{ED3EE9B8-D709-4C59-AB3E-20CD1D67780C}" destId="{DC426620-AA8A-43ED-8223-7D5DC339F816}" srcOrd="0" destOrd="0" presId="urn:microsoft.com/office/officeart/2008/layout/LinedList"/>
    <dgm:cxn modelId="{21DF196F-CAC0-4E00-BF16-730B5A5451D6}" type="presParOf" srcId="{ED3EE9B8-D709-4C59-AB3E-20CD1D67780C}" destId="{DB06891C-6D50-4DCB-8891-614076E77417}" srcOrd="1" destOrd="0" presId="urn:microsoft.com/office/officeart/2008/layout/LinedList"/>
    <dgm:cxn modelId="{ABAAF81E-B90D-4773-B4A4-59394745B54C}" type="presParOf" srcId="{DB06891C-6D50-4DCB-8891-614076E77417}" destId="{C42F32A7-ED16-4AB1-8AB9-F68E5A0E0E62}" srcOrd="0" destOrd="0" presId="urn:microsoft.com/office/officeart/2008/layout/LinedList"/>
    <dgm:cxn modelId="{557E286B-B415-4579-B6F4-39BB95D3CA75}" type="presParOf" srcId="{DB06891C-6D50-4DCB-8891-614076E77417}" destId="{7FE01F86-6680-4737-B7BA-78B665B39623}" srcOrd="1" destOrd="0" presId="urn:microsoft.com/office/officeart/2008/layout/LinedList"/>
    <dgm:cxn modelId="{D369576A-A892-4462-8CA4-80C6950AF7D7}" type="presParOf" srcId="{ED3EE9B8-D709-4C59-AB3E-20CD1D67780C}" destId="{A871B1B0-11EE-438D-89FF-47D5239505F0}" srcOrd="2" destOrd="0" presId="urn:microsoft.com/office/officeart/2008/layout/LinedList"/>
    <dgm:cxn modelId="{C8AE51DC-8BBF-4C80-8C8B-CED4502EBCD8}" type="presParOf" srcId="{ED3EE9B8-D709-4C59-AB3E-20CD1D67780C}" destId="{04AC687B-B9B5-4952-82B6-0B331DAFB8E6}" srcOrd="3" destOrd="0" presId="urn:microsoft.com/office/officeart/2008/layout/LinedList"/>
    <dgm:cxn modelId="{BC653598-0FE7-407E-A8F3-1507FB481E1A}" type="presParOf" srcId="{04AC687B-B9B5-4952-82B6-0B331DAFB8E6}" destId="{BB393B2D-9986-4BFD-96CC-575BEAA8640A}" srcOrd="0" destOrd="0" presId="urn:microsoft.com/office/officeart/2008/layout/LinedList"/>
    <dgm:cxn modelId="{16EB433D-F5CC-4903-98B0-799A923BC6D2}" type="presParOf" srcId="{04AC687B-B9B5-4952-82B6-0B331DAFB8E6}" destId="{1BAA9B0C-21B5-45F0-A0FC-CCCEE30663BC}" srcOrd="1" destOrd="0" presId="urn:microsoft.com/office/officeart/2008/layout/LinedList"/>
    <dgm:cxn modelId="{8E1F4A97-E66E-405E-B78D-F929568B04C2}" type="presParOf" srcId="{ED3EE9B8-D709-4C59-AB3E-20CD1D67780C}" destId="{B5C9EE91-C952-410D-B11D-B18CCB5C34BA}" srcOrd="4" destOrd="0" presId="urn:microsoft.com/office/officeart/2008/layout/LinedList"/>
    <dgm:cxn modelId="{8180A60F-E784-4359-83D7-A88A7886D8E4}" type="presParOf" srcId="{ED3EE9B8-D709-4C59-AB3E-20CD1D67780C}" destId="{03FFC7EC-581D-4DE8-B827-A687E4E43F3E}" srcOrd="5" destOrd="0" presId="urn:microsoft.com/office/officeart/2008/layout/LinedList"/>
    <dgm:cxn modelId="{1BF36BCC-BAA3-4C3F-B6CD-F05440E86D9B}" type="presParOf" srcId="{03FFC7EC-581D-4DE8-B827-A687E4E43F3E}" destId="{268C4CB8-684B-492C-AF19-8880E45BE109}" srcOrd="0" destOrd="0" presId="urn:microsoft.com/office/officeart/2008/layout/LinedList"/>
    <dgm:cxn modelId="{C8AE72EB-FBE7-4034-9802-13C03F839368}" type="presParOf" srcId="{03FFC7EC-581D-4DE8-B827-A687E4E43F3E}" destId="{B43C7205-0ECF-42C7-8A39-0F119621B3E6}" srcOrd="1" destOrd="0" presId="urn:microsoft.com/office/officeart/2008/layout/LinedList"/>
    <dgm:cxn modelId="{CDFEAB9B-3D31-432A-A713-05C3F152A19D}" type="presParOf" srcId="{ED3EE9B8-D709-4C59-AB3E-20CD1D67780C}" destId="{2CCCA86D-DE08-4D21-A515-D0AB6A28E259}" srcOrd="6" destOrd="0" presId="urn:microsoft.com/office/officeart/2008/layout/LinedList"/>
    <dgm:cxn modelId="{3B0395E8-9DEE-45CD-87AA-B00908F182E2}" type="presParOf" srcId="{ED3EE9B8-D709-4C59-AB3E-20CD1D67780C}" destId="{41FCF31C-3FD2-401D-9CAC-505546436DEA}" srcOrd="7" destOrd="0" presId="urn:microsoft.com/office/officeart/2008/layout/LinedList"/>
    <dgm:cxn modelId="{75DEC916-B2B0-4FDD-8235-4877F2E10097}" type="presParOf" srcId="{41FCF31C-3FD2-401D-9CAC-505546436DEA}" destId="{90D74324-444A-43BD-A734-6E6B13A03AF6}" srcOrd="0" destOrd="0" presId="urn:microsoft.com/office/officeart/2008/layout/LinedList"/>
    <dgm:cxn modelId="{28999F54-B246-4477-8A94-70EDADDA5BAC}" type="presParOf" srcId="{41FCF31C-3FD2-401D-9CAC-505546436DEA}" destId="{05691701-D005-4240-A71B-A619D1A1F47D}"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408C7-50F2-447C-B4E6-EEF3836CA68F}">
      <dsp:nvSpPr>
        <dsp:cNvPr id="0" name=""/>
        <dsp:cNvSpPr/>
      </dsp:nvSpPr>
      <dsp:spPr>
        <a:xfrm>
          <a:off x="0" y="0"/>
          <a:ext cx="65714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738B7C-6D7B-4F0D-B607-CEBC377EA262}">
      <dsp:nvSpPr>
        <dsp:cNvPr id="0" name=""/>
        <dsp:cNvSpPr/>
      </dsp:nvSpPr>
      <dsp:spPr>
        <a:xfrm>
          <a:off x="0" y="0"/>
          <a:ext cx="6571413" cy="143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cs-CZ" sz="4400" kern="1200" dirty="0"/>
            <a:t>La </a:t>
          </a:r>
          <a:r>
            <a:rPr lang="cs-CZ" sz="4400" kern="1200" dirty="0" err="1"/>
            <a:t>biographie</a:t>
          </a:r>
          <a:r>
            <a:rPr lang="cs-CZ" sz="4400" kern="1200" dirty="0"/>
            <a:t> de </a:t>
          </a:r>
          <a:r>
            <a:rPr lang="cs-CZ" sz="4400" kern="1200" dirty="0" err="1"/>
            <a:t>l'auteur</a:t>
          </a:r>
          <a:endParaRPr lang="en-US" sz="4400" kern="1200" dirty="0" err="1"/>
        </a:p>
      </dsp:txBody>
      <dsp:txXfrm>
        <a:off x="0" y="0"/>
        <a:ext cx="6571413" cy="1432421"/>
      </dsp:txXfrm>
    </dsp:sp>
    <dsp:sp modelId="{FE20E63D-E95B-4014-9E07-7C55E7D8586E}">
      <dsp:nvSpPr>
        <dsp:cNvPr id="0" name=""/>
        <dsp:cNvSpPr/>
      </dsp:nvSpPr>
      <dsp:spPr>
        <a:xfrm>
          <a:off x="0" y="1432421"/>
          <a:ext cx="6571413" cy="0"/>
        </a:xfrm>
        <a:prstGeom prst="line">
          <a:avLst/>
        </a:prstGeom>
        <a:solidFill>
          <a:schemeClr val="accent2">
            <a:hueOff val="-827590"/>
            <a:satOff val="-1310"/>
            <a:lumOff val="-784"/>
            <a:alphaOff val="0"/>
          </a:schemeClr>
        </a:solidFill>
        <a:ln w="12700" cap="flat" cmpd="sng" algn="ctr">
          <a:solidFill>
            <a:schemeClr val="accent2">
              <a:hueOff val="-827590"/>
              <a:satOff val="-131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34DDC-680E-46AA-AFC2-473D8C79EB1C}">
      <dsp:nvSpPr>
        <dsp:cNvPr id="0" name=""/>
        <dsp:cNvSpPr/>
      </dsp:nvSpPr>
      <dsp:spPr>
        <a:xfrm>
          <a:off x="0" y="1432421"/>
          <a:ext cx="6571413" cy="143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cs-CZ" sz="4400" kern="1200" dirty="0" err="1"/>
            <a:t>Le</a:t>
          </a:r>
          <a:r>
            <a:rPr lang="cs-CZ" sz="4400" kern="1200" dirty="0"/>
            <a:t> résumé</a:t>
          </a:r>
          <a:endParaRPr lang="en-US" sz="4400" kern="1200" dirty="0"/>
        </a:p>
      </dsp:txBody>
      <dsp:txXfrm>
        <a:off x="0" y="1432421"/>
        <a:ext cx="6571413" cy="1432421"/>
      </dsp:txXfrm>
    </dsp:sp>
    <dsp:sp modelId="{1F2C4335-10E4-4DCB-A24A-9A5D82387C6E}">
      <dsp:nvSpPr>
        <dsp:cNvPr id="0" name=""/>
        <dsp:cNvSpPr/>
      </dsp:nvSpPr>
      <dsp:spPr>
        <a:xfrm>
          <a:off x="0" y="2864843"/>
          <a:ext cx="6571413" cy="0"/>
        </a:xfrm>
        <a:prstGeom prst="line">
          <a:avLst/>
        </a:prstGeom>
        <a:solidFill>
          <a:schemeClr val="accent2">
            <a:hueOff val="-1655181"/>
            <a:satOff val="-2619"/>
            <a:lumOff val="-1568"/>
            <a:alphaOff val="0"/>
          </a:schemeClr>
        </a:solidFill>
        <a:ln w="12700" cap="flat" cmpd="sng" algn="ctr">
          <a:solidFill>
            <a:schemeClr val="accent2">
              <a:hueOff val="-1655181"/>
              <a:satOff val="-2619"/>
              <a:lumOff val="-15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10DCC7-BC83-41C1-9FE5-C5C94D03C752}">
      <dsp:nvSpPr>
        <dsp:cNvPr id="0" name=""/>
        <dsp:cNvSpPr/>
      </dsp:nvSpPr>
      <dsp:spPr>
        <a:xfrm>
          <a:off x="0" y="2864843"/>
          <a:ext cx="6571413" cy="143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cs-CZ" sz="4400" kern="1200" dirty="0"/>
            <a:t>Les </a:t>
          </a:r>
          <a:r>
            <a:rPr lang="cs-CZ" sz="4400" kern="1200" dirty="0" err="1"/>
            <a:t>personnages</a:t>
          </a:r>
          <a:endParaRPr lang="en-US" sz="4400" kern="1200" dirty="0" err="1"/>
        </a:p>
      </dsp:txBody>
      <dsp:txXfrm>
        <a:off x="0" y="2864843"/>
        <a:ext cx="6571413" cy="1432421"/>
      </dsp:txXfrm>
    </dsp:sp>
    <dsp:sp modelId="{1DF54835-85C5-42F2-97C7-35BBEF43DFBE}">
      <dsp:nvSpPr>
        <dsp:cNvPr id="0" name=""/>
        <dsp:cNvSpPr/>
      </dsp:nvSpPr>
      <dsp:spPr>
        <a:xfrm>
          <a:off x="0" y="4297264"/>
          <a:ext cx="6571413" cy="0"/>
        </a:xfrm>
        <a:prstGeom prst="line">
          <a:avLst/>
        </a:prstGeom>
        <a:solidFill>
          <a:schemeClr val="accent2">
            <a:hueOff val="-2482771"/>
            <a:satOff val="-3929"/>
            <a:lumOff val="-2352"/>
            <a:alphaOff val="0"/>
          </a:schemeClr>
        </a:solidFill>
        <a:ln w="12700" cap="flat" cmpd="sng" algn="ctr">
          <a:solidFill>
            <a:schemeClr val="accent2">
              <a:hueOff val="-2482771"/>
              <a:satOff val="-3929"/>
              <a:lumOff val="-23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18BAE4-583C-4E7D-AD3B-10F710048343}">
      <dsp:nvSpPr>
        <dsp:cNvPr id="0" name=""/>
        <dsp:cNvSpPr/>
      </dsp:nvSpPr>
      <dsp:spPr>
        <a:xfrm>
          <a:off x="0" y="4297264"/>
          <a:ext cx="6571413" cy="143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cs-CZ" sz="4400" kern="1200" dirty="0" err="1"/>
            <a:t>Le</a:t>
          </a:r>
          <a:r>
            <a:rPr lang="cs-CZ" sz="4400" kern="1200" dirty="0"/>
            <a:t> </a:t>
          </a:r>
          <a:r>
            <a:rPr lang="cs-CZ" sz="4400" kern="1200" dirty="0" err="1"/>
            <a:t>fantastique</a:t>
          </a:r>
          <a:endParaRPr lang="en-US" sz="4400" kern="1200" dirty="0" err="1"/>
        </a:p>
      </dsp:txBody>
      <dsp:txXfrm>
        <a:off x="0" y="4297264"/>
        <a:ext cx="6571413" cy="143242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5EB1D9-42FA-4AD4-A7C8-207E80B08E4D}">
      <dsp:nvSpPr>
        <dsp:cNvPr id="0" name=""/>
        <dsp:cNvSpPr/>
      </dsp:nvSpPr>
      <dsp:spPr>
        <a:xfrm>
          <a:off x="324290" y="148"/>
          <a:ext cx="2175520" cy="130531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fr-CH" sz="3800" kern="1200" dirty="0"/>
            <a:t>Gloria </a:t>
          </a:r>
          <a:endParaRPr lang="cs-CZ" sz="3800" kern="1200" dirty="0"/>
        </a:p>
      </dsp:txBody>
      <dsp:txXfrm>
        <a:off x="324290" y="148"/>
        <a:ext cx="2175520" cy="1305312"/>
      </dsp:txXfrm>
    </dsp:sp>
    <dsp:sp modelId="{95E89B99-CE7F-4ED3-A3E3-18CDC5A4DAA1}">
      <dsp:nvSpPr>
        <dsp:cNvPr id="0" name=""/>
        <dsp:cNvSpPr/>
      </dsp:nvSpPr>
      <dsp:spPr>
        <a:xfrm>
          <a:off x="2717362" y="148"/>
          <a:ext cx="2175520" cy="130531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fr-CH" sz="3800" kern="1200"/>
            <a:t>Willy </a:t>
          </a:r>
          <a:r>
            <a:rPr lang="fr-CH" sz="3800" kern="1200" err="1"/>
            <a:t>Oullette</a:t>
          </a:r>
          <a:r>
            <a:rPr lang="fr-CH" sz="3800" kern="1200"/>
            <a:t> </a:t>
          </a:r>
          <a:endParaRPr lang="cs-CZ" sz="3800" kern="1200"/>
        </a:p>
      </dsp:txBody>
      <dsp:txXfrm>
        <a:off x="2717362" y="148"/>
        <a:ext cx="2175520" cy="1305312"/>
      </dsp:txXfrm>
    </dsp:sp>
    <dsp:sp modelId="{334B8D9B-E828-4DEE-868E-B60A881C76C0}">
      <dsp:nvSpPr>
        <dsp:cNvPr id="0" name=""/>
        <dsp:cNvSpPr/>
      </dsp:nvSpPr>
      <dsp:spPr>
        <a:xfrm>
          <a:off x="324290" y="1523012"/>
          <a:ext cx="2175520" cy="130531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fr-CH" sz="3800" kern="1200" dirty="0"/>
            <a:t>Valentin Dumas</a:t>
          </a:r>
          <a:endParaRPr lang="cs-CZ" sz="3800" kern="1200" dirty="0"/>
        </a:p>
      </dsp:txBody>
      <dsp:txXfrm>
        <a:off x="324290" y="1523012"/>
        <a:ext cx="2175520" cy="1305312"/>
      </dsp:txXfrm>
    </dsp:sp>
    <dsp:sp modelId="{FBD952FC-E049-4BC5-A020-8114DDF4E70E}">
      <dsp:nvSpPr>
        <dsp:cNvPr id="0" name=""/>
        <dsp:cNvSpPr/>
      </dsp:nvSpPr>
      <dsp:spPr>
        <a:xfrm>
          <a:off x="2717362" y="1523012"/>
          <a:ext cx="2175520" cy="130531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fr-CH" sz="3800" kern="1200" dirty="0"/>
            <a:t>Jean-le-Décollé</a:t>
          </a:r>
          <a:endParaRPr lang="cs-CZ" sz="3800" kern="1200" dirty="0"/>
        </a:p>
      </dsp:txBody>
      <dsp:txXfrm>
        <a:off x="2717362" y="1523012"/>
        <a:ext cx="2175520" cy="1305312"/>
      </dsp:txXfrm>
    </dsp:sp>
    <dsp:sp modelId="{B6D9CE47-7DD7-4A98-9833-661584192FE1}">
      <dsp:nvSpPr>
        <dsp:cNvPr id="0" name=""/>
        <dsp:cNvSpPr/>
      </dsp:nvSpPr>
      <dsp:spPr>
        <a:xfrm>
          <a:off x="1520826" y="3045877"/>
          <a:ext cx="2175520" cy="130531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fr-CH" sz="3800" kern="1200" dirty="0" err="1"/>
            <a:t>Tooth-pick</a:t>
          </a:r>
        </a:p>
      </dsp:txBody>
      <dsp:txXfrm>
        <a:off x="1520826" y="3045877"/>
        <a:ext cx="2175520" cy="130531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DC232E-363C-410F-A060-6DF62E38F6B5}">
      <dsp:nvSpPr>
        <dsp:cNvPr id="0" name=""/>
        <dsp:cNvSpPr/>
      </dsp:nvSpPr>
      <dsp:spPr>
        <a:xfrm>
          <a:off x="0" y="233945"/>
          <a:ext cx="7353697" cy="743242"/>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fr-CH" sz="1400" kern="1200" dirty="0"/>
            <a:t>« J’sais pas si t’es t’icitte parce que t’as choisi d’être icitte, mais dis-toé ben que moé, j’ai pas choisi d’être icitte pis que ça me fait chier ! » </a:t>
          </a:r>
          <a:endParaRPr lang="en-US" sz="1400" kern="1200" dirty="0"/>
        </a:p>
      </dsp:txBody>
      <dsp:txXfrm>
        <a:off x="0" y="233945"/>
        <a:ext cx="7353697" cy="743242"/>
      </dsp:txXfrm>
    </dsp:sp>
    <dsp:sp modelId="{E4CF12B2-DA48-46F4-B075-28D55A32A449}">
      <dsp:nvSpPr>
        <dsp:cNvPr id="0" name=""/>
        <dsp:cNvSpPr/>
      </dsp:nvSpPr>
      <dsp:spPr>
        <a:xfrm>
          <a:off x="0" y="1017507"/>
          <a:ext cx="7353697" cy="743242"/>
        </a:xfrm>
        <a:prstGeom prst="roundRect">
          <a:avLst/>
        </a:prstGeom>
        <a:solidFill>
          <a:schemeClr val="accent6">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fr-CH" sz="1400" kern="1200" dirty="0"/>
            <a:t>« c’est vrai que je jouais faux.</a:t>
          </a:r>
          <a:r>
            <a:rPr lang="fr-CH" sz="1400" kern="1200" dirty="0">
              <a:latin typeface="Source Sans Pro"/>
            </a:rPr>
            <a:t> </a:t>
          </a:r>
          <a:r>
            <a:rPr lang="fr-CH" sz="1400" kern="1200" dirty="0"/>
            <a:t>[…]</a:t>
          </a:r>
          <a:r>
            <a:rPr lang="fr-CH" sz="1400" kern="1200" dirty="0">
              <a:latin typeface="Source Sans Pro"/>
            </a:rPr>
            <a:t> </a:t>
          </a:r>
          <a:r>
            <a:rPr lang="fr-CH" sz="1400" kern="1200" dirty="0"/>
            <a:t>je leur disais souvent, j’avais le droit de vivre, moé aussi, j’avais le droit de m’exprimer, je dérangeais personne, j’empêchais aucun de leurs maudits marché de se conclure, qu’y me laissent donc en paix</a:t>
          </a:r>
          <a:r>
            <a:rPr lang="fr-CH" sz="1400" kern="1200" dirty="0">
              <a:latin typeface="Source Sans Pro"/>
            </a:rPr>
            <a:t> […].»</a:t>
          </a:r>
          <a:r>
            <a:rPr lang="fr-CH" sz="1400" kern="1200" dirty="0"/>
            <a:t> </a:t>
          </a:r>
          <a:endParaRPr lang="en-US" sz="1400" kern="1200" dirty="0"/>
        </a:p>
      </dsp:txBody>
      <dsp:txXfrm>
        <a:off x="0" y="1017507"/>
        <a:ext cx="7353697" cy="743242"/>
      </dsp:txXfrm>
    </dsp:sp>
    <dsp:sp modelId="{050EB54A-B555-41FE-928D-4D720C483F12}">
      <dsp:nvSpPr>
        <dsp:cNvPr id="0" name=""/>
        <dsp:cNvSpPr/>
      </dsp:nvSpPr>
      <dsp:spPr>
        <a:xfrm>
          <a:off x="0" y="1801070"/>
          <a:ext cx="7353697" cy="743242"/>
        </a:xfrm>
        <a:prstGeom prst="roundRect">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CH" sz="1400" kern="1200" dirty="0"/>
            <a:t>« Y savaient que je parlerais jamais, j’aurais eu trop peur des conséquences, mais ça les faisait chier de savoir que je savais des choses que j’aurais pas dû savoir. » </a:t>
          </a:r>
          <a:endParaRPr lang="en-US" sz="1400" kern="1200" dirty="0"/>
        </a:p>
      </dsp:txBody>
      <dsp:txXfrm>
        <a:off x="0" y="1801070"/>
        <a:ext cx="7353697" cy="743242"/>
      </dsp:txXfrm>
    </dsp:sp>
    <dsp:sp modelId="{6BC31F55-7426-44ED-99CB-4965ADE32D37}">
      <dsp:nvSpPr>
        <dsp:cNvPr id="0" name=""/>
        <dsp:cNvSpPr/>
      </dsp:nvSpPr>
      <dsp:spPr>
        <a:xfrm>
          <a:off x="0" y="2584632"/>
          <a:ext cx="7353697" cy="743242"/>
        </a:xfrm>
        <a:prstGeom prst="roundRect">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fr-CH" sz="1400" kern="1200" dirty="0"/>
            <a:t>« […]</a:t>
          </a:r>
          <a:r>
            <a:rPr lang="fr-CH" sz="1400" kern="1200" dirty="0">
              <a:latin typeface="Source Sans Pro"/>
            </a:rPr>
            <a:t> </a:t>
          </a:r>
          <a:r>
            <a:rPr lang="fr-CH" sz="1400" kern="1200" dirty="0"/>
            <a:t>un peuple inculte à l’accent</a:t>
          </a:r>
          <a:r>
            <a:rPr lang="fr-CH" sz="1400" kern="1200" dirty="0">
              <a:latin typeface="Source Sans Pro"/>
            </a:rPr>
            <a:t> </a:t>
          </a:r>
          <a:r>
            <a:rPr lang="fr-CH" sz="1400" kern="1200" dirty="0"/>
            <a:t>[…]</a:t>
          </a:r>
          <a:r>
            <a:rPr lang="fr-CH" sz="1400" kern="1200" dirty="0">
              <a:latin typeface="Source Sans Pro"/>
            </a:rPr>
            <a:t> </a:t>
          </a:r>
          <a:r>
            <a:rPr lang="fr-CH" sz="1400" kern="1200" dirty="0"/>
            <a:t>une société basée sur la fois sans questionnements et la peur irraisonnée de l’enfer, intolérante et obscurantiste et étouffante</a:t>
          </a:r>
          <a:r>
            <a:rPr lang="fr-CH" sz="1400" kern="1200" dirty="0">
              <a:latin typeface="Source Sans Pro"/>
            </a:rPr>
            <a:t> </a:t>
          </a:r>
          <a:r>
            <a:rPr lang="fr-CH" sz="1400" kern="1200" dirty="0"/>
            <a:t>[…]</a:t>
          </a:r>
          <a:r>
            <a:rPr lang="fr-CH" sz="1400" kern="1200" dirty="0">
              <a:latin typeface="Source Sans Pro"/>
            </a:rPr>
            <a:t> </a:t>
          </a:r>
          <a:r>
            <a:rPr lang="fr-CH" sz="1400" kern="1200" dirty="0"/>
            <a:t>un contrat social incompréhensible pour un Européen</a:t>
          </a:r>
          <a:r>
            <a:rPr lang="fr-CH" sz="1400" kern="1200" dirty="0">
              <a:latin typeface="Source Sans Pro"/>
            </a:rPr>
            <a:t> </a:t>
          </a:r>
          <a:r>
            <a:rPr lang="fr-CH" sz="1400" kern="1200" dirty="0"/>
            <a:t>[…]</a:t>
          </a:r>
          <a:r>
            <a:rPr lang="fr-CH" sz="1400" kern="1200" dirty="0">
              <a:latin typeface="Source Sans Pro"/>
            </a:rPr>
            <a:t> </a:t>
          </a:r>
          <a:r>
            <a:rPr lang="fr-CH" sz="1400" kern="1200" dirty="0"/>
            <a:t>une religion tyrannique et bornée. » </a:t>
          </a:r>
          <a:endParaRPr lang="en-US" sz="1400" kern="1200" dirty="0"/>
        </a:p>
      </dsp:txBody>
      <dsp:txXfrm>
        <a:off x="0" y="2584632"/>
        <a:ext cx="7353697" cy="743242"/>
      </dsp:txXfrm>
    </dsp:sp>
    <dsp:sp modelId="{8FAF6732-315E-4145-A5FD-BF880101BB7F}">
      <dsp:nvSpPr>
        <dsp:cNvPr id="0" name=""/>
        <dsp:cNvSpPr/>
      </dsp:nvSpPr>
      <dsp:spPr>
        <a:xfrm>
          <a:off x="0" y="3368195"/>
          <a:ext cx="7353697" cy="743242"/>
        </a:xfrm>
        <a:prstGeom prst="roundRect">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fr-CH" sz="1400" kern="1200" dirty="0"/>
            <a:t>« le maître absolu de la petite pègre du </a:t>
          </a:r>
          <a:r>
            <a:rPr lang="fr-CH" sz="1400" kern="1200" dirty="0" err="1"/>
            <a:t>redlight</a:t>
          </a:r>
          <a:r>
            <a:rPr lang="fr-CH" sz="1400" kern="1200" dirty="0"/>
            <a:t> de Montréal, un fou furieux […] »</a:t>
          </a:r>
          <a:endParaRPr lang="en-US" sz="1400" kern="1200" dirty="0"/>
        </a:p>
      </dsp:txBody>
      <dsp:txXfrm>
        <a:off x="0" y="3368195"/>
        <a:ext cx="7353697" cy="743242"/>
      </dsp:txXfrm>
    </dsp:sp>
    <dsp:sp modelId="{C2B01EBB-0C68-437A-87DB-B46A31725C5B}">
      <dsp:nvSpPr>
        <dsp:cNvPr id="0" name=""/>
        <dsp:cNvSpPr/>
      </dsp:nvSpPr>
      <dsp:spPr>
        <a:xfrm>
          <a:off x="0" y="4151757"/>
          <a:ext cx="7353697" cy="743242"/>
        </a:xfrm>
        <a:prstGeom prst="roundRect">
          <a:avLst/>
        </a:prstGeom>
        <a:solidFill>
          <a:schemeClr val="accent6">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CH" sz="1400" kern="1200" dirty="0"/>
            <a:t>« et lorsque </a:t>
          </a:r>
          <a:r>
            <a:rPr lang="fr-CH" sz="1400" kern="1200" dirty="0" err="1"/>
            <a:t>Tooth</a:t>
          </a:r>
          <a:r>
            <a:rPr lang="fr-CH" sz="1400" kern="1200" dirty="0"/>
            <a:t>-Pick, m’a redemandé de sortir la langue, je n’avais plus le choix si je ne voulais pas que la séance de torture recommence. »</a:t>
          </a:r>
          <a:endParaRPr lang="en-US" sz="1400" kern="1200" dirty="0"/>
        </a:p>
      </dsp:txBody>
      <dsp:txXfrm>
        <a:off x="0" y="4151757"/>
        <a:ext cx="7353697" cy="743242"/>
      </dsp:txXfrm>
    </dsp:sp>
    <dsp:sp modelId="{F7A07E4B-8F5F-4703-8F6B-F9F481BA980F}">
      <dsp:nvSpPr>
        <dsp:cNvPr id="0" name=""/>
        <dsp:cNvSpPr/>
      </dsp:nvSpPr>
      <dsp:spPr>
        <a:xfrm>
          <a:off x="0" y="4935320"/>
          <a:ext cx="7353697" cy="743242"/>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CH" sz="1400" kern="1200" dirty="0"/>
            <a:t>« et j'ai remis chaque dollar, chaque sou à </a:t>
          </a:r>
          <a:r>
            <a:rPr lang="fr-CH" sz="1400" kern="1200" dirty="0" err="1"/>
            <a:t>Tooth</a:t>
          </a:r>
          <a:r>
            <a:rPr lang="fr-CH" sz="1400" kern="1200" dirty="0"/>
            <a:t>-Pick. » </a:t>
          </a:r>
          <a:endParaRPr lang="en-US" sz="1400" kern="1200" dirty="0"/>
        </a:p>
      </dsp:txBody>
      <dsp:txXfrm>
        <a:off x="0" y="4935320"/>
        <a:ext cx="7353697" cy="74324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6E1A67-FF02-4A08-AAEC-0A166A3C36F2}">
      <dsp:nvSpPr>
        <dsp:cNvPr id="0" name=""/>
        <dsp:cNvSpPr/>
      </dsp:nvSpPr>
      <dsp:spPr>
        <a:xfrm>
          <a:off x="0" y="233692"/>
          <a:ext cx="6571413" cy="10179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CH" sz="1500" kern="1200" dirty="0"/>
            <a:t>« un être ni homme ni femme, une espèce de fantoche vêtu d’un paquet de vieux chiffons sales qui pendaient autour de lui et tombaient sur ses jambes cagneuses, mal perruqué et trop maquillé, un travesti, bien sûr, mais qui ne payait pas de mine et qui s’en fichait, c’était évident. » </a:t>
          </a:r>
          <a:endParaRPr lang="en-US" sz="1500" kern="1200" dirty="0"/>
        </a:p>
      </dsp:txBody>
      <dsp:txXfrm>
        <a:off x="0" y="233692"/>
        <a:ext cx="6571413" cy="1017900"/>
      </dsp:txXfrm>
    </dsp:sp>
    <dsp:sp modelId="{7DBE7266-64BB-47BB-BB97-DCD475F234A3}">
      <dsp:nvSpPr>
        <dsp:cNvPr id="0" name=""/>
        <dsp:cNvSpPr/>
      </dsp:nvSpPr>
      <dsp:spPr>
        <a:xfrm>
          <a:off x="0" y="1294792"/>
          <a:ext cx="6571413" cy="1017900"/>
        </a:xfrm>
        <a:prstGeom prst="roundRect">
          <a:avLst/>
        </a:prstGeom>
        <a:solidFill>
          <a:schemeClr val="accent5">
            <a:hueOff val="-1731721"/>
            <a:satOff val="-3008"/>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fr-CH" sz="1500" kern="1200" dirty="0"/>
            <a:t>« […]consultante en histoires d’amour malheureuses autant qu’en conseils de beauté</a:t>
          </a:r>
          <a:r>
            <a:rPr lang="fr-CH" sz="1500" kern="1200" dirty="0">
              <a:latin typeface="Source Sans Pro"/>
            </a:rPr>
            <a:t> </a:t>
          </a:r>
          <a:r>
            <a:rPr lang="fr-CH" sz="1500" kern="1200" dirty="0"/>
            <a:t>[…] » </a:t>
          </a:r>
          <a:endParaRPr lang="en-US" sz="1500" kern="1200" dirty="0"/>
        </a:p>
      </dsp:txBody>
      <dsp:txXfrm>
        <a:off x="0" y="1294792"/>
        <a:ext cx="6571413" cy="1017900"/>
      </dsp:txXfrm>
    </dsp:sp>
    <dsp:sp modelId="{CA42920B-B955-4FD3-A902-E303926C1834}">
      <dsp:nvSpPr>
        <dsp:cNvPr id="0" name=""/>
        <dsp:cNvSpPr/>
      </dsp:nvSpPr>
      <dsp:spPr>
        <a:xfrm>
          <a:off x="0" y="2355892"/>
          <a:ext cx="6571413" cy="1017900"/>
        </a:xfrm>
        <a:prstGeom prst="roundRect">
          <a:avLst/>
        </a:prstGeom>
        <a:solidFill>
          <a:schemeClr val="accent5">
            <a:hueOff val="-3463443"/>
            <a:satOff val="-6016"/>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fr-CH" sz="1500" kern="1200" dirty="0"/>
            <a:t>« en homme, j’étais une victime ; en femme une battante</a:t>
          </a:r>
          <a:r>
            <a:rPr lang="fr-CH" sz="1500" kern="1200" dirty="0">
              <a:latin typeface="Source Sans Pro"/>
            </a:rPr>
            <a:t> </a:t>
          </a:r>
          <a:r>
            <a:rPr lang="fr-CH" sz="1500" kern="1200" dirty="0"/>
            <a:t>[…]</a:t>
          </a:r>
          <a:r>
            <a:rPr lang="fr-CH" sz="1500" kern="1200" dirty="0">
              <a:latin typeface="Source Sans Pro"/>
            </a:rPr>
            <a:t> </a:t>
          </a:r>
          <a:r>
            <a:rPr lang="fr-CH" sz="1500" kern="1200" dirty="0"/>
            <a:t>» </a:t>
          </a:r>
          <a:endParaRPr lang="en-US" sz="1500" kern="1200" dirty="0"/>
        </a:p>
      </dsp:txBody>
      <dsp:txXfrm>
        <a:off x="0" y="2355892"/>
        <a:ext cx="6571413" cy="1017900"/>
      </dsp:txXfrm>
    </dsp:sp>
    <dsp:sp modelId="{CF5C4C5B-46E1-4E30-AB1A-9672ACE8729D}">
      <dsp:nvSpPr>
        <dsp:cNvPr id="0" name=""/>
        <dsp:cNvSpPr/>
      </dsp:nvSpPr>
      <dsp:spPr>
        <a:xfrm>
          <a:off x="0" y="3416993"/>
          <a:ext cx="6571413" cy="1017900"/>
        </a:xfrm>
        <a:prstGeom prst="roundRect">
          <a:avLst/>
        </a:prstGeom>
        <a:solidFill>
          <a:schemeClr val="accent5">
            <a:hueOff val="-5195164"/>
            <a:satOff val="-9024"/>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CH" sz="1500" kern="1200" dirty="0"/>
            <a:t>« Me venger de mon père sur les autres m’a jamais, jamais, entends-tu, posé quelque problème... »</a:t>
          </a:r>
          <a:endParaRPr lang="en-US" sz="1500" kern="1200" dirty="0"/>
        </a:p>
      </dsp:txBody>
      <dsp:txXfrm>
        <a:off x="0" y="3416993"/>
        <a:ext cx="6571413" cy="1017900"/>
      </dsp:txXfrm>
    </dsp:sp>
    <dsp:sp modelId="{DEC00E58-2108-44C5-8BD6-5B62812E1BC5}">
      <dsp:nvSpPr>
        <dsp:cNvPr id="0" name=""/>
        <dsp:cNvSpPr/>
      </dsp:nvSpPr>
      <dsp:spPr>
        <a:xfrm>
          <a:off x="0" y="4478093"/>
          <a:ext cx="6571413" cy="1017900"/>
        </a:xfrm>
        <a:prstGeom prst="roundRect">
          <a:avLst/>
        </a:prstGeom>
        <a:solidFill>
          <a:schemeClr val="accent5">
            <a:hueOff val="-6926885"/>
            <a:satOff val="-12032"/>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fr-CH" sz="1500" kern="1200" dirty="0"/>
            <a:t>« […] c’est que tout le monde qui est là m’haït et que j’ai pas l’impression que mon arrivée serait saluée comme un événement heureux. » </a:t>
          </a:r>
          <a:endParaRPr lang="en-US" sz="1500" kern="1200" dirty="0"/>
        </a:p>
      </dsp:txBody>
      <dsp:txXfrm>
        <a:off x="0" y="4478093"/>
        <a:ext cx="6571413" cy="10179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426620-AA8A-43ED-8223-7D5DC339F816}">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F32A7-ED16-4AB1-8AB9-F68E5A0E0E62}">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fr-CH" sz="2300" kern="1200" dirty="0"/>
            <a:t>« cette porte avait donc toujours existé ? J’étais passé devant des dizaines de fois sans jamais l’apercevoir ? était ce possible ?</a:t>
          </a:r>
          <a:r>
            <a:rPr lang="fr-CH" sz="2300" kern="1200" dirty="0">
              <a:latin typeface="Source Sans Pro"/>
            </a:rPr>
            <a:t> </a:t>
          </a:r>
          <a:r>
            <a:rPr lang="fr-CH" sz="2300" kern="1200" dirty="0"/>
            <a:t>»</a:t>
          </a:r>
          <a:endParaRPr lang="en-US" sz="2300" kern="1200" dirty="0"/>
        </a:p>
      </dsp:txBody>
      <dsp:txXfrm>
        <a:off x="0" y="0"/>
        <a:ext cx="10515600" cy="1087834"/>
      </dsp:txXfrm>
    </dsp:sp>
    <dsp:sp modelId="{A871B1B0-11EE-438D-89FF-47D5239505F0}">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393B2D-9986-4BFD-96CC-575BEAA8640A}">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fr-CH" sz="2300" kern="1200" dirty="0"/>
            <a:t>«</a:t>
          </a:r>
          <a:r>
            <a:rPr lang="fr-CH" sz="2300" kern="1200" dirty="0">
              <a:latin typeface="Source Sans Pro"/>
            </a:rPr>
            <a:t> </a:t>
          </a:r>
          <a:r>
            <a:rPr lang="fr-CH" sz="2300" kern="1200" dirty="0"/>
            <a:t>elle n’avait pas été retouchée depuis des lustres, les planches étaient disjointes, il n’y avait même pas de serrure ; tout ça ne cadrait pas du tout avec le ravalement qu’on avait fait subir à la bâtisse quelque dix ans plus tôt.»</a:t>
          </a:r>
          <a:endParaRPr lang="en-US" sz="2300" kern="1200" dirty="0"/>
        </a:p>
      </dsp:txBody>
      <dsp:txXfrm>
        <a:off x="0" y="1087834"/>
        <a:ext cx="10515600" cy="1087834"/>
      </dsp:txXfrm>
    </dsp:sp>
    <dsp:sp modelId="{B5C9EE91-C952-410D-B11D-B18CCB5C34BA}">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8C4CB8-684B-492C-AF19-8880E45BE109}">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r-CH" sz="2300" kern="1200" dirty="0"/>
            <a:t>« la porte n’existait que pour moi ! »</a:t>
          </a:r>
          <a:endParaRPr lang="en-US" sz="2300" kern="1200" dirty="0"/>
        </a:p>
      </dsp:txBody>
      <dsp:txXfrm>
        <a:off x="0" y="2175669"/>
        <a:ext cx="10515600" cy="1087834"/>
      </dsp:txXfrm>
    </dsp:sp>
    <dsp:sp modelId="{2CCCA86D-DE08-4D21-A515-D0AB6A28E259}">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74324-444A-43BD-A734-6E6B13A03AF6}">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fr-CH" sz="2300" kern="1200" dirty="0"/>
            <a:t>« je savais que si je revenais vers le Monument national, la porte ne serait plus là, qu’il ne resterait aucune preuve de son existence sauf dans ma tête, et que ma tête, en fin de compte, avait toujours été bien fragile</a:t>
          </a:r>
          <a:r>
            <a:rPr lang="fr-CH" sz="2300" kern="1200" dirty="0">
              <a:latin typeface="Source Sans Pro"/>
            </a:rPr>
            <a:t>. </a:t>
          </a:r>
          <a:r>
            <a:rPr lang="fr-CH" sz="2300" kern="1200" dirty="0"/>
            <a:t>»</a:t>
          </a:r>
          <a:endParaRPr lang="en-US" sz="2300" kern="1200" dirty="0"/>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p>
        </p:txBody>
      </p:sp>
      <p:sp>
        <p:nvSpPr>
          <p:cNvPr id="3" name="Subtitle 2">
            <a:extLst>
              <a:ext uri="{FF2B5EF4-FFF2-40B4-BE49-F238E27FC236}">
                <a16:creationId xmlns=""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185">
            <a:extLst>
              <a:ext uri="{FF2B5EF4-FFF2-40B4-BE49-F238E27FC236}">
                <a16:creationId xmlns=""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pPr/>
              <a:t>4/23/2022</a:t>
            </a:fld>
            <a:endParaRPr lang="en-US"/>
          </a:p>
        </p:txBody>
      </p:sp>
      <p:sp>
        <p:nvSpPr>
          <p:cNvPr id="5" name="Footer Placeholder 4">
            <a:extLst>
              <a:ext uri="{FF2B5EF4-FFF2-40B4-BE49-F238E27FC236}">
                <a16:creationId xmlns="" xmlns:a16="http://schemas.microsoft.com/office/drawing/2014/main" id="{F478BC18-102E-45BF-8FEA-801E9C59D14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pPr/>
              <a:t>‹#›</a:t>
            </a:fld>
            <a:endParaRPr lang="en-US"/>
          </a:p>
        </p:txBody>
      </p:sp>
      <p:sp>
        <p:nvSpPr>
          <p:cNvPr id="14" name="Oval 13">
            <a:extLst>
              <a:ext uri="{FF2B5EF4-FFF2-40B4-BE49-F238E27FC236}">
                <a16:creationId xmlns=""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 xmlns:p14="http://schemas.microsoft.com/office/powerpoint/2010/main" val="349133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F3A871-D377-4EC0-9ACF-86842F01E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pPr/>
              <a:t>4/23/2022</a:t>
            </a:fld>
            <a:endParaRPr lang="en-US"/>
          </a:p>
        </p:txBody>
      </p:sp>
      <p:sp>
        <p:nvSpPr>
          <p:cNvPr id="5" name="Footer Placeholder 4">
            <a:extLst>
              <a:ext uri="{FF2B5EF4-FFF2-40B4-BE49-F238E27FC236}">
                <a16:creationId xmlns="" xmlns:a16="http://schemas.microsoft.com/office/drawing/2014/main" id="{21118A72-3200-4597-A9C5-0D9ECFF3E8C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pPr/>
              <a:t>‹#›</a:t>
            </a:fld>
            <a:endParaRPr lang="en-US"/>
          </a:p>
        </p:txBody>
      </p:sp>
      <p:sp>
        <p:nvSpPr>
          <p:cNvPr id="15" name="Oval 14">
            <a:extLst>
              <a:ext uri="{FF2B5EF4-FFF2-40B4-BE49-F238E27FC236}">
                <a16:creationId xmlns=""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 xmlns:p14="http://schemas.microsoft.com/office/powerpoint/2010/main" val="51846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pPr/>
              <a:t>4/23/2022</a:t>
            </a:fld>
            <a:endParaRPr lang="en-US"/>
          </a:p>
        </p:txBody>
      </p:sp>
      <p:sp>
        <p:nvSpPr>
          <p:cNvPr id="5" name="Footer Placeholder 4">
            <a:extLst>
              <a:ext uri="{FF2B5EF4-FFF2-40B4-BE49-F238E27FC236}">
                <a16:creationId xmlns="" xmlns:a16="http://schemas.microsoft.com/office/drawing/2014/main" id="{D07BC83D-E4C0-49E1-ADA1-1AF403984BD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pPr/>
              <a:t>‹#›</a:t>
            </a:fld>
            <a:endParaRPr lang="en-US"/>
          </a:p>
        </p:txBody>
      </p:sp>
      <p:sp>
        <p:nvSpPr>
          <p:cNvPr id="14" name="Oval 13">
            <a:extLst>
              <a:ext uri="{FF2B5EF4-FFF2-40B4-BE49-F238E27FC236}">
                <a16:creationId xmlns=""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 xmlns:p14="http://schemas.microsoft.com/office/powerpoint/2010/main" val="179275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F88500-1605-41EA-A15F-9B79DF7E4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pPr/>
              <a:t>4/23/2022</a:t>
            </a:fld>
            <a:endParaRPr lang="en-US"/>
          </a:p>
        </p:txBody>
      </p:sp>
      <p:sp>
        <p:nvSpPr>
          <p:cNvPr id="5" name="Footer Placeholder 4">
            <a:extLst>
              <a:ext uri="{FF2B5EF4-FFF2-40B4-BE49-F238E27FC236}">
                <a16:creationId xmlns="" xmlns:a16="http://schemas.microsoft.com/office/drawing/2014/main" id="{6459717A-A1FE-485D-AFFF-2C7026C710A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pPr/>
              <a:t>‹#›</a:t>
            </a:fld>
            <a:endParaRPr lang="en-US"/>
          </a:p>
        </p:txBody>
      </p:sp>
      <p:sp>
        <p:nvSpPr>
          <p:cNvPr id="14" name="Oval 13">
            <a:extLst>
              <a:ext uri="{FF2B5EF4-FFF2-40B4-BE49-F238E27FC236}">
                <a16:creationId xmlns=""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 xmlns:p14="http://schemas.microsoft.com/office/powerpoint/2010/main" val="205244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pPr/>
              <a:t>4/23/2022</a:t>
            </a:fld>
            <a:endParaRPr lang="en-US"/>
          </a:p>
        </p:txBody>
      </p:sp>
      <p:sp>
        <p:nvSpPr>
          <p:cNvPr id="5" name="Footer Placeholder 4">
            <a:extLst>
              <a:ext uri="{FF2B5EF4-FFF2-40B4-BE49-F238E27FC236}">
                <a16:creationId xmlns="" xmlns:a16="http://schemas.microsoft.com/office/drawing/2014/main" id="{37886FC0-7327-44D9-B689-0AE73FD2559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pPr/>
              <a:t>‹#›</a:t>
            </a:fld>
            <a:endParaRPr lang="en-US"/>
          </a:p>
        </p:txBody>
      </p:sp>
      <p:sp>
        <p:nvSpPr>
          <p:cNvPr id="14" name="Oval 13">
            <a:extLst>
              <a:ext uri="{FF2B5EF4-FFF2-40B4-BE49-F238E27FC236}">
                <a16:creationId xmlns=""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 xmlns:p14="http://schemas.microsoft.com/office/powerpoint/2010/main" val="361529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7637BE-B22F-40EE-94F0-04549BC562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pPr/>
              <a:t>4/23/2022</a:t>
            </a:fld>
            <a:endParaRPr lang="en-US"/>
          </a:p>
        </p:txBody>
      </p:sp>
      <p:sp>
        <p:nvSpPr>
          <p:cNvPr id="6" name="Footer Placeholder 5">
            <a:extLst>
              <a:ext uri="{FF2B5EF4-FFF2-40B4-BE49-F238E27FC236}">
                <a16:creationId xmlns="" xmlns:a16="http://schemas.microsoft.com/office/drawing/2014/main" id="{92F1AA18-D8A5-44D9-881C-522258ED54D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pPr/>
              <a:t>‹#›</a:t>
            </a:fld>
            <a:endParaRPr lang="en-US"/>
          </a:p>
        </p:txBody>
      </p:sp>
      <p:sp>
        <p:nvSpPr>
          <p:cNvPr id="15" name="Oval 14">
            <a:extLst>
              <a:ext uri="{FF2B5EF4-FFF2-40B4-BE49-F238E27FC236}">
                <a16:creationId xmlns=""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 xmlns:p14="http://schemas.microsoft.com/office/powerpoint/2010/main" val="220057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aphic 185">
            <a:extLst>
              <a:ext uri="{FF2B5EF4-FFF2-40B4-BE49-F238E27FC236}">
                <a16:creationId xmlns=""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pPr/>
              <a:t>4/23/2022</a:t>
            </a:fld>
            <a:endParaRPr lang="en-US"/>
          </a:p>
        </p:txBody>
      </p:sp>
      <p:sp>
        <p:nvSpPr>
          <p:cNvPr id="8" name="Footer Placeholder 7">
            <a:extLst>
              <a:ext uri="{FF2B5EF4-FFF2-40B4-BE49-F238E27FC236}">
                <a16:creationId xmlns="" xmlns:a16="http://schemas.microsoft.com/office/drawing/2014/main" id="{870710C3-2723-4847-BCAF-96D9FAE505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pPr/>
              <a:t>‹#›</a:t>
            </a:fld>
            <a:endParaRPr lang="en-US"/>
          </a:p>
        </p:txBody>
      </p:sp>
      <p:sp>
        <p:nvSpPr>
          <p:cNvPr id="17" name="Oval 16">
            <a:extLst>
              <a:ext uri="{FF2B5EF4-FFF2-40B4-BE49-F238E27FC236}">
                <a16:creationId xmlns=""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 xmlns:p14="http://schemas.microsoft.com/office/powerpoint/2010/main" val="166620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29CF7F-748D-4598-983E-96A2BE26930A}"/>
              </a:ext>
            </a:extLst>
          </p:cNvPr>
          <p:cNvSpPr>
            <a:spLocks noGrp="1"/>
          </p:cNvSpPr>
          <p:nvPr>
            <p:ph type="title"/>
          </p:nvPr>
        </p:nvSpPr>
        <p:spPr/>
        <p:txBody>
          <a:bodyPr/>
          <a:lstStyle/>
          <a:p>
            <a:r>
              <a:rPr lang="en-US"/>
              <a:t>Click to edit Master title style</a:t>
            </a:r>
          </a:p>
        </p:txBody>
      </p:sp>
      <p:grpSp>
        <p:nvGrpSpPr>
          <p:cNvPr id="6" name="Graphic 185">
            <a:extLst>
              <a:ext uri="{FF2B5EF4-FFF2-40B4-BE49-F238E27FC236}">
                <a16:creationId xmlns=""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pPr/>
              <a:t>4/23/2022</a:t>
            </a:fld>
            <a:endParaRPr lang="en-US"/>
          </a:p>
        </p:txBody>
      </p:sp>
      <p:sp>
        <p:nvSpPr>
          <p:cNvPr id="4" name="Footer Placeholder 3">
            <a:extLst>
              <a:ext uri="{FF2B5EF4-FFF2-40B4-BE49-F238E27FC236}">
                <a16:creationId xmlns="" xmlns:a16="http://schemas.microsoft.com/office/drawing/2014/main" id="{C7CF5279-7D37-4D98-9A70-987C84F62C2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pPr/>
              <a:t>‹#›</a:t>
            </a:fld>
            <a:endParaRPr lang="en-US"/>
          </a:p>
        </p:txBody>
      </p:sp>
      <p:sp>
        <p:nvSpPr>
          <p:cNvPr id="13" name="Oval 12">
            <a:extLst>
              <a:ext uri="{FF2B5EF4-FFF2-40B4-BE49-F238E27FC236}">
                <a16:creationId xmlns=""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 xmlns:p14="http://schemas.microsoft.com/office/powerpoint/2010/main" val="142115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pPr/>
              <a:t>4/23/2022</a:t>
            </a:fld>
            <a:endParaRPr lang="en-US"/>
          </a:p>
        </p:txBody>
      </p:sp>
      <p:sp>
        <p:nvSpPr>
          <p:cNvPr id="3" name="Footer Placeholder 2">
            <a:extLst>
              <a:ext uri="{FF2B5EF4-FFF2-40B4-BE49-F238E27FC236}">
                <a16:creationId xmlns="" xmlns:a16="http://schemas.microsoft.com/office/drawing/2014/main" id="{F0C8FC22-AEB6-4BAF-BF93-41A2C757CCC7}"/>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pPr/>
              <a:t>‹#›</a:t>
            </a:fld>
            <a:endParaRPr lang="en-US"/>
          </a:p>
        </p:txBody>
      </p:sp>
      <p:sp>
        <p:nvSpPr>
          <p:cNvPr id="12" name="Oval 11">
            <a:extLst>
              <a:ext uri="{FF2B5EF4-FFF2-40B4-BE49-F238E27FC236}">
                <a16:creationId xmlns=""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 xmlns:p14="http://schemas.microsoft.com/office/powerpoint/2010/main" val="347772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pPr/>
              <a:t>4/23/2022</a:t>
            </a:fld>
            <a:endParaRPr lang="en-US"/>
          </a:p>
        </p:txBody>
      </p:sp>
      <p:sp>
        <p:nvSpPr>
          <p:cNvPr id="6" name="Footer Placeholder 5">
            <a:extLst>
              <a:ext uri="{FF2B5EF4-FFF2-40B4-BE49-F238E27FC236}">
                <a16:creationId xmlns="" xmlns:a16="http://schemas.microsoft.com/office/drawing/2014/main" id="{3179DC6E-CC55-47AB-A405-5FB7EE2D191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pPr/>
              <a:t>‹#›</a:t>
            </a:fld>
            <a:endParaRPr lang="en-US"/>
          </a:p>
        </p:txBody>
      </p:sp>
      <p:sp>
        <p:nvSpPr>
          <p:cNvPr id="15" name="Oval 14">
            <a:extLst>
              <a:ext uri="{FF2B5EF4-FFF2-40B4-BE49-F238E27FC236}">
                <a16:creationId xmlns=""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 xmlns:p14="http://schemas.microsoft.com/office/powerpoint/2010/main" val="210496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pPr/>
              <a:t>4/23/2022</a:t>
            </a:fld>
            <a:endParaRPr lang="en-US"/>
          </a:p>
        </p:txBody>
      </p:sp>
      <p:sp>
        <p:nvSpPr>
          <p:cNvPr id="6" name="Footer Placeholder 5">
            <a:extLst>
              <a:ext uri="{FF2B5EF4-FFF2-40B4-BE49-F238E27FC236}">
                <a16:creationId xmlns="" xmlns:a16="http://schemas.microsoft.com/office/drawing/2014/main" id="{A46F13D6-03EC-4D31-8BB1-9FFDE3633C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pPr/>
              <a:t>‹#›</a:t>
            </a:fld>
            <a:endParaRPr lang="en-US"/>
          </a:p>
        </p:txBody>
      </p:sp>
      <p:sp>
        <p:nvSpPr>
          <p:cNvPr id="15" name="Oval 14">
            <a:extLst>
              <a:ext uri="{FF2B5EF4-FFF2-40B4-BE49-F238E27FC236}">
                <a16:creationId xmlns=""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 xmlns:p14="http://schemas.microsoft.com/office/powerpoint/2010/main" val="46114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4/23/2022</a:t>
            </a:fld>
            <a:endParaRPr lang="en-US"/>
          </a:p>
        </p:txBody>
      </p:sp>
      <p:sp>
        <p:nvSpPr>
          <p:cNvPr id="5" name="Footer Placeholder 4">
            <a:extLst>
              <a:ext uri="{FF2B5EF4-FFF2-40B4-BE49-F238E27FC236}">
                <a16:creationId xmlns=""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Sample Footer Text</a:t>
            </a:r>
          </a:p>
        </p:txBody>
      </p:sp>
      <p:sp>
        <p:nvSpPr>
          <p:cNvPr id="6" name="Slide Number Placeholder 5">
            <a:extLst>
              <a:ext uri="{FF2B5EF4-FFF2-40B4-BE49-F238E27FC236}">
                <a16:creationId xmlns=""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a:p>
        </p:txBody>
      </p:sp>
    </p:spTree>
    <p:extLst>
      <p:ext uri="{BB962C8B-B14F-4D97-AF65-F5344CB8AC3E}">
        <p14:creationId xmlns="" xmlns:p14="http://schemas.microsoft.com/office/powerpoint/2010/main" val="2302938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7" name="Rectangle 37">
            <a:extLst>
              <a:ext uri="{FF2B5EF4-FFF2-40B4-BE49-F238E27FC236}">
                <a16:creationId xmlns="" xmlns:a16="http://schemas.microsoft.com/office/drawing/2014/main" id="{3A397E3E-B90C-4D82-BAAA-36F7AC6A45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39">
            <a:extLst>
              <a:ext uri="{FF2B5EF4-FFF2-40B4-BE49-F238E27FC236}">
                <a16:creationId xmlns="" xmlns:a16="http://schemas.microsoft.com/office/drawing/2014/main" id="{04A65D55-7E2D-4A21-B355-917D3C6F3E9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243358"/>
            <a:ext cx="1861854" cy="717514"/>
            <a:chOff x="0" y="604259"/>
            <a:chExt cx="1861854" cy="717514"/>
          </a:xfrm>
          <a:solidFill>
            <a:srgbClr val="FFFFFF"/>
          </a:solidFill>
        </p:grpSpPr>
        <p:sp>
          <p:nvSpPr>
            <p:cNvPr id="41" name="Freeform: Shape 40">
              <a:extLst>
                <a:ext uri="{FF2B5EF4-FFF2-40B4-BE49-F238E27FC236}">
                  <a16:creationId xmlns="" xmlns:a16="http://schemas.microsoft.com/office/drawing/2014/main" id="{BA201F19-7159-4094-8E86-FB37042CAC8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89" name="Freeform: Shape 41">
              <a:extLst>
                <a:ext uri="{FF2B5EF4-FFF2-40B4-BE49-F238E27FC236}">
                  <a16:creationId xmlns="" xmlns:a16="http://schemas.microsoft.com/office/drawing/2014/main" id="{A2293196-6E77-47A6-96F5-EA7F67313E6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290" name="Group 43">
            <a:extLst>
              <a:ext uri="{FF2B5EF4-FFF2-40B4-BE49-F238E27FC236}">
                <a16:creationId xmlns="" xmlns:a16="http://schemas.microsoft.com/office/drawing/2014/main" id="{26D18EEF-8F13-4130-9A08-EE7506D268F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243358"/>
            <a:ext cx="1861854" cy="717514"/>
            <a:chOff x="0" y="604259"/>
            <a:chExt cx="1861854" cy="717514"/>
          </a:xfrm>
          <a:solidFill>
            <a:schemeClr val="tx1"/>
          </a:solidFill>
        </p:grpSpPr>
        <p:sp>
          <p:nvSpPr>
            <p:cNvPr id="45" name="Freeform: Shape 44">
              <a:extLst>
                <a:ext uri="{FF2B5EF4-FFF2-40B4-BE49-F238E27FC236}">
                  <a16:creationId xmlns="" xmlns:a16="http://schemas.microsoft.com/office/drawing/2014/main" id="{40E56837-48C9-43B2-A327-7061B24F8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46" name="Freeform: Shape 45">
              <a:extLst>
                <a:ext uri="{FF2B5EF4-FFF2-40B4-BE49-F238E27FC236}">
                  <a16:creationId xmlns="" xmlns:a16="http://schemas.microsoft.com/office/drawing/2014/main" id="{4E6BFB4D-33E5-439D-AF2A-9AC3489DF19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291" name="Group 47">
            <a:extLst>
              <a:ext uri="{FF2B5EF4-FFF2-40B4-BE49-F238E27FC236}">
                <a16:creationId xmlns="" xmlns:a16="http://schemas.microsoft.com/office/drawing/2014/main" id="{8ED9932C-1856-4003-881F-BE9632CBA60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75042" y="1189602"/>
            <a:ext cx="4965868" cy="4724821"/>
            <a:chOff x="1674895" y="1345036"/>
            <a:chExt cx="5428610" cy="4210939"/>
          </a:xfrm>
        </p:grpSpPr>
        <p:sp>
          <p:nvSpPr>
            <p:cNvPr id="49" name="Rectangle 48">
              <a:extLst>
                <a:ext uri="{FF2B5EF4-FFF2-40B4-BE49-F238E27FC236}">
                  <a16:creationId xmlns="" xmlns:a16="http://schemas.microsoft.com/office/drawing/2014/main" id="{56FC8D47-D411-4ADB-B299-7A75669DB36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C56C1948-4CDF-4547-A487-7EC70D38356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292" name="Rectangle 51">
            <a:extLst>
              <a:ext uri="{FF2B5EF4-FFF2-40B4-BE49-F238E27FC236}">
                <a16:creationId xmlns="" xmlns:a16="http://schemas.microsoft.com/office/drawing/2014/main" id="{8F559C00-FBCE-4548-8AEC-2383BAB383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4039" y="1073781"/>
            <a:ext cx="4860256" cy="472773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1014940" y="1164553"/>
            <a:ext cx="3794838" cy="3300965"/>
          </a:xfrm>
        </p:spPr>
        <p:txBody>
          <a:bodyPr>
            <a:normAutofit fontScale="90000"/>
          </a:bodyPr>
          <a:lstStyle/>
          <a:p>
            <a:r>
              <a:rPr lang="cs-CZ" sz="5600" err="1">
                <a:latin typeface="Modern Love"/>
                <a:ea typeface="Source Sans Pro SemiBold"/>
                <a:cs typeface="Calibri Light"/>
              </a:rPr>
              <a:t>Le</a:t>
            </a:r>
            <a:r>
              <a:rPr lang="cs-CZ" sz="5600">
                <a:latin typeface="Modern Love"/>
                <a:ea typeface="Source Sans Pro SemiBold"/>
                <a:cs typeface="Calibri Light"/>
              </a:rPr>
              <a:t> Trou </a:t>
            </a:r>
            <a:r>
              <a:rPr lang="cs-CZ" sz="5600" err="1">
                <a:latin typeface="Modern Love"/>
                <a:ea typeface="Source Sans Pro SemiBold"/>
                <a:cs typeface="Calibri Light"/>
              </a:rPr>
              <a:t>dans</a:t>
            </a:r>
            <a:r>
              <a:rPr lang="cs-CZ" sz="5600">
                <a:latin typeface="Modern Love"/>
                <a:ea typeface="Source Sans Pro SemiBold"/>
                <a:cs typeface="Calibri Light"/>
              </a:rPr>
              <a:t> </a:t>
            </a:r>
            <a:r>
              <a:rPr lang="cs-CZ" sz="5600" err="1">
                <a:latin typeface="Modern Love"/>
                <a:ea typeface="Source Sans Pro SemiBold"/>
                <a:cs typeface="Calibri Light"/>
              </a:rPr>
              <a:t>le</a:t>
            </a:r>
            <a:r>
              <a:rPr lang="cs-CZ" sz="5600">
                <a:latin typeface="Modern Love"/>
                <a:ea typeface="Source Sans Pro SemiBold"/>
                <a:cs typeface="Calibri Light"/>
              </a:rPr>
              <a:t> Mur</a:t>
            </a:r>
          </a:p>
        </p:txBody>
      </p:sp>
      <p:sp>
        <p:nvSpPr>
          <p:cNvPr id="3" name="Podnadpis 2"/>
          <p:cNvSpPr>
            <a:spLocks noGrp="1"/>
          </p:cNvSpPr>
          <p:nvPr>
            <p:ph type="subTitle" idx="1"/>
          </p:nvPr>
        </p:nvSpPr>
        <p:spPr>
          <a:xfrm>
            <a:off x="1014940" y="4557594"/>
            <a:ext cx="3794838" cy="1151958"/>
          </a:xfrm>
        </p:spPr>
        <p:txBody>
          <a:bodyPr vert="horz" lIns="91440" tIns="45720" rIns="91440" bIns="45720" rtlCol="0">
            <a:normAutofit/>
          </a:bodyPr>
          <a:lstStyle/>
          <a:p>
            <a:r>
              <a:rPr lang="cs-CZ">
                <a:cs typeface="Calibri"/>
              </a:rPr>
              <a:t>Miroslava </a:t>
            </a:r>
            <a:r>
              <a:rPr lang="cs-CZ" err="1">
                <a:cs typeface="Calibri"/>
              </a:rPr>
              <a:t>Vojteková</a:t>
            </a:r>
            <a:endParaRPr lang="cs-CZ" err="1"/>
          </a:p>
        </p:txBody>
      </p:sp>
      <p:sp>
        <p:nvSpPr>
          <p:cNvPr id="293" name="Freeform: Shape 53">
            <a:extLst>
              <a:ext uri="{FF2B5EF4-FFF2-40B4-BE49-F238E27FC236}">
                <a16:creationId xmlns="" xmlns:a16="http://schemas.microsoft.com/office/drawing/2014/main" id="{CEFEAA38-170A-444D-B0F3-99624FA9D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4" name="Freeform: Shape 55">
            <a:extLst>
              <a:ext uri="{FF2B5EF4-FFF2-40B4-BE49-F238E27FC236}">
                <a16:creationId xmlns="" xmlns:a16="http://schemas.microsoft.com/office/drawing/2014/main" id="{166C5E0C-C82F-41AC-864E-919DB778FD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5" name="Oval 57">
            <a:extLst>
              <a:ext uri="{FF2B5EF4-FFF2-40B4-BE49-F238E27FC236}">
                <a16:creationId xmlns="" xmlns:a16="http://schemas.microsoft.com/office/drawing/2014/main" id="{2E1929A1-D7FF-4E85-AA19-59CA57DFFC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0423" y="4590987"/>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6" name="Oval 59">
            <a:extLst>
              <a:ext uri="{FF2B5EF4-FFF2-40B4-BE49-F238E27FC236}">
                <a16:creationId xmlns="" xmlns:a16="http://schemas.microsoft.com/office/drawing/2014/main" id="{EC9707BA-98EC-4E12-B9E9-93CB8F65C7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0423" y="4590987"/>
            <a:ext cx="319941" cy="31994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Obrázek 5" descr="Obsah obrázku text&#10;&#10;Popis se vygeneroval automaticky.">
            <a:extLst>
              <a:ext uri="{FF2B5EF4-FFF2-40B4-BE49-F238E27FC236}">
                <a16:creationId xmlns="" xmlns:a16="http://schemas.microsoft.com/office/drawing/2014/main" id="{D3AA20A2-56CB-2B28-9EB9-444FD60165F3}"/>
              </a:ext>
            </a:extLst>
          </p:cNvPr>
          <p:cNvPicPr>
            <a:picLocks noChangeAspect="1"/>
          </p:cNvPicPr>
          <p:nvPr/>
        </p:nvPicPr>
        <p:blipFill>
          <a:blip r:embed="rId2" cstate="print"/>
          <a:stretch>
            <a:fillRect/>
          </a:stretch>
        </p:blipFill>
        <p:spPr>
          <a:xfrm>
            <a:off x="7085979" y="742879"/>
            <a:ext cx="2757898" cy="5296982"/>
          </a:xfrm>
          <a:prstGeom prst="rect">
            <a:avLst/>
          </a:prstGeom>
          <a:ln w="28575">
            <a:noFill/>
          </a:ln>
        </p:spPr>
      </p:pic>
      <p:grpSp>
        <p:nvGrpSpPr>
          <p:cNvPr id="297" name="Graphic 185">
            <a:extLst>
              <a:ext uri="{FF2B5EF4-FFF2-40B4-BE49-F238E27FC236}">
                <a16:creationId xmlns="" xmlns:a16="http://schemas.microsoft.com/office/drawing/2014/main" id="{AF7AF31A-E7AD-47BE-BF07-BBF9445B325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503907" y="5801515"/>
            <a:ext cx="1054466" cy="469689"/>
            <a:chOff x="9841624" y="4115729"/>
            <a:chExt cx="602169" cy="268223"/>
          </a:xfrm>
          <a:solidFill>
            <a:schemeClr val="tx1"/>
          </a:solidFill>
        </p:grpSpPr>
        <p:sp>
          <p:nvSpPr>
            <p:cNvPr id="63" name="Freeform: Shape 62">
              <a:extLst>
                <a:ext uri="{FF2B5EF4-FFF2-40B4-BE49-F238E27FC236}">
                  <a16:creationId xmlns="" xmlns:a16="http://schemas.microsoft.com/office/drawing/2014/main" id="{DB260D71-DC39-4EDA-B2B7-A45DEC35BC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91A20C7E-F01D-42BF-81EB-0033D3DD68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 xmlns:a16="http://schemas.microsoft.com/office/drawing/2014/main" id="{CB39C29E-3001-4BA8-AC0B-02C4F8757D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 xmlns:a16="http://schemas.microsoft.com/office/drawing/2014/main" id="{5AAC9EA6-D622-41C1-A7E6-D6A1695A55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 xmlns:a16="http://schemas.microsoft.com/office/drawing/2014/main" id="{05617534-D02E-4AA2-BE57-43FAFDCCEA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 xmlns:p14="http://schemas.microsoft.com/office/powerpoint/2010/main" val="3799523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0" name="Rectangle 369">
            <a:extLst>
              <a:ext uri="{FF2B5EF4-FFF2-40B4-BE49-F238E27FC236}">
                <a16:creationId xmlns=""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 name="Freeform: Shape 371">
            <a:extLst>
              <a:ext uri="{FF2B5EF4-FFF2-40B4-BE49-F238E27FC236}">
                <a16:creationId xmlns="" xmlns:a16="http://schemas.microsoft.com/office/drawing/2014/main" id="{F98F79A4-A6C7-4101-B1E9-27E05CB7CF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Nadpis 1">
            <a:extLst>
              <a:ext uri="{FF2B5EF4-FFF2-40B4-BE49-F238E27FC236}">
                <a16:creationId xmlns="" xmlns:a16="http://schemas.microsoft.com/office/drawing/2014/main" id="{F8CFFFA7-C06B-99D5-F460-FCD78D5E1FC7}"/>
              </a:ext>
            </a:extLst>
          </p:cNvPr>
          <p:cNvSpPr>
            <a:spLocks noGrp="1"/>
          </p:cNvSpPr>
          <p:nvPr>
            <p:ph type="title"/>
          </p:nvPr>
        </p:nvSpPr>
        <p:spPr>
          <a:xfrm>
            <a:off x="427911" y="6126971"/>
            <a:ext cx="7180800" cy="590626"/>
          </a:xfrm>
        </p:spPr>
        <p:txBody>
          <a:bodyPr anchor="b">
            <a:normAutofit/>
          </a:bodyPr>
          <a:lstStyle/>
          <a:p>
            <a:r>
              <a:rPr lang="fr-CH" sz="1400" dirty="0">
                <a:ea typeface="+mj-lt"/>
                <a:cs typeface="+mj-lt"/>
              </a:rPr>
              <a:t>TREMBLAY, Michel. </a:t>
            </a:r>
            <a:r>
              <a:rPr lang="fr-CH" sz="1400" i="1" dirty="0">
                <a:ea typeface="+mj-lt"/>
                <a:cs typeface="+mj-lt"/>
              </a:rPr>
              <a:t>Le trou dans le mur</a:t>
            </a:r>
            <a:r>
              <a:rPr lang="fr-CH" sz="1400" dirty="0">
                <a:ea typeface="+mj-lt"/>
                <a:cs typeface="+mj-lt"/>
              </a:rPr>
              <a:t>. Montréal: Leméac, 2006. </a:t>
            </a:r>
            <a:r>
              <a:rPr lang="fr-CH" sz="1400" dirty="0" smtClean="0">
                <a:ea typeface="+mj-lt"/>
                <a:cs typeface="+mj-lt"/>
              </a:rPr>
              <a:t>p</a:t>
            </a:r>
            <a:r>
              <a:rPr lang="sk-SK" sz="1400" dirty="0" smtClean="0">
                <a:ea typeface="+mj-lt"/>
                <a:cs typeface="+mj-lt"/>
              </a:rPr>
              <a:t>.</a:t>
            </a:r>
            <a:r>
              <a:rPr lang="fr-CH" sz="1400" dirty="0" smtClean="0">
                <a:ea typeface="+mj-lt"/>
                <a:cs typeface="+mj-lt"/>
              </a:rPr>
              <a:t> 23.</a:t>
            </a:r>
            <a:r>
              <a:rPr lang="fr-CH" sz="1400" dirty="0">
                <a:ea typeface="+mj-lt"/>
                <a:cs typeface="+mj-lt"/>
              </a:rPr>
              <a:t> </a:t>
            </a:r>
            <a:endParaRPr lang="cs-CZ" sz="1400" dirty="0"/>
          </a:p>
        </p:txBody>
      </p:sp>
      <p:sp>
        <p:nvSpPr>
          <p:cNvPr id="374" name="Freeform: Shape 373">
            <a:extLst>
              <a:ext uri="{FF2B5EF4-FFF2-40B4-BE49-F238E27FC236}">
                <a16:creationId xmlns="" xmlns:a16="http://schemas.microsoft.com/office/drawing/2014/main" id="{79AFCB35-9C04-4524-A0B1-57FF6865D0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76" name="Freeform: Shape 375">
            <a:extLst>
              <a:ext uri="{FF2B5EF4-FFF2-40B4-BE49-F238E27FC236}">
                <a16:creationId xmlns="" xmlns:a16="http://schemas.microsoft.com/office/drawing/2014/main" id="{D11AD2AD-0BA0-4DD3-8EEA-84686A0E71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 name="Zástupný obsah 2">
            <a:extLst>
              <a:ext uri="{FF2B5EF4-FFF2-40B4-BE49-F238E27FC236}">
                <a16:creationId xmlns="" xmlns:a16="http://schemas.microsoft.com/office/drawing/2014/main" id="{F6B6C2D9-1B69-3562-4D55-4180C54E13FF}"/>
              </a:ext>
            </a:extLst>
          </p:cNvPr>
          <p:cNvSpPr>
            <a:spLocks noGrp="1"/>
          </p:cNvSpPr>
          <p:nvPr>
            <p:ph idx="1"/>
          </p:nvPr>
        </p:nvSpPr>
        <p:spPr>
          <a:xfrm>
            <a:off x="2334471" y="239322"/>
            <a:ext cx="4463623" cy="4044463"/>
          </a:xfrm>
        </p:spPr>
        <p:txBody>
          <a:bodyPr vert="horz" lIns="91440" tIns="45720" rIns="91440" bIns="45720" rtlCol="0" anchor="t">
            <a:normAutofit/>
          </a:bodyPr>
          <a:lstStyle/>
          <a:p>
            <a:pPr marL="0" indent="0" algn="just">
              <a:buNone/>
            </a:pPr>
            <a:r>
              <a:rPr lang="fr-CH" sz="2400" dirty="0">
                <a:ea typeface="+mn-lt"/>
                <a:cs typeface="+mn-lt"/>
              </a:rPr>
              <a:t>« je ne voulais pas revenir à cet endroit […] je refusais de devenir le confident de fantômes du passé […] je n’avais pas du tout envie de retourner m’installer à une table bancale d’un soubassement humide où  une quelconque créature du </a:t>
            </a:r>
            <a:r>
              <a:rPr lang="fr-CH" sz="2400" i="1" dirty="0" err="1">
                <a:ea typeface="+mn-lt"/>
                <a:cs typeface="+mn-lt"/>
              </a:rPr>
              <a:t>redlight</a:t>
            </a:r>
            <a:r>
              <a:rPr lang="fr-CH" sz="2400" i="1" dirty="0">
                <a:ea typeface="+mn-lt"/>
                <a:cs typeface="+mn-lt"/>
              </a:rPr>
              <a:t> </a:t>
            </a:r>
            <a:r>
              <a:rPr lang="fr-CH" sz="2400" dirty="0">
                <a:ea typeface="+mn-lt"/>
                <a:cs typeface="+mn-lt"/>
              </a:rPr>
              <a:t>s’épancherait sur moi pour obtenir mon absolution. » </a:t>
            </a:r>
            <a:endParaRPr lang="cs-CZ" sz="2400" dirty="0">
              <a:ea typeface="Source Sans Pro"/>
            </a:endParaRPr>
          </a:p>
        </p:txBody>
      </p:sp>
      <p:sp>
        <p:nvSpPr>
          <p:cNvPr id="378" name="Freeform: Shape 377">
            <a:extLst>
              <a:ext uri="{FF2B5EF4-FFF2-40B4-BE49-F238E27FC236}">
                <a16:creationId xmlns="" xmlns:a16="http://schemas.microsoft.com/office/drawing/2014/main" id="{83C8019B-3985-409B-9B87-494B974EE9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80" name="Freeform: Shape 379">
            <a:extLst>
              <a:ext uri="{FF2B5EF4-FFF2-40B4-BE49-F238E27FC236}">
                <a16:creationId xmlns="" xmlns:a16="http://schemas.microsoft.com/office/drawing/2014/main" id="{9E5C5460-229E-46C8-A712-CC31798542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2" name="Freeform: Shape 381">
            <a:extLst>
              <a:ext uri="{FF2B5EF4-FFF2-40B4-BE49-F238E27FC236}">
                <a16:creationId xmlns="" xmlns:a16="http://schemas.microsoft.com/office/drawing/2014/main" id="{B85A4DB3-61AA-49A1-85A9-B3397CD519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Obrázek 5">
            <a:extLst>
              <a:ext uri="{FF2B5EF4-FFF2-40B4-BE49-F238E27FC236}">
                <a16:creationId xmlns="" xmlns:a16="http://schemas.microsoft.com/office/drawing/2014/main" id="{08603E7F-1F48-404D-A224-B838D96DC052}"/>
              </a:ext>
            </a:extLst>
          </p:cNvPr>
          <p:cNvPicPr>
            <a:picLocks noChangeAspect="1"/>
          </p:cNvPicPr>
          <p:nvPr/>
        </p:nvPicPr>
        <p:blipFill rotWithShape="1">
          <a:blip r:embed="rId2" cstate="print"/>
          <a:srcRect t="654" r="1" b="4098"/>
          <a:stretch/>
        </p:blipFill>
        <p:spPr>
          <a:xfrm>
            <a:off x="7058110" y="796021"/>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384" name="Graphic 185">
            <a:extLst>
              <a:ext uri="{FF2B5EF4-FFF2-40B4-BE49-F238E27FC236}">
                <a16:creationId xmlns="" xmlns:a16="http://schemas.microsoft.com/office/drawing/2014/main" id="{0C156BF8-7FF7-440F-BE2B-417DFFE8BFA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85" name="Freeform: Shape 384">
              <a:extLst>
                <a:ext uri="{FF2B5EF4-FFF2-40B4-BE49-F238E27FC236}">
                  <a16:creationId xmlns="" xmlns:a16="http://schemas.microsoft.com/office/drawing/2014/main" id="{B7067280-C3E7-4DF6-A345-B9FEF6EF8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 xmlns:a16="http://schemas.microsoft.com/office/drawing/2014/main" id="{A78365A8-666B-4417-9D3C-554E6E6B2C5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 xmlns:a16="http://schemas.microsoft.com/office/drawing/2014/main" id="{E71CAAFA-0A31-4308-AB9F-B1C84ABDF9D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 xmlns:a16="http://schemas.microsoft.com/office/drawing/2014/main" id="{96AB1D25-144D-4BB4-A45C-60B8A094F4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 xmlns:a16="http://schemas.microsoft.com/office/drawing/2014/main" id="{069F0FB4-779A-48FC-AC33-784F177C92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61" name="TextovéPole 1">
            <a:extLst>
              <a:ext uri="{FF2B5EF4-FFF2-40B4-BE49-F238E27FC236}">
                <a16:creationId xmlns="" xmlns:a16="http://schemas.microsoft.com/office/drawing/2014/main" id="{9AA2877A-DAA1-396E-0508-6110C70A0D81}"/>
              </a:ext>
            </a:extLst>
          </p:cNvPr>
          <p:cNvSpPr txBox="1"/>
          <p:nvPr/>
        </p:nvSpPr>
        <p:spPr>
          <a:xfrm>
            <a:off x="782697" y="5175956"/>
            <a:ext cx="729638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ea typeface="Source Sans Pro"/>
            </a:endParaRPr>
          </a:p>
        </p:txBody>
      </p:sp>
      <p:sp>
        <p:nvSpPr>
          <p:cNvPr id="362" name="TextovéPole 1">
            <a:extLst>
              <a:ext uri="{FF2B5EF4-FFF2-40B4-BE49-F238E27FC236}">
                <a16:creationId xmlns="" xmlns:a16="http://schemas.microsoft.com/office/drawing/2014/main" id="{9AA2877A-DAA1-396E-0508-6110C70A0D81}"/>
              </a:ext>
            </a:extLst>
          </p:cNvPr>
          <p:cNvSpPr txBox="1"/>
          <p:nvPr/>
        </p:nvSpPr>
        <p:spPr>
          <a:xfrm>
            <a:off x="925572" y="5318831"/>
            <a:ext cx="729638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ea typeface="Source Sans Pro"/>
            </a:endParaRPr>
          </a:p>
        </p:txBody>
      </p:sp>
      <p:sp>
        <p:nvSpPr>
          <p:cNvPr id="363" name="TextovéPole 1">
            <a:extLst>
              <a:ext uri="{FF2B5EF4-FFF2-40B4-BE49-F238E27FC236}">
                <a16:creationId xmlns="" xmlns:a16="http://schemas.microsoft.com/office/drawing/2014/main" id="{9AA2877A-DAA1-396E-0508-6110C70A0D81}"/>
              </a:ext>
            </a:extLst>
          </p:cNvPr>
          <p:cNvSpPr txBox="1"/>
          <p:nvPr/>
        </p:nvSpPr>
        <p:spPr>
          <a:xfrm>
            <a:off x="782697" y="5175956"/>
            <a:ext cx="729638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ea typeface="Source Sans Pro"/>
            </a:endParaRPr>
          </a:p>
        </p:txBody>
      </p:sp>
      <p:sp>
        <p:nvSpPr>
          <p:cNvPr id="364" name="TextovéPole 1">
            <a:extLst>
              <a:ext uri="{FF2B5EF4-FFF2-40B4-BE49-F238E27FC236}">
                <a16:creationId xmlns="" xmlns:a16="http://schemas.microsoft.com/office/drawing/2014/main" id="{9AA2877A-DAA1-396E-0508-6110C70A0D81}"/>
              </a:ext>
            </a:extLst>
          </p:cNvPr>
          <p:cNvSpPr txBox="1"/>
          <p:nvPr/>
        </p:nvSpPr>
        <p:spPr>
          <a:xfrm>
            <a:off x="782697" y="5175956"/>
            <a:ext cx="729638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ea typeface="Source Sans Pro"/>
            </a:endParaRPr>
          </a:p>
        </p:txBody>
      </p:sp>
    </p:spTree>
    <p:extLst>
      <p:ext uri="{BB962C8B-B14F-4D97-AF65-F5344CB8AC3E}">
        <p14:creationId xmlns="" xmlns:p14="http://schemas.microsoft.com/office/powerpoint/2010/main" val="627170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0" name="Graphic 185">
            <a:extLst>
              <a:ext uri="{FF2B5EF4-FFF2-40B4-BE49-F238E27FC236}">
                <a16:creationId xmlns="" xmlns:a16="http://schemas.microsoft.com/office/drawing/2014/main" id="{8A351602-3772-4279-B0D3-A523F6F6EAB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34" name="Freeform: Shape 33">
              <a:extLst>
                <a:ext uri="{FF2B5EF4-FFF2-40B4-BE49-F238E27FC236}">
                  <a16:creationId xmlns="" xmlns:a16="http://schemas.microsoft.com/office/drawing/2014/main" id="{A5AAAA75-5FFB-4C07-AD4A-3146773E6C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1479895E-3847-44BB-8404-28F14219FB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50E02F68-8149-4236-8D9F-6B550F78B93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956FCAAB-F073-4561-A484-42C7DD10DC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6CF8DB94-87A3-43E9-9BBB-301CFF0FB0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2" name="Oval 39">
            <a:extLst>
              <a:ext uri="{FF2B5EF4-FFF2-40B4-BE49-F238E27FC236}">
                <a16:creationId xmlns="" xmlns:a16="http://schemas.microsoft.com/office/drawing/2014/main" id="{7D6BF779-0B8C-4CC2-9268-9506AD0C53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73" name="Rectangle 41">
            <a:extLst>
              <a:ext uri="{FF2B5EF4-FFF2-40B4-BE49-F238E27FC236}">
                <a16:creationId xmlns="" xmlns:a16="http://schemas.microsoft.com/office/drawing/2014/main" id="{489B7BFD-8F45-4093-AD9C-91B15B0503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43">
            <a:extLst>
              <a:ext uri="{FF2B5EF4-FFF2-40B4-BE49-F238E27FC236}">
                <a16:creationId xmlns="" xmlns:a16="http://schemas.microsoft.com/office/drawing/2014/main" id="{042BC7E5-76DB-4826-8C07-4A49B6353F7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479558"/>
            <a:ext cx="1861854" cy="717514"/>
            <a:chOff x="0" y="1479558"/>
            <a:chExt cx="1861854" cy="717514"/>
          </a:xfrm>
          <a:solidFill>
            <a:schemeClr val="tx1"/>
          </a:solidFill>
        </p:grpSpPr>
        <p:sp>
          <p:nvSpPr>
            <p:cNvPr id="45" name="Freeform: Shape 44">
              <a:extLst>
                <a:ext uri="{FF2B5EF4-FFF2-40B4-BE49-F238E27FC236}">
                  <a16:creationId xmlns="" xmlns:a16="http://schemas.microsoft.com/office/drawing/2014/main" id="{E16C8D8F-10E9-4498-ABDB-0F923F8B68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75" name="Freeform: Shape 45">
              <a:extLst>
                <a:ext uri="{FF2B5EF4-FFF2-40B4-BE49-F238E27FC236}">
                  <a16:creationId xmlns="" xmlns:a16="http://schemas.microsoft.com/office/drawing/2014/main" id="{1E5A83E3-8A11-4492-BB6E-F5F2240316F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76" name="Freeform: Shape 47">
            <a:extLst>
              <a:ext uri="{FF2B5EF4-FFF2-40B4-BE49-F238E27FC236}">
                <a16:creationId xmlns="" xmlns:a16="http://schemas.microsoft.com/office/drawing/2014/main" id="{498F8FF6-43B4-494A-AF8F-123A4983ED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018992" y="-10634"/>
            <a:ext cx="6655405" cy="633547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49">
            <a:extLst>
              <a:ext uri="{FF2B5EF4-FFF2-40B4-BE49-F238E27FC236}">
                <a16:creationId xmlns="" xmlns:a16="http://schemas.microsoft.com/office/drawing/2014/main" id="{2B06059C-C357-4011-82B9-9C01063013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955194" y="-1"/>
            <a:ext cx="6705251" cy="63185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8" name="Freeform: Shape 51">
            <a:extLst>
              <a:ext uri="{FF2B5EF4-FFF2-40B4-BE49-F238E27FC236}">
                <a16:creationId xmlns="" xmlns:a16="http://schemas.microsoft.com/office/drawing/2014/main" id="{5AFEC601-A132-47EE-B0C2-B38ACD9FCE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786886" y="-1"/>
            <a:ext cx="6705251" cy="6215019"/>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 xmlns:a16="http://schemas.microsoft.com/office/drawing/2014/main" id="{FFCF2F25-785E-8E4B-BC64-65B1669B4168}"/>
              </a:ext>
            </a:extLst>
          </p:cNvPr>
          <p:cNvSpPr>
            <a:spLocks noGrp="1"/>
          </p:cNvSpPr>
          <p:nvPr>
            <p:ph type="title"/>
          </p:nvPr>
        </p:nvSpPr>
        <p:spPr>
          <a:xfrm>
            <a:off x="2288872" y="1192849"/>
            <a:ext cx="5786232" cy="3011190"/>
          </a:xfrm>
        </p:spPr>
        <p:txBody>
          <a:bodyPr vert="horz" lIns="91440" tIns="45720" rIns="91440" bIns="45720" rtlCol="0" anchor="b">
            <a:normAutofit/>
          </a:bodyPr>
          <a:lstStyle/>
          <a:p>
            <a:pPr algn="ctr"/>
            <a:r>
              <a:rPr lang="en-US" sz="5100" b="1" kern="1200" cap="all" spc="1500" baseline="0" dirty="0">
                <a:latin typeface="Modern Love"/>
                <a:ea typeface="Source Sans Pro SemiBold"/>
              </a:rPr>
              <a:t>Merci pour votre attention</a:t>
            </a:r>
          </a:p>
        </p:txBody>
      </p:sp>
      <p:sp>
        <p:nvSpPr>
          <p:cNvPr id="79" name="Graphic 212">
            <a:extLst>
              <a:ext uri="{FF2B5EF4-FFF2-40B4-BE49-F238E27FC236}">
                <a16:creationId xmlns="" xmlns:a16="http://schemas.microsoft.com/office/drawing/2014/main" id="{279CAF82-0ECF-42BE-8F37-F71941E5D4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0" name="Graphic 212">
            <a:extLst>
              <a:ext uri="{FF2B5EF4-FFF2-40B4-BE49-F238E27FC236}">
                <a16:creationId xmlns="" xmlns:a16="http://schemas.microsoft.com/office/drawing/2014/main" id="{218E095B-4870-4AD5-9C41-C16D595235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81" name="Graphic 185">
            <a:extLst>
              <a:ext uri="{FF2B5EF4-FFF2-40B4-BE49-F238E27FC236}">
                <a16:creationId xmlns="" xmlns:a16="http://schemas.microsoft.com/office/drawing/2014/main" id="{FB9739EB-7F66-433D-841F-AB3CD18700B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583101" y="3578317"/>
            <a:ext cx="1054466" cy="469689"/>
            <a:chOff x="9841624" y="4115729"/>
            <a:chExt cx="602169" cy="268223"/>
          </a:xfrm>
          <a:solidFill>
            <a:schemeClr val="tx1"/>
          </a:solidFill>
        </p:grpSpPr>
        <p:sp>
          <p:nvSpPr>
            <p:cNvPr id="59" name="Freeform: Shape 58">
              <a:extLst>
                <a:ext uri="{FF2B5EF4-FFF2-40B4-BE49-F238E27FC236}">
                  <a16:creationId xmlns="" xmlns:a16="http://schemas.microsoft.com/office/drawing/2014/main" id="{104F2BBD-A005-4DCB-9566-F2351050BE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2" name="Freeform: Shape 59">
              <a:extLst>
                <a:ext uri="{FF2B5EF4-FFF2-40B4-BE49-F238E27FC236}">
                  <a16:creationId xmlns="" xmlns:a16="http://schemas.microsoft.com/office/drawing/2014/main" id="{8B00DEC7-198B-49D1-98FD-018F3ECFCF4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 xmlns:a16="http://schemas.microsoft.com/office/drawing/2014/main" id="{F14DFC82-B3B3-468E-91B3-1302CFC684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3" name="Freeform: Shape 61">
              <a:extLst>
                <a:ext uri="{FF2B5EF4-FFF2-40B4-BE49-F238E27FC236}">
                  <a16:creationId xmlns="" xmlns:a16="http://schemas.microsoft.com/office/drawing/2014/main" id="{D3250EFE-214E-4B8E-AF96-036A514FFB2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 xmlns:a16="http://schemas.microsoft.com/office/drawing/2014/main" id="{AD058EBE-D4A5-4C43-B170-6A451F87A7B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65" name="Oval 64">
            <a:extLst>
              <a:ext uri="{FF2B5EF4-FFF2-40B4-BE49-F238E27FC236}">
                <a16:creationId xmlns="" xmlns:a16="http://schemas.microsoft.com/office/drawing/2014/main" id="{033BC44A-0661-43B4-9C14-FD5963C226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4525" y="4910353"/>
            <a:ext cx="468090" cy="468090"/>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Oval 66">
            <a:extLst>
              <a:ext uri="{FF2B5EF4-FFF2-40B4-BE49-F238E27FC236}">
                <a16:creationId xmlns="" xmlns:a16="http://schemas.microsoft.com/office/drawing/2014/main" id="{BE8CB2F0-2F5A-4EBD-B214-E0309C31F5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44525" y="4910353"/>
            <a:ext cx="468090" cy="468090"/>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Freeform: Shape 68">
            <a:extLst>
              <a:ext uri="{FF2B5EF4-FFF2-40B4-BE49-F238E27FC236}">
                <a16:creationId xmlns="" xmlns:a16="http://schemas.microsoft.com/office/drawing/2014/main" id="{FFD3887D-244B-4EC4-9208-E304984C5D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1" name="Freeform: Shape 70">
            <a:extLst>
              <a:ext uri="{FF2B5EF4-FFF2-40B4-BE49-F238E27FC236}">
                <a16:creationId xmlns="" xmlns:a16="http://schemas.microsoft.com/office/drawing/2014/main" id="{97224C31-855E-4593-8A58-5B2B0CC4F5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422467" y="4200768"/>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 xmlns:p14="http://schemas.microsoft.com/office/powerpoint/2010/main" val="3045282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 name="Rectangle 79">
            <a:extLst>
              <a:ext uri="{FF2B5EF4-FFF2-40B4-BE49-F238E27FC236}">
                <a16:creationId xmlns="" xmlns:a16="http://schemas.microsoft.com/office/drawing/2014/main" id="{E5F17139-31EE-46AC-B04F-DBBD852DD6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Shape 81">
            <a:extLst>
              <a:ext uri="{FF2B5EF4-FFF2-40B4-BE49-F238E27FC236}">
                <a16:creationId xmlns="" xmlns:a16="http://schemas.microsoft.com/office/drawing/2014/main" id="{131DCBDB-1D4A-4E79-8172-CF12FCDE57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84" name="Freeform: Shape 83">
            <a:extLst>
              <a:ext uri="{FF2B5EF4-FFF2-40B4-BE49-F238E27FC236}">
                <a16:creationId xmlns="" xmlns:a16="http://schemas.microsoft.com/office/drawing/2014/main" id="{EF578ED8-0692-496C-9844-F1CFDEAAF2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Nadpis 1">
            <a:extLst>
              <a:ext uri="{FF2B5EF4-FFF2-40B4-BE49-F238E27FC236}">
                <a16:creationId xmlns="" xmlns:a16="http://schemas.microsoft.com/office/drawing/2014/main" id="{44830695-54FB-331F-F591-E30E8B0CBBD4}"/>
              </a:ext>
            </a:extLst>
          </p:cNvPr>
          <p:cNvSpPr>
            <a:spLocks noGrp="1"/>
          </p:cNvSpPr>
          <p:nvPr>
            <p:ph type="title"/>
          </p:nvPr>
        </p:nvSpPr>
        <p:spPr>
          <a:xfrm>
            <a:off x="838200" y="3698999"/>
            <a:ext cx="3200400" cy="2477964"/>
          </a:xfrm>
        </p:spPr>
        <p:txBody>
          <a:bodyPr>
            <a:normAutofit/>
          </a:bodyPr>
          <a:lstStyle/>
          <a:p>
            <a:r>
              <a:rPr lang="cs-CZ" err="1">
                <a:latin typeface="Modern Love"/>
                <a:ea typeface="Source Sans Pro"/>
              </a:rPr>
              <a:t>Le</a:t>
            </a:r>
            <a:r>
              <a:rPr lang="cs-CZ">
                <a:latin typeface="Modern Love"/>
                <a:ea typeface="Source Sans Pro"/>
              </a:rPr>
              <a:t> </a:t>
            </a:r>
            <a:r>
              <a:rPr lang="cs-CZ" err="1">
                <a:latin typeface="Modern Love"/>
                <a:ea typeface="Source Sans Pro"/>
              </a:rPr>
              <a:t>contenu</a:t>
            </a:r>
            <a:endParaRPr lang="cs-CZ">
              <a:latin typeface="Source Sans Pro"/>
              <a:ea typeface="Source Sans Pro"/>
            </a:endParaRPr>
          </a:p>
        </p:txBody>
      </p:sp>
      <p:sp>
        <p:nvSpPr>
          <p:cNvPr id="152" name="Freeform: Shape 85">
            <a:extLst>
              <a:ext uri="{FF2B5EF4-FFF2-40B4-BE49-F238E27FC236}">
                <a16:creationId xmlns="" xmlns:a16="http://schemas.microsoft.com/office/drawing/2014/main" id="{E89EC82A-BD1A-426B-955B-77D53704B1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88" name="Freeform: Shape 87">
            <a:extLst>
              <a:ext uri="{FF2B5EF4-FFF2-40B4-BE49-F238E27FC236}">
                <a16:creationId xmlns="" xmlns:a16="http://schemas.microsoft.com/office/drawing/2014/main" id="{947D6136-395D-4D9F-9898-604E6BDE8E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graphicFrame>
        <p:nvGraphicFramePr>
          <p:cNvPr id="74" name="Zástupný obsah 2">
            <a:extLst>
              <a:ext uri="{FF2B5EF4-FFF2-40B4-BE49-F238E27FC236}">
                <a16:creationId xmlns="" xmlns:a16="http://schemas.microsoft.com/office/drawing/2014/main" id="{BBA0CC5A-8A0A-7B46-B22F-57A41EBDF843}"/>
              </a:ext>
            </a:extLst>
          </p:cNvPr>
          <p:cNvGraphicFramePr>
            <a:graphicFrameLocks noGrp="1"/>
          </p:cNvGraphicFramePr>
          <p:nvPr>
            <p:ph idx="1"/>
            <p:extLst>
              <p:ext uri="{D42A27DB-BD31-4B8C-83A1-F6EECF244321}">
                <p14:modId xmlns="" xmlns:p14="http://schemas.microsoft.com/office/powerpoint/2010/main" val="2138373522"/>
              </p:ext>
            </p:extLst>
          </p:nvPr>
        </p:nvGraphicFramePr>
        <p:xfrm>
          <a:off x="4782386" y="447277"/>
          <a:ext cx="6571413" cy="5729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658509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aphic 185">
            <a:extLst>
              <a:ext uri="{FF2B5EF4-FFF2-40B4-BE49-F238E27FC236}">
                <a16:creationId xmlns="" xmlns:a16="http://schemas.microsoft.com/office/drawing/2014/main" id="{8A351602-3772-4279-B0D3-A523F6F6EAB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36" name="Freeform: Shape 35">
              <a:extLst>
                <a:ext uri="{FF2B5EF4-FFF2-40B4-BE49-F238E27FC236}">
                  <a16:creationId xmlns="" xmlns:a16="http://schemas.microsoft.com/office/drawing/2014/main" id="{A5AAAA75-5FFB-4C07-AD4A-3146773E6C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1479895E-3847-44BB-8404-28F14219FB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50E02F68-8149-4236-8D9F-6B550F78B93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956FCAAB-F073-4561-A484-42C7DD10DC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6CF8DB94-87A3-43E9-9BBB-301CFF0FB0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2" name="Oval 41">
            <a:extLst>
              <a:ext uri="{FF2B5EF4-FFF2-40B4-BE49-F238E27FC236}">
                <a16:creationId xmlns="" xmlns:a16="http://schemas.microsoft.com/office/drawing/2014/main" id="{7D6BF779-0B8C-4CC2-9268-9506AD0C53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44" name="Rectangle 43">
            <a:extLst>
              <a:ext uri="{FF2B5EF4-FFF2-40B4-BE49-F238E27FC236}">
                <a16:creationId xmlns="" xmlns:a16="http://schemas.microsoft.com/office/drawing/2014/main" id="{489B7BFD-8F45-4093-AD9C-91B15B0503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45">
            <a:extLst>
              <a:ext uri="{FF2B5EF4-FFF2-40B4-BE49-F238E27FC236}">
                <a16:creationId xmlns="" xmlns:a16="http://schemas.microsoft.com/office/drawing/2014/main" id="{FDDE3270-A872-4E10-80BC-B93D6F0E3F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42699" y="1187311"/>
            <a:ext cx="5089552" cy="448337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 xmlns:a16="http://schemas.microsoft.com/office/drawing/2014/main" id="{39CA9AE1-CD9A-E625-847C-377F114BC693}"/>
              </a:ext>
            </a:extLst>
          </p:cNvPr>
          <p:cNvSpPr>
            <a:spLocks noGrp="1"/>
          </p:cNvSpPr>
          <p:nvPr>
            <p:ph type="title"/>
          </p:nvPr>
        </p:nvSpPr>
        <p:spPr>
          <a:xfrm>
            <a:off x="1450634" y="1357134"/>
            <a:ext cx="3991359" cy="2577893"/>
          </a:xfrm>
        </p:spPr>
        <p:txBody>
          <a:bodyPr vert="horz" lIns="91440" tIns="45720" rIns="91440" bIns="45720" rtlCol="0" anchor="b">
            <a:normAutofit/>
          </a:bodyPr>
          <a:lstStyle/>
          <a:p>
            <a:pPr algn="ctr"/>
            <a:r>
              <a:rPr lang="en-US" sz="2900" b="1" cap="all" spc="1500">
                <a:latin typeface="Modern Love"/>
                <a:ea typeface="Source Sans Pro SemiBold"/>
              </a:rPr>
              <a:t>Michel Tremblay</a:t>
            </a:r>
          </a:p>
        </p:txBody>
      </p:sp>
      <p:grpSp>
        <p:nvGrpSpPr>
          <p:cNvPr id="48" name="Graphic 38">
            <a:extLst>
              <a:ext uri="{FF2B5EF4-FFF2-40B4-BE49-F238E27FC236}">
                <a16:creationId xmlns="" xmlns:a16="http://schemas.microsoft.com/office/drawing/2014/main" id="{B9ED1A08-4326-4B92-AA57-F69D1CC271B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487475" y="341125"/>
            <a:ext cx="1910252" cy="709660"/>
            <a:chOff x="2267504" y="2540250"/>
            <a:chExt cx="1990951" cy="739640"/>
          </a:xfrm>
          <a:solidFill>
            <a:schemeClr val="tx1"/>
          </a:solidFill>
        </p:grpSpPr>
        <p:sp>
          <p:nvSpPr>
            <p:cNvPr id="49" name="Freeform: Shape 48">
              <a:extLst>
                <a:ext uri="{FF2B5EF4-FFF2-40B4-BE49-F238E27FC236}">
                  <a16:creationId xmlns="" xmlns:a16="http://schemas.microsoft.com/office/drawing/2014/main" id="{3213CC54-D4A9-4417-A5DE-2F769F7E2AE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25F762C6-C7FB-4DEC-B1F4-F3253EC9FC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pic>
        <p:nvPicPr>
          <p:cNvPr id="10" name="Obrázek 11" descr="Obsah obrázku text, kniha&#10;&#10;Popis se vygeneroval automaticky.">
            <a:extLst>
              <a:ext uri="{FF2B5EF4-FFF2-40B4-BE49-F238E27FC236}">
                <a16:creationId xmlns="" xmlns:a16="http://schemas.microsoft.com/office/drawing/2014/main" id="{3481EEF3-4E09-7939-0E2A-E719C2FF3959}"/>
              </a:ext>
            </a:extLst>
          </p:cNvPr>
          <p:cNvPicPr>
            <a:picLocks noChangeAspect="1"/>
          </p:cNvPicPr>
          <p:nvPr/>
        </p:nvPicPr>
        <p:blipFill>
          <a:blip r:embed="rId2" cstate="print"/>
          <a:stretch>
            <a:fillRect/>
          </a:stretch>
        </p:blipFill>
        <p:spPr>
          <a:xfrm>
            <a:off x="7216199" y="1075837"/>
            <a:ext cx="1444830" cy="2330371"/>
          </a:xfrm>
          <a:prstGeom prst="rect">
            <a:avLst/>
          </a:prstGeom>
        </p:spPr>
      </p:pic>
      <p:pic>
        <p:nvPicPr>
          <p:cNvPr id="4" name="Obrázek 4" descr="Obsah obrázku muž, osoba, brýle, nošení&#10;&#10;Popis se vygeneroval automaticky.">
            <a:extLst>
              <a:ext uri="{FF2B5EF4-FFF2-40B4-BE49-F238E27FC236}">
                <a16:creationId xmlns="" xmlns:a16="http://schemas.microsoft.com/office/drawing/2014/main" id="{8B585C6F-F9A6-696D-BFDA-DD37929F07B8}"/>
              </a:ext>
            </a:extLst>
          </p:cNvPr>
          <p:cNvPicPr>
            <a:picLocks noChangeAspect="1"/>
          </p:cNvPicPr>
          <p:nvPr/>
        </p:nvPicPr>
        <p:blipFill rotWithShape="1">
          <a:blip r:embed="rId3" cstate="print"/>
          <a:srcRect l="29751" r="8248" b="-2"/>
          <a:stretch/>
        </p:blipFill>
        <p:spPr>
          <a:xfrm>
            <a:off x="8747440" y="1075837"/>
            <a:ext cx="2314692" cy="2314701"/>
          </a:xfrm>
          <a:prstGeom prst="rect">
            <a:avLst/>
          </a:prstGeom>
        </p:spPr>
      </p:pic>
      <p:sp>
        <p:nvSpPr>
          <p:cNvPr id="52" name="Graphic 212">
            <a:extLst>
              <a:ext uri="{FF2B5EF4-FFF2-40B4-BE49-F238E27FC236}">
                <a16:creationId xmlns="" xmlns:a16="http://schemas.microsoft.com/office/drawing/2014/main" id="{FC6B31EB-41A1-4598-9355-9BA3E1702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982198" y="632853"/>
            <a:ext cx="757223" cy="75722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4" name="Graphic 212">
            <a:extLst>
              <a:ext uri="{FF2B5EF4-FFF2-40B4-BE49-F238E27FC236}">
                <a16:creationId xmlns="" xmlns:a16="http://schemas.microsoft.com/office/drawing/2014/main" id="{133B2AAB-4B79-4B0A-8F9F-4D58D0FF6F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982198" y="632853"/>
            <a:ext cx="757223" cy="75722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6" name="Oval 55">
            <a:extLst>
              <a:ext uri="{FF2B5EF4-FFF2-40B4-BE49-F238E27FC236}">
                <a16:creationId xmlns="" xmlns:a16="http://schemas.microsoft.com/office/drawing/2014/main" id="{8FA9CBFE-4CB8-4FD9-B3FC-5397301CBB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07729" y="4580404"/>
            <a:ext cx="406409" cy="406409"/>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a:extLst>
              <a:ext uri="{FF2B5EF4-FFF2-40B4-BE49-F238E27FC236}">
                <a16:creationId xmlns="" xmlns:a16="http://schemas.microsoft.com/office/drawing/2014/main" id="{CB7BFCC5-0C9C-412D-B923-8E9F6D10E9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07729" y="4580404"/>
            <a:ext cx="406409" cy="406409"/>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Obrázek 4" descr="Obsah obrázku text&#10;&#10;Popis se vygeneroval automaticky.">
            <a:extLst>
              <a:ext uri="{FF2B5EF4-FFF2-40B4-BE49-F238E27FC236}">
                <a16:creationId xmlns="" xmlns:a16="http://schemas.microsoft.com/office/drawing/2014/main" id="{4228CE65-6A8F-FAE5-24A5-E6987BAF39D7}"/>
              </a:ext>
            </a:extLst>
          </p:cNvPr>
          <p:cNvPicPr>
            <a:picLocks noGrp="1" noChangeAspect="1"/>
          </p:cNvPicPr>
          <p:nvPr>
            <p:ph idx="1"/>
          </p:nvPr>
        </p:nvPicPr>
        <p:blipFill>
          <a:blip r:embed="rId4" cstate="print"/>
          <a:stretch>
            <a:fillRect/>
          </a:stretch>
        </p:blipFill>
        <p:spPr>
          <a:xfrm>
            <a:off x="7192897" y="3469180"/>
            <a:ext cx="1468133" cy="2330371"/>
          </a:xfrm>
          <a:prstGeom prst="rect">
            <a:avLst/>
          </a:prstGeom>
        </p:spPr>
      </p:pic>
      <p:pic>
        <p:nvPicPr>
          <p:cNvPr id="7" name="Obrázek 8">
            <a:extLst>
              <a:ext uri="{FF2B5EF4-FFF2-40B4-BE49-F238E27FC236}">
                <a16:creationId xmlns="" xmlns:a16="http://schemas.microsoft.com/office/drawing/2014/main" id="{761D445A-B39B-C382-0498-9686937020AD}"/>
              </a:ext>
            </a:extLst>
          </p:cNvPr>
          <p:cNvPicPr>
            <a:picLocks noChangeAspect="1"/>
          </p:cNvPicPr>
          <p:nvPr/>
        </p:nvPicPr>
        <p:blipFill>
          <a:blip r:embed="rId5" cstate="print"/>
          <a:stretch>
            <a:fillRect/>
          </a:stretch>
        </p:blipFill>
        <p:spPr>
          <a:xfrm>
            <a:off x="8747441" y="3469180"/>
            <a:ext cx="1497263" cy="2330371"/>
          </a:xfrm>
          <a:prstGeom prst="rect">
            <a:avLst/>
          </a:prstGeom>
        </p:spPr>
      </p:pic>
    </p:spTree>
    <p:extLst>
      <p:ext uri="{BB962C8B-B14F-4D97-AF65-F5344CB8AC3E}">
        <p14:creationId xmlns="" xmlns:p14="http://schemas.microsoft.com/office/powerpoint/2010/main" val="4247441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 xmlns:a16="http://schemas.microsoft.com/office/drawing/2014/main" id="{F98F79A4-A6C7-4101-B1E9-27E05CB7CF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6" name="Freeform: Shape 15">
            <a:extLst>
              <a:ext uri="{FF2B5EF4-FFF2-40B4-BE49-F238E27FC236}">
                <a16:creationId xmlns="" xmlns:a16="http://schemas.microsoft.com/office/drawing/2014/main" id="{79AFCB35-9C04-4524-A0B1-57FF6865D0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 xmlns:a16="http://schemas.microsoft.com/office/drawing/2014/main" id="{D11AD2AD-0BA0-4DD3-8EEA-84686A0E71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 xmlns:a16="http://schemas.microsoft.com/office/drawing/2014/main" id="{F8875E4C-CFFE-4552-ABC7-175C3CB757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 xmlns:a16="http://schemas.microsoft.com/office/drawing/2014/main" id="{9E5C5460-229E-46C8-A712-CC31798542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Freeform: Shape 23">
            <a:extLst>
              <a:ext uri="{FF2B5EF4-FFF2-40B4-BE49-F238E27FC236}">
                <a16:creationId xmlns="" xmlns:a16="http://schemas.microsoft.com/office/drawing/2014/main" id="{53812026-3FC6-44DA-94EF-3B81640494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Obrázek 5" descr="Obsah obrázku strom, voda, řeka, exteriér&#10;&#10;Popis se vygeneroval automaticky.">
            <a:extLst>
              <a:ext uri="{FF2B5EF4-FFF2-40B4-BE49-F238E27FC236}">
                <a16:creationId xmlns="" xmlns:a16="http://schemas.microsoft.com/office/drawing/2014/main" id="{02008151-EE18-C133-F9F2-6F409FC6CE9D}"/>
              </a:ext>
            </a:extLst>
          </p:cNvPr>
          <p:cNvPicPr>
            <a:picLocks noChangeAspect="1"/>
          </p:cNvPicPr>
          <p:nvPr/>
        </p:nvPicPr>
        <p:blipFill rotWithShape="1">
          <a:blip r:embed="rId2" cstate="print"/>
          <a:srcRect l="12054" r="30697" b="2"/>
          <a:stretch/>
        </p:blipFill>
        <p:spPr>
          <a:xfrm>
            <a:off x="265561" y="637953"/>
            <a:ext cx="5796146" cy="5796146"/>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pic>
        <p:nvPicPr>
          <p:cNvPr id="4" name="Obrázek 4" descr="Obsah obrázku mapa&#10;&#10;Popis se vygeneroval automaticky.">
            <a:extLst>
              <a:ext uri="{FF2B5EF4-FFF2-40B4-BE49-F238E27FC236}">
                <a16:creationId xmlns="" xmlns:a16="http://schemas.microsoft.com/office/drawing/2014/main" id="{98D988BE-D5C5-4F46-DE69-559B4F0AD879}"/>
              </a:ext>
            </a:extLst>
          </p:cNvPr>
          <p:cNvPicPr>
            <a:picLocks noChangeAspect="1"/>
          </p:cNvPicPr>
          <p:nvPr/>
        </p:nvPicPr>
        <p:blipFill rotWithShape="1">
          <a:blip r:embed="rId3" cstate="print"/>
          <a:srcRect l="15500" r="1" b="1"/>
          <a:stretch/>
        </p:blipFill>
        <p:spPr>
          <a:xfrm>
            <a:off x="6613535" y="398286"/>
            <a:ext cx="5266626" cy="5285212"/>
          </a:xfrm>
          <a:custGeom>
            <a:avLst/>
            <a:gdLst/>
            <a:ahLst/>
            <a:cxnLst/>
            <a:rect l="l" t="t" r="r" b="b"/>
            <a:pathLst>
              <a:path w="2361890" h="2361890">
                <a:moveTo>
                  <a:pt x="1180945" y="0"/>
                </a:moveTo>
                <a:cubicBezTo>
                  <a:pt x="1833163" y="0"/>
                  <a:pt x="2361890" y="528727"/>
                  <a:pt x="2361890" y="1180945"/>
                </a:cubicBezTo>
                <a:cubicBezTo>
                  <a:pt x="2361890" y="1833163"/>
                  <a:pt x="1833163" y="2361890"/>
                  <a:pt x="1180945" y="2361890"/>
                </a:cubicBezTo>
                <a:cubicBezTo>
                  <a:pt x="528727" y="2361890"/>
                  <a:pt x="0" y="1833163"/>
                  <a:pt x="0" y="1180945"/>
                </a:cubicBezTo>
                <a:cubicBezTo>
                  <a:pt x="0" y="528727"/>
                  <a:pt x="528727" y="0"/>
                  <a:pt x="1180945" y="0"/>
                </a:cubicBezTo>
                <a:close/>
              </a:path>
            </a:pathLst>
          </a:custGeom>
        </p:spPr>
      </p:pic>
      <p:grpSp>
        <p:nvGrpSpPr>
          <p:cNvPr id="26" name="Graphic 185">
            <a:extLst>
              <a:ext uri="{FF2B5EF4-FFF2-40B4-BE49-F238E27FC236}">
                <a16:creationId xmlns="" xmlns:a16="http://schemas.microsoft.com/office/drawing/2014/main" id="{0C156BF8-7FF7-440F-BE2B-417DFFE8BFA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27" name="Freeform: Shape 26">
              <a:extLst>
                <a:ext uri="{FF2B5EF4-FFF2-40B4-BE49-F238E27FC236}">
                  <a16:creationId xmlns="" xmlns:a16="http://schemas.microsoft.com/office/drawing/2014/main" id="{B7067280-C3E7-4DF6-A345-B9FEF6EF8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A78365A8-666B-4417-9D3C-554E6E6B2C5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E71CAAFA-0A31-4308-AB9F-B1C84ABDF9D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96AB1D25-144D-4BB4-A45C-60B8A094F4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069F0FB4-779A-48FC-AC33-784F177C92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 xmlns:p14="http://schemas.microsoft.com/office/powerpoint/2010/main" val="146762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1" name="Rectangle 219">
            <a:extLst>
              <a:ext uri="{FF2B5EF4-FFF2-40B4-BE49-F238E27FC236}">
                <a16:creationId xmlns=""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 xmlns:a16="http://schemas.microsoft.com/office/drawing/2014/main" id="{FC04A2BE-33E1-0D34-5C32-7DC69D742758}"/>
              </a:ext>
            </a:extLst>
          </p:cNvPr>
          <p:cNvSpPr>
            <a:spLocks noGrp="1"/>
          </p:cNvSpPr>
          <p:nvPr>
            <p:ph type="title"/>
          </p:nvPr>
        </p:nvSpPr>
        <p:spPr>
          <a:xfrm>
            <a:off x="7508604" y="489098"/>
            <a:ext cx="3943436" cy="1785524"/>
          </a:xfrm>
        </p:spPr>
        <p:txBody>
          <a:bodyPr anchor="b">
            <a:normAutofit/>
          </a:bodyPr>
          <a:lstStyle/>
          <a:p>
            <a:endParaRPr lang="cs-CZ"/>
          </a:p>
        </p:txBody>
      </p:sp>
      <p:pic>
        <p:nvPicPr>
          <p:cNvPr id="4" name="Obrázek 4" descr="Obsah obrázku text, exteriér, budova, obchod&#10;&#10;Popis se vygeneroval automaticky.">
            <a:extLst>
              <a:ext uri="{FF2B5EF4-FFF2-40B4-BE49-F238E27FC236}">
                <a16:creationId xmlns="" xmlns:a16="http://schemas.microsoft.com/office/drawing/2014/main" id="{F7FA44F1-8598-05C4-DFD6-892112CFBC90}"/>
              </a:ext>
            </a:extLst>
          </p:cNvPr>
          <p:cNvPicPr>
            <a:picLocks noChangeAspect="1"/>
          </p:cNvPicPr>
          <p:nvPr/>
        </p:nvPicPr>
        <p:blipFill>
          <a:blip r:embed="rId2" cstate="print"/>
          <a:stretch>
            <a:fillRect/>
          </a:stretch>
        </p:blipFill>
        <p:spPr>
          <a:xfrm>
            <a:off x="1166569" y="322575"/>
            <a:ext cx="3866444" cy="3025562"/>
          </a:xfrm>
          <a:prstGeom prst="rect">
            <a:avLst/>
          </a:prstGeom>
        </p:spPr>
      </p:pic>
      <p:pic>
        <p:nvPicPr>
          <p:cNvPr id="5" name="Obrázek 5" descr="Obsah obrázku text, budova, exteriér, ulice&#10;&#10;Popis se vygeneroval automaticky.">
            <a:extLst>
              <a:ext uri="{FF2B5EF4-FFF2-40B4-BE49-F238E27FC236}">
                <a16:creationId xmlns="" xmlns:a16="http://schemas.microsoft.com/office/drawing/2014/main" id="{15D93B8B-AEFD-62AE-D77C-653B0581206A}"/>
              </a:ext>
            </a:extLst>
          </p:cNvPr>
          <p:cNvPicPr>
            <a:picLocks noChangeAspect="1"/>
          </p:cNvPicPr>
          <p:nvPr/>
        </p:nvPicPr>
        <p:blipFill>
          <a:blip r:embed="rId3" cstate="print"/>
          <a:stretch>
            <a:fillRect/>
          </a:stretch>
        </p:blipFill>
        <p:spPr>
          <a:xfrm>
            <a:off x="2360335" y="3902635"/>
            <a:ext cx="3217333" cy="2412999"/>
          </a:xfrm>
          <a:prstGeom prst="rect">
            <a:avLst/>
          </a:prstGeom>
        </p:spPr>
      </p:pic>
      <p:grpSp>
        <p:nvGrpSpPr>
          <p:cNvPr id="242" name="Graphic 38">
            <a:extLst>
              <a:ext uri="{FF2B5EF4-FFF2-40B4-BE49-F238E27FC236}">
                <a16:creationId xmlns="" xmlns:a16="http://schemas.microsoft.com/office/drawing/2014/main" id="{1E8369D0-2C3B-4E27-AC6C-A246AC28CDA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36918" y="3541604"/>
            <a:ext cx="1910252" cy="709660"/>
            <a:chOff x="2267504" y="2540250"/>
            <a:chExt cx="1990951" cy="739640"/>
          </a:xfrm>
          <a:solidFill>
            <a:schemeClr val="tx1"/>
          </a:solidFill>
        </p:grpSpPr>
        <p:sp>
          <p:nvSpPr>
            <p:cNvPr id="223" name="Freeform: Shape 222">
              <a:extLst>
                <a:ext uri="{FF2B5EF4-FFF2-40B4-BE49-F238E27FC236}">
                  <a16:creationId xmlns="" xmlns:a16="http://schemas.microsoft.com/office/drawing/2014/main" id="{A3D5586F-4573-4C57-9793-1EBFDC8963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224" name="Freeform: Shape 223">
              <a:extLst>
                <a:ext uri="{FF2B5EF4-FFF2-40B4-BE49-F238E27FC236}">
                  <a16:creationId xmlns="" xmlns:a16="http://schemas.microsoft.com/office/drawing/2014/main" id="{5EED35EF-93A0-4921-941C-ECC67AE2A4D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pic>
        <p:nvPicPr>
          <p:cNvPr id="3" name="Obrázek 5" descr="Obsah obrázku mapa&#10;&#10;Popis se vygeneroval automaticky.">
            <a:extLst>
              <a:ext uri="{FF2B5EF4-FFF2-40B4-BE49-F238E27FC236}">
                <a16:creationId xmlns="" xmlns:a16="http://schemas.microsoft.com/office/drawing/2014/main" id="{CB5E681F-3671-A572-AF98-9C167B8132D5}"/>
              </a:ext>
            </a:extLst>
          </p:cNvPr>
          <p:cNvPicPr>
            <a:picLocks noChangeAspect="1"/>
          </p:cNvPicPr>
          <p:nvPr/>
        </p:nvPicPr>
        <p:blipFill>
          <a:blip r:embed="rId4" cstate="print"/>
          <a:stretch>
            <a:fillRect/>
          </a:stretch>
        </p:blipFill>
        <p:spPr>
          <a:xfrm>
            <a:off x="5889643" y="282471"/>
            <a:ext cx="5992518" cy="4242410"/>
          </a:xfrm>
          <a:prstGeom prst="rect">
            <a:avLst/>
          </a:prstGeom>
        </p:spPr>
      </p:pic>
      <p:sp>
        <p:nvSpPr>
          <p:cNvPr id="243" name="Graphic 212">
            <a:extLst>
              <a:ext uri="{FF2B5EF4-FFF2-40B4-BE49-F238E27FC236}">
                <a16:creationId xmlns="" xmlns:a16="http://schemas.microsoft.com/office/drawing/2014/main" id="{E7C065BD-BDC2-4800-908F-25C30F042B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56803" y="4091012"/>
            <a:ext cx="869294" cy="86929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8" name="Graphic 212">
            <a:extLst>
              <a:ext uri="{FF2B5EF4-FFF2-40B4-BE49-F238E27FC236}">
                <a16:creationId xmlns="" xmlns:a16="http://schemas.microsoft.com/office/drawing/2014/main" id="{612A1BC7-2F25-41BC-A0DC-8680CE996B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56803" y="4091012"/>
            <a:ext cx="869294" cy="86929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4" name="Content Placeholder 216">
            <a:extLst>
              <a:ext uri="{FF2B5EF4-FFF2-40B4-BE49-F238E27FC236}">
                <a16:creationId xmlns="" xmlns:a16="http://schemas.microsoft.com/office/drawing/2014/main" id="{55ED14FF-DB4F-568B-D3D3-1E47E14C66FE}"/>
              </a:ext>
            </a:extLst>
          </p:cNvPr>
          <p:cNvSpPr>
            <a:spLocks noGrp="1"/>
          </p:cNvSpPr>
          <p:nvPr>
            <p:ph idx="1"/>
          </p:nvPr>
        </p:nvSpPr>
        <p:spPr>
          <a:xfrm>
            <a:off x="7508604" y="2455101"/>
            <a:ext cx="3943437" cy="3720770"/>
          </a:xfrm>
        </p:spPr>
        <p:txBody>
          <a:bodyPr>
            <a:normAutofit/>
          </a:bodyPr>
          <a:lstStyle/>
          <a:p>
            <a:endParaRPr lang="en-US"/>
          </a:p>
        </p:txBody>
      </p:sp>
    </p:spTree>
    <p:extLst>
      <p:ext uri="{BB962C8B-B14F-4D97-AF65-F5344CB8AC3E}">
        <p14:creationId xmlns="" xmlns:p14="http://schemas.microsoft.com/office/powerpoint/2010/main" val="566684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 xmlns:a16="http://schemas.microsoft.com/office/drawing/2014/main" id="{DCEDA8AF-0A57-8ADB-F775-22B98454A331}"/>
              </a:ext>
            </a:extLst>
          </p:cNvPr>
          <p:cNvSpPr>
            <a:spLocks noGrp="1"/>
          </p:cNvSpPr>
          <p:nvPr>
            <p:ph type="title"/>
          </p:nvPr>
        </p:nvSpPr>
        <p:spPr>
          <a:xfrm>
            <a:off x="5235682" y="5902344"/>
            <a:ext cx="5746854" cy="1158857"/>
          </a:xfrm>
        </p:spPr>
        <p:txBody>
          <a:bodyPr vert="horz" lIns="91440" tIns="45720" rIns="91440" bIns="45720" rtlCol="0" anchor="b">
            <a:noAutofit/>
          </a:bodyPr>
          <a:lstStyle/>
          <a:p>
            <a:pPr algn="just">
              <a:lnSpc>
                <a:spcPct val="100000"/>
              </a:lnSpc>
              <a:spcBef>
                <a:spcPts val="0"/>
              </a:spcBef>
            </a:pPr>
            <a:r>
              <a:rPr lang="fr-CH" sz="2800" dirty="0">
                <a:ea typeface="+mj-lt"/>
                <a:cs typeface="+mj-lt"/>
              </a:rPr>
              <a:t>« J’ai besoin de ton pardon pour me sortir du maudit purgatoire dans lequel on m’a enfermée depuis si longtemps. </a:t>
            </a:r>
            <a:r>
              <a:rPr lang="fr-CH" sz="2800" dirty="0" smtClean="0">
                <a:ea typeface="+mj-lt"/>
                <a:cs typeface="+mj-lt"/>
              </a:rPr>
              <a:t>»</a:t>
            </a:r>
            <a:r>
              <a:rPr lang="fr-CH" sz="2800" dirty="0">
                <a:ea typeface="+mj-lt"/>
                <a:cs typeface="+mj-lt"/>
              </a:rPr>
              <a:t> </a:t>
            </a:r>
            <a:endParaRPr lang="en-US" sz="2800" dirty="0">
              <a:ea typeface="+mj-lt"/>
              <a:cs typeface="+mj-lt"/>
            </a:endParaRPr>
          </a:p>
          <a:p>
            <a:pPr algn="just">
              <a:lnSpc>
                <a:spcPct val="100000"/>
              </a:lnSpc>
              <a:spcBef>
                <a:spcPts val="0"/>
              </a:spcBef>
            </a:pPr>
            <a:r>
              <a:rPr lang="fr-CH" sz="2800" dirty="0">
                <a:ea typeface="+mj-lt"/>
                <a:cs typeface="+mj-lt"/>
              </a:rPr>
              <a:t>« </a:t>
            </a:r>
            <a:r>
              <a:rPr lang="fr-CH" sz="2800" dirty="0" smtClean="0">
                <a:ea typeface="+mj-lt"/>
                <a:cs typeface="+mj-lt"/>
              </a:rPr>
              <a:t>[…]</a:t>
            </a:r>
            <a:r>
              <a:rPr lang="sk-SK" sz="2800" dirty="0" smtClean="0">
                <a:ea typeface="+mj-lt"/>
                <a:cs typeface="+mj-lt"/>
              </a:rPr>
              <a:t> </a:t>
            </a:r>
            <a:r>
              <a:rPr lang="fr-CH" sz="2800" dirty="0" smtClean="0">
                <a:ea typeface="+mj-lt"/>
                <a:cs typeface="+mj-lt"/>
              </a:rPr>
              <a:t>Tooth-Pick </a:t>
            </a:r>
            <a:r>
              <a:rPr lang="fr-CH" sz="2800" dirty="0">
                <a:ea typeface="+mj-lt"/>
                <a:cs typeface="+mj-lt"/>
              </a:rPr>
              <a:t>a voulu me faire taire et, comme ça y arrivait souvent, y a agi avant de </a:t>
            </a:r>
            <a:r>
              <a:rPr lang="fr-CH" sz="2800" dirty="0" smtClean="0">
                <a:ea typeface="+mj-lt"/>
                <a:cs typeface="+mj-lt"/>
              </a:rPr>
              <a:t>réfléchir».</a:t>
            </a:r>
            <a:r>
              <a:rPr lang="fr-CH" sz="2800" dirty="0">
                <a:ea typeface="+mj-lt"/>
                <a:cs typeface="+mj-lt"/>
              </a:rPr>
              <a:t/>
            </a:r>
            <a:br>
              <a:rPr lang="fr-CH" sz="2800" dirty="0">
                <a:ea typeface="+mj-lt"/>
                <a:cs typeface="+mj-lt"/>
              </a:rPr>
            </a:br>
            <a:r>
              <a:rPr lang="fr-CH" sz="2800" dirty="0">
                <a:ea typeface="+mj-lt"/>
                <a:cs typeface="+mj-lt"/>
              </a:rPr>
              <a:t/>
            </a:r>
            <a:br>
              <a:rPr lang="fr-CH" sz="2800" dirty="0">
                <a:ea typeface="+mj-lt"/>
                <a:cs typeface="+mj-lt"/>
              </a:rPr>
            </a:br>
            <a:r>
              <a:rPr lang="fr-CH" sz="2800" dirty="0">
                <a:ea typeface="+mj-lt"/>
                <a:cs typeface="+mj-lt"/>
              </a:rPr>
              <a:t/>
            </a:r>
            <a:br>
              <a:rPr lang="fr-CH" sz="2800" dirty="0">
                <a:ea typeface="+mj-lt"/>
                <a:cs typeface="+mj-lt"/>
              </a:rPr>
            </a:br>
            <a:r>
              <a:rPr lang="fr-CH" sz="2800" dirty="0">
                <a:ea typeface="+mj-lt"/>
                <a:cs typeface="+mj-lt"/>
              </a:rPr>
              <a:t/>
            </a:r>
            <a:br>
              <a:rPr lang="fr-CH" sz="2800" dirty="0">
                <a:ea typeface="+mj-lt"/>
                <a:cs typeface="+mj-lt"/>
              </a:rPr>
            </a:br>
            <a:r>
              <a:rPr lang="fr-CH" sz="1200" dirty="0">
                <a:ea typeface="+mj-lt"/>
                <a:cs typeface="+mj-lt"/>
              </a:rPr>
              <a:t>TREMBLAY, Michel. </a:t>
            </a:r>
            <a:r>
              <a:rPr lang="fr-CH" sz="1200" i="1" dirty="0">
                <a:ea typeface="+mj-lt"/>
                <a:cs typeface="+mj-lt"/>
              </a:rPr>
              <a:t>Le trou dans le mur</a:t>
            </a:r>
            <a:r>
              <a:rPr lang="fr-CH" sz="1200" dirty="0">
                <a:ea typeface="+mj-lt"/>
                <a:cs typeface="+mj-lt"/>
              </a:rPr>
              <a:t>. Montréal: </a:t>
            </a:r>
            <a:r>
              <a:rPr lang="fr-CH" sz="1200" dirty="0" err="1">
                <a:ea typeface="+mj-lt"/>
                <a:cs typeface="+mj-lt"/>
              </a:rPr>
              <a:t>Leméac</a:t>
            </a:r>
            <a:r>
              <a:rPr lang="fr-CH" sz="1200" dirty="0">
                <a:ea typeface="+mj-lt"/>
                <a:cs typeface="+mj-lt"/>
              </a:rPr>
              <a:t>, 2006. pp. 66, 67.</a:t>
            </a:r>
            <a:r>
              <a:rPr lang="fr-CH" sz="2800" dirty="0">
                <a:ea typeface="+mj-lt"/>
                <a:cs typeface="+mj-lt"/>
              </a:rPr>
              <a:t/>
            </a:r>
            <a:br>
              <a:rPr lang="fr-CH" sz="2800" dirty="0">
                <a:ea typeface="+mj-lt"/>
                <a:cs typeface="+mj-lt"/>
              </a:rPr>
            </a:br>
            <a:endParaRPr lang="fr-CH" sz="2800" dirty="0">
              <a:ea typeface="Source Sans Pro"/>
            </a:endParaRPr>
          </a:p>
        </p:txBody>
      </p:sp>
      <p:grpSp>
        <p:nvGrpSpPr>
          <p:cNvPr id="96" name="Group 95">
            <a:extLst>
              <a:ext uri="{FF2B5EF4-FFF2-40B4-BE49-F238E27FC236}">
                <a16:creationId xmlns="" xmlns:a16="http://schemas.microsoft.com/office/drawing/2014/main" id="{268C940D-4516-4630-B49F-65C1A82FEA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791258" y="619275"/>
            <a:ext cx="932200" cy="932200"/>
            <a:chOff x="10791258" y="619275"/>
            <a:chExt cx="932200" cy="932200"/>
          </a:xfrm>
        </p:grpSpPr>
        <p:sp>
          <p:nvSpPr>
            <p:cNvPr id="97" name="Graphic 212">
              <a:extLst>
                <a:ext uri="{FF2B5EF4-FFF2-40B4-BE49-F238E27FC236}">
                  <a16:creationId xmlns="" xmlns:a16="http://schemas.microsoft.com/office/drawing/2014/main" id="{160C130F-E752-44CF-98A8-75490C2A20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8" name="Graphic 212">
              <a:extLst>
                <a:ext uri="{FF2B5EF4-FFF2-40B4-BE49-F238E27FC236}">
                  <a16:creationId xmlns="" xmlns:a16="http://schemas.microsoft.com/office/drawing/2014/main" id="{9690DAC5-9FBA-4943-959B-751AF2B46A2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grpSp>
        <p:nvGrpSpPr>
          <p:cNvPr id="100" name="Group 99">
            <a:extLst>
              <a:ext uri="{FF2B5EF4-FFF2-40B4-BE49-F238E27FC236}">
                <a16:creationId xmlns="" xmlns:a16="http://schemas.microsoft.com/office/drawing/2014/main" id="{C93F2521-5FCA-4EE4-ADB9-C71AB81B887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491531" y="1216299"/>
            <a:ext cx="1598829" cy="531293"/>
            <a:chOff x="6491531" y="1420258"/>
            <a:chExt cx="1598829" cy="531293"/>
          </a:xfrm>
          <a:solidFill>
            <a:schemeClr val="tx1"/>
          </a:solidFill>
        </p:grpSpPr>
        <p:grpSp>
          <p:nvGrpSpPr>
            <p:cNvPr id="101" name="Graphic 190">
              <a:extLst>
                <a:ext uri="{FF2B5EF4-FFF2-40B4-BE49-F238E27FC236}">
                  <a16:creationId xmlns="" xmlns:a16="http://schemas.microsoft.com/office/drawing/2014/main" id="{701F4A7E-EE52-4FFF-847D-941A57F6EDA1}"/>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6491531" y="1420258"/>
              <a:ext cx="1598829" cy="531293"/>
              <a:chOff x="2504802" y="1755501"/>
              <a:chExt cx="1598829" cy="531293"/>
            </a:xfrm>
            <a:grpFill/>
          </p:grpSpPr>
          <p:sp>
            <p:nvSpPr>
              <p:cNvPr id="105" name="Freeform: Shape 104">
                <a:extLst>
                  <a:ext uri="{FF2B5EF4-FFF2-40B4-BE49-F238E27FC236}">
                    <a16:creationId xmlns="" xmlns:a16="http://schemas.microsoft.com/office/drawing/2014/main" id="{44C45BFB-2AD2-45F8-9F4B-9151A686E7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06" name="Freeform: Shape 105">
                <a:extLst>
                  <a:ext uri="{FF2B5EF4-FFF2-40B4-BE49-F238E27FC236}">
                    <a16:creationId xmlns="" xmlns:a16="http://schemas.microsoft.com/office/drawing/2014/main" id="{82FD8094-5F5E-411D-96E3-0D8E76B94F5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102" name="Graphic 190">
              <a:extLst>
                <a:ext uri="{FF2B5EF4-FFF2-40B4-BE49-F238E27FC236}">
                  <a16:creationId xmlns="" xmlns:a16="http://schemas.microsoft.com/office/drawing/2014/main" id="{F3FB933A-7D1C-4A1F-9589-2006261FD969}"/>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6491531" y="1420258"/>
              <a:ext cx="1598829" cy="531293"/>
              <a:chOff x="2504802" y="1755501"/>
              <a:chExt cx="1598829" cy="531293"/>
            </a:xfrm>
            <a:grpFill/>
          </p:grpSpPr>
          <p:sp>
            <p:nvSpPr>
              <p:cNvPr id="103" name="Freeform: Shape 102">
                <a:extLst>
                  <a:ext uri="{FF2B5EF4-FFF2-40B4-BE49-F238E27FC236}">
                    <a16:creationId xmlns="" xmlns:a16="http://schemas.microsoft.com/office/drawing/2014/main" id="{965C4036-D195-4D1E-B436-A03795967C2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04" name="Freeform: Shape 103">
                <a:extLst>
                  <a:ext uri="{FF2B5EF4-FFF2-40B4-BE49-F238E27FC236}">
                    <a16:creationId xmlns="" xmlns:a16="http://schemas.microsoft.com/office/drawing/2014/main" id="{54F38E9F-35FC-437D-BE4E-33FDF60565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grpSp>
        <p:nvGrpSpPr>
          <p:cNvPr id="108" name="Group 107">
            <a:extLst>
              <a:ext uri="{FF2B5EF4-FFF2-40B4-BE49-F238E27FC236}">
                <a16:creationId xmlns="" xmlns:a16="http://schemas.microsoft.com/office/drawing/2014/main" id="{2B7E220D-70BE-46E1-87EA-9239C10828D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154385" y="4466592"/>
            <a:ext cx="1443404" cy="1443428"/>
            <a:chOff x="10154385" y="4452524"/>
            <a:chExt cx="1443404" cy="1443428"/>
          </a:xfrm>
          <a:solidFill>
            <a:schemeClr val="tx1"/>
          </a:solidFill>
        </p:grpSpPr>
        <p:grpSp>
          <p:nvGrpSpPr>
            <p:cNvPr id="109" name="Graphic 4">
              <a:extLst>
                <a:ext uri="{FF2B5EF4-FFF2-40B4-BE49-F238E27FC236}">
                  <a16:creationId xmlns="" xmlns:a16="http://schemas.microsoft.com/office/drawing/2014/main" id="{FC1A5110-77D2-40E7-81AD-268BA675FE7F}"/>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0154385" y="4452524"/>
              <a:ext cx="1443404" cy="1443428"/>
              <a:chOff x="5734037" y="3067039"/>
              <a:chExt cx="724483" cy="724489"/>
            </a:xfrm>
            <a:grpFill/>
          </p:grpSpPr>
          <p:sp>
            <p:nvSpPr>
              <p:cNvPr id="280" name="Freeform: Shape 279">
                <a:extLst>
                  <a:ext uri="{FF2B5EF4-FFF2-40B4-BE49-F238E27FC236}">
                    <a16:creationId xmlns="" xmlns:a16="http://schemas.microsoft.com/office/drawing/2014/main" id="{4FA2A3FD-1B3F-42AF-BC02-85F36E0565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 xmlns:a16="http://schemas.microsoft.com/office/drawing/2014/main" id="{7AD487CA-8FBC-4540-AC49-97AE50C6518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 xmlns:a16="http://schemas.microsoft.com/office/drawing/2014/main" id="{0D84CF57-47D1-43F3-A27F-4554C8874DA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 xmlns:a16="http://schemas.microsoft.com/office/drawing/2014/main" id="{CBEE7FBD-98AD-4AD4-8928-24BF44632D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 xmlns:a16="http://schemas.microsoft.com/office/drawing/2014/main" id="{84FD382E-B389-4D8F-A55E-6DFA291F0E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 xmlns:a16="http://schemas.microsoft.com/office/drawing/2014/main" id="{98382AB7-ABEA-406A-BC9C-E929CB72CD6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 xmlns:a16="http://schemas.microsoft.com/office/drawing/2014/main" id="{687410AC-739F-4AF0-B3F3-BA1EE2D8462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 xmlns:a16="http://schemas.microsoft.com/office/drawing/2014/main" id="{297F7ECB-7025-4A18-B6C1-9A8F179D81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 xmlns:a16="http://schemas.microsoft.com/office/drawing/2014/main" id="{E8BF277F-8AC7-4B9F-A748-658BC32F47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 xmlns:a16="http://schemas.microsoft.com/office/drawing/2014/main" id="{3861EEE4-BFC2-47F9-B33D-2CF7EF91D14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 xmlns:a16="http://schemas.microsoft.com/office/drawing/2014/main" id="{6EDB4948-A661-493E-A726-89FD160435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 xmlns:a16="http://schemas.microsoft.com/office/drawing/2014/main" id="{690295D3-F01C-40D4-AC18-38CDB597DD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 xmlns:a16="http://schemas.microsoft.com/office/drawing/2014/main" id="{DE279E4F-F139-423E-AF42-7C309EE9EEA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 xmlns:a16="http://schemas.microsoft.com/office/drawing/2014/main" id="{BE503EF8-F0B7-4F0E-B82E-742BB8DB8E8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 xmlns:a16="http://schemas.microsoft.com/office/drawing/2014/main" id="{8BF1F2E6-2E0A-4F5C-AF29-167B9214DE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 xmlns:a16="http://schemas.microsoft.com/office/drawing/2014/main" id="{D465F6F4-1BA9-4F7B-9980-3571C7C5CC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 xmlns:a16="http://schemas.microsoft.com/office/drawing/2014/main" id="{FFF3428D-3135-4073-AB27-8292AA4211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 xmlns:a16="http://schemas.microsoft.com/office/drawing/2014/main" id="{2EE4FAE5-DC40-43E2-BACB-84C2CCDA3A0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 xmlns:a16="http://schemas.microsoft.com/office/drawing/2014/main" id="{97E1E565-91F8-469C-998D-413D4E3D00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 xmlns:a16="http://schemas.microsoft.com/office/drawing/2014/main" id="{7AADD30B-6564-45CD-A760-00AD0ED73C0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 xmlns:a16="http://schemas.microsoft.com/office/drawing/2014/main" id="{3B9ABBD5-5E76-4812-A4CF-2A8B16ADA6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 xmlns:a16="http://schemas.microsoft.com/office/drawing/2014/main" id="{2F97912E-EDA5-4A75-A106-B25426BB663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 xmlns:a16="http://schemas.microsoft.com/office/drawing/2014/main" id="{A8D15062-DCA7-43EE-AB75-CD9C80F3791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 xmlns:a16="http://schemas.microsoft.com/office/drawing/2014/main" id="{80EB5712-3433-46B4-A8DF-04A8D03E3EF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 xmlns:a16="http://schemas.microsoft.com/office/drawing/2014/main" id="{6F3BFE28-EB41-4640-802B-FAA4F73787F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 xmlns:a16="http://schemas.microsoft.com/office/drawing/2014/main" id="{203F4E0E-E3AE-4B10-B1BC-529CC3CD03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 xmlns:a16="http://schemas.microsoft.com/office/drawing/2014/main" id="{1B83F41D-7419-46EC-8C00-37127DC3AA2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 xmlns:a16="http://schemas.microsoft.com/office/drawing/2014/main" id="{9991303F-ED54-4483-97A9-3143D1CA722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 xmlns:a16="http://schemas.microsoft.com/office/drawing/2014/main" id="{0B99A87F-D826-40DC-B688-B209D5253BC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 xmlns:a16="http://schemas.microsoft.com/office/drawing/2014/main" id="{3CB798D6-E3C9-41B2-8F20-F0CF8706817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 xmlns:a16="http://schemas.microsoft.com/office/drawing/2014/main" id="{9CF03CDA-070F-49AE-B37C-4D08A1BAD2D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 xmlns:a16="http://schemas.microsoft.com/office/drawing/2014/main" id="{D4CBFC42-413D-4BC6-9BEA-078040C01ED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 xmlns:a16="http://schemas.microsoft.com/office/drawing/2014/main" id="{24A02437-3BDD-4242-9C52-0DB006A35E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 xmlns:a16="http://schemas.microsoft.com/office/drawing/2014/main" id="{7209D1D0-DC11-43F3-8050-D8C01D3B625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 xmlns:a16="http://schemas.microsoft.com/office/drawing/2014/main" id="{8A37369D-62F1-4A67-B1A1-658CBED41D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 xmlns:a16="http://schemas.microsoft.com/office/drawing/2014/main" id="{68CD3744-B811-40BE-B10F-4D5B1AA9380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 xmlns:a16="http://schemas.microsoft.com/office/drawing/2014/main" id="{3048B8EA-2CD0-40CF-B570-BD99E0F77C8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 xmlns:a16="http://schemas.microsoft.com/office/drawing/2014/main" id="{2D8EA840-350B-405A-A1BB-40D93A00ED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 xmlns:a16="http://schemas.microsoft.com/office/drawing/2014/main" id="{6BFAC7FE-90ED-4400-9E88-D3EB802CF47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 xmlns:a16="http://schemas.microsoft.com/office/drawing/2014/main" id="{F8A49AFF-4D6A-4290-A811-6ADBC2A2A5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 xmlns:a16="http://schemas.microsoft.com/office/drawing/2014/main" id="{A5267CD0-3312-488A-ADC9-2A215FC9B55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 xmlns:a16="http://schemas.microsoft.com/office/drawing/2014/main" id="{734AF3AE-4171-471C-AFDE-0A4B563D95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 xmlns:a16="http://schemas.microsoft.com/office/drawing/2014/main" id="{9761283D-6867-470C-85BB-833A5997B7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 xmlns:a16="http://schemas.microsoft.com/office/drawing/2014/main" id="{232907EC-87D6-4A76-97C7-ED83798B87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 xmlns:a16="http://schemas.microsoft.com/office/drawing/2014/main" id="{9AE06A14-FDDB-4888-9F8A-C027B6FC7A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 xmlns:a16="http://schemas.microsoft.com/office/drawing/2014/main" id="{408FBBF8-91F0-43DF-84FE-8585BD4C017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 xmlns:a16="http://schemas.microsoft.com/office/drawing/2014/main" id="{40F8B312-3204-4812-9CED-599503CC06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 xmlns:a16="http://schemas.microsoft.com/office/drawing/2014/main" id="{B3163C36-49A9-42CD-84AB-945A548107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 xmlns:a16="http://schemas.microsoft.com/office/drawing/2014/main" id="{C737819E-C741-419C-8B07-6CBF226F4A3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 xmlns:a16="http://schemas.microsoft.com/office/drawing/2014/main" id="{86094C82-164A-490B-A711-CBC5914A79B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 xmlns:a16="http://schemas.microsoft.com/office/drawing/2014/main" id="{B97614F7-51E5-4AEF-B768-8C452874D24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 xmlns:a16="http://schemas.microsoft.com/office/drawing/2014/main" id="{B6227872-28BD-445D-96AD-EF00622F89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 xmlns:a16="http://schemas.microsoft.com/office/drawing/2014/main" id="{C1DC2CF0-2FA0-43FC-9509-0C6DB072B65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 xmlns:a16="http://schemas.microsoft.com/office/drawing/2014/main" id="{9795B481-57FF-4E8E-83AA-E5D2E3E2F7C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 xmlns:a16="http://schemas.microsoft.com/office/drawing/2014/main" id="{148378AF-5FAD-46E5-9709-EA405E6749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 xmlns:a16="http://schemas.microsoft.com/office/drawing/2014/main" id="{A673CCD4-0D19-45A5-A1E8-0C6F8E2C410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 xmlns:a16="http://schemas.microsoft.com/office/drawing/2014/main" id="{EE686E15-638D-450E-BD41-9EEC16695B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 xmlns:a16="http://schemas.microsoft.com/office/drawing/2014/main" id="{19970629-2923-493A-A315-FA7EDF1312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 xmlns:a16="http://schemas.microsoft.com/office/drawing/2014/main" id="{D8839461-CBD3-4A9A-BBCF-09A8835874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 xmlns:a16="http://schemas.microsoft.com/office/drawing/2014/main" id="{06ACA65A-A638-4499-9A58-4BBB2D8502C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 xmlns:a16="http://schemas.microsoft.com/office/drawing/2014/main" id="{1E2A7DEF-7652-4468-8E3F-6FF0C0A9F9E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 xmlns:a16="http://schemas.microsoft.com/office/drawing/2014/main" id="{B20F00C4-6808-4F91-8495-A7C27E49A1C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 xmlns:a16="http://schemas.microsoft.com/office/drawing/2014/main" id="{4254291C-CB21-424F-AF32-0C70F164215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 xmlns:a16="http://schemas.microsoft.com/office/drawing/2014/main" id="{C6D37468-BE92-4741-86A9-1417F2AA43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 xmlns:a16="http://schemas.microsoft.com/office/drawing/2014/main" id="{2A361414-EF46-4101-B08C-BA761D10D3E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 xmlns:a16="http://schemas.microsoft.com/office/drawing/2014/main" id="{62B99449-370E-4EEE-9DB6-159197F278F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 xmlns:a16="http://schemas.microsoft.com/office/drawing/2014/main" id="{FAA977E9-699A-4D73-B0CF-CE0C4EB20C1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 xmlns:a16="http://schemas.microsoft.com/office/drawing/2014/main" id="{9EDD115C-F555-4352-B8FB-C7F9829FAA2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 xmlns:a16="http://schemas.microsoft.com/office/drawing/2014/main" id="{9454379A-04D7-4413-8E59-262DB6BCD1D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 xmlns:a16="http://schemas.microsoft.com/office/drawing/2014/main" id="{8E65F25A-79A5-4F0D-A340-475979F28C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 xmlns:a16="http://schemas.microsoft.com/office/drawing/2014/main" id="{838E1E5B-3968-49BD-843C-C8C0F44C6E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 xmlns:a16="http://schemas.microsoft.com/office/drawing/2014/main" id="{94CA466D-7602-4464-BAB2-071A59F8A90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 xmlns:a16="http://schemas.microsoft.com/office/drawing/2014/main" id="{4A1357E7-09DA-4B68-A637-F277764E94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 xmlns:a16="http://schemas.microsoft.com/office/drawing/2014/main" id="{1EFCA436-DAC9-4B9E-82BE-E0DE3F5C8A3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 xmlns:a16="http://schemas.microsoft.com/office/drawing/2014/main" id="{FA482722-F397-4F01-97DD-D018FE63789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 xmlns:a16="http://schemas.microsoft.com/office/drawing/2014/main" id="{5CF6C289-6A1B-4031-84CC-4DA52D08ED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 xmlns:a16="http://schemas.microsoft.com/office/drawing/2014/main" id="{42F190D1-D9E1-46D5-A212-6560B860B64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 xmlns:a16="http://schemas.microsoft.com/office/drawing/2014/main" id="{08ADD086-4DD1-4EBA-BC75-CD93AE4D440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 xmlns:a16="http://schemas.microsoft.com/office/drawing/2014/main" id="{75A280D7-478F-468E-9644-B09B8FDEB7E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 xmlns:a16="http://schemas.microsoft.com/office/drawing/2014/main" id="{C9BE9354-BB23-458F-9AE3-DD8AC4F1E6E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 xmlns:a16="http://schemas.microsoft.com/office/drawing/2014/main" id="{861A354D-F521-44EF-9140-7393D26D2E9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 xmlns:a16="http://schemas.microsoft.com/office/drawing/2014/main" id="{C76B3340-3BF4-4FB9-B7FA-751617C73B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 xmlns:a16="http://schemas.microsoft.com/office/drawing/2014/main" id="{C802BF6D-7C7F-41BF-B0CA-C5E6AFABB3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 xmlns:a16="http://schemas.microsoft.com/office/drawing/2014/main" id="{712FB0EF-009B-4384-BD25-D3C6EBCC97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 xmlns:a16="http://schemas.microsoft.com/office/drawing/2014/main" id="{922F2BA9-9373-465D-8F24-F58DB9B1B74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 xmlns:a16="http://schemas.microsoft.com/office/drawing/2014/main" id="{4FAD72B3-1B8B-4B05-B201-419A776FB7C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 xmlns:a16="http://schemas.microsoft.com/office/drawing/2014/main" id="{AC81E68B-1417-445D-9B51-60A0F91E5B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 xmlns:a16="http://schemas.microsoft.com/office/drawing/2014/main" id="{7D5A9E27-E07F-4466-9021-D25D85CDC97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 xmlns:a16="http://schemas.microsoft.com/office/drawing/2014/main" id="{CF5DC41D-2B9C-4659-9F3E-C3A2BDE8BC4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 xmlns:a16="http://schemas.microsoft.com/office/drawing/2014/main" id="{5AA3263F-DADF-4BDD-82AC-F44BC4FE0F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 xmlns:a16="http://schemas.microsoft.com/office/drawing/2014/main" id="{8999662B-626A-4D98-920C-CDA407F83B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 xmlns:a16="http://schemas.microsoft.com/office/drawing/2014/main" id="{D6C410A6-2F1A-4222-8D50-2781C5D7E5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 xmlns:a16="http://schemas.microsoft.com/office/drawing/2014/main" id="{9221CD39-A736-45F1-92AA-8533C1D2772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 xmlns:a16="http://schemas.microsoft.com/office/drawing/2014/main" id="{B3025FBC-7A41-410A-AC63-DD483277D2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 xmlns:a16="http://schemas.microsoft.com/office/drawing/2014/main" id="{09A5D562-F236-406C-A6FF-163F8FE2906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 xmlns:a16="http://schemas.microsoft.com/office/drawing/2014/main" id="{98086E1B-8B11-4A2D-BB70-33C51E4762D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 xmlns:a16="http://schemas.microsoft.com/office/drawing/2014/main" id="{7B908F0B-B32A-46B3-8587-82EC271B8C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 xmlns:a16="http://schemas.microsoft.com/office/drawing/2014/main" id="{B2687ECF-D561-41B0-AD3C-7F627A412B8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 xmlns:a16="http://schemas.microsoft.com/office/drawing/2014/main" id="{F7F6218A-89E1-41D8-8C8C-6CF0F70F50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 xmlns:a16="http://schemas.microsoft.com/office/drawing/2014/main" id="{CAFE4E14-C851-4334-9F44-DFD70DD46D1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 xmlns:a16="http://schemas.microsoft.com/office/drawing/2014/main" id="{7011BCD2-D4B9-4726-8FF7-FF4B12983A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 xmlns:a16="http://schemas.microsoft.com/office/drawing/2014/main" id="{D21E20DA-52FD-41FC-AB37-5468D9F208E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 xmlns:a16="http://schemas.microsoft.com/office/drawing/2014/main" id="{69EB0F03-97F9-4207-9552-FD5F92185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 xmlns:a16="http://schemas.microsoft.com/office/drawing/2014/main" id="{F1675131-367D-4E22-8170-BE1BCA565B4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 xmlns:a16="http://schemas.microsoft.com/office/drawing/2014/main" id="{8CA3664D-20A4-4FCC-9CD3-E7A452C5B4B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 xmlns:a16="http://schemas.microsoft.com/office/drawing/2014/main" id="{A9515CFE-D1C5-4594-A572-DB2235C694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 xmlns:a16="http://schemas.microsoft.com/office/drawing/2014/main" id="{DCFB6755-EA85-4DA9-A570-59F500E95F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 xmlns:a16="http://schemas.microsoft.com/office/drawing/2014/main" id="{824F6828-D6CE-44D4-BF48-6FA7F58862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 xmlns:a16="http://schemas.microsoft.com/office/drawing/2014/main" id="{97E302B6-BC6F-4DF5-B1FA-3BEE992671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 xmlns:a16="http://schemas.microsoft.com/office/drawing/2014/main" id="{42327E29-F07F-4C06-A1E3-19EBCABEE38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 xmlns:a16="http://schemas.microsoft.com/office/drawing/2014/main" id="{1FF70127-1DB3-4507-ABD4-BE6242907A2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 xmlns:a16="http://schemas.microsoft.com/office/drawing/2014/main" id="{9655D743-D6D1-4AAF-8644-B7B60533086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 xmlns:a16="http://schemas.microsoft.com/office/drawing/2014/main" id="{AEB3D1EA-07D1-4406-BF5A-AEA41D7D2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 xmlns:a16="http://schemas.microsoft.com/office/drawing/2014/main" id="{0DFB99DC-1A5F-455D-9AD5-B84298D1CB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 xmlns:a16="http://schemas.microsoft.com/office/drawing/2014/main" id="{30CD14F4-787A-4CB1-87CB-FD4A2881668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 xmlns:a16="http://schemas.microsoft.com/office/drawing/2014/main" id="{A23CE74A-BDFD-4B56-84CA-734581FCF2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 xmlns:a16="http://schemas.microsoft.com/office/drawing/2014/main" id="{9E4FE61F-77E6-40E1-97B9-2B88B7CE9C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7" name="Freeform: Shape 396">
                <a:extLst>
                  <a:ext uri="{FF2B5EF4-FFF2-40B4-BE49-F238E27FC236}">
                    <a16:creationId xmlns="" xmlns:a16="http://schemas.microsoft.com/office/drawing/2014/main" id="{3C5471DE-7760-4942-9752-D8676B2BED1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 xmlns:a16="http://schemas.microsoft.com/office/drawing/2014/main" id="{AFC6266D-DA02-4614-88F2-7077DCC2919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398">
                <a:extLst>
                  <a:ext uri="{FF2B5EF4-FFF2-40B4-BE49-F238E27FC236}">
                    <a16:creationId xmlns="" xmlns:a16="http://schemas.microsoft.com/office/drawing/2014/main" id="{AE1A43A2-78D9-4279-B715-FED7BD949D5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 xmlns:a16="http://schemas.microsoft.com/office/drawing/2014/main" id="{A2B18DEA-1741-42E2-9097-7B5DE001832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 xmlns:a16="http://schemas.microsoft.com/office/drawing/2014/main" id="{A78E9B74-5DCA-4B60-89A6-2B3A85E24AE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 xmlns:a16="http://schemas.microsoft.com/office/drawing/2014/main" id="{057B4547-96DD-4BA0-994D-C76DE93AD3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 xmlns:a16="http://schemas.microsoft.com/office/drawing/2014/main" id="{30454D66-4E7A-44FE-9822-3D34133AB34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 xmlns:a16="http://schemas.microsoft.com/office/drawing/2014/main" id="{29051627-5724-440D-8B81-D4F83BE986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 xmlns:a16="http://schemas.microsoft.com/office/drawing/2014/main" id="{38507626-34D1-4BBF-B9EF-BDE8BBBFD6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405">
                <a:extLst>
                  <a:ext uri="{FF2B5EF4-FFF2-40B4-BE49-F238E27FC236}">
                    <a16:creationId xmlns="" xmlns:a16="http://schemas.microsoft.com/office/drawing/2014/main" id="{209CB8E9-BC41-4D95-B65F-8285256ADF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3" name="Freeform: Shape 406">
                <a:extLst>
                  <a:ext uri="{FF2B5EF4-FFF2-40B4-BE49-F238E27FC236}">
                    <a16:creationId xmlns="" xmlns:a16="http://schemas.microsoft.com/office/drawing/2014/main" id="{FB597DBE-D5A0-45B1-A659-8452BF04ABD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 xmlns:a16="http://schemas.microsoft.com/office/drawing/2014/main" id="{053D2250-26AE-4ED4-8644-0A23D1CBCCE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9" name="Freeform: Shape 408">
                <a:extLst>
                  <a:ext uri="{FF2B5EF4-FFF2-40B4-BE49-F238E27FC236}">
                    <a16:creationId xmlns="" xmlns:a16="http://schemas.microsoft.com/office/drawing/2014/main" id="{932173CC-8796-4913-BFB5-DEABBA85533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 xmlns:a16="http://schemas.microsoft.com/office/drawing/2014/main" id="{79FC0C90-AECD-45F4-8BAD-CA3DAC393CC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 xmlns:a16="http://schemas.microsoft.com/office/drawing/2014/main" id="{9475113E-1AC5-4621-A394-9D0657FC01F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 xmlns:a16="http://schemas.microsoft.com/office/drawing/2014/main" id="{EF8491AB-6DD8-4293-B4D7-550388F1BB6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 xmlns:a16="http://schemas.microsoft.com/office/drawing/2014/main" id="{1851A60B-8BBD-4C38-9143-0AF1DC7836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 xmlns:a16="http://schemas.microsoft.com/office/drawing/2014/main" id="{B9810BA7-727E-4871-A866-A0CD5EE6CD7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 xmlns:a16="http://schemas.microsoft.com/office/drawing/2014/main" id="{E2252C24-7565-4F9E-81B7-F0385F30CB9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416" name="Freeform: Shape 415">
                <a:extLst>
                  <a:ext uri="{FF2B5EF4-FFF2-40B4-BE49-F238E27FC236}">
                    <a16:creationId xmlns="" xmlns:a16="http://schemas.microsoft.com/office/drawing/2014/main" id="{91095F58-4C7C-4261-AF74-4C8BEA99F8E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 xmlns:a16="http://schemas.microsoft.com/office/drawing/2014/main" id="{A79FED60-FFC3-4420-BB54-25D7E3D20C8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 xmlns:a16="http://schemas.microsoft.com/office/drawing/2014/main" id="{1B619CEC-F915-4E63-AF98-E4212F9F66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9" name="Freeform: Shape 418">
                <a:extLst>
                  <a:ext uri="{FF2B5EF4-FFF2-40B4-BE49-F238E27FC236}">
                    <a16:creationId xmlns="" xmlns:a16="http://schemas.microsoft.com/office/drawing/2014/main" id="{03FBB620-A91A-4FF4-B380-DC4FEC600FE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 xmlns:a16="http://schemas.microsoft.com/office/drawing/2014/main" id="{912F7E0D-8362-4060-BB77-EC596B279A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 xmlns:a16="http://schemas.microsoft.com/office/drawing/2014/main" id="{4F11F9EE-F36A-4206-AE5B-60825B153B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 xmlns:a16="http://schemas.microsoft.com/office/drawing/2014/main" id="{F342A80B-ACB4-4C6F-8250-212611A28BF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 xmlns:a16="http://schemas.microsoft.com/office/drawing/2014/main" id="{D4EC40C9-93C0-498E-A05D-17EF46BB9B3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 xmlns:a16="http://schemas.microsoft.com/office/drawing/2014/main" id="{E42CF2F2-4895-495A-B10B-EE6C93BDBDC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 xmlns:a16="http://schemas.microsoft.com/office/drawing/2014/main" id="{2AFEDFDC-CB51-46B4-8294-26B55F973A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 xmlns:a16="http://schemas.microsoft.com/office/drawing/2014/main" id="{AD19ED5F-B560-4366-AD14-9EC71C7ED6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 xmlns:a16="http://schemas.microsoft.com/office/drawing/2014/main" id="{42E95D3F-2E55-4021-9D6F-B6E7224C9B4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28" name="Freeform: Shape 427">
                <a:extLst>
                  <a:ext uri="{FF2B5EF4-FFF2-40B4-BE49-F238E27FC236}">
                    <a16:creationId xmlns="" xmlns:a16="http://schemas.microsoft.com/office/drawing/2014/main" id="{F45660DB-2DA2-4937-B362-69FA55D2B5A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 xmlns:a16="http://schemas.microsoft.com/office/drawing/2014/main" id="{FA488514-5D26-42FF-BD81-E9F2E1DE36B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30" name="Freeform: Shape 429">
                <a:extLst>
                  <a:ext uri="{FF2B5EF4-FFF2-40B4-BE49-F238E27FC236}">
                    <a16:creationId xmlns="" xmlns:a16="http://schemas.microsoft.com/office/drawing/2014/main" id="{421E4366-604D-4893-BE4C-08D448A06C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1" name="Freeform: Shape 430">
                <a:extLst>
                  <a:ext uri="{FF2B5EF4-FFF2-40B4-BE49-F238E27FC236}">
                    <a16:creationId xmlns="" xmlns:a16="http://schemas.microsoft.com/office/drawing/2014/main" id="{9128E702-7B78-4B59-BAB4-530DF53A86E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2" name="Freeform: Shape 431">
                <a:extLst>
                  <a:ext uri="{FF2B5EF4-FFF2-40B4-BE49-F238E27FC236}">
                    <a16:creationId xmlns="" xmlns:a16="http://schemas.microsoft.com/office/drawing/2014/main" id="{97456D98-32F2-4486-81EE-5CBDC51379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 name="Freeform: Shape 432">
                <a:extLst>
                  <a:ext uri="{FF2B5EF4-FFF2-40B4-BE49-F238E27FC236}">
                    <a16:creationId xmlns="" xmlns:a16="http://schemas.microsoft.com/office/drawing/2014/main" id="{F3173B06-C53D-4E52-B3D3-7D10BB963E4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34" name="Freeform: Shape 433">
                <a:extLst>
                  <a:ext uri="{FF2B5EF4-FFF2-40B4-BE49-F238E27FC236}">
                    <a16:creationId xmlns="" xmlns:a16="http://schemas.microsoft.com/office/drawing/2014/main" id="{A5E08649-A0F1-4F92-9B1A-23DD0768E2B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5" name="Freeform: Shape 434">
                <a:extLst>
                  <a:ext uri="{FF2B5EF4-FFF2-40B4-BE49-F238E27FC236}">
                    <a16:creationId xmlns="" xmlns:a16="http://schemas.microsoft.com/office/drawing/2014/main" id="{0386755E-BD00-42F5-8AFD-3FE177FD6E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36" name="Freeform: Shape 435">
                <a:extLst>
                  <a:ext uri="{FF2B5EF4-FFF2-40B4-BE49-F238E27FC236}">
                    <a16:creationId xmlns="" xmlns:a16="http://schemas.microsoft.com/office/drawing/2014/main" id="{38479D89-3237-4F5A-9785-2F84E973FC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7" name="Freeform: Shape 436">
                <a:extLst>
                  <a:ext uri="{FF2B5EF4-FFF2-40B4-BE49-F238E27FC236}">
                    <a16:creationId xmlns="" xmlns:a16="http://schemas.microsoft.com/office/drawing/2014/main" id="{F86502C8-2734-48E5-9834-A8435644CD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8" name="Freeform: Shape 437">
                <a:extLst>
                  <a:ext uri="{FF2B5EF4-FFF2-40B4-BE49-F238E27FC236}">
                    <a16:creationId xmlns="" xmlns:a16="http://schemas.microsoft.com/office/drawing/2014/main" id="{CEA77AA6-BB37-4CE8-9E75-DB4F595BA26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9" name="Freeform: Shape 438">
                <a:extLst>
                  <a:ext uri="{FF2B5EF4-FFF2-40B4-BE49-F238E27FC236}">
                    <a16:creationId xmlns="" xmlns:a16="http://schemas.microsoft.com/office/drawing/2014/main" id="{CF79F8C8-5618-4880-A26B-8310380F0E8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40" name="Freeform: Shape 439">
                <a:extLst>
                  <a:ext uri="{FF2B5EF4-FFF2-40B4-BE49-F238E27FC236}">
                    <a16:creationId xmlns="" xmlns:a16="http://schemas.microsoft.com/office/drawing/2014/main" id="{880EE80C-A78F-4B21-985E-50CACEF2EB3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 xmlns:a16="http://schemas.microsoft.com/office/drawing/2014/main" id="{0EDC8879-9797-42E5-AB8E-E36229BF3F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 xmlns:a16="http://schemas.microsoft.com/office/drawing/2014/main" id="{1B37764D-AF04-4F2C-81D9-5EFA3E5C02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3" name="Freeform: Shape 442">
                <a:extLst>
                  <a:ext uri="{FF2B5EF4-FFF2-40B4-BE49-F238E27FC236}">
                    <a16:creationId xmlns="" xmlns:a16="http://schemas.microsoft.com/office/drawing/2014/main" id="{31C6105B-1E1B-4444-A6E5-5B157F3C16E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 xmlns:a16="http://schemas.microsoft.com/office/drawing/2014/main" id="{559B4EC8-EFFF-4DCA-AAB8-26AF6679DE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5" name="Freeform: Shape 444">
                <a:extLst>
                  <a:ext uri="{FF2B5EF4-FFF2-40B4-BE49-F238E27FC236}">
                    <a16:creationId xmlns="" xmlns:a16="http://schemas.microsoft.com/office/drawing/2014/main" id="{ED93E274-9D58-4EC9-80D4-33D9D3A090C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46" name="Freeform: Shape 445">
                <a:extLst>
                  <a:ext uri="{FF2B5EF4-FFF2-40B4-BE49-F238E27FC236}">
                    <a16:creationId xmlns="" xmlns:a16="http://schemas.microsoft.com/office/drawing/2014/main" id="{6E5616A1-0B5F-4D6D-910E-792B393B33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7" name="Freeform: Shape 446">
                <a:extLst>
                  <a:ext uri="{FF2B5EF4-FFF2-40B4-BE49-F238E27FC236}">
                    <a16:creationId xmlns="" xmlns:a16="http://schemas.microsoft.com/office/drawing/2014/main" id="{BDD0D9C8-A2E7-4C95-BBC5-5E2D62D6708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48" name="Freeform: Shape 447">
                <a:extLst>
                  <a:ext uri="{FF2B5EF4-FFF2-40B4-BE49-F238E27FC236}">
                    <a16:creationId xmlns="" xmlns:a16="http://schemas.microsoft.com/office/drawing/2014/main" id="{509401FA-7222-4A17-828C-1729888E93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10" name="Graphic 4">
              <a:extLst>
                <a:ext uri="{FF2B5EF4-FFF2-40B4-BE49-F238E27FC236}">
                  <a16:creationId xmlns="" xmlns:a16="http://schemas.microsoft.com/office/drawing/2014/main" id="{7B025375-9B31-46A6-87EC-BA8E94E67884}"/>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0154385" y="4452524"/>
              <a:ext cx="1443404" cy="1443428"/>
              <a:chOff x="5734037" y="3067039"/>
              <a:chExt cx="724483" cy="724489"/>
            </a:xfrm>
            <a:grpFill/>
          </p:grpSpPr>
          <p:sp>
            <p:nvSpPr>
              <p:cNvPr id="111" name="Freeform: Shape 110">
                <a:extLst>
                  <a:ext uri="{FF2B5EF4-FFF2-40B4-BE49-F238E27FC236}">
                    <a16:creationId xmlns="" xmlns:a16="http://schemas.microsoft.com/office/drawing/2014/main" id="{454AFC84-3FCF-4783-9CE6-BE7BCF5CB7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 xmlns:a16="http://schemas.microsoft.com/office/drawing/2014/main" id="{EEC3B2D5-1605-4334-8CC6-33D5D53E7F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 xmlns:a16="http://schemas.microsoft.com/office/drawing/2014/main" id="{893286B7-109A-47DD-BD18-3A8E2FCDF5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 xmlns:a16="http://schemas.microsoft.com/office/drawing/2014/main" id="{A6E4611D-D180-45CC-95F3-4D780BF21A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 xmlns:a16="http://schemas.microsoft.com/office/drawing/2014/main" id="{075D9DF6-64E6-48A9-89BE-1AEDF3DBA2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 xmlns:a16="http://schemas.microsoft.com/office/drawing/2014/main" id="{A77E91B6-62FE-4219-8648-2FA062EE04A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 xmlns:a16="http://schemas.microsoft.com/office/drawing/2014/main" id="{E05794AA-8ED8-4FEB-B9E2-3D68295520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 xmlns:a16="http://schemas.microsoft.com/office/drawing/2014/main" id="{0CEF7D50-E12D-4F46-9B10-16E903FB7FF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 xmlns:a16="http://schemas.microsoft.com/office/drawing/2014/main" id="{4D885088-5CE2-4ABB-AC5F-8E295C63A4B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 xmlns:a16="http://schemas.microsoft.com/office/drawing/2014/main" id="{B7F9B5BB-81CC-442B-B607-5F084799EE8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 xmlns:a16="http://schemas.microsoft.com/office/drawing/2014/main" id="{1CC6AB35-BB47-42CE-9492-77B57C3613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 xmlns:a16="http://schemas.microsoft.com/office/drawing/2014/main" id="{E13E089E-A0F7-4B85-BFEF-EABBF38248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 xmlns:a16="http://schemas.microsoft.com/office/drawing/2014/main" id="{9306C271-11BD-4ACA-99FC-BC847B6ABD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 xmlns:a16="http://schemas.microsoft.com/office/drawing/2014/main" id="{A51C39C2-B68B-4FB3-AF93-3B6EFC5EB8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 xmlns:a16="http://schemas.microsoft.com/office/drawing/2014/main" id="{D19A9E62-BA64-414F-9053-428828BD4F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 xmlns:a16="http://schemas.microsoft.com/office/drawing/2014/main" id="{90F1A2A5-D670-4734-B018-570175184E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 xmlns:a16="http://schemas.microsoft.com/office/drawing/2014/main" id="{D896E20F-D59A-4E5C-AAC2-ED79FCAC3C2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 xmlns:a16="http://schemas.microsoft.com/office/drawing/2014/main" id="{B3B49622-0DD4-4378-A974-3EC752B2DE5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 xmlns:a16="http://schemas.microsoft.com/office/drawing/2014/main" id="{8BF83D4D-5E95-4F61-8A1C-624625209F0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 xmlns:a16="http://schemas.microsoft.com/office/drawing/2014/main" id="{FB270157-AA6D-4EE4-9506-368F8C97C65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 xmlns:a16="http://schemas.microsoft.com/office/drawing/2014/main" id="{94DA0BEE-AE9D-4CE8-B249-C229E628E8F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 xmlns:a16="http://schemas.microsoft.com/office/drawing/2014/main" id="{AD089CCA-7A85-405E-9AF7-96F814E3B8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 xmlns:a16="http://schemas.microsoft.com/office/drawing/2014/main" id="{5E30352E-9DBA-4777-A093-B6F3D60607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 xmlns:a16="http://schemas.microsoft.com/office/drawing/2014/main" id="{264C5F14-2A45-42AA-948A-6C7D19578F1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 xmlns:a16="http://schemas.microsoft.com/office/drawing/2014/main" id="{B3CF5D72-A8B6-4A2B-8F09-46F06C3B963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 xmlns:a16="http://schemas.microsoft.com/office/drawing/2014/main" id="{8D32D7ED-2507-43E0-BCA0-69F1D92198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 xmlns:a16="http://schemas.microsoft.com/office/drawing/2014/main" id="{6029896F-72B5-4FBB-98D7-A4A6B7A8EB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 xmlns:a16="http://schemas.microsoft.com/office/drawing/2014/main" id="{C735037E-DA25-4564-960C-F744D00E1C0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 xmlns:a16="http://schemas.microsoft.com/office/drawing/2014/main" id="{975717CD-2FAA-46E2-825A-5A409DC36D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 xmlns:a16="http://schemas.microsoft.com/office/drawing/2014/main" id="{9ABAD2C5-9937-47FF-9A17-132CEA54C7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 xmlns:a16="http://schemas.microsoft.com/office/drawing/2014/main" id="{5319C0FD-333B-49B2-B54F-959084B1C63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 xmlns:a16="http://schemas.microsoft.com/office/drawing/2014/main" id="{A3F88462-C743-4DF3-9A31-09108B3DD29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 xmlns:a16="http://schemas.microsoft.com/office/drawing/2014/main" id="{5A47CC3C-9310-422C-8AF8-CF56E286B3B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 xmlns:a16="http://schemas.microsoft.com/office/drawing/2014/main" id="{64CBAB0F-DFA6-4370-AF0D-EAEA0DA18E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 xmlns:a16="http://schemas.microsoft.com/office/drawing/2014/main" id="{CB75D567-78A7-4986-B241-E03EB5B6A74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 xmlns:a16="http://schemas.microsoft.com/office/drawing/2014/main" id="{A6065FE5-5B5D-426F-A331-FFB91E483EA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 xmlns:a16="http://schemas.microsoft.com/office/drawing/2014/main" id="{48748863-F066-4C39-BA9E-951EA19F14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 xmlns:a16="http://schemas.microsoft.com/office/drawing/2014/main" id="{2988B46B-EC58-4704-8960-75C617B2CE4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 xmlns:a16="http://schemas.microsoft.com/office/drawing/2014/main" id="{3C8F94F3-22A8-4403-BAF4-DA1344D120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 xmlns:a16="http://schemas.microsoft.com/office/drawing/2014/main" id="{6144F6B6-FBD2-44C5-93F2-36FB060AB8E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 xmlns:a16="http://schemas.microsoft.com/office/drawing/2014/main" id="{FDFF1114-943E-4377-9482-AC35E9B91E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 xmlns:a16="http://schemas.microsoft.com/office/drawing/2014/main" id="{E29A169E-8860-41C6-B2BA-656C9E87F5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 xmlns:a16="http://schemas.microsoft.com/office/drawing/2014/main" id="{D1DA92F1-025A-41CC-892D-006269B6C0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 xmlns:a16="http://schemas.microsoft.com/office/drawing/2014/main" id="{5B423574-AD0E-466C-A690-E3BF7ABCC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 xmlns:a16="http://schemas.microsoft.com/office/drawing/2014/main" id="{C37E67DD-12D5-49FA-AE92-B1F4186329F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 xmlns:a16="http://schemas.microsoft.com/office/drawing/2014/main" id="{3E085075-A03E-4D1C-A2BE-219D51E7758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 xmlns:a16="http://schemas.microsoft.com/office/drawing/2014/main" id="{A552ECBE-4DF7-4004-80CB-33A3864DC1D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 xmlns:a16="http://schemas.microsoft.com/office/drawing/2014/main" id="{BB1DFB18-112F-43BE-938F-949ACF4CE4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 xmlns:a16="http://schemas.microsoft.com/office/drawing/2014/main" id="{7107EA75-B66F-478F-A9A4-8BE4090A18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 xmlns:a16="http://schemas.microsoft.com/office/drawing/2014/main" id="{B032A1FF-0163-4F65-9627-3D0E330E79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 xmlns:a16="http://schemas.microsoft.com/office/drawing/2014/main" id="{68F81DD7-3941-40F3-A5C5-1D25AD61E7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 xmlns:a16="http://schemas.microsoft.com/office/drawing/2014/main" id="{767D955C-E4A5-47E9-B07D-7C7FD8E395E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 xmlns:a16="http://schemas.microsoft.com/office/drawing/2014/main" id="{331DEA5B-7DF4-4F3E-B837-7388E6701C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 xmlns:a16="http://schemas.microsoft.com/office/drawing/2014/main" id="{F640D8A9-2845-4810-99AA-3464C47FBC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 xmlns:a16="http://schemas.microsoft.com/office/drawing/2014/main" id="{C1AA428D-A610-40EA-926D-72664C6A3A1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 xmlns:a16="http://schemas.microsoft.com/office/drawing/2014/main" id="{088B6BF5-3A26-476D-AF79-46892B0AEB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 xmlns:a16="http://schemas.microsoft.com/office/drawing/2014/main" id="{A0D38E94-BDA0-466A-866C-7D754B54B6F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 xmlns:a16="http://schemas.microsoft.com/office/drawing/2014/main" id="{2E4807B4-64BB-4BB1-A6C7-B9F8B78FE5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 xmlns:a16="http://schemas.microsoft.com/office/drawing/2014/main" id="{AB74427A-2B27-4328-8ECD-0166E61D8A9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 xmlns:a16="http://schemas.microsoft.com/office/drawing/2014/main" id="{058C6F50-4093-4240-B613-EA20F73E29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 xmlns:a16="http://schemas.microsoft.com/office/drawing/2014/main" id="{341C2F64-B446-495C-B3ED-DA19115FD8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 xmlns:a16="http://schemas.microsoft.com/office/drawing/2014/main" id="{DEDDACDA-D780-49ED-88B3-AC1E6CECD3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 xmlns:a16="http://schemas.microsoft.com/office/drawing/2014/main" id="{3B6F340F-6BFF-4869-B569-850333B1C4F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 xmlns:a16="http://schemas.microsoft.com/office/drawing/2014/main" id="{C4FC277F-1805-46F5-8D99-EE30A5FCD1A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 xmlns:a16="http://schemas.microsoft.com/office/drawing/2014/main" id="{DE3D8861-A4CB-46F2-812C-4857D1E763C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 xmlns:a16="http://schemas.microsoft.com/office/drawing/2014/main" id="{5C3AD847-D9CA-4EC5-890E-21244786F3A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 xmlns:a16="http://schemas.microsoft.com/office/drawing/2014/main" id="{CA89CE44-4244-411C-A74F-1446D8BC13E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 xmlns:a16="http://schemas.microsoft.com/office/drawing/2014/main" id="{60E6026F-2714-4620-8EE9-3C55C2D6C2C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 xmlns:a16="http://schemas.microsoft.com/office/drawing/2014/main" id="{C0A828ED-45A9-4D69-975D-19CD36650CF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 xmlns:a16="http://schemas.microsoft.com/office/drawing/2014/main" id="{970CBCD0-B8B7-483D-A17D-9351A1A47F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 xmlns:a16="http://schemas.microsoft.com/office/drawing/2014/main" id="{8BDEF120-B9AE-44F5-B98D-937D9C92932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 xmlns:a16="http://schemas.microsoft.com/office/drawing/2014/main" id="{A8C22314-7ABA-46AF-98F6-EA626787D88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 xmlns:a16="http://schemas.microsoft.com/office/drawing/2014/main" id="{8E57EC52-CDFD-4DC8-8C7F-DA76CBC94D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 xmlns:a16="http://schemas.microsoft.com/office/drawing/2014/main" id="{2E44CDAD-CC81-4519-A934-3E75CB58F7C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 xmlns:a16="http://schemas.microsoft.com/office/drawing/2014/main" id="{D7234B76-B5E7-497F-8C9A-BEADE7D2A5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 xmlns:a16="http://schemas.microsoft.com/office/drawing/2014/main" id="{D308AC98-72DE-4623-8351-5CDBA5F858A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 xmlns:a16="http://schemas.microsoft.com/office/drawing/2014/main" id="{16BCA60F-A345-4A89-8E76-8F628DE2498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 xmlns:a16="http://schemas.microsoft.com/office/drawing/2014/main" id="{B712711F-FF52-40E0-8B6D-7AB132EFBBF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 xmlns:a16="http://schemas.microsoft.com/office/drawing/2014/main" id="{EBB99ABA-6734-4713-A9AA-6A0613DB3D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 xmlns:a16="http://schemas.microsoft.com/office/drawing/2014/main" id="{A8DBC39A-A841-4DAD-A5EE-BAD254A4FA4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 xmlns:a16="http://schemas.microsoft.com/office/drawing/2014/main" id="{E88E8002-19BD-4C58-ACEF-D092676D50D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 xmlns:a16="http://schemas.microsoft.com/office/drawing/2014/main" id="{637DEA0B-D0C3-4386-B016-9012088810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 xmlns:a16="http://schemas.microsoft.com/office/drawing/2014/main" id="{1E085198-3B84-4E70-8004-5B739F0D07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 xmlns:a16="http://schemas.microsoft.com/office/drawing/2014/main" id="{1F8854E4-646B-4843-9429-2E68B3AE9A4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 xmlns:a16="http://schemas.microsoft.com/office/drawing/2014/main" id="{D75E4420-1C5B-4C29-9622-F3DA7E0BFBD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 xmlns:a16="http://schemas.microsoft.com/office/drawing/2014/main" id="{69099746-E839-480D-A294-3851848558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 xmlns:a16="http://schemas.microsoft.com/office/drawing/2014/main" id="{35C60C66-6A6A-42B6-82CE-9F5BCAD5FF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 xmlns:a16="http://schemas.microsoft.com/office/drawing/2014/main" id="{A85425DE-B5F8-4166-8F76-168A6E6F58B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 xmlns:a16="http://schemas.microsoft.com/office/drawing/2014/main" id="{AF5E9558-8664-40E2-818A-C90536250A4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 xmlns:a16="http://schemas.microsoft.com/office/drawing/2014/main" id="{620CC716-8E51-492E-95F3-7DF5778E85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 xmlns:a16="http://schemas.microsoft.com/office/drawing/2014/main" id="{87956267-D439-4A6C-8779-9864DDF69C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 xmlns:a16="http://schemas.microsoft.com/office/drawing/2014/main" id="{E566625F-0177-4163-AAC6-DD5AA352543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 xmlns:a16="http://schemas.microsoft.com/office/drawing/2014/main" id="{01580694-1781-46F9-B2C4-76F4689BADD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 xmlns:a16="http://schemas.microsoft.com/office/drawing/2014/main" id="{1635D9A5-51BC-49A2-9AE2-4C8147FC5E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 xmlns:a16="http://schemas.microsoft.com/office/drawing/2014/main" id="{B6D58AC8-F8B3-4C3D-AE9F-26677AE638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 xmlns:a16="http://schemas.microsoft.com/office/drawing/2014/main" id="{53CA316E-6515-47CF-9F53-7A0EE31AFA3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 xmlns:a16="http://schemas.microsoft.com/office/drawing/2014/main" id="{F8E79866-F842-47A5-8D8C-0185FD69D09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 xmlns:a16="http://schemas.microsoft.com/office/drawing/2014/main" id="{A1939D2F-E660-4CFF-BF9C-2146DD9CC1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 xmlns:a16="http://schemas.microsoft.com/office/drawing/2014/main" id="{3F048F16-4CC3-406C-93A3-3CEDF31C42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 xmlns:a16="http://schemas.microsoft.com/office/drawing/2014/main" id="{BA5658A8-AB7B-409C-A206-50CDD5818C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 xmlns:a16="http://schemas.microsoft.com/office/drawing/2014/main" id="{1A4F8AC2-9FA1-4E5B-ACB2-661CAABFEE7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 xmlns:a16="http://schemas.microsoft.com/office/drawing/2014/main" id="{6438DDE6-AE18-4B2A-92CE-57D6032A1C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 xmlns:a16="http://schemas.microsoft.com/office/drawing/2014/main" id="{19B002FA-1035-4DE8-8097-3675A4FB2E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 xmlns:a16="http://schemas.microsoft.com/office/drawing/2014/main" id="{699ADFD1-CBA1-4C59-A545-CA6EEAF2C4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 xmlns:a16="http://schemas.microsoft.com/office/drawing/2014/main" id="{85DDA6CB-B8BF-4E57-BF2E-5C880FAF87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 xmlns:a16="http://schemas.microsoft.com/office/drawing/2014/main" id="{6A8B2946-9D70-4DD4-B9B2-606E8F83A04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 xmlns:a16="http://schemas.microsoft.com/office/drawing/2014/main" id="{C319A466-F3AE-4F1F-BD2F-77D9F148B0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 xmlns:a16="http://schemas.microsoft.com/office/drawing/2014/main" id="{C6CF0A07-A757-404E-9880-5AF3D52DE4B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 xmlns:a16="http://schemas.microsoft.com/office/drawing/2014/main" id="{DD3C2686-5B08-4159-865F-1B0A72E7EBB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 xmlns:a16="http://schemas.microsoft.com/office/drawing/2014/main" id="{5AAB7354-0524-4F71-83F0-35FAFA9EEDC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 xmlns:a16="http://schemas.microsoft.com/office/drawing/2014/main" id="{C93C7EEE-727B-4A0D-AA01-3B0893F866E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 xmlns:a16="http://schemas.microsoft.com/office/drawing/2014/main" id="{7F98C909-0D3D-402C-86A1-9647DA57BA2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 xmlns:a16="http://schemas.microsoft.com/office/drawing/2014/main" id="{29CF4616-0FC7-4D90-97D4-47F26C31BFE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 xmlns:a16="http://schemas.microsoft.com/office/drawing/2014/main" id="{A5151952-7057-44BC-B171-EC280CDD30D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 xmlns:a16="http://schemas.microsoft.com/office/drawing/2014/main" id="{0CC14CA9-836E-4131-9614-CC7AF80C7A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 xmlns:a16="http://schemas.microsoft.com/office/drawing/2014/main" id="{B9227461-A59A-437A-A371-0B3DD0510ED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 xmlns:a16="http://schemas.microsoft.com/office/drawing/2014/main" id="{4564435B-AE59-45CC-A733-1D61AB9A5F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 xmlns:a16="http://schemas.microsoft.com/office/drawing/2014/main" id="{24964014-4F54-4767-B2A1-1E68A49A2E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 xmlns:a16="http://schemas.microsoft.com/office/drawing/2014/main" id="{AB12DA42-BE2F-486C-A207-50F0B2A0D6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 xmlns:a16="http://schemas.microsoft.com/office/drawing/2014/main" id="{F35083CD-4EE4-48A6-BDE4-DCEB0CD087D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 xmlns:a16="http://schemas.microsoft.com/office/drawing/2014/main" id="{2ACA69B4-304D-4E76-91E8-B824CC474C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 xmlns:a16="http://schemas.microsoft.com/office/drawing/2014/main" id="{05FBB8B7-7087-4F0C-8A80-BA19FA3C59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 xmlns:a16="http://schemas.microsoft.com/office/drawing/2014/main" id="{708B546A-B18E-4E08-B52F-1F1FB4515C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 xmlns:a16="http://schemas.microsoft.com/office/drawing/2014/main" id="{4D083028-5844-4BA9-91D6-6066256F89B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 xmlns:a16="http://schemas.microsoft.com/office/drawing/2014/main" id="{46BDB7B8-D976-4509-BB67-E960BEB6E3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 xmlns:a16="http://schemas.microsoft.com/office/drawing/2014/main" id="{1F8D90CC-4AD0-49F4-B215-61FD0A2FE8D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 xmlns:a16="http://schemas.microsoft.com/office/drawing/2014/main" id="{FA255F4C-2D85-48C3-A425-B1B090100A8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 xmlns:a16="http://schemas.microsoft.com/office/drawing/2014/main" id="{64D88F2F-ACB0-4172-BB9F-71ABC334DB0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 xmlns:a16="http://schemas.microsoft.com/office/drawing/2014/main" id="{6102F024-AF29-4883-BE6C-52EFD02071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 xmlns:a16="http://schemas.microsoft.com/office/drawing/2014/main" id="{809DB4B0-EDB8-4635-9A3D-B48E5965857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 xmlns:a16="http://schemas.microsoft.com/office/drawing/2014/main" id="{BA4BB9B4-19AF-4964-8FDE-1C02C01F379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 xmlns:a16="http://schemas.microsoft.com/office/drawing/2014/main" id="{3466ACF5-678D-47AC-A8E1-250FBEA6E5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 xmlns:a16="http://schemas.microsoft.com/office/drawing/2014/main" id="{CF4BE354-56F1-4CC0-ABC3-CFA2255599D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 xmlns:a16="http://schemas.microsoft.com/office/drawing/2014/main" id="{1FF6AB4A-7E14-48F4-B58E-D3BCD7F5529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 xmlns:a16="http://schemas.microsoft.com/office/drawing/2014/main" id="{826A8026-2DFD-4691-81ED-CF8C6C8101F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 xmlns:a16="http://schemas.microsoft.com/office/drawing/2014/main" id="{DCBE85A3-D478-4EBF-A094-768EDE80E0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 xmlns:a16="http://schemas.microsoft.com/office/drawing/2014/main" id="{9B03629E-D0C6-47D9-9E55-FB00BFBAD0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 xmlns:a16="http://schemas.microsoft.com/office/drawing/2014/main" id="{7ECA1C99-3F19-4C93-9683-CDDBE2840F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 xmlns:a16="http://schemas.microsoft.com/office/drawing/2014/main" id="{6E53F2EA-BC30-4BEC-BBA5-FF485FD8B6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 xmlns:a16="http://schemas.microsoft.com/office/drawing/2014/main" id="{4FE941FB-7EBE-489D-B1D8-06BC9E2F789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 xmlns:a16="http://schemas.microsoft.com/office/drawing/2014/main" id="{4FCECFFB-D979-4814-99CC-B8C0CCE0470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 xmlns:a16="http://schemas.microsoft.com/office/drawing/2014/main" id="{5218BC88-1436-4861-9108-ED5C49172DD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 xmlns:a16="http://schemas.microsoft.com/office/drawing/2014/main" id="{7C43492A-8ADB-4CDA-976F-F9159DE1407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 xmlns:a16="http://schemas.microsoft.com/office/drawing/2014/main" id="{448A8C4E-CD2B-4E83-895D-6B1071C5E9C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 xmlns:a16="http://schemas.microsoft.com/office/drawing/2014/main" id="{2315E315-11E8-4514-BE71-EEA42E2372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 xmlns:a16="http://schemas.microsoft.com/office/drawing/2014/main" id="{26C36A72-5D83-400B-9DC6-D6A4F7D3650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 xmlns:a16="http://schemas.microsoft.com/office/drawing/2014/main" id="{DF388598-6DD8-4B12-8DBD-1F8933348EE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 xmlns:a16="http://schemas.microsoft.com/office/drawing/2014/main" id="{42ADD8C0-C6F0-46A9-8D78-B6026B55BD1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 xmlns:a16="http://schemas.microsoft.com/office/drawing/2014/main" id="{B5CC1749-FD2F-40FD-AA5A-CAFE9C6E2F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 xmlns:a16="http://schemas.microsoft.com/office/drawing/2014/main" id="{38F5A197-D6C9-4BDB-A9DE-7FFE84B3517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 xmlns:a16="http://schemas.microsoft.com/office/drawing/2014/main" id="{0B6C64F3-7126-4337-9067-15A64EF535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 xmlns:a16="http://schemas.microsoft.com/office/drawing/2014/main" id="{5A902BCF-C9BF-4566-AC1E-1E91502F2B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 xmlns:a16="http://schemas.microsoft.com/office/drawing/2014/main" id="{09B1FBFF-C965-462A-9B34-D01689CAFE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 xmlns:a16="http://schemas.microsoft.com/office/drawing/2014/main" id="{C13CFECF-7502-40A2-92A6-3DBC74DF93C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 xmlns:a16="http://schemas.microsoft.com/office/drawing/2014/main" id="{01280C84-683C-4088-8E3C-8A98A6749EB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 xmlns:a16="http://schemas.microsoft.com/office/drawing/2014/main" id="{3747508C-3AE5-4D8D-A086-A46FDBEDEE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 xmlns:a16="http://schemas.microsoft.com/office/drawing/2014/main" id="{EEC02501-119D-4C07-AB8C-A131B125B11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 xmlns:a16="http://schemas.microsoft.com/office/drawing/2014/main" id="{8F899201-EDD3-4F1A-89A6-345290E70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 xmlns:a16="http://schemas.microsoft.com/office/drawing/2014/main" id="{225488C2-1481-42C0-AE4D-4052F7EFF7F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 xmlns:a16="http://schemas.microsoft.com/office/drawing/2014/main" id="{84F224FC-B0FB-4A2E-A9BD-0F7CFB241D6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 xmlns:a16="http://schemas.microsoft.com/office/drawing/2014/main" id="{D04F68AF-F37B-4407-8471-E549ADCFAAE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 xmlns:a16="http://schemas.microsoft.com/office/drawing/2014/main" id="{6030291B-8F7B-4D02-A35F-561C0DAA8A3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 xmlns:a16="http://schemas.microsoft.com/office/drawing/2014/main" id="{3E961417-D5BB-4D51-8FD8-3402284256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 xmlns:a16="http://schemas.microsoft.com/office/drawing/2014/main" id="{133EAFF3-FE9C-4606-89F9-19982C0FE98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 xmlns:a16="http://schemas.microsoft.com/office/drawing/2014/main" id="{01882DC7-070C-47B0-B378-FA112A6CACE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 xmlns:a16="http://schemas.microsoft.com/office/drawing/2014/main" id="{BDF1B4B0-0A75-4538-A610-7272090817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 xmlns:a16="http://schemas.microsoft.com/office/drawing/2014/main" id="{6E4AD28E-F206-45E2-9B00-A2E68FFB43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 xmlns:a16="http://schemas.microsoft.com/office/drawing/2014/main" id="{735023C8-4EFD-461A-8FFD-C780358566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 xmlns:a16="http://schemas.microsoft.com/office/drawing/2014/main" id="{7FFEB6B5-C11C-4B5F-BCC4-C86C5659E66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
        <p:nvSpPr>
          <p:cNvPr id="5" name="Zástupný obsah 2">
            <a:extLst>
              <a:ext uri="{FF2B5EF4-FFF2-40B4-BE49-F238E27FC236}">
                <a16:creationId xmlns="" xmlns:a16="http://schemas.microsoft.com/office/drawing/2014/main" id="{7A77AABB-2FD6-7572-A3E3-5390335CC39C}"/>
              </a:ext>
            </a:extLst>
          </p:cNvPr>
          <p:cNvSpPr txBox="1">
            <a:spLocks/>
          </p:cNvSpPr>
          <p:nvPr/>
        </p:nvSpPr>
        <p:spPr>
          <a:xfrm>
            <a:off x="721113" y="19780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CH" dirty="0"/>
          </a:p>
        </p:txBody>
      </p:sp>
      <p:sp>
        <p:nvSpPr>
          <p:cNvPr id="33" name="TextovéPole 32">
            <a:extLst>
              <a:ext uri="{FF2B5EF4-FFF2-40B4-BE49-F238E27FC236}">
                <a16:creationId xmlns="" xmlns:a16="http://schemas.microsoft.com/office/drawing/2014/main" id="{A9BF44D1-DD25-E400-8051-3FF66BC167DA}"/>
              </a:ext>
            </a:extLst>
          </p:cNvPr>
          <p:cNvSpPr txBox="1"/>
          <p:nvPr/>
        </p:nvSpPr>
        <p:spPr>
          <a:xfrm>
            <a:off x="1109546" y="63562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CH" sz="1200" dirty="0">
              <a:latin typeface="Source Sans Pro"/>
              <a:ea typeface="Source Sans Pro"/>
            </a:endParaRPr>
          </a:p>
        </p:txBody>
      </p:sp>
      <p:graphicFrame>
        <p:nvGraphicFramePr>
          <p:cNvPr id="8" name="Zástupný obsah 2">
            <a:extLst>
              <a:ext uri="{FF2B5EF4-FFF2-40B4-BE49-F238E27FC236}">
                <a16:creationId xmlns="" xmlns:a16="http://schemas.microsoft.com/office/drawing/2014/main" id="{B0887421-3167-CDF7-7027-6E5C4DAB0687}"/>
              </a:ext>
            </a:extLst>
          </p:cNvPr>
          <p:cNvGraphicFramePr>
            <a:graphicFrameLocks noGrp="1"/>
          </p:cNvGraphicFramePr>
          <p:nvPr>
            <p:ph idx="1"/>
            <p:extLst>
              <p:ext uri="{D42A27DB-BD31-4B8C-83A1-F6EECF244321}">
                <p14:modId xmlns="" xmlns:p14="http://schemas.microsoft.com/office/powerpoint/2010/main" val="3041089001"/>
              </p:ext>
            </p:extLst>
          </p:nvPr>
        </p:nvGraphicFramePr>
        <p:xfrm>
          <a:off x="268154" y="716105"/>
          <a:ext cx="521717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634127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88">
            <a:extLst>
              <a:ext uri="{FF2B5EF4-FFF2-40B4-BE49-F238E27FC236}">
                <a16:creationId xmlns="" xmlns:a16="http://schemas.microsoft.com/office/drawing/2014/main" id="{89C6B508-0B2C-4D80-99F6-BC8C9C69341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85511" y="805742"/>
            <a:ext cx="3647770" cy="3193211"/>
            <a:chOff x="1674895" y="1345036"/>
            <a:chExt cx="5428610" cy="4210939"/>
          </a:xfrm>
        </p:grpSpPr>
        <p:sp>
          <p:nvSpPr>
            <p:cNvPr id="90" name="Rectangle 89">
              <a:extLst>
                <a:ext uri="{FF2B5EF4-FFF2-40B4-BE49-F238E27FC236}">
                  <a16:creationId xmlns="" xmlns:a16="http://schemas.microsoft.com/office/drawing/2014/main" id="{EA54034F-F9B1-4048-9AEF-C7AB9905396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90">
              <a:extLst>
                <a:ext uri="{FF2B5EF4-FFF2-40B4-BE49-F238E27FC236}">
                  <a16:creationId xmlns="" xmlns:a16="http://schemas.microsoft.com/office/drawing/2014/main" id="{F583F029-E06B-49B5-9779-2E8CEFD77C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49" name="Rectangle 92">
            <a:extLst>
              <a:ext uri="{FF2B5EF4-FFF2-40B4-BE49-F238E27FC236}">
                <a16:creationId xmlns="" xmlns:a16="http://schemas.microsoft.com/office/drawing/2014/main" id="{CAEBFCD5-5356-4326-8D39-8235A46CD7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95315" y="685805"/>
            <a:ext cx="3624947" cy="319321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 xmlns:a16="http://schemas.microsoft.com/office/drawing/2014/main" id="{63EF2386-BB7B-73D7-332E-C8F1258C1A88}"/>
              </a:ext>
            </a:extLst>
          </p:cNvPr>
          <p:cNvSpPr>
            <a:spLocks noGrp="1"/>
          </p:cNvSpPr>
          <p:nvPr>
            <p:ph type="title"/>
          </p:nvPr>
        </p:nvSpPr>
        <p:spPr>
          <a:xfrm>
            <a:off x="740584" y="859808"/>
            <a:ext cx="3543197" cy="2878986"/>
          </a:xfrm>
        </p:spPr>
        <p:txBody>
          <a:bodyPr vert="horz" lIns="91440" tIns="45720" rIns="91440" bIns="45720" rtlCol="0" anchor="ctr">
            <a:normAutofit/>
          </a:bodyPr>
          <a:lstStyle/>
          <a:p>
            <a:pPr algn="ctr"/>
            <a:r>
              <a:rPr lang="en-US" dirty="0">
                <a:latin typeface="Modern Love"/>
              </a:rPr>
              <a:t>Willy Oullette et Valentin Dumas</a:t>
            </a:r>
          </a:p>
        </p:txBody>
      </p:sp>
      <p:grpSp>
        <p:nvGrpSpPr>
          <p:cNvPr id="95" name="Graphic 38">
            <a:extLst>
              <a:ext uri="{FF2B5EF4-FFF2-40B4-BE49-F238E27FC236}">
                <a16:creationId xmlns="" xmlns:a16="http://schemas.microsoft.com/office/drawing/2014/main" id="{6B67BE95-96EF-433C-9F29-B0732AA6B6A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17004"/>
            <a:ext cx="1370098" cy="508993"/>
            <a:chOff x="2267504" y="2540250"/>
            <a:chExt cx="1990951" cy="739640"/>
          </a:xfrm>
          <a:solidFill>
            <a:schemeClr val="tx1"/>
          </a:solidFill>
        </p:grpSpPr>
        <p:sp>
          <p:nvSpPr>
            <p:cNvPr id="150" name="Freeform: Shape 95">
              <a:extLst>
                <a:ext uri="{FF2B5EF4-FFF2-40B4-BE49-F238E27FC236}">
                  <a16:creationId xmlns="" xmlns:a16="http://schemas.microsoft.com/office/drawing/2014/main" id="{AD324976-1596-4B76-A61C-5626816B24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97" name="Freeform: Shape 96">
              <a:extLst>
                <a:ext uri="{FF2B5EF4-FFF2-40B4-BE49-F238E27FC236}">
                  <a16:creationId xmlns="" xmlns:a16="http://schemas.microsoft.com/office/drawing/2014/main" id="{C44DEF24-FB22-48A2-8257-B97AD7E1AAE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99" name="Graphic 38">
            <a:extLst>
              <a:ext uri="{FF2B5EF4-FFF2-40B4-BE49-F238E27FC236}">
                <a16:creationId xmlns="" xmlns:a16="http://schemas.microsoft.com/office/drawing/2014/main" id="{36C5CE76-F42E-4B75-84C4-A9B2C8CE837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17004"/>
            <a:ext cx="1370098" cy="508993"/>
            <a:chOff x="2267504" y="2540250"/>
            <a:chExt cx="1990951" cy="739640"/>
          </a:xfrm>
          <a:solidFill>
            <a:schemeClr val="tx1">
              <a:alpha val="60000"/>
            </a:schemeClr>
          </a:solidFill>
        </p:grpSpPr>
        <p:sp>
          <p:nvSpPr>
            <p:cNvPr id="151" name="Freeform: Shape 99">
              <a:extLst>
                <a:ext uri="{FF2B5EF4-FFF2-40B4-BE49-F238E27FC236}">
                  <a16:creationId xmlns="" xmlns:a16="http://schemas.microsoft.com/office/drawing/2014/main" id="{F62D2BF9-9B3C-4B4B-B525-BFABA8B44A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01" name="Freeform: Shape 100">
              <a:extLst>
                <a:ext uri="{FF2B5EF4-FFF2-40B4-BE49-F238E27FC236}">
                  <a16:creationId xmlns="" xmlns:a16="http://schemas.microsoft.com/office/drawing/2014/main" id="{5022D0D2-0602-4CB2-97D5-418641B4FE8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03" name="Graphic 4">
            <a:extLst>
              <a:ext uri="{FF2B5EF4-FFF2-40B4-BE49-F238E27FC236}">
                <a16:creationId xmlns="" xmlns:a16="http://schemas.microsoft.com/office/drawing/2014/main" id="{D6E8B984-55B9-4A62-A043-997D00F0AE0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689048" y="2445529"/>
            <a:ext cx="849365" cy="849366"/>
            <a:chOff x="5829300" y="3162300"/>
            <a:chExt cx="532256" cy="532257"/>
          </a:xfrm>
          <a:solidFill>
            <a:srgbClr val="FFFFFF"/>
          </a:solidFill>
        </p:grpSpPr>
        <p:sp>
          <p:nvSpPr>
            <p:cNvPr id="152" name="Freeform: Shape 103">
              <a:extLst>
                <a:ext uri="{FF2B5EF4-FFF2-40B4-BE49-F238E27FC236}">
                  <a16:creationId xmlns="" xmlns:a16="http://schemas.microsoft.com/office/drawing/2014/main" id="{D4FAF4A8-82EB-4F6F-B601-43EBF0BD127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 xmlns:a16="http://schemas.microsoft.com/office/drawing/2014/main" id="{26F2473F-E069-4558-9B41-E285BBE030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53" name="Freeform: Shape 105">
              <a:extLst>
                <a:ext uri="{FF2B5EF4-FFF2-40B4-BE49-F238E27FC236}">
                  <a16:creationId xmlns="" xmlns:a16="http://schemas.microsoft.com/office/drawing/2014/main" id="{FC9A4A76-2C9F-486C-9663-6A30A022DE9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 xmlns:a16="http://schemas.microsoft.com/office/drawing/2014/main" id="{88431DC7-D4CB-479A-AFA4-5B0C597A2E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54" name="Freeform: Shape 107">
              <a:extLst>
                <a:ext uri="{FF2B5EF4-FFF2-40B4-BE49-F238E27FC236}">
                  <a16:creationId xmlns="" xmlns:a16="http://schemas.microsoft.com/office/drawing/2014/main" id="{30755DA1-6F28-4612-A4A7-B915468C6D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 xmlns:a16="http://schemas.microsoft.com/office/drawing/2014/main" id="{4616ED79-5475-49E6-A5FE-8D9DB12FB0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55" name="Freeform: Shape 109">
              <a:extLst>
                <a:ext uri="{FF2B5EF4-FFF2-40B4-BE49-F238E27FC236}">
                  <a16:creationId xmlns="" xmlns:a16="http://schemas.microsoft.com/office/drawing/2014/main" id="{21DCEB47-7140-4682-8DBF-7667BE28FC9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 xmlns:a16="http://schemas.microsoft.com/office/drawing/2014/main" id="{EA931BD3-5A56-42F2-B6B5-647B28D1CF9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56" name="Freeform: Shape 111">
              <a:extLst>
                <a:ext uri="{FF2B5EF4-FFF2-40B4-BE49-F238E27FC236}">
                  <a16:creationId xmlns="" xmlns:a16="http://schemas.microsoft.com/office/drawing/2014/main" id="{820E4C8E-4190-498D-9556-6DA668A81F9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 xmlns:a16="http://schemas.microsoft.com/office/drawing/2014/main" id="{54B2F30F-0B57-4D60-A087-CD6A471F68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61" name="Freeform: Shape 113">
              <a:extLst>
                <a:ext uri="{FF2B5EF4-FFF2-40B4-BE49-F238E27FC236}">
                  <a16:creationId xmlns="" xmlns:a16="http://schemas.microsoft.com/office/drawing/2014/main" id="{FC5E8C73-ED41-4214-AEE6-3C5F493846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 xmlns:a16="http://schemas.microsoft.com/office/drawing/2014/main" id="{B1F94534-FE3E-476C-870B-E714E4A668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 xmlns:a16="http://schemas.microsoft.com/office/drawing/2014/main" id="{8DE6C1B0-4D58-4937-B2B7-B1207CA18F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118" name="Graphic 4">
            <a:extLst>
              <a:ext uri="{FF2B5EF4-FFF2-40B4-BE49-F238E27FC236}">
                <a16:creationId xmlns="" xmlns:a16="http://schemas.microsoft.com/office/drawing/2014/main" id="{DDFA5A3F-B050-4826-ACB4-F634DD12C7B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689048" y="2445529"/>
            <a:ext cx="849365" cy="849366"/>
            <a:chOff x="5829300" y="3162300"/>
            <a:chExt cx="532256" cy="532257"/>
          </a:xfrm>
          <a:solidFill>
            <a:schemeClr val="tx1"/>
          </a:solidFill>
        </p:grpSpPr>
        <p:sp>
          <p:nvSpPr>
            <p:cNvPr id="119" name="Freeform: Shape 118">
              <a:extLst>
                <a:ext uri="{FF2B5EF4-FFF2-40B4-BE49-F238E27FC236}">
                  <a16:creationId xmlns="" xmlns:a16="http://schemas.microsoft.com/office/drawing/2014/main" id="{C45D7489-248E-4EB2-A887-30A9C396E6B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 xmlns:a16="http://schemas.microsoft.com/office/drawing/2014/main" id="{AB6BF832-C29A-4992-8772-6B33118C5A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62" name="Freeform: Shape 120">
              <a:extLst>
                <a:ext uri="{FF2B5EF4-FFF2-40B4-BE49-F238E27FC236}">
                  <a16:creationId xmlns="" xmlns:a16="http://schemas.microsoft.com/office/drawing/2014/main" id="{5E06C84D-D026-40FC-A1FB-0482450B6E9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63" name="Freeform: Shape 121">
              <a:extLst>
                <a:ext uri="{FF2B5EF4-FFF2-40B4-BE49-F238E27FC236}">
                  <a16:creationId xmlns="" xmlns:a16="http://schemas.microsoft.com/office/drawing/2014/main" id="{32D9620B-AA48-430C-BACC-01BF1B1281F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64" name="Freeform: Shape 122">
              <a:extLst>
                <a:ext uri="{FF2B5EF4-FFF2-40B4-BE49-F238E27FC236}">
                  <a16:creationId xmlns="" xmlns:a16="http://schemas.microsoft.com/office/drawing/2014/main" id="{0C7842E4-3E00-4846-B285-345F6B324B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65" name="Freeform: Shape 123">
              <a:extLst>
                <a:ext uri="{FF2B5EF4-FFF2-40B4-BE49-F238E27FC236}">
                  <a16:creationId xmlns="" xmlns:a16="http://schemas.microsoft.com/office/drawing/2014/main" id="{F120E203-7898-4AE9-A9E5-F5C3644152E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66" name="Freeform: Shape 124">
              <a:extLst>
                <a:ext uri="{FF2B5EF4-FFF2-40B4-BE49-F238E27FC236}">
                  <a16:creationId xmlns="" xmlns:a16="http://schemas.microsoft.com/office/drawing/2014/main" id="{06A5C8C3-E77D-410A-8D95-0B15B8E61D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67" name="Freeform: Shape 125">
              <a:extLst>
                <a:ext uri="{FF2B5EF4-FFF2-40B4-BE49-F238E27FC236}">
                  <a16:creationId xmlns="" xmlns:a16="http://schemas.microsoft.com/office/drawing/2014/main" id="{8E9CE1FB-B266-47D2-A0AC-79D1DDBAA69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68" name="Freeform: Shape 126">
              <a:extLst>
                <a:ext uri="{FF2B5EF4-FFF2-40B4-BE49-F238E27FC236}">
                  <a16:creationId xmlns="" xmlns:a16="http://schemas.microsoft.com/office/drawing/2014/main" id="{B8862FCB-5370-44C9-803F-017FF89393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 xmlns:a16="http://schemas.microsoft.com/office/drawing/2014/main" id="{D1EC218E-7E2A-4304-96EA-1A7AA046E7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 xmlns:a16="http://schemas.microsoft.com/office/drawing/2014/main" id="{C6904051-0B1B-4340-8A1F-FC345A500A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 xmlns:a16="http://schemas.microsoft.com/office/drawing/2014/main" id="{8D8B68CD-1F5B-4E19-A474-4290A7386CA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 xmlns:a16="http://schemas.microsoft.com/office/drawing/2014/main" id="{A219F1BA-F2AD-4C0B-B881-AF7702BFA0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57" name="TextovéPole 56">
            <a:extLst>
              <a:ext uri="{FF2B5EF4-FFF2-40B4-BE49-F238E27FC236}">
                <a16:creationId xmlns="" xmlns:a16="http://schemas.microsoft.com/office/drawing/2014/main" id="{B1F612CD-EE7B-8213-ABCB-0B14F7A698AE}"/>
              </a:ext>
            </a:extLst>
          </p:cNvPr>
          <p:cNvSpPr txBox="1"/>
          <p:nvPr/>
        </p:nvSpPr>
        <p:spPr>
          <a:xfrm>
            <a:off x="449766" y="6415668"/>
            <a:ext cx="107070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fr-CH" dirty="0">
                <a:ea typeface="Source Sans Pro"/>
              </a:rPr>
              <a:t>TREMBLAY, Michel. </a:t>
            </a:r>
            <a:r>
              <a:rPr lang="fr-CH" i="1" dirty="0">
                <a:ea typeface="Source Sans Pro"/>
              </a:rPr>
              <a:t>Le trou dans le mur</a:t>
            </a:r>
            <a:r>
              <a:rPr lang="fr-CH" dirty="0">
                <a:ea typeface="Source Sans Pro"/>
              </a:rPr>
              <a:t>. Montréal: </a:t>
            </a:r>
            <a:r>
              <a:rPr lang="fr-CH" dirty="0" err="1">
                <a:ea typeface="Source Sans Pro"/>
              </a:rPr>
              <a:t>Leméac</a:t>
            </a:r>
            <a:r>
              <a:rPr lang="fr-CH" dirty="0">
                <a:ea typeface="Source Sans Pro"/>
              </a:rPr>
              <a:t>, 2006. pp. 85, 88, 89, 119, 122, 128, 131.</a:t>
            </a:r>
            <a:endParaRPr lang="cs-CZ"/>
          </a:p>
        </p:txBody>
      </p:sp>
      <p:graphicFrame>
        <p:nvGraphicFramePr>
          <p:cNvPr id="132" name="Zástupný obsah 2">
            <a:extLst>
              <a:ext uri="{FF2B5EF4-FFF2-40B4-BE49-F238E27FC236}">
                <a16:creationId xmlns="" xmlns:a16="http://schemas.microsoft.com/office/drawing/2014/main" id="{9E504804-8E1C-0500-2573-80854457F7D4}"/>
              </a:ext>
            </a:extLst>
          </p:cNvPr>
          <p:cNvGraphicFramePr>
            <a:graphicFrameLocks noGrp="1"/>
          </p:cNvGraphicFramePr>
          <p:nvPr>
            <p:ph idx="1"/>
            <p:extLst>
              <p:ext uri="{D42A27DB-BD31-4B8C-83A1-F6EECF244321}">
                <p14:modId xmlns="" xmlns:p14="http://schemas.microsoft.com/office/powerpoint/2010/main" val="647617387"/>
              </p:ext>
            </p:extLst>
          </p:nvPr>
        </p:nvGraphicFramePr>
        <p:xfrm>
          <a:off x="4544392" y="248042"/>
          <a:ext cx="7353697" cy="5912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297438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aphic 185">
            <a:extLst>
              <a:ext uri="{FF2B5EF4-FFF2-40B4-BE49-F238E27FC236}">
                <a16:creationId xmlns="" xmlns:a16="http://schemas.microsoft.com/office/drawing/2014/main" id="{8A351602-3772-4279-B0D3-A523F6F6EAB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34" name="Freeform: Shape 33">
              <a:extLst>
                <a:ext uri="{FF2B5EF4-FFF2-40B4-BE49-F238E27FC236}">
                  <a16:creationId xmlns="" xmlns:a16="http://schemas.microsoft.com/office/drawing/2014/main" id="{A5AAAA75-5FFB-4C07-AD4A-3146773E6C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1479895E-3847-44BB-8404-28F14219FB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50E02F68-8149-4236-8D9F-6B550F78B93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956FCAAB-F073-4561-A484-42C7DD10DC2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6CF8DB94-87A3-43E9-9BBB-301CFF0FB0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0" name="Oval 39">
            <a:extLst>
              <a:ext uri="{FF2B5EF4-FFF2-40B4-BE49-F238E27FC236}">
                <a16:creationId xmlns="" xmlns:a16="http://schemas.microsoft.com/office/drawing/2014/main" id="{7D6BF779-0B8C-4CC2-9268-9506AD0C53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42" name="Rectangle 41">
            <a:extLst>
              <a:ext uri="{FF2B5EF4-FFF2-40B4-BE49-F238E27FC236}">
                <a16:creationId xmlns="" xmlns:a16="http://schemas.microsoft.com/office/drawing/2014/main" id="{3A397E3E-B90C-4D82-BAAA-36F7AC6A45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 xmlns:a16="http://schemas.microsoft.com/office/drawing/2014/main" id="{0F0C2E5D-B08F-4A99-9D15-59D33148FE0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247167"/>
            <a:ext cx="1861854" cy="717514"/>
            <a:chOff x="0" y="238499"/>
            <a:chExt cx="1861854" cy="717514"/>
          </a:xfrm>
        </p:grpSpPr>
        <p:grpSp>
          <p:nvGrpSpPr>
            <p:cNvPr id="45" name="Group 44">
              <a:extLst>
                <a:ext uri="{FF2B5EF4-FFF2-40B4-BE49-F238E27FC236}">
                  <a16:creationId xmlns="" xmlns:a16="http://schemas.microsoft.com/office/drawing/2014/main" id="{07B8F35D-FB89-4C40-8A99-E46DDA021326}"/>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0" y="238499"/>
              <a:ext cx="1861854" cy="717514"/>
              <a:chOff x="0" y="604259"/>
              <a:chExt cx="1861854" cy="717514"/>
            </a:xfrm>
            <a:solidFill>
              <a:srgbClr val="FFFFFF"/>
            </a:solidFill>
          </p:grpSpPr>
          <p:sp>
            <p:nvSpPr>
              <p:cNvPr id="49" name="Freeform: Shape 48">
                <a:extLst>
                  <a:ext uri="{FF2B5EF4-FFF2-40B4-BE49-F238E27FC236}">
                    <a16:creationId xmlns="" xmlns:a16="http://schemas.microsoft.com/office/drawing/2014/main" id="{E16C8D8F-10E9-4498-ABDB-0F923F8B68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50" name="Freeform: Shape 49">
                <a:extLst>
                  <a:ext uri="{FF2B5EF4-FFF2-40B4-BE49-F238E27FC236}">
                    <a16:creationId xmlns="" xmlns:a16="http://schemas.microsoft.com/office/drawing/2014/main" id="{1E5A83E3-8A11-4492-BB6E-F5F2240316F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46" name="Group 45">
              <a:extLst>
                <a:ext uri="{FF2B5EF4-FFF2-40B4-BE49-F238E27FC236}">
                  <a16:creationId xmlns="" xmlns:a16="http://schemas.microsoft.com/office/drawing/2014/main" id="{55FC669C-CD13-4F4A-AFFF-4029D34F2DBA}"/>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0" y="238499"/>
              <a:ext cx="1861854" cy="717514"/>
              <a:chOff x="0" y="604259"/>
              <a:chExt cx="1861854" cy="717514"/>
            </a:xfrm>
            <a:solidFill>
              <a:schemeClr val="tx1"/>
            </a:solidFill>
          </p:grpSpPr>
          <p:sp>
            <p:nvSpPr>
              <p:cNvPr id="47" name="Freeform: Shape 46">
                <a:extLst>
                  <a:ext uri="{FF2B5EF4-FFF2-40B4-BE49-F238E27FC236}">
                    <a16:creationId xmlns="" xmlns:a16="http://schemas.microsoft.com/office/drawing/2014/main" id="{6617B5AA-8A0D-41D3-B2EF-8BC53E3B7DF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48" name="Freeform: Shape 47">
                <a:extLst>
                  <a:ext uri="{FF2B5EF4-FFF2-40B4-BE49-F238E27FC236}">
                    <a16:creationId xmlns="" xmlns:a16="http://schemas.microsoft.com/office/drawing/2014/main" id="{572EB308-9A4E-4332-A908-22F2978D754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grpSp>
        <p:nvGrpSpPr>
          <p:cNvPr id="52" name="Group 51">
            <a:extLst>
              <a:ext uri="{FF2B5EF4-FFF2-40B4-BE49-F238E27FC236}">
                <a16:creationId xmlns="" xmlns:a16="http://schemas.microsoft.com/office/drawing/2014/main" id="{BB7A900B-006E-46F4-831E-5AABAEE45EE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64492" y="1103896"/>
            <a:ext cx="4965868" cy="4598497"/>
            <a:chOff x="1674895" y="1345036"/>
            <a:chExt cx="5428610" cy="4210939"/>
          </a:xfrm>
        </p:grpSpPr>
        <p:sp>
          <p:nvSpPr>
            <p:cNvPr id="53" name="Rectangle 52">
              <a:extLst>
                <a:ext uri="{FF2B5EF4-FFF2-40B4-BE49-F238E27FC236}">
                  <a16:creationId xmlns="" xmlns:a16="http://schemas.microsoft.com/office/drawing/2014/main" id="{2C1D3151-5F97-4860-B56C-C98BD62CC25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 xmlns:a16="http://schemas.microsoft.com/office/drawing/2014/main" id="{DAD33695-C117-4AEE-9AF5-65F13C6CC3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56" name="Rectangle 55">
            <a:extLst>
              <a:ext uri="{FF2B5EF4-FFF2-40B4-BE49-F238E27FC236}">
                <a16:creationId xmlns="" xmlns:a16="http://schemas.microsoft.com/office/drawing/2014/main" id="{90A7F83A-9728-4030-8E45-9ECF1ABCCC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4039" y="1073782"/>
            <a:ext cx="4860256" cy="452926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 xmlns:a16="http://schemas.microsoft.com/office/drawing/2014/main" id="{922955EF-5DDB-EA2C-C9A2-2AFEC48B3B36}"/>
              </a:ext>
            </a:extLst>
          </p:cNvPr>
          <p:cNvSpPr>
            <a:spLocks noGrp="1"/>
          </p:cNvSpPr>
          <p:nvPr>
            <p:ph type="title"/>
          </p:nvPr>
        </p:nvSpPr>
        <p:spPr>
          <a:xfrm>
            <a:off x="838200" y="1254952"/>
            <a:ext cx="4324642" cy="2939655"/>
          </a:xfrm>
        </p:spPr>
        <p:txBody>
          <a:bodyPr vert="horz" lIns="91440" tIns="45720" rIns="91440" bIns="45720" rtlCol="0" anchor="b">
            <a:normAutofit/>
          </a:bodyPr>
          <a:lstStyle/>
          <a:p>
            <a:pPr algn="ctr"/>
            <a:r>
              <a:rPr lang="en-US" sz="3800" b="1" cap="all" spc="1500" dirty="0">
                <a:latin typeface="Modern Love"/>
                <a:ea typeface="Source Sans Pro SemiBold"/>
              </a:rPr>
              <a:t>Jean-le-</a:t>
            </a:r>
            <a:r>
              <a:rPr lang="en-US" sz="3800" b="1" cap="all" spc="1500" dirty="0" err="1">
                <a:latin typeface="Modern Love"/>
                <a:ea typeface="Source Sans Pro SemiBold"/>
              </a:rPr>
              <a:t>Décollé</a:t>
            </a:r>
            <a:r>
              <a:rPr lang="en-US" sz="3800" b="1" cap="all" spc="1500" dirty="0">
                <a:latin typeface="Modern Love"/>
                <a:ea typeface="Source Sans Pro SemiBold"/>
              </a:rPr>
              <a:t> et Tooth-Pick</a:t>
            </a:r>
          </a:p>
        </p:txBody>
      </p:sp>
      <p:sp>
        <p:nvSpPr>
          <p:cNvPr id="58" name="Freeform: Shape 57">
            <a:extLst>
              <a:ext uri="{FF2B5EF4-FFF2-40B4-BE49-F238E27FC236}">
                <a16:creationId xmlns="" xmlns:a16="http://schemas.microsoft.com/office/drawing/2014/main" id="{A2B5CBEA-F125-49B6-8335-227C325B11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Freeform: Shape 59">
            <a:extLst>
              <a:ext uri="{FF2B5EF4-FFF2-40B4-BE49-F238E27FC236}">
                <a16:creationId xmlns="" xmlns:a16="http://schemas.microsoft.com/office/drawing/2014/main" id="{FEA9761C-7BB2-45E5-A5DB-A0B3536245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Oval 61">
            <a:extLst>
              <a:ext uri="{FF2B5EF4-FFF2-40B4-BE49-F238E27FC236}">
                <a16:creationId xmlns="" xmlns:a16="http://schemas.microsoft.com/office/drawing/2014/main" id="{4D1A5E71-B6B6-486A-8CDC-C7ABD9B903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7634" y="4727300"/>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Oval 63">
            <a:extLst>
              <a:ext uri="{FF2B5EF4-FFF2-40B4-BE49-F238E27FC236}">
                <a16:creationId xmlns="" xmlns:a16="http://schemas.microsoft.com/office/drawing/2014/main" id="{8E44D629-6B8E-4D88-A77E-149C0ED034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7634" y="4727300"/>
            <a:ext cx="319941" cy="31994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6" name="Graphic 185">
            <a:extLst>
              <a:ext uri="{FF2B5EF4-FFF2-40B4-BE49-F238E27FC236}">
                <a16:creationId xmlns="" xmlns:a16="http://schemas.microsoft.com/office/drawing/2014/main" id="{FB9739EB-7F66-433D-841F-AB3CD18700B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503907" y="5801515"/>
            <a:ext cx="1054466" cy="469689"/>
            <a:chOff x="9841624" y="4115729"/>
            <a:chExt cx="602169" cy="268223"/>
          </a:xfrm>
          <a:solidFill>
            <a:srgbClr val="FFFFFF"/>
          </a:solidFill>
        </p:grpSpPr>
        <p:sp>
          <p:nvSpPr>
            <p:cNvPr id="67" name="Freeform: Shape 66">
              <a:extLst>
                <a:ext uri="{FF2B5EF4-FFF2-40B4-BE49-F238E27FC236}">
                  <a16:creationId xmlns="" xmlns:a16="http://schemas.microsoft.com/office/drawing/2014/main" id="{104F2BBD-A005-4DCB-9566-F2351050BE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 xmlns:a16="http://schemas.microsoft.com/office/drawing/2014/main" id="{8B00DEC7-198B-49D1-98FD-018F3ECFCF4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 xmlns:a16="http://schemas.microsoft.com/office/drawing/2014/main" id="{F14DFC82-B3B3-468E-91B3-1302CFC684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 xmlns:a16="http://schemas.microsoft.com/office/drawing/2014/main" id="{D3250EFE-214E-4B8E-AF96-036A514FFB2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 xmlns:a16="http://schemas.microsoft.com/office/drawing/2014/main" id="{AD058EBE-D4A5-4C43-B170-6A451F87A7B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73" name="Graphic 185">
            <a:extLst>
              <a:ext uri="{FF2B5EF4-FFF2-40B4-BE49-F238E27FC236}">
                <a16:creationId xmlns="" xmlns:a16="http://schemas.microsoft.com/office/drawing/2014/main" id="{8B6BCBAB-41A5-4D6D-8C9B-55E3AA6FCC2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503907" y="5801515"/>
            <a:ext cx="1054466" cy="469689"/>
            <a:chOff x="9841624" y="4115729"/>
            <a:chExt cx="602169" cy="268223"/>
          </a:xfrm>
          <a:solidFill>
            <a:schemeClr val="tx1"/>
          </a:solidFill>
        </p:grpSpPr>
        <p:sp>
          <p:nvSpPr>
            <p:cNvPr id="74" name="Freeform: Shape 73">
              <a:extLst>
                <a:ext uri="{FF2B5EF4-FFF2-40B4-BE49-F238E27FC236}">
                  <a16:creationId xmlns="" xmlns:a16="http://schemas.microsoft.com/office/drawing/2014/main" id="{755217F1-B506-4443-A399-CFFA441CD62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 xmlns:a16="http://schemas.microsoft.com/office/drawing/2014/main" id="{CB8C0F31-7A0C-4630-A379-0B4719A1F73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 xmlns:a16="http://schemas.microsoft.com/office/drawing/2014/main" id="{12D43873-56D9-4AC1-AB59-A1E78D67971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 xmlns:a16="http://schemas.microsoft.com/office/drawing/2014/main" id="{1B2197D5-22E1-47CC-83CF-9E64CCD57C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 xmlns:a16="http://schemas.microsoft.com/office/drawing/2014/main" id="{05DC5D97-506B-47F6-B9A7-D8FA26C8851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5" name="Zástupný obsah 2">
            <a:extLst>
              <a:ext uri="{FF2B5EF4-FFF2-40B4-BE49-F238E27FC236}">
                <a16:creationId xmlns="" xmlns:a16="http://schemas.microsoft.com/office/drawing/2014/main" id="{DEE04EDC-032D-2C9C-F47B-8F5A81F125CC}"/>
              </a:ext>
            </a:extLst>
          </p:cNvPr>
          <p:cNvGraphicFramePr>
            <a:graphicFrameLocks noGrp="1"/>
          </p:cNvGraphicFramePr>
          <p:nvPr>
            <p:ph idx="1"/>
            <p:extLst>
              <p:ext uri="{D42A27DB-BD31-4B8C-83A1-F6EECF244321}">
                <p14:modId xmlns="" xmlns:p14="http://schemas.microsoft.com/office/powerpoint/2010/main" val="112967267"/>
              </p:ext>
            </p:extLst>
          </p:nvPr>
        </p:nvGraphicFramePr>
        <p:xfrm>
          <a:off x="5265606" y="400814"/>
          <a:ext cx="6571413" cy="5729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 name="TextovéPole 60">
            <a:extLst>
              <a:ext uri="{FF2B5EF4-FFF2-40B4-BE49-F238E27FC236}">
                <a16:creationId xmlns="" xmlns:a16="http://schemas.microsoft.com/office/drawing/2014/main" id="{05836D0E-4A2D-D728-D448-E11A319556D8}"/>
              </a:ext>
            </a:extLst>
          </p:cNvPr>
          <p:cNvSpPr txBox="1"/>
          <p:nvPr/>
        </p:nvSpPr>
        <p:spPr>
          <a:xfrm>
            <a:off x="115229" y="6415668"/>
            <a:ext cx="10349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H" dirty="0">
                <a:ea typeface="Source Sans Pro"/>
              </a:rPr>
              <a:t>TREMBLAY, Michel. </a:t>
            </a:r>
            <a:r>
              <a:rPr lang="fr-CH" i="1" dirty="0">
                <a:ea typeface="Source Sans Pro"/>
              </a:rPr>
              <a:t>Le trou dans le mur</a:t>
            </a:r>
            <a:r>
              <a:rPr lang="fr-CH" dirty="0">
                <a:ea typeface="Source Sans Pro"/>
              </a:rPr>
              <a:t>. Montréal: </a:t>
            </a:r>
            <a:r>
              <a:rPr lang="fr-CH" dirty="0" err="1">
                <a:ea typeface="Source Sans Pro"/>
              </a:rPr>
              <a:t>Leméac</a:t>
            </a:r>
            <a:r>
              <a:rPr lang="fr-CH" dirty="0">
                <a:ea typeface="Source Sans Pro"/>
              </a:rPr>
              <a:t>, 2006. pp. 144, 151, 156, 202, 209. </a:t>
            </a:r>
            <a:endParaRPr lang="cs-CZ" dirty="0"/>
          </a:p>
        </p:txBody>
      </p:sp>
    </p:spTree>
    <p:extLst>
      <p:ext uri="{BB962C8B-B14F-4D97-AF65-F5344CB8AC3E}">
        <p14:creationId xmlns="" xmlns:p14="http://schemas.microsoft.com/office/powerpoint/2010/main" val="3689101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obsah 2">
            <a:extLst>
              <a:ext uri="{FF2B5EF4-FFF2-40B4-BE49-F238E27FC236}">
                <a16:creationId xmlns="" xmlns:a16="http://schemas.microsoft.com/office/drawing/2014/main" id="{44197036-8C53-FD84-CC31-FAC430376DD4}"/>
              </a:ext>
            </a:extLst>
          </p:cNvPr>
          <p:cNvGraphicFramePr>
            <a:graphicFrameLocks noGrp="1"/>
          </p:cNvGraphicFramePr>
          <p:nvPr>
            <p:ph idx="1"/>
            <p:extLst>
              <p:ext uri="{D42A27DB-BD31-4B8C-83A1-F6EECF244321}">
                <p14:modId xmlns="" xmlns:p14="http://schemas.microsoft.com/office/powerpoint/2010/main" val="367954100"/>
              </p:ext>
            </p:extLst>
          </p:nvPr>
        </p:nvGraphicFramePr>
        <p:xfrm>
          <a:off x="838200" y="88488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TextovéPole 22">
            <a:extLst>
              <a:ext uri="{FF2B5EF4-FFF2-40B4-BE49-F238E27FC236}">
                <a16:creationId xmlns="" xmlns:a16="http://schemas.microsoft.com/office/drawing/2014/main" id="{1C926D8D-0EAE-24CC-E194-7DC09DE7F828}"/>
              </a:ext>
            </a:extLst>
          </p:cNvPr>
          <p:cNvSpPr txBox="1"/>
          <p:nvPr/>
        </p:nvSpPr>
        <p:spPr>
          <a:xfrm>
            <a:off x="321734" y="6323660"/>
            <a:ext cx="553719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H" sz="1200" dirty="0">
                <a:ea typeface="+mn-lt"/>
                <a:cs typeface="+mn-lt"/>
              </a:rPr>
              <a:t>TREMBLAY, Michel. </a:t>
            </a:r>
            <a:r>
              <a:rPr lang="fr-CH" sz="1200" i="1" dirty="0">
                <a:ea typeface="+mn-lt"/>
                <a:cs typeface="+mn-lt"/>
              </a:rPr>
              <a:t>Le trou dans le mur</a:t>
            </a:r>
            <a:r>
              <a:rPr lang="fr-CH" sz="1200" dirty="0">
                <a:ea typeface="+mn-lt"/>
                <a:cs typeface="+mn-lt"/>
              </a:rPr>
              <a:t>. Montréal: </a:t>
            </a:r>
            <a:r>
              <a:rPr lang="fr-CH" sz="1200" dirty="0" err="1">
                <a:ea typeface="+mn-lt"/>
                <a:cs typeface="+mn-lt"/>
              </a:rPr>
              <a:t>Leméac</a:t>
            </a:r>
            <a:r>
              <a:rPr lang="fr-CH" sz="1200" dirty="0">
                <a:ea typeface="+mn-lt"/>
                <a:cs typeface="+mn-lt"/>
              </a:rPr>
              <a:t>, 2006. pp. 27,28,30,105. </a:t>
            </a:r>
            <a:endParaRPr lang="cs-CZ" dirty="0"/>
          </a:p>
        </p:txBody>
      </p:sp>
    </p:spTree>
    <p:extLst>
      <p:ext uri="{BB962C8B-B14F-4D97-AF65-F5344CB8AC3E}">
        <p14:creationId xmlns="" xmlns:p14="http://schemas.microsoft.com/office/powerpoint/2010/main" val="2541437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unkyShapesVTI" id="{A7F40C41-3FB2-45B0-B0D6-DFB7FDD9B7AD}" vid="{C49381A0-09CD-46EE-B141-E2CDD87ABFE3}"/>
    </a:ext>
  </a:extLst>
</a:theme>
</file>

<file path=docProps/app.xml><?xml version="1.0" encoding="utf-8"?>
<Properties xmlns="http://schemas.openxmlformats.org/officeDocument/2006/extended-properties" xmlns:vt="http://schemas.openxmlformats.org/officeDocument/2006/docPropsVTypes">
  <TotalTime>218</TotalTime>
  <Words>288</Words>
  <Application>Microsoft Office PowerPoint</Application>
  <PresentationFormat>Vlastná</PresentationFormat>
  <Paragraphs>39</Paragraphs>
  <Slides>11</Slides>
  <Notes>0</Notes>
  <HiddenSlides>0</HiddenSlides>
  <MMClips>0</MMClips>
  <ScaleCrop>false</ScaleCrop>
  <HeadingPairs>
    <vt:vector size="4" baseType="variant">
      <vt:variant>
        <vt:lpstr>Motív</vt:lpstr>
      </vt:variant>
      <vt:variant>
        <vt:i4>1</vt:i4>
      </vt:variant>
      <vt:variant>
        <vt:lpstr>Nadpisy snímok</vt:lpstr>
      </vt:variant>
      <vt:variant>
        <vt:i4>11</vt:i4>
      </vt:variant>
    </vt:vector>
  </HeadingPairs>
  <TitlesOfParts>
    <vt:vector size="12" baseType="lpstr">
      <vt:lpstr>FunkyShapesVTI</vt:lpstr>
      <vt:lpstr>Le Trou dans le Mur</vt:lpstr>
      <vt:lpstr>Le contenu</vt:lpstr>
      <vt:lpstr>Michel Tremblay</vt:lpstr>
      <vt:lpstr>Snímka 4</vt:lpstr>
      <vt:lpstr>Snímka 5</vt:lpstr>
      <vt:lpstr>« J’ai besoin de ton pardon pour me sortir du maudit purgatoire dans lequel on m’a enfermée depuis si longtemps. »  « […] Tooth-Pick a voulu me faire taire et, comme ça y arrivait souvent, y a agi avant de réfléchir».    TREMBLAY, Michel. Le trou dans le mur. Montréal: Leméac, 2006. pp. 66, 67. </vt:lpstr>
      <vt:lpstr>Willy Oullette et Valentin Dumas</vt:lpstr>
      <vt:lpstr>Jean-le-Décollé et Tooth-Pick</vt:lpstr>
      <vt:lpstr>Snímka 9</vt:lpstr>
      <vt:lpstr>TREMBLAY, Michel. Le trou dans le mur. Montréal: Leméac, 2006. p. 23. </vt:lpstr>
      <vt:lpstr>Merci pour votre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title>
  <dc:creator/>
  <cp:lastModifiedBy>mima</cp:lastModifiedBy>
  <cp:revision>361</cp:revision>
  <dcterms:created xsi:type="dcterms:W3CDTF">2022-03-24T21:03:28Z</dcterms:created>
  <dcterms:modified xsi:type="dcterms:W3CDTF">2022-04-23T12:17:59Z</dcterms:modified>
</cp:coreProperties>
</file>