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402" r:id="rId2"/>
    <p:sldId id="353" r:id="rId3"/>
    <p:sldId id="354" r:id="rId4"/>
    <p:sldId id="356" r:id="rId5"/>
    <p:sldId id="359" r:id="rId6"/>
    <p:sldId id="358" r:id="rId7"/>
    <p:sldId id="357" r:id="rId8"/>
    <p:sldId id="388" r:id="rId9"/>
    <p:sldId id="355" r:id="rId10"/>
    <p:sldId id="360" r:id="rId11"/>
    <p:sldId id="361" r:id="rId12"/>
    <p:sldId id="362" r:id="rId13"/>
    <p:sldId id="365" r:id="rId14"/>
    <p:sldId id="366" r:id="rId15"/>
    <p:sldId id="404" r:id="rId16"/>
    <p:sldId id="403" r:id="rId17"/>
    <p:sldId id="405" r:id="rId18"/>
    <p:sldId id="409" r:id="rId19"/>
    <p:sldId id="406" r:id="rId20"/>
    <p:sldId id="408" r:id="rId21"/>
    <p:sldId id="407" r:id="rId22"/>
    <p:sldId id="410" r:id="rId23"/>
    <p:sldId id="411" r:id="rId24"/>
    <p:sldId id="412" r:id="rId25"/>
    <p:sldId id="414" r:id="rId26"/>
    <p:sldId id="413" r:id="rId27"/>
    <p:sldId id="415" r:id="rId28"/>
    <p:sldId id="417" r:id="rId29"/>
    <p:sldId id="416" r:id="rId30"/>
    <p:sldId id="418" r:id="rId31"/>
    <p:sldId id="419" r:id="rId32"/>
    <p:sldId id="420" r:id="rId33"/>
    <p:sldId id="421" r:id="rId34"/>
    <p:sldId id="424" r:id="rId35"/>
    <p:sldId id="436" r:id="rId36"/>
    <p:sldId id="437" r:id="rId37"/>
    <p:sldId id="438" r:id="rId38"/>
    <p:sldId id="426" r:id="rId39"/>
    <p:sldId id="439" r:id="rId40"/>
    <p:sldId id="440" r:id="rId41"/>
    <p:sldId id="441" r:id="rId42"/>
    <p:sldId id="423" r:id="rId43"/>
    <p:sldId id="442" r:id="rId44"/>
    <p:sldId id="443" r:id="rId45"/>
    <p:sldId id="444" r:id="rId46"/>
    <p:sldId id="422" r:id="rId47"/>
    <p:sldId id="427" r:id="rId48"/>
    <p:sldId id="428" r:id="rId49"/>
    <p:sldId id="434" r:id="rId50"/>
    <p:sldId id="429" r:id="rId51"/>
    <p:sldId id="430" r:id="rId52"/>
    <p:sldId id="431" r:id="rId53"/>
    <p:sldId id="432" r:id="rId54"/>
    <p:sldId id="433" r:id="rId55"/>
    <p:sldId id="367" r:id="rId56"/>
    <p:sldId id="379" r:id="rId57"/>
    <p:sldId id="385" r:id="rId58"/>
    <p:sldId id="376" r:id="rId59"/>
    <p:sldId id="377" r:id="rId60"/>
    <p:sldId id="378" r:id="rId61"/>
    <p:sldId id="381" r:id="rId62"/>
    <p:sldId id="386" r:id="rId63"/>
    <p:sldId id="390" r:id="rId64"/>
    <p:sldId id="391" r:id="rId65"/>
    <p:sldId id="380" r:id="rId66"/>
    <p:sldId id="398" r:id="rId67"/>
    <p:sldId id="435" r:id="rId68"/>
    <p:sldId id="258" r:id="rId69"/>
  </p:sldIdLst>
  <p:sldSz cx="9144000" cy="6858000" type="screen4x3"/>
  <p:notesSz cx="6858000" cy="9144000"/>
  <p:custDataLst>
    <p:tags r:id="rId7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9A7CD6-4F21-4B70-BA47-04FE10DA705D}" type="slidenum">
              <a:rPr lang="ru-RU" altLang="cs-CZ"/>
              <a:pPr eaLnBrk="1" hangingPunct="1"/>
              <a:t>33</a:t>
            </a:fld>
            <a:endParaRPr lang="ru-RU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770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3E0C1B-7452-479B-9720-F9D6B7305701}" type="slidenum">
              <a:rPr lang="ru-RU" altLang="cs-CZ"/>
              <a:pPr eaLnBrk="1" hangingPunct="1"/>
              <a:t>57</a:t>
            </a:fld>
            <a:endParaRPr lang="ru-RU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857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33B389-2296-43A6-A3AE-5AAD294B513F}" type="slidenum">
              <a:rPr lang="ru-RU" altLang="cs-CZ"/>
              <a:pPr eaLnBrk="1" hangingPunct="1"/>
              <a:t>62</a:t>
            </a:fld>
            <a:endParaRPr lang="ru-RU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8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68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openlibrary.org/dev/docs/api/covers" TargetMode="External"/><Relationship Id="rId3" Type="http://schemas.openxmlformats.org/officeDocument/2006/relationships/hyperlink" Target="http://aleph.muni.cz/F/?func=find-b&amp;request=rss&amp;find_code=WRD&amp;adjacent=N&amp;local_base=FSS&amp;x=0&amp;y=0&amp;filter_code_1=WLN&amp;filter_request_1=&amp;filter_code_2=WYR&amp;filter_request_2=&amp;filter_code_3=WYR&amp;filter_request_3=&amp;filter_code_4=WFM&amp;filter_request_4=&amp;filter_code_4=GN" TargetMode="External"/><Relationship Id="rId7" Type="http://schemas.openxmlformats.org/officeDocument/2006/relationships/hyperlink" Target="http://www.obalkyknih.cz/" TargetMode="External"/><Relationship Id="rId2" Type="http://schemas.openxmlformats.org/officeDocument/2006/relationships/hyperlink" Target="http://aleph.vkol.cz/F/?func=full-set-set&amp;set_number=011253&amp;set_entry=000005&amp;format=9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yndetics.com/" TargetMode="External"/><Relationship Id="rId5" Type="http://schemas.openxmlformats.org/officeDocument/2006/relationships/hyperlink" Target="http://aws.amazon.com/documentation/" TargetMode="External"/><Relationship Id="rId4" Type="http://schemas.openxmlformats.org/officeDocument/2006/relationships/hyperlink" Target="http://knihovna.phil.muni.cz/katalo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ialssolutions.com/en/services/aquabrows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gram.cz/article.do?articleId=1442" TargetMode="External"/><Relationship Id="rId2" Type="http://schemas.openxmlformats.org/officeDocument/2006/relationships/hyperlink" Target="http://cs.wikipedia.org/wiki/Vyhled%C3%A1vac%C3%AD_oper%C3%A1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c.gov/standards/sru/sru1-1archive/cql.html" TargetMode="External"/><Relationship Id="rId4" Type="http://schemas.openxmlformats.org/officeDocument/2006/relationships/hyperlink" Target="http://www.indexdata.com/yaz/doc/tools.html#CC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ata.cz/" TargetMode="External"/><Relationship Id="rId2" Type="http://schemas.openxmlformats.org/officeDocument/2006/relationships/hyperlink" Target="http://www.exlibrisgro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ufind.mzk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osmotron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katalog.cbvk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endelu.cz/" TargetMode="External"/><Relationship Id="rId2" Type="http://schemas.openxmlformats.org/officeDocument/2006/relationships/hyperlink" Target="http://www.kpsy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katalog.kfbz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ta.cz/Clavius/" TargetMode="External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katalog.kjm.cz:8080/Carmen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rizovatka.koha.cloud/" TargetMode="External"/><Relationship Id="rId2" Type="http://schemas.openxmlformats.org/officeDocument/2006/relationships/hyperlink" Target="http://www.liblime.com/liblimekoh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evergreencatalog.com/eg/opac/home" TargetMode="External"/><Relationship Id="rId2" Type="http://schemas.openxmlformats.org/officeDocument/2006/relationships/hyperlink" Target="http://www.open-i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vufind.mzk.cz/" TargetMode="External"/><Relationship Id="rId2" Type="http://schemas.openxmlformats.org/officeDocument/2006/relationships/hyperlink" Target="http://www.vufin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ndeca.com/byIndustry/media/libraries.html" TargetMode="External"/><Relationship Id="rId2" Type="http://schemas.openxmlformats.org/officeDocument/2006/relationships/hyperlink" Target="http://www.lib.ncsu.edu/catalog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s://www.oclc.org/en/worldcat-local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read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thing.com/users.php" TargetMode="External"/><Relationship Id="rId2" Type="http://schemas.openxmlformats.org/officeDocument/2006/relationships/hyperlink" Target="http://www.librarythin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b/OL6980091M/Tom_Sawyer_abroad." TargetMode="External"/><Relationship Id="rId2" Type="http://schemas.openxmlformats.org/officeDocument/2006/relationships/hyperlink" Target="http://www.openlibrary.org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thesocialopac.net/" TargetMode="External"/><Relationship Id="rId2" Type="http://schemas.openxmlformats.org/officeDocument/2006/relationships/hyperlink" Target="http://about.scriblio.net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aros.cz/opacy-nove-generace-ii-%E2%80%93-virgobeta-a-vufind" TargetMode="External"/><Relationship Id="rId2" Type="http://schemas.openxmlformats.org/officeDocument/2006/relationships/hyperlink" Target="http://www.ikaros.cz/opacy-nove-generace-i-%E2%80%93-aquabrowser-a-worldcat-loc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opacy-nove-generace-iv-%E2%80%93-scriblio-a-sopac" TargetMode="External"/><Relationship Id="rId4" Type="http://schemas.openxmlformats.org/officeDocument/2006/relationships/hyperlink" Target="http://www.ikaros.cz/opacy-nove-generace-iii-%E2%80%93-evergreen-a-koha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kos.cz/data/xinha/sdruk/ks2012/KKS_2012_sbornik_final.pdf" TargetMode="External"/><Relationship Id="rId2" Type="http://schemas.openxmlformats.org/officeDocument/2006/relationships/hyperlink" Target="opensource.knihovna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net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.uk/" TargetMode="External"/><Relationship Id="rId7" Type="http://schemas.openxmlformats.org/officeDocument/2006/relationships/hyperlink" Target="http://www.snk.sk/?on-line-katalog-snk" TargetMode="External"/><Relationship Id="rId2" Type="http://schemas.openxmlformats.org/officeDocument/2006/relationships/hyperlink" Target="http://www.libdex.com/count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r.ru/eng/opac/" TargetMode="External"/><Relationship Id="rId5" Type="http://schemas.openxmlformats.org/officeDocument/2006/relationships/hyperlink" Target="https://portal.d-nb.de/" TargetMode="External"/><Relationship Id="rId4" Type="http://schemas.openxmlformats.org/officeDocument/2006/relationships/hyperlink" Target="http://catalog.loc.gov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aleph18.lib.cas.cz/F/?func=file&amp;file_name=find-b&amp;local_base=KNA" TargetMode="External"/><Relationship Id="rId3" Type="http://schemas.openxmlformats.org/officeDocument/2006/relationships/hyperlink" Target="http://www.caslin.cz/uvod/view?set_language=cs" TargetMode="External"/><Relationship Id="rId7" Type="http://schemas.openxmlformats.org/officeDocument/2006/relationships/hyperlink" Target="http://skuk.cuni.cz/" TargetMode="External"/><Relationship Id="rId2" Type="http://schemas.openxmlformats.org/officeDocument/2006/relationships/hyperlink" Target="http://skc.nk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Documents%20and%20Settings/krcal/Local%20Settings/Temp/aleph.muni.cz" TargetMode="External"/><Relationship Id="rId5" Type="http://schemas.openxmlformats.org/officeDocument/2006/relationships/hyperlink" Target="http://195.47.9.6/opac" TargetMode="External"/><Relationship Id="rId10" Type="http://schemas.openxmlformats.org/officeDocument/2006/relationships/hyperlink" Target="http://sc.vpk.cz/cgi-bin/vpk/cat/find" TargetMode="External"/><Relationship Id="rId4" Type="http://schemas.openxmlformats.org/officeDocument/2006/relationships/hyperlink" Target="http://www.skat.cz/" TargetMode="External"/><Relationship Id="rId9" Type="http://schemas.openxmlformats.org/officeDocument/2006/relationships/hyperlink" Target="http://www.medvik.cz/medvik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://search.theeuropeanlibrar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rubrika/zahranicni-souborne-katalogy" TargetMode="External"/><Relationship Id="rId4" Type="http://schemas.openxmlformats.org/officeDocument/2006/relationships/hyperlink" Target="http://www.knihovny.net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ebarchiv.cz/" TargetMode="External"/><Relationship Id="rId2" Type="http://schemas.openxmlformats.org/officeDocument/2006/relationships/hyperlink" Target="http://www.nkp.cz/o-knihovne/odborne-cinnosti/zpracovani-fondu/katalogizacni-politika/novcnb-uvod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knihovny.cz" TargetMode="Externa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bibline.cz/" TargetMode="External"/><Relationship Id="rId13" Type="http://schemas.openxmlformats.org/officeDocument/2006/relationships/hyperlink" Target="http://www.czso.cz/csu/nsp.nsf/i/home" TargetMode="External"/><Relationship Id="rId3" Type="http://schemas.openxmlformats.org/officeDocument/2006/relationships/hyperlink" Target="http://europa.eu/index_cs.htm" TargetMode="External"/><Relationship Id="rId7" Type="http://schemas.openxmlformats.org/officeDocument/2006/relationships/hyperlink" Target="http://tech.knihovny.cz/" TargetMode="External"/><Relationship Id="rId12" Type="http://schemas.openxmlformats.org/officeDocument/2006/relationships/hyperlink" Target="http://www.econlib.cz/" TargetMode="External"/><Relationship Id="rId2" Type="http://schemas.openxmlformats.org/officeDocument/2006/relationships/hyperlink" Target="http://www.edu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.knihovny.cz/" TargetMode="External"/><Relationship Id="rId11" Type="http://schemas.openxmlformats.org/officeDocument/2006/relationships/hyperlink" Target="http://www.agronavigator.cz/" TargetMode="External"/><Relationship Id="rId5" Type="http://schemas.openxmlformats.org/officeDocument/2006/relationships/hyperlink" Target="http://irel.knihovny.cz/" TargetMode="External"/><Relationship Id="rId10" Type="http://schemas.openxmlformats.org/officeDocument/2006/relationships/hyperlink" Target="http://www.medvik.cz/" TargetMode="External"/><Relationship Id="rId4" Type="http://schemas.openxmlformats.org/officeDocument/2006/relationships/hyperlink" Target="http://nno.ecn.cz/" TargetMode="External"/><Relationship Id="rId9" Type="http://schemas.openxmlformats.org/officeDocument/2006/relationships/hyperlink" Target="http://fyzport.fjfi.cvut.cz/index.php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kiv.knihovny.cz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19. </a:t>
            </a:r>
            <a:r>
              <a:rPr lang="cs-CZ" b="1" smtClean="0">
                <a:latin typeface="Tahoma" panose="020B0604030504040204" pitchFamily="34" charset="0"/>
              </a:rPr>
              <a:t>dubna </a:t>
            </a:r>
            <a:r>
              <a:rPr lang="cs-CZ" b="1" smtClean="0">
                <a:latin typeface="Tahoma" panose="020B0604030504040204" pitchFamily="34" charset="0"/>
              </a:rPr>
              <a:t>2023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5.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Katalogy knihoven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Historie OPAC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USA 70. léta, GB 80. léta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3 generace katalogů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1. generace</a:t>
            </a:r>
            <a:r>
              <a:rPr lang="cs-CZ" altLang="cs-CZ"/>
              <a:t> - nestandardiz. bibliografické záznamy, jednoduché vyhledávání (autor, název,…), dotazy přes příkazový řádek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2. generace</a:t>
            </a:r>
            <a:r>
              <a:rPr lang="cs-CZ" altLang="cs-CZ"/>
              <a:t> - aplikace a databáze, větší možnosti vyhledávání, např. Aleph, TSeries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3. generace</a:t>
            </a:r>
            <a:r>
              <a:rPr lang="cs-CZ" altLang="cs-CZ"/>
              <a:t> – databáze oddělená od  aplikace, důraz na výsledky vyhledávání (řazení, vážení podpojmů, relevance, důraz na hodnocení uživatelů,…), hyperkatalogy (souborné k., propojování), sdílená katalogizace, externí obsah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???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souborné katalogy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propojování na e-zdroje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fulltext (např. SFX)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sdílená katalogizace, přebírání záznamů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obohacování obsahu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obálky, obsahy, audio, video, obrázky, hodnocení, statistiky, recenze, anotace, RSS (novinky), příklady: </a:t>
            </a:r>
            <a:r>
              <a:rPr lang="cs-CZ" altLang="cs-CZ">
                <a:hlinkClick r:id="rId2"/>
              </a:rPr>
              <a:t>SVKOL</a:t>
            </a:r>
            <a:r>
              <a:rPr lang="cs-CZ" altLang="cs-CZ"/>
              <a:t>, </a:t>
            </a:r>
            <a:r>
              <a:rPr lang="cs-CZ" altLang="cs-CZ">
                <a:hlinkClick r:id="rId3"/>
              </a:rPr>
              <a:t>MU</a:t>
            </a:r>
            <a:r>
              <a:rPr lang="cs-CZ" altLang="cs-CZ"/>
              <a:t>, </a:t>
            </a:r>
            <a:r>
              <a:rPr lang="cs-CZ" altLang="cs-CZ">
                <a:hlinkClick r:id="rId4"/>
              </a:rPr>
              <a:t>Beth</a:t>
            </a:r>
            <a:endParaRPr lang="cs-CZ" altLang="cs-CZ"/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řešení: </a:t>
            </a:r>
            <a:r>
              <a:rPr lang="cs-CZ" altLang="cs-CZ">
                <a:hlinkClick r:id="rId5"/>
              </a:rPr>
              <a:t>Amazon</a:t>
            </a:r>
            <a:r>
              <a:rPr lang="cs-CZ" altLang="cs-CZ"/>
              <a:t>, </a:t>
            </a:r>
            <a:r>
              <a:rPr lang="cs-CZ" altLang="cs-CZ">
                <a:hlinkClick r:id="rId6"/>
              </a:rPr>
              <a:t>Syndetics</a:t>
            </a:r>
            <a:r>
              <a:rPr lang="cs-CZ" altLang="cs-CZ"/>
              <a:t>, </a:t>
            </a:r>
            <a:r>
              <a:rPr lang="cs-CZ" altLang="cs-CZ">
                <a:hlinkClick r:id="rId7"/>
              </a:rPr>
              <a:t>Obálkyknih.cz</a:t>
            </a:r>
            <a:r>
              <a:rPr lang="cs-CZ" altLang="cs-CZ"/>
              <a:t> (nově i obsahy), OpenLibrary - </a:t>
            </a:r>
            <a:r>
              <a:rPr lang="cs-CZ" altLang="cs-CZ">
                <a:hlinkClick r:id="rId8"/>
              </a:rPr>
              <a:t>covers</a:t>
            </a:r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vylepšené vyhledávání</a:t>
            </a:r>
          </a:p>
          <a:p>
            <a:pPr lvl="1" eaLnBrk="1" hangingPunct="1"/>
            <a:r>
              <a:rPr lang="cs-CZ" altLang="cs-CZ"/>
              <a:t>vyhledávání jako v Googlu</a:t>
            </a:r>
          </a:p>
          <a:p>
            <a:pPr lvl="1" eaLnBrk="1" hangingPunct="1"/>
            <a:r>
              <a:rPr lang="cs-CZ" altLang="cs-CZ"/>
              <a:t>pokročilé formy vyhledávání</a:t>
            </a:r>
          </a:p>
          <a:p>
            <a:pPr lvl="1" eaLnBrk="1" hangingPunct="1"/>
            <a:r>
              <a:rPr lang="cs-CZ" altLang="cs-CZ"/>
              <a:t>našeptávače, fasetové vyhledávání</a:t>
            </a:r>
          </a:p>
          <a:p>
            <a:pPr lvl="1" eaLnBrk="1" hangingPunct="1"/>
            <a:r>
              <a:rPr lang="cs-CZ" altLang="cs-CZ"/>
              <a:t>kontrola pravopisu a lingvistická analýza</a:t>
            </a:r>
          </a:p>
          <a:p>
            <a:pPr lvl="1" eaLnBrk="1" hangingPunct="1"/>
            <a:r>
              <a:rPr lang="cs-CZ" altLang="cs-CZ"/>
              <a:t>dotazy v přirozeném jazyce</a:t>
            </a:r>
          </a:p>
          <a:p>
            <a:pPr eaLnBrk="1" hangingPunct="1"/>
            <a:r>
              <a:rPr lang="cs-CZ" altLang="cs-CZ"/>
              <a:t>přehledné výsledky vyhledávání</a:t>
            </a:r>
          </a:p>
          <a:p>
            <a:pPr lvl="1" eaLnBrk="1" hangingPunct="1"/>
            <a:r>
              <a:rPr lang="cs-CZ" altLang="cs-CZ"/>
              <a:t>relevance, hodnocení uživatelů</a:t>
            </a:r>
          </a:p>
          <a:p>
            <a:pPr lvl="1" eaLnBrk="1" hangingPunct="1"/>
            <a:r>
              <a:rPr lang="cs-CZ" altLang="cs-CZ"/>
              <a:t>vizualizace - </a:t>
            </a:r>
            <a:r>
              <a:rPr lang="cs-CZ" altLang="cs-CZ">
                <a:hlinkClick r:id="rId2"/>
              </a:rPr>
              <a:t>Aquabrowser</a:t>
            </a:r>
            <a:endParaRPr lang="cs-CZ" altLang="cs-CZ"/>
          </a:p>
          <a:p>
            <a:pPr eaLnBrk="1" hangingPunct="1"/>
            <a:r>
              <a:rPr lang="cs-CZ" altLang="cs-CZ"/>
              <a:t>bezbariérový přístup</a:t>
            </a:r>
          </a:p>
          <a:p>
            <a:pPr lvl="1" eaLnBrk="1" hangingPunct="1"/>
            <a:r>
              <a:rPr lang="cs-CZ" altLang="cs-CZ"/>
              <a:t>mluvící rozhraní pro nevidomé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Vyhledávání v katalogu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jednoduché, pokročilé</a:t>
            </a:r>
          </a:p>
          <a:p>
            <a:pPr eaLnBrk="1" hangingPunct="1"/>
            <a:r>
              <a:rPr lang="cs-CZ" altLang="cs-CZ">
                <a:hlinkClick r:id="rId2"/>
              </a:rPr>
              <a:t>booleovské operátory</a:t>
            </a:r>
            <a:endParaRPr lang="cs-CZ" altLang="cs-CZ"/>
          </a:p>
          <a:p>
            <a:pPr lvl="1" eaLnBrk="1" hangingPunct="1"/>
            <a:r>
              <a:rPr lang="cs-CZ" altLang="cs-CZ"/>
              <a:t>AND, OR, NOT, XOR</a:t>
            </a:r>
          </a:p>
          <a:p>
            <a:pPr eaLnBrk="1" hangingPunct="1"/>
            <a:r>
              <a:rPr lang="cs-CZ" altLang="cs-CZ">
                <a:hlinkClick r:id="rId3"/>
              </a:rPr>
              <a:t>proximitní operátory</a:t>
            </a:r>
            <a:endParaRPr lang="cs-CZ" altLang="cs-CZ"/>
          </a:p>
          <a:p>
            <a:pPr lvl="1" eaLnBrk="1" hangingPunct="1"/>
            <a:r>
              <a:rPr lang="cs-CZ" altLang="cs-CZ"/>
              <a:t>NEAR, WITHIN, PRE, SAME, fráze</a:t>
            </a:r>
          </a:p>
          <a:p>
            <a:pPr eaLnBrk="1" hangingPunct="1"/>
            <a:r>
              <a:rPr lang="cs-CZ" altLang="cs-CZ"/>
              <a:t>dotazovací jazyky (</a:t>
            </a:r>
            <a:r>
              <a:rPr lang="cs-CZ" altLang="cs-CZ">
                <a:hlinkClick r:id="rId4"/>
              </a:rPr>
              <a:t>CCL</a:t>
            </a:r>
            <a:r>
              <a:rPr lang="cs-CZ" altLang="cs-CZ"/>
              <a:t>, </a:t>
            </a:r>
            <a:r>
              <a:rPr lang="cs-CZ" altLang="cs-CZ">
                <a:hlinkClick r:id="rId5"/>
              </a:rPr>
              <a:t>CQL</a:t>
            </a:r>
            <a:r>
              <a:rPr lang="cs-CZ" altLang="cs-CZ"/>
              <a:t>)</a:t>
            </a:r>
          </a:p>
          <a:p>
            <a:pPr eaLnBrk="1" hangingPunct="1"/>
            <a:r>
              <a:rPr lang="cs-CZ" altLang="cs-CZ"/>
              <a:t>listování, rejstříky</a:t>
            </a:r>
          </a:p>
          <a:p>
            <a:pPr eaLnBrk="1" hangingPunct="1"/>
            <a:r>
              <a:rPr lang="cs-CZ" altLang="cs-CZ"/>
              <a:t>vizualizace</a:t>
            </a:r>
          </a:p>
          <a:p>
            <a:pPr eaLnBrk="1" hangingPunct="1"/>
            <a:r>
              <a:rPr lang="cs-CZ" altLang="cs-CZ"/>
              <a:t>našeptávače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Ukázky katalogů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08" y="20367"/>
            <a:ext cx="5856872" cy="67210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12560" y="659735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dirty="0"/>
              <a:t>Zdroj: http://www.exlibrisgroup.com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20112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knihovní systém od </a:t>
            </a:r>
            <a:r>
              <a:rPr lang="cs-CZ" dirty="0">
                <a:hlinkClick r:id="rId2"/>
              </a:rPr>
              <a:t>Exlibris</a:t>
            </a:r>
            <a:r>
              <a:rPr lang="cs-CZ" dirty="0"/>
              <a:t> (</a:t>
            </a:r>
            <a:r>
              <a:rPr lang="cs-CZ" dirty="0" err="1">
                <a:hlinkClick r:id="rId3"/>
              </a:rPr>
              <a:t>Multidata</a:t>
            </a:r>
            <a:r>
              <a:rPr lang="cs-CZ" dirty="0"/>
              <a:t>)</a:t>
            </a:r>
          </a:p>
          <a:p>
            <a:r>
              <a:rPr lang="cs-CZ" dirty="0"/>
              <a:t>na trhu přes 20 let</a:t>
            </a:r>
          </a:p>
          <a:p>
            <a:r>
              <a:rPr lang="cs-CZ" dirty="0"/>
              <a:t>instalace v instituci</a:t>
            </a:r>
          </a:p>
          <a:p>
            <a:r>
              <a:rPr lang="cs-CZ" dirty="0"/>
              <a:t>modulární systém</a:t>
            </a:r>
          </a:p>
          <a:p>
            <a:pPr lvl="1"/>
            <a:r>
              <a:rPr lang="cs-CZ" dirty="0"/>
              <a:t>modul OPAC</a:t>
            </a:r>
          </a:p>
          <a:p>
            <a:endParaRPr lang="cs-CZ" dirty="0"/>
          </a:p>
        </p:txBody>
      </p:sp>
      <p:pic>
        <p:nvPicPr>
          <p:cNvPr id="1026" name="Picture 2" descr="Logo Ale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7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r>
              <a:rPr lang="cs-CZ" dirty="0"/>
              <a:t> OPAC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24744"/>
            <a:ext cx="7796527" cy="56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r>
              <a:rPr lang="cs-CZ" dirty="0"/>
              <a:t> OPAC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 forem vyhledávání</a:t>
            </a:r>
          </a:p>
          <a:p>
            <a:r>
              <a:rPr lang="cs-CZ" dirty="0"/>
              <a:t>defaultní řazení dle roku</a:t>
            </a:r>
          </a:p>
          <a:p>
            <a:r>
              <a:rPr lang="cs-CZ" dirty="0"/>
              <a:t>detail záznamu a jednotky</a:t>
            </a:r>
          </a:p>
          <a:p>
            <a:pPr lvl="1"/>
            <a:r>
              <a:rPr lang="cs-CZ" dirty="0"/>
              <a:t>statusy výpůjčky</a:t>
            </a:r>
          </a:p>
          <a:p>
            <a:pPr lvl="1"/>
            <a:r>
              <a:rPr lang="cs-CZ" dirty="0"/>
              <a:t>signatury a lokace</a:t>
            </a:r>
          </a:p>
          <a:p>
            <a:r>
              <a:rPr lang="cs-CZ" dirty="0"/>
              <a:t>čtenářské konto</a:t>
            </a:r>
          </a:p>
          <a:p>
            <a:pPr lvl="1"/>
            <a:r>
              <a:rPr lang="cs-CZ" dirty="0"/>
              <a:t>prodloužení knih</a:t>
            </a:r>
          </a:p>
          <a:p>
            <a:pPr lvl="1"/>
            <a:r>
              <a:rPr lang="cs-CZ" dirty="0"/>
              <a:t>rezervace</a:t>
            </a:r>
          </a:p>
          <a:p>
            <a:pPr lvl="1"/>
            <a:r>
              <a:rPr lang="cs-CZ" dirty="0"/>
              <a:t>objednávky ze skladu</a:t>
            </a:r>
          </a:p>
          <a:p>
            <a:r>
              <a:rPr lang="cs-CZ" dirty="0"/>
              <a:t>doplňkové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89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Katalogy knihoven</a:t>
            </a:r>
            <a:endParaRPr lang="uk-UA" altLang="cs-CZ" sz="7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zejména akademické a vědecké knihovny</a:t>
            </a:r>
          </a:p>
          <a:p>
            <a:r>
              <a:rPr lang="cs-CZ" dirty="0"/>
              <a:t>Národní knihovna, MZK, NTK,…</a:t>
            </a:r>
          </a:p>
        </p:txBody>
      </p:sp>
    </p:spTree>
    <p:extLst>
      <p:ext uri="{BB962C8B-B14F-4D97-AF65-F5344CB8AC3E}">
        <p14:creationId xmlns:p14="http://schemas.microsoft.com/office/powerpoint/2010/main" val="2760504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Primo, Alma, </a:t>
            </a:r>
            <a:r>
              <a:rPr lang="cs-CZ" dirty="0" err="1"/>
              <a:t>VuFind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Primo – </a:t>
            </a:r>
            <a:r>
              <a:rPr lang="cs-CZ" dirty="0" err="1"/>
              <a:t>discovery</a:t>
            </a:r>
            <a:r>
              <a:rPr lang="cs-CZ" dirty="0"/>
              <a:t> služba</a:t>
            </a:r>
          </a:p>
          <a:p>
            <a:r>
              <a:rPr lang="cs-CZ" dirty="0"/>
              <a:t>Alma – </a:t>
            </a:r>
            <a:r>
              <a:rPr lang="cs-CZ" dirty="0" err="1"/>
              <a:t>cloudová</a:t>
            </a:r>
            <a:r>
              <a:rPr lang="cs-CZ" dirty="0"/>
              <a:t> služba</a:t>
            </a:r>
          </a:p>
          <a:p>
            <a:r>
              <a:rPr lang="cs-CZ" dirty="0" err="1"/>
              <a:t>VuFind</a:t>
            </a:r>
            <a:r>
              <a:rPr lang="cs-CZ" dirty="0"/>
              <a:t> – moderní rozhraní, </a:t>
            </a:r>
            <a:r>
              <a:rPr lang="cs-CZ" dirty="0" err="1"/>
              <a:t>opensource</a:t>
            </a:r>
            <a:r>
              <a:rPr lang="cs-CZ" dirty="0"/>
              <a:t>, např. </a:t>
            </a:r>
            <a:r>
              <a:rPr lang="cs-CZ" dirty="0">
                <a:hlinkClick r:id="rId2"/>
              </a:rPr>
              <a:t>MZK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135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Cosmotron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Česko – slovenská firma</a:t>
            </a:r>
          </a:p>
          <a:p>
            <a:r>
              <a:rPr lang="cs-CZ" dirty="0"/>
              <a:t>v ČR – veřejné a vědecké knihovny</a:t>
            </a:r>
          </a:p>
          <a:p>
            <a:r>
              <a:rPr lang="cs-CZ" dirty="0"/>
              <a:t>v SK – i akademické</a:t>
            </a:r>
          </a:p>
          <a:p>
            <a:r>
              <a:rPr lang="cs-CZ" dirty="0" err="1"/>
              <a:t>Advanced</a:t>
            </a:r>
            <a:r>
              <a:rPr lang="cs-CZ" dirty="0"/>
              <a:t> Rapid </a:t>
            </a:r>
            <a:r>
              <a:rPr lang="cs-CZ" dirty="0" err="1"/>
              <a:t>Library</a:t>
            </a:r>
            <a:r>
              <a:rPr lang="cs-CZ" dirty="0"/>
              <a:t> – knihovní systém</a:t>
            </a:r>
          </a:p>
          <a:p>
            <a:pPr lvl="1"/>
            <a:r>
              <a:rPr lang="cs-CZ" dirty="0"/>
              <a:t>modulární řešení</a:t>
            </a:r>
          </a:p>
          <a:p>
            <a:pPr lvl="1"/>
            <a:r>
              <a:rPr lang="cs-CZ" dirty="0"/>
              <a:t>instalace u klienta</a:t>
            </a:r>
          </a:p>
          <a:p>
            <a:pPr lvl="1"/>
            <a:r>
              <a:rPr lang="cs-CZ" dirty="0"/>
              <a:t>nabízejí i webovou aplikaci (jednodušší)</a:t>
            </a:r>
          </a:p>
          <a:p>
            <a:pPr lvl="1"/>
            <a:r>
              <a:rPr lang="cs-CZ" dirty="0"/>
              <a:t>online katalog IPAC</a:t>
            </a:r>
          </a:p>
        </p:txBody>
      </p:sp>
      <p:pic>
        <p:nvPicPr>
          <p:cNvPr id="3074" name="Picture 2" descr="Cosmot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572"/>
            <a:ext cx="27241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45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- IPAC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Úvodní strá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17654" cy="49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13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- IPAC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ukázka: </a:t>
            </a:r>
            <a:r>
              <a:rPr lang="cs-CZ" dirty="0">
                <a:hlinkClick r:id="rId2"/>
              </a:rPr>
              <a:t>http://katalog.cbvk.cz/</a:t>
            </a:r>
            <a:endParaRPr lang="cs-CZ" dirty="0"/>
          </a:p>
          <a:p>
            <a:r>
              <a:rPr lang="cs-CZ" dirty="0"/>
              <a:t>4 druhy vyhledávání</a:t>
            </a:r>
          </a:p>
          <a:p>
            <a:pPr lvl="1"/>
            <a:r>
              <a:rPr lang="cs-CZ" dirty="0"/>
              <a:t>předmětové vyhledávání</a:t>
            </a:r>
          </a:p>
          <a:p>
            <a:r>
              <a:rPr lang="cs-CZ" dirty="0"/>
              <a:t>fasety</a:t>
            </a:r>
          </a:p>
          <a:p>
            <a:r>
              <a:rPr lang="cs-CZ" dirty="0"/>
              <a:t>čtenářské konto</a:t>
            </a:r>
          </a:p>
          <a:p>
            <a:r>
              <a:rPr lang="cs-CZ" dirty="0"/>
              <a:t>zasílání novinek</a:t>
            </a:r>
          </a:p>
          <a:p>
            <a:r>
              <a:rPr lang="cs-CZ" dirty="0"/>
              <a:t>košík a </a:t>
            </a:r>
            <a:r>
              <a:rPr lang="cs-CZ" dirty="0" err="1"/>
              <a:t>bookmark</a:t>
            </a:r>
            <a:r>
              <a:rPr lang="cs-CZ" dirty="0"/>
              <a:t> (sdílení)</a:t>
            </a:r>
          </a:p>
          <a:p>
            <a:r>
              <a:rPr lang="cs-CZ" dirty="0"/>
              <a:t>trvalý odkaz</a:t>
            </a:r>
          </a:p>
        </p:txBody>
      </p:sp>
    </p:spTree>
    <p:extLst>
      <p:ext uri="{BB962C8B-B14F-4D97-AF65-F5344CB8AC3E}">
        <p14:creationId xmlns:p14="http://schemas.microsoft.com/office/powerpoint/2010/main" val="46934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Čtenářské konto - 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Konto &amp;ccaron;tená&amp;rcaron;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232504"/>
            <a:ext cx="7872903" cy="30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Moje dokume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84" y="1196975"/>
            <a:ext cx="7874852" cy="38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39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KP-</a:t>
            </a:r>
            <a:r>
              <a:rPr lang="cs-CZ" dirty="0" err="1">
                <a:hlinkClick r:id="rId2"/>
              </a:rPr>
              <a:t>Sys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firma</a:t>
            </a:r>
          </a:p>
          <a:p>
            <a:r>
              <a:rPr lang="cs-CZ" dirty="0"/>
              <a:t>knihovní systémy</a:t>
            </a:r>
          </a:p>
          <a:p>
            <a:pPr lvl="1"/>
            <a:r>
              <a:rPr lang="cs-CZ" dirty="0"/>
              <a:t>KP-</a:t>
            </a:r>
            <a:r>
              <a:rPr lang="cs-CZ" dirty="0" err="1"/>
              <a:t>Win</a:t>
            </a:r>
            <a:r>
              <a:rPr lang="cs-CZ" dirty="0"/>
              <a:t> SQL</a:t>
            </a:r>
          </a:p>
          <a:p>
            <a:pPr lvl="1"/>
            <a:r>
              <a:rPr lang="cs-CZ" dirty="0" err="1"/>
              <a:t>Verbis</a:t>
            </a:r>
            <a:endParaRPr lang="cs-CZ" dirty="0"/>
          </a:p>
          <a:p>
            <a:r>
              <a:rPr lang="cs-CZ" dirty="0"/>
              <a:t>knihovní katalog </a:t>
            </a:r>
            <a:r>
              <a:rPr lang="cs-CZ" dirty="0" err="1"/>
              <a:t>Portaro</a:t>
            </a:r>
            <a:endParaRPr lang="cs-CZ" dirty="0"/>
          </a:p>
          <a:p>
            <a:pPr lvl="1"/>
            <a:r>
              <a:rPr lang="cs-CZ" dirty="0"/>
              <a:t>ukázka</a:t>
            </a:r>
            <a:r>
              <a:rPr lang="en-US" dirty="0"/>
              <a:t> #1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https://katalog.mendelu.cz/</a:t>
            </a:r>
            <a:endParaRPr lang="cs-CZ" dirty="0"/>
          </a:p>
          <a:p>
            <a:pPr lvl="1"/>
            <a:r>
              <a:rPr lang="cs-CZ" dirty="0"/>
              <a:t>ukázka </a:t>
            </a:r>
            <a:r>
              <a:rPr lang="en-US" dirty="0"/>
              <a:t>#2: </a:t>
            </a:r>
            <a:r>
              <a:rPr lang="cs-CZ" dirty="0">
                <a:hlinkClick r:id="rId4"/>
              </a:rPr>
              <a:t>http://katalog.kfbz.cz/</a:t>
            </a:r>
            <a:endParaRPr lang="en-US" dirty="0"/>
          </a:p>
          <a:p>
            <a:pPr marL="709613" lvl="1" indent="0">
              <a:buNone/>
            </a:pPr>
            <a:endParaRPr lang="cs-CZ" dirty="0"/>
          </a:p>
          <a:p>
            <a:pPr marL="709613" lvl="1" indent="0">
              <a:buNone/>
            </a:pPr>
            <a:endParaRPr lang="cs-CZ" dirty="0"/>
          </a:p>
        </p:txBody>
      </p:sp>
      <p:pic>
        <p:nvPicPr>
          <p:cNvPr id="5122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85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55" y="1106129"/>
            <a:ext cx="7560828" cy="57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5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druhy vyhledávání</a:t>
            </a:r>
          </a:p>
          <a:p>
            <a:r>
              <a:rPr lang="cs-CZ" dirty="0"/>
              <a:t>integrované vyhledávání v dalších knihovnách</a:t>
            </a:r>
          </a:p>
          <a:p>
            <a:pPr lvl="1"/>
            <a:r>
              <a:rPr lang="cs-CZ" dirty="0"/>
              <a:t>Z39.50, webové služby</a:t>
            </a:r>
          </a:p>
          <a:p>
            <a:r>
              <a:rPr lang="cs-CZ" dirty="0" err="1"/>
              <a:t>customizace</a:t>
            </a:r>
            <a:endParaRPr lang="cs-CZ" dirty="0"/>
          </a:p>
          <a:p>
            <a:r>
              <a:rPr lang="cs-CZ" dirty="0"/>
              <a:t>statistiky</a:t>
            </a:r>
          </a:p>
          <a:p>
            <a:r>
              <a:rPr lang="cs-CZ" dirty="0"/>
              <a:t>systém doporučování dokumentů</a:t>
            </a:r>
          </a:p>
          <a:p>
            <a:pPr lvl="1"/>
            <a:r>
              <a:rPr lang="cs-CZ" dirty="0"/>
              <a:t>novinky, oblíbené, nejpůjčovanější,…</a:t>
            </a:r>
          </a:p>
          <a:p>
            <a:r>
              <a:rPr lang="cs-CZ" dirty="0"/>
              <a:t>rejstříky a hesláře (např. </a:t>
            </a:r>
            <a:r>
              <a:rPr lang="cs-CZ" dirty="0" err="1"/>
              <a:t>MeSH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982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Co je katalog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sekundární zdroj informací</a:t>
            </a:r>
          </a:p>
          <a:p>
            <a:pPr eaLnBrk="1" hangingPunct="1"/>
            <a:r>
              <a:rPr lang="cs-CZ" altLang="cs-CZ"/>
              <a:t>soubor katalogizačních záznamů dokumentů, které instituce</a:t>
            </a:r>
          </a:p>
          <a:p>
            <a:pPr lvl="1" eaLnBrk="1" hangingPunct="1"/>
            <a:r>
              <a:rPr lang="cs-CZ" altLang="cs-CZ"/>
              <a:t>uchovává ve svých fondech</a:t>
            </a:r>
          </a:p>
          <a:p>
            <a:pPr lvl="1" eaLnBrk="1" hangingPunct="1"/>
            <a:r>
              <a:rPr lang="cs-CZ" altLang="cs-CZ"/>
              <a:t>trvale nebo dočasně zpřístupňuje</a:t>
            </a:r>
          </a:p>
          <a:p>
            <a:pPr eaLnBrk="1" hangingPunct="1"/>
            <a:r>
              <a:rPr lang="cs-CZ" altLang="cs-CZ"/>
              <a:t>pravidla tvorby (AACR2)</a:t>
            </a:r>
          </a:p>
          <a:p>
            <a:pPr eaLnBrk="1" hangingPunct="1"/>
            <a:r>
              <a:rPr lang="cs-CZ" altLang="cs-CZ"/>
              <a:t>formát (MARC21, UniMarc,…)</a:t>
            </a:r>
          </a:p>
          <a:p>
            <a:pPr lvl="1" eaLnBrk="1" hangingPunct="1"/>
            <a:endParaRPr lang="cs-CZ" alt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Lanius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firma</a:t>
            </a:r>
          </a:p>
          <a:p>
            <a:r>
              <a:rPr lang="cs-CZ" dirty="0"/>
              <a:t>řešení pro malé knihovny</a:t>
            </a:r>
          </a:p>
          <a:p>
            <a:r>
              <a:rPr lang="cs-CZ" dirty="0"/>
              <a:t>knihovní systémy</a:t>
            </a:r>
          </a:p>
          <a:p>
            <a:pPr lvl="1"/>
            <a:r>
              <a:rPr lang="cs-CZ" dirty="0"/>
              <a:t>Clavius</a:t>
            </a:r>
          </a:p>
          <a:p>
            <a:pPr lvl="1"/>
            <a:r>
              <a:rPr lang="cs-CZ" dirty="0"/>
              <a:t>Clavius </a:t>
            </a:r>
            <a:r>
              <a:rPr lang="cs-CZ" dirty="0" err="1"/>
              <a:t>Rex</a:t>
            </a:r>
            <a:r>
              <a:rPr lang="cs-CZ" sz="2000" dirty="0"/>
              <a:t> - řešení pro regionální knihovny</a:t>
            </a:r>
          </a:p>
          <a:p>
            <a:r>
              <a:rPr lang="cs-CZ" sz="2800" dirty="0"/>
              <a:t>katalog Clavius</a:t>
            </a:r>
          </a:p>
          <a:p>
            <a:pPr lvl="1"/>
            <a:r>
              <a:rPr lang="cs-CZ" dirty="0"/>
              <a:t>ukázka: </a:t>
            </a:r>
            <a:r>
              <a:rPr lang="cs-CZ" dirty="0" err="1">
                <a:hlinkClick r:id="rId3"/>
              </a:rPr>
              <a:t>MěK</a:t>
            </a:r>
            <a:r>
              <a:rPr lang="cs-CZ" dirty="0">
                <a:hlinkClick r:id="rId3"/>
              </a:rPr>
              <a:t> Tábor</a:t>
            </a:r>
            <a:endParaRPr lang="cs-CZ" dirty="0"/>
          </a:p>
          <a:p>
            <a:r>
              <a:rPr lang="cs-CZ" sz="2800" dirty="0"/>
              <a:t>katalog Carmen</a:t>
            </a:r>
          </a:p>
          <a:p>
            <a:pPr lvl="1"/>
            <a:r>
              <a:rPr lang="cs-CZ" dirty="0" err="1"/>
              <a:t>ukázk</a:t>
            </a:r>
            <a:r>
              <a:rPr lang="en-US" dirty="0"/>
              <a:t>a</a:t>
            </a:r>
            <a:r>
              <a:rPr lang="cs-CZ" dirty="0"/>
              <a:t> </a:t>
            </a:r>
            <a:r>
              <a:rPr lang="en-US" dirty="0"/>
              <a:t>#1: </a:t>
            </a:r>
            <a:r>
              <a:rPr lang="cs-CZ" dirty="0">
                <a:hlinkClick r:id="rId4"/>
              </a:rPr>
              <a:t>katalog KJM</a:t>
            </a:r>
            <a:endParaRPr lang="en-US" dirty="0"/>
          </a:p>
          <a:p>
            <a:pPr lvl="1"/>
            <a:r>
              <a:rPr lang="en-US" dirty="0" err="1"/>
              <a:t>uk</a:t>
            </a:r>
            <a:r>
              <a:rPr lang="cs-CZ" dirty="0" err="1"/>
              <a:t>ázka</a:t>
            </a:r>
            <a:r>
              <a:rPr lang="cs-CZ" dirty="0"/>
              <a:t> </a:t>
            </a:r>
            <a:r>
              <a:rPr lang="en-US" dirty="0"/>
              <a:t>#</a:t>
            </a:r>
            <a:r>
              <a:rPr lang="cs-CZ" dirty="0"/>
              <a:t>2: </a:t>
            </a:r>
            <a:r>
              <a:rPr lang="cs-CZ" dirty="0" err="1">
                <a:hlinkClick r:id="rId4"/>
              </a:rPr>
              <a:t>MěK</a:t>
            </a:r>
            <a:r>
              <a:rPr lang="cs-CZ" dirty="0">
                <a:hlinkClick r:id="rId4"/>
              </a:rPr>
              <a:t> Tábor</a:t>
            </a:r>
            <a:endParaRPr lang="cs-CZ" dirty="0"/>
          </a:p>
          <a:p>
            <a:endParaRPr lang="cs-CZ" dirty="0"/>
          </a:p>
        </p:txBody>
      </p:sp>
      <p:pic>
        <p:nvPicPr>
          <p:cNvPr id="8194" name="Picture 2" descr="LANi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05" y="325437"/>
            <a:ext cx="7810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04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Carmen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68" y="1124744"/>
            <a:ext cx="7243048" cy="58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Carmen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standardní funkce katalogu</a:t>
            </a:r>
          </a:p>
          <a:p>
            <a:r>
              <a:rPr lang="cs-CZ" dirty="0"/>
              <a:t>integrované hledání v jiných knihovnách regionu</a:t>
            </a:r>
          </a:p>
          <a:p>
            <a:r>
              <a:rPr lang="cs-CZ" dirty="0"/>
              <a:t>regionální autority</a:t>
            </a:r>
          </a:p>
          <a:p>
            <a:r>
              <a:rPr lang="cs-CZ" dirty="0"/>
              <a:t>reputační systém</a:t>
            </a:r>
          </a:p>
          <a:p>
            <a:r>
              <a:rPr lang="cs-CZ" dirty="0"/>
              <a:t>kalendárium</a:t>
            </a:r>
          </a:p>
          <a:p>
            <a:r>
              <a:rPr lang="cs-CZ" dirty="0"/>
              <a:t>viditelná podpora e-knih (e-</a:t>
            </a:r>
            <a:r>
              <a:rPr lang="cs-CZ" dirty="0" err="1"/>
              <a:t>Reading</a:t>
            </a:r>
            <a:r>
              <a:rPr lang="cs-CZ" dirty="0"/>
              <a:t>)</a:t>
            </a:r>
          </a:p>
          <a:p>
            <a:r>
              <a:rPr lang="cs-CZ" dirty="0"/>
              <a:t>propojení s externími službami</a:t>
            </a:r>
          </a:p>
          <a:p>
            <a:pPr lvl="1"/>
            <a:r>
              <a:rPr lang="cs-CZ" dirty="0"/>
              <a:t>ostatní linky v detailu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231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Katalogy nové generace</a:t>
            </a:r>
            <a:endParaRPr lang="uk-UA" altLang="cs-CZ" sz="7200"/>
          </a:p>
        </p:txBody>
      </p:sp>
    </p:spTree>
    <p:extLst>
      <p:ext uri="{BB962C8B-B14F-4D97-AF65-F5344CB8AC3E}">
        <p14:creationId xmlns:p14="http://schemas.microsoft.com/office/powerpoint/2010/main" val="2698540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err="1">
                <a:hlinkClick r:id="rId2" tooltip="http://liblime.com/products/koha"/>
              </a:rPr>
              <a:t>Koha</a:t>
            </a:r>
            <a:endParaRPr lang="cs-CZ" altLang="cs-CZ" sz="32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open source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otevřený zdrojový kód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>
                <a:latin typeface="Arial" charset="0"/>
                <a:hlinkClick r:id="rId3"/>
              </a:rPr>
              <a:t>katalog Křižovatky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79375"/>
            <a:ext cx="30289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55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Knihovna Na Křižovatce</a:t>
            </a:r>
            <a:endParaRPr lang="cs-CZ" dirty="0"/>
          </a:p>
        </p:txBody>
      </p:sp>
      <p:sp>
        <p:nvSpPr>
          <p:cNvPr id="4" name="AutoShape 2" descr="data:image/png;base64,iVBORw0KGgoAAAANSUhEUgAABMQAAALJCAYAAABbfv8eAAAgAElEQVR4XuydCZhU1Zn+3+puoFkERKFBcAEDuLHHBc2iiAImExMxJkJicDAmJmoSF5z8JTHJwCSimMzETDJJmGASNBphshhAQc1iwJgAQmNcQHBB6QbZVLqBXur/3OXce27Vre7q7uruqu5fPY9PW1TVXX73nPd+9zvv+U4imUwmxQsCEIAABCAAAQhAAAIQgAAEIAABCEAAAp2EQCJMiDl5sYR12ryHB+0h7BD0B/oD/YH+YAigB+gBeoAeoAceAfQQPUQP0UP0ED0s3PuBlRDrJClAThMCEIAABCAAAQhAAAIQgAAEIAABCECgUxNIJJP1SUY2GNlgZIORDUY2Cndkg/5L/6X/0n9x6uBUIp4nniceIB4gHiAeIB5oWjyAQ6xT50M5eQhAAAIQgAAEIAABCEAAAhCAAAQg0PkIWA4xk0lrv78HjuzQ+l3/q20HntCeQ1vUveRoDes9Secdd7P6djvRr3HWfsfnjbyxfzjQDugH6AA6gA6gA+gAOoAOoAPoADqADqAD6EAh60BeOMTqk7Vau/M/9dSbd6sueTgtLdmt+Ch9YsRDGtLr7LTPDtbs1mvvrFFSdTpw+DWVFJXqzLLP5zy1+ebBdTpweIdq6g9qz6GtGnn0h3Vcz/E53w8bhAAEIAABCEAAAhCAAAQgAAEIQAACEGhdAolkfX1SCSuznXRKirXd+5q6Ki19+SrXFdbQq2eXAfrcqL+ptKh35Pj2H3pFL7+9Wn/aMV+H6g7og8d9VecNvjV0cuXofLa//aRef+dpPfXmXa5T7YYx5Tqq63FSjrYfZNbZXpu2P65f2/Z3eMO7Le8vtDfaG+2t7eI5+hv9jf5Gf+N5xncK8TzH81wb5lO4/7bs/us7xJpWeCxXhdocZ9gDL03Xq2//Jau03+QT5uussutil3j+n/Jz3GmWV5/2uAb1HOtPrzSbzc357a5+Xj/ZfJ76dz9Vnz3jr9Yx52b74QYLYXuVeuL7S7ThUKnGXfkFjd/xv1r0l/3+KWRx/KXjNfOGSRro/iKL77vTVXN7PdkePD0CtD8KMaMv6CF6iB5yP+B+mDke2P/UIi3ZPVGzP3aaSjtcPFquxTcvVrlzXgOmac5tk1VGfBQTH27S4pvvczmNmrVQs0YlVf7zW7R4o1Q2dY7mXDQg+vy5a5UW3LlSlQ7LMbO08KozMjyfwr+h+0/5z292GUujNGvhLI0qlP6X9fVvi/ijUqvvXKAVu0zblSpXLdCClZV+23Sodt7nobCGWDtksp9841vuVMlsX14i6ilPTKzjPVJfpXvWD1P3kr66cew/lVBxqzi3/rH7p3rs1dt09sAv6sIh3+rkme81ml90nuZKmrc2qdnbpmvQzGXZXkpJ/641ybmaaDpfavsrX6ybF7u35uhrzGe08KrRrXJ9GdlkZJORTUY2U+8vvI/eb+EBD0aiWzYSDb8C5Hf4Sd3S/UIt1GVa8trDmnG8Fy8dqnhBG/75pqoTPTTo1LE6dWD3tPi0YsMaVQ8/V0N7pd5fK7T6zrvcB9TIa8BUzbntIpVlio9b5Xlts5UQa4/9t3P8ufm++GcON0GYyqNCqxc4161Mo8ZI5Rsr/eRYmCzzkooXqmzX41pw5wo/IdbQ80tr8t+kxbd4STz3uOZcqLICcy6V/8JLOroJsbs/o1H5ePzWc2uQHM36+uey/Zv2GcdrV5AUKxtQpspdlSqbcqvmXOzYU2w9chKPn9GolHxLR47/UhxibVcQbtuBJ/Wrlz7uZyOzy6MkVKRbJrymLkXdIwX2t+5fqYe2zNAZx1yhjwz7UasVvv/1lpnasn+FrhzxsIb2mdRq+ymMwoQvaNEV1+v+/X01456HNf31r2n6d9dmdyGdb/WdoXsf+ledGrNQQTgSUKZpt83R5AFOuzSd2Pm3WzV5AAUsC6OdcJ24Tm13Xynkgp60E9oJ7Zf7BTqQrzpQrbVfP0/nVtyuff99np7/xd2a9x8LtXxrNOwdeMYMXf+tWzT7goHat2G5Ft01XwtXbNe8tfW6/ZwG2rftJDHJlDZdyCsmmdOm+2/n624PwgdOLitJFTiTzHGGvEJnWExSK6NDKPV8W5N/A8m2AlkoLt0h1s7tJZWbaT+pydOsr3+uzidMahkHY3pcYbUHYzJxzydMloVOvFwdV/5vp11qiCUTSf108/u0u/qF7BMo/jevOe3PGtDTsZyGIy2Pvf5V/aPyx7p02I91er/preLcqk8e0Xc3DFddskY3jduukqKuaU61jpw5jXPOHNp/QIeSSZUefbRKD+3T/kNNGTnvpr5900fSlJphnzwgcj0rH1us8rGz/CRZU/aH86WztU/Ol/6BE6MAnRj5OPLbpk6NXI4Uc/1xftOecuX8rrh/uga9PFNLt0zX9F807fHFmUlx+9kN9EfbSWIeqlvFCZapPcQkTdp0/+0cr5RbDjFrJkrl6ru8KWWS5aRpwvPE7hiHWOz9pDX5Z0i2FdD1NdNSvURNATmXsr7+7dz+XSdYQ86yfDi+1o1n/CmTTlc3ImlEvvXeb97za/1uW/NWgrz6tNUa1HNc5Hh/VH6W9h3ari+Ne0E9So5xT+CVt/+iP7/xH3LqlH3qlN+rxHWVOSLmvapq9+jpnd93V6js1XWg6uoPa0z/mTrl6I/434ie/+vv/k2/eP4SDetzoT454iFteusBrd/1v6qq3auTer9fU0+8W0WJEusO6f3+nSM73dUztx143E3sjDn2Sp133C1yHHKvvfNXa7XK1uPtHVSut/+05ifO9adM1mv29ss1aEZTpkzO05rk/9PEgJh3fJWrrJvP1Fs15yKvikGm47e/733PcpDZmfmY2GXUrLs1q2y1Nb9/qqbtXGnZ143wOj+2M+f2xqKONft4Rk2dql0r/doBzpG556OoRd4NfJxaDZlGcJw538ZSbx9Prq8n27P1Iff9Bb7wDe8/tC/6A/2B/hBGEvSHQugPFQ9crkFbL9OS8k9p5q+bmhBzHGINPF/FOsSculL+VLfI7uxYMNN3/Ih46qUasPK3/nQ5E2867S11etR4rTP7ChxqdvzpxLBx20qNj02NpwLr37EOMUlpiTKF18SJ36+W7nNrhDnnbTP0We/K5hnDuR5xSaso/7AJmOcOqz3FlplxvjdVO+6Ma0PmmcR5xop5vgmeTRp4frTZBAdnz+xxalSFz3ThM5qZ+ZO5P4SOsNR+Fm1f6dsPa7s1rK8Wb2sX8W08rr84STnnFdP/Aoehgzbb6+/1lzDxZw4qyjPueTjy3Ok8147K1J78bcZetxEaP+AlrU+dvu38xDmfqRUxtfDs47XbZGHez0KHmMkUt8Hfn/7zg9pVtblpdxP/258742kd031EMEf/wKFX9YPycTqu53jNOm21++/rdi/SY699Vclknfura894WseWDvecRsmkKqo26sEtn9DR3Ybp8vf8XD269Ne+Q9v0k+fep4uP/7bGDvhMWAPA5/HnN77trjA5acg3tefwFvXtcrzeO/Bzen7Pb7T81S+7v3PeB46EZFJ7D2/TL164RMWJrvrwSfdq8FFnuUm6vt1O1PN7f+Mm4wLHWxtwN+efm785qiGWct6Vjy3Qgke90ZiIePb3M8PW94M55U5n/fQZklUDwE12OaIQ2b4l+mYErnKVFiwwSasyTZtzqyaXxY3UOJnzn0uznM+97YZz2s3vEoocv5mrH6lN4ItbMtyva7eePCB2e7KOz3wv0/Vbt3691q1bF9uvJowfrwnvfW9au47ySeXFe/ik97vc6AfbhSP6gr6gA+hA4eiA5xCbriXlM5uRELMcYnHxvu0kCRxiTu2n9ZpgaiZlcnCkbC91epmCguR+/OnE09b+vBpCu9NqiO0KfucXjO/Icaodp9u1iq1/T+OUmqS8e7zWpdbqsq+rO2A/R5P7x9X0ysVzh3V9E87zzn3S1Zn2Z/pduF/z3JQ2PTGmvYbOufD5x3MYhc9JwXYMTytp507nOyNe/+P2H1dDLPhepL94yb8Gn5cyPFc5z2/3JT6jaTsX+PXKGuovA51sn//8aL5nOazM81/W1996PjW8rONsiJf93Bl+L95xGFuLLWl0Zqoq3dp4TsO2arU51z/O6ZbhObhQ4xqrhljmTG0uR272Hd6uH256b7OSYU4NsZvGb1e34l7B7zfsvk8rXrlJ7ztujj4w+Db95Y0F7mqTY/t/Sn+r+G/17XaSppz4nWBVj+ra/frx5omqT9bo2jPWqmcXZ0UQLzP74EufVEXVs7pxzHNKJIr9fXiZzvuen6I33v2H3tN3ik7r91G3XpmbzX3rQf1++xd0zsAbNOn4bwROptr6Q1r8/BTtrvqn/vX0x1XWY7T7/brkEf3i+Q+poqrcdbPdOPa5FBaFk1k9tH+/Dimh0r59VHpov/Yfck4l2+MvVd++zjo9qd+35+ynNhMrUx5kuO2stDWaEoxuhNsPs+jWb+IKHipcNSa058b0Dyvz77m/yiKjIUFSzhr5C2sNWKMK5lgb3F5q7bT4/rpuXXpSbMKE8ZowYUKkPYdks71ebaMP2bcfjscjwPXL5f0JnrQn2lOBOTss5z/9l/7bmv235Q6xBq6P7SSJiV+D+31qUmFUSn+N+zyr2DIlJr3kDS0wC1u5D+iOHyYhxcSzsbF1A/GJM3DrxKr2y4tTnWfDdtKfNCeYd77BKnzBqpJxTi5zJtnWELOdNcbtF/NMEBffpfGvtBxrfiH/AKxpb3Hb9uLHtKSSwz+mvUTjzczbC65f7DNajCkh9XrHPi/F8Io9Rvt6ZXZWhS6sGKedczxWW/Ce42ynoPmN9bxp94/U/lcWt8pozPnE7dO+PpEadtHnn3SHmJudiDoZnZlIaftI1aNMNcRSnW6hHsTX/C7M57M2ryHmTFN8YscdzUqIDehxuuuosmtCLN36Gb247/e66tTlem7PMvUq6a/zBt8aqTFmf/93267T5j0P6oIhX9PEQV+JrAbjTON0pnN+5tTHNLiXk0DwMuiH6g7ou88Odx1nY46dqQ8N/X6w/dWv3a5nKn+ojwz7oc445hPB9p6u+C898fo33H9zPrNrGPzP5nPcpN3oY2fqwyf9V6vUPMtVzYTMNXj+qUVX3OAX1V+q6a/PbWJR/St170PX6NTYOeyNJ8XKVqYuwevN6c84shErsgkrw+/bQh2nWcLeji2qKQ4wqxV7CbGBEYdYkKlPG4lzVvOIu6mm3ixGq9xfIjdY5SaLOf+2UyxwhlEDp9PX/KOmWsevgUDNtNatMQFf+FKTrPPWJMuZQywuHmughlim6WPBoGuwPct5ZGZOuDUZremR7nTIM1RuSnEE0yMzxN12gX83/swiTs0i3rQHb4NkWBbxbav1v7gaYvYMkoBnQ6tBxji/MtSQSk/KZK4hZifl7IfnjI61tBp0mWqIZWov1veD6X92/BQz3TBl9cpMNb8aWy3Srtlmt+/U7Q2wpmJGZgTFzRRKaY/p/cl21qVMN/TPP9h/zOqh5vnPjQ9Sn/fGbk5fZTRiuvASbGUrzSqalvkhmVSsEy/lfNKTts7zcHp7Ch2fqedrauI1UEMsw2qZcTOlWj//0IQafk2oSdvmNcQe3vJpvbR/edCnnRUjuxX30aG6/XJcVQ29Jgy4RlNOvDNwujgur+9tGOEWuj+5z2QN63OBxva/KqMTZt/hl/WjTWe7CY8vjX0+qDdmMt9Lt16lF/c9ok+M+JVO7nNxMFLxwr7fadnWq93VLb8weoN6dunvPlwnVacfbByrt4+8oS+OflZ9uh3vbso5rns3jtW7NRX6zKkrNbjXmREnx/+Un609h7bqYycv0qn9Plqgzp3WqSEW51xKm1M95jOapft8S2umFmPXWGjAORaZ322y3nHzomNWm2lwpMyZx+6PLMSOZMTfVCMjbbPGaf1ibzpn6CzLLvPujb4lcYaljZRlxw+nAU6DdhupxvmH8xHnZ/s5Reh/9L8M/a/lDrEG4o+4GmJxrrEMThLnfpWehAj3Fz40l2narPFav3iFH1t6g7mRQdpIWJ1eEyxznGrq/mYXP5gSH+3qDDP9PbYGlwciGn835ORqeOaHLCdRurMmLmll16fyn2ninidia0I5R26egzIl8RquP+eefGQVQqv9ZuTltZdwmm42z2hxM3msZ6gYs8OAVQuCxQ7C1RSjNd/MzJ2mzESKnzY6QetuXuxPxfT7SyM1qr12c6vmjCm3am9ldlaFJo/MNdiCZ8oUfcq2htiun6cm3VL1qIGa1bGrZVJDLKjF1ZzaB4ue+6Aqq8o18uh/0Zlln9MJvc6REkWqr6/RSwdWyHFcOQmmuNfHhy/R8D5Tg/3vOPiMfv78tOCrHxx8u84bdFPG43u68gd64vWva0ivs3XVKcvTvvez5ydr58EN+sSIB3Vy78nB506NsGd3/0ITBszWlBMWBP/+6rt/1ZIXPuIW+b/61NXBv++selY/++eF6tVloG4cs9k9v3BObb3uWn+CapOH9eWxL6l7cd8W8Wy/ubo79cS992tDdTeNm3G9xr/+Uy166kD2Naq6jdXMGy/UwGxrp6UUvJylxX5CzL9ZN7Cd+Lnu/kh37AhQukNs1LNhbbOGnF+xc7njHGLunG2/0KU9shKpaWaadspcbr8WXnP6X/u1F2rFcL0Kp1YM/YT+Sn+lv6ID6ICtA2kOsfdcoi9eO1OXTChTaSKh/duXa8m3F2rZVvsJZqAmffbfdfc912hczwZ4xtQQi3V0ZKqV21gN3UgtIyu2XDhLo9z4OTroO23qLq3wV1cMkiImzu6IcWqmGmJp8XYDq0HGxfVZ115K366smsoNzjgx1yUmSeXV0qqMf96wj9d2FGb7XOZ8L1Ij2U8gTrlV0yruCp/Rghp4jetJrEMsUqvKex4aYK3+2ahDLOP5WM9hpkuk1X52EsjGnNBITbHGagNatelSnVVlj1rJKreWtXf/bfD51d9ftjXEMjrEguPO4BDrPDXE6u0J25lSuTn793vWD9OY/p/Shcd/K3abjqtq8T8vTkuKObXArhv1jFXbS/rzG3fqqTcXaFz/WXJqiTm1xT4/6u++gyt98950yYd0/pDbda6TOLNeNfVVWrh+mOvu+uKYZ9Wnq+f2cl73bhyjt4/s0OdG/U3HlL4n+Pc/bL9RG99aootOmK8zy8JVM9ft+qkeffU2dwXJ6e+5L7Kft6pfcmuYOa4xxz1WyC+vhphU2quvSmtNDbFsz8jUEIt+v/znd6ly6q2a7JR2s15pGXCFSySHWfOYfWecC+9/N0uH2KiNZqUUu/5YuHpI5hpi0bnX4YhFpjn4MauMBKNK2bLlexCAAAQgAAEIQAACuSLgOcS+oPVDntSak76o2RcMlFMJN/rar+1PLtfyf+xU6XvO1bnvn6hTj83iCGJqWMU6vmIdYlY82UC8GDfbwqsN5rxSY9IyrQhWuEyttdQB49TYGmJx1y1z7B5btynLZ4zJA9K3q2BaYMPPHWlHaZ1L2ur2kdUj42qZZdFWY7GEz2TuPgeu1M1+DboGn9FStxXbvrOtIWavapneZjOfWdw1jVnhM8IubuZRw8+goUMwxllVGf9Mm9n1Ge6r+TXE0o834/6ybsfNbD958DO/hpgpcWVGBFvv/X89e6q+OGaDitXNckZF9/eP3T/RY6/+WwTPRcfP15kDr/MdSN7373vBK3R//ZhNevL1b+q5vUs9F9eJC/wprNHzeWjrDG3d/6i7suSIvh+K7P/l/av04JZPukX4vzB6XfD7PdUvyan5dWz3kW4Rfm/EUKqtO6T/3HiKjtRXuS6wniUDgu2tqfiu/rhjns477hZ98Livhm7NREJr3/yennzjW/rAcbfpfYNvi5xPOBLVevzN8XtTkFtyvddqftF5mitp3tp6zd52uQbNXNaEJv3vWpOcq4k+T3M8aauSuJ/HiFWyUqszrYbhjFgsH6w5t2WqwWXxjXWINSxWrthPLrNWhZS8ufyZaohZiTP3e2VSstwasZmqOXMmq8xcj5QRF/dmckZLrxe/b1l7hx/8WqKXtB/aD+0nd/EH/Yn+1Pb9yXOI3azk3IktjJ/T229jq5Z7DiHbwRFOKUt7iM0U36c4iIJEhfv9GOeT/f1gJoMfP6fFqWbVwEJ4fonRj4wOsdTziXseMduLqyEWxv9BQsSp2/6LVEdQw/zTV6M3zx27tPjmlRrirl7pPZ/GtYfYWk+u8yf++Ewt5RWDvOedqN44zy8rNcR1Mnl80muDxRRoN897TtJr+RDNmXOhHCNU9Hk0JtFkPy9Zqx9mt8pkent0+KwY5DjnnOf26DRL+3nLdl45D7fec57z/OZfb6t/hKtaOvvznk93XHK3ZpVle/2zXWUypn9VrvZXu/SnaU4us5xlUliDOs4B5mzPuZ7earbpzjuzv5gFESJOUbPaaIH2/0RCXg0xvz5ZkM1oxferX5urycfP8xqheaXsb/v+J/XAlsuDjx231mdH/VVdi3p6/5aUquv26XvPjtQxpSfr2tPX6sCR1/Sj8nOUVL0+e/pTOqZ76OQy5/e7bV9wC+rPGPF/OqnPByL7X/byLL2w7/eadPw3dU7Z9cHx/b3yf7Tqtf+niYO+7BbiN/t/Yb9XV2xonwt05fCHVZOsVkmiq+tge3rnve7CAZOG3KFzBt1o1Zer04/Kz5az0qapLbararMGdHcKuWfm0ZbXx5xf48ezVvMTTkJsoOY986Zmb71cg2Y0NSF2uyb61zPcX0xW3kcTvXn7/5hp7ryTybdXyYlJ1bnby1qs7JEHb2Ojpk7VrpWmxlemVSYlxYhVbJIv6A9WsiwQ/0JrHxxvW+hp9v2V68H18Am04v2d9hiun0N7o73RHzpWf3AdYltuVvLrbuQaPA80Hi/H3H9tx0XwsSmPEX4/6uoq07QpA7Ti0XIvBnVi2AHhw3BMmBs+xLsfxtSkCu4H8c6nyP4d99mnR/nPKzHbSovnC+j6Z3KIpd0v4wazDfkYhlb87ybEfH7pRfXj+Vc+dpcWPOpUEvZeo6ZM1a5HreeOybvCwXW7ARg3U3D86c9WZnA/mkSLtqIgCRRp7xlqjzn7dAf3rW009IzmrHwYG4+kbn+URo0pV/lGl4BmLfyMjK8xlU/QL8wXYrYfJu/sc/UdZV6JcO8V6aMxn7vt3TZnRNml9c8Gr7/32zQXp1KcbpnitxTOZVOnasDKlW7dMy8hNllO7tLNJ8RMcw24RpKb/vkErtOU6zJgqqYNWqkV7nXJxMfimef6EK4ymeLUaa2RvC37Vmj40Zc06IxaW/FfenLHN/0rkdCMkct00lEfiDitnt/zG/3ftn91pypedMJ/uNt7fMcd+lvFvW6B/U8M/5UO1u7WH9+Yrw85Kzkmk1q/+3+18tVbdfnwX2pEn2nB9iqqN+lnz12o/t1P0axTV6mkuHtwfA9tuVJb9z+mT438vU7ofW6QGV756i1av+t/9eGTvq/R/WfqgRc/po8Pv18liVK98s5fdP+LH9UHBt+m9w2aE2TWN7x1n7t/51jmTNjhLgaw4pWbdOnJPylgpxgjtTkfqbXEyjjPWqs/ttwpyPXP+fVvkXOT68H1aHvnBPrkjcyjp+gP+tNx9afi/ss16OVblJzr1D4uwP6eOpUuzfnThP6bFqdazpk2ep5Eb5twvQqxvbZ4JhN8uB9lfz+yVpmMZjZb693Bmt2RGl+vv/u0+peeotKSvl5Ctmqzlrz4MVXX7nXfv7fsWl18wrfTDmf5K16he29FyIvczw/VHdCPyyfq3ZpKjTj6Qzpw+HVNO2mhjus53v38SP1B/bj8XI3oO00Xn/gd99+qat/Skhc+qpr6al058mEd3W1osK+65GHds/49KkqU6CvjXlJRokvw2e+2fV6b9/xa156xRq+9s0b7j7zmOsKcl1OH7AebxqtXlzJddeofVJzoplfe/pPK9zykZDKpF/b9RnMmvKnHX79Dp/X7qFuUnxcEDIH0kSPYQAACEIAABCAAAQi0G4HaQ9pfW6q+6YXD2u2QmrLjXMaWudxWU86B70IAAhBoDQJtXkMsdSS58uBGt3aXM/XQSYJtP/AnOYkoZ/jlfcfdqvcfd6sS7iqN0Uzvw1uv0jtH3nSdW11cR5f3+atv/0UPb/2UW9vLKdx/1oDPR0ZynJpgv9t+nfp1G+Ym4bYeWKVhvSe5yaxuJX0iTq1d1c/pkVdu1PG9zpFTw8zOtDo1x3699dPq3fU4HX/URF1y4j0qLioNfr/jnWe09OWrVJ+s01FdB+mEo87TpCHfVMXBDfrli5fq+KPO0alHf1Tj+88qzJEmMvc5ryHhti97TnZqzQacQzgpGXlFLxnpxYnF/bd17r/oK/raUfU1ZhXLsua2d3saYDBNLnsnBs4unEs4l+gv+TazoM1riLlZvZQ5sK+/vVZP7bzLLZDvdBIneTRx4A1uoinu+43V1Kqpq1adjqi0uE/G379bW6n6ZK16dRmgInVpVg2v6tp97jZ6lvSP/b3jFHPcaj2Kj1VJcTikVF2zV0VFJepW3LtZ59fY+fN54cxZbk775vpyfZtVs8QMqVBDqll6H4xIwQ9+BVfz0xpPpf3Sfmm/YYegP9Af6A/0B+LjTp+PSHGIWckqc5PgrzViBp8gGUO7oF0EI6n0C/qFn6REF9AFdCEc9KM/0B/oD/QHdAAdQAfQAXQgr3UgWkOMkRJGShgpYaSEkZJOP1KCc7GAVseiv9JfY5z3OIlxEuMkxhmJs9knwPMtz7c83/J820C8nEjW1yW9ubxmhN9ZLYn38KA9eKsI0R/QA/QQPUQP0UPuB9wPiQeIB4gHiAeIB4gHiAc6WjyQFzXEGMlkJJORTEYyGclkJBNnGs404gHiAeIB4gHiAeIB4gHiAeIB4oG2igcsh5gZ+eJvuPqFWQWCv2EmmPZB+6A/0B/QAXQAHUAH0AF0AB1AB9ABdAAdQAcKWweiDi9VEbEAACAASURBVDEKvuV1wTcKd1O427MpwwEOtAP6ATqADqAD6AA6gA6gA+gAOoAOoAMt0QEcYkGNqMLObJKZ5voxQsUIFTqADqAD6AA6gA6gA+gAOoAOoAPoADqQnQ74DjEKhVIolEKhFAqlUCiFQikU2tEKhXI+xDfEN8Q3xDfEN8Q3xDfEA8QDxAPx8QAOMRxi/qqi2WVQyTTDiREnRpzQAXQAHUAH0AF0AB1AB9ABdAAdQAcKXQdSaoiROSVzykgqI6mMpDKSykgqI6nEA8QDxAPEA8QDxAPEA8QDxAPEAx07HkjUHq51SnTzggAEIAABCEAAAhCAAAQgAAEIQAACEIBApyCQSNbXJ91l6xJ+5s89bd7Dg/bgjgzTH9AD9JD7A/dHb3Vb9BA9RA/RQ/QQPeR+wP2QeIB4oAPFA9QQo4YYNcTc4I4aANQAoB3QD9ABdAAdQAfQAXQAHUAH0AF0AB3oLDqQssoknZ/OT+fvLJ2f80Tv0Dv0Dh1AB9ABdAAdQAfQAXQAHUAHOqsO4BDDGYRDDIcYDjl0AB1AB9ABdAAdQAfQAXQAHUAH0AF0oFPpgJcQc16m85syIbz3xAAeHgHaA+2B/oAeoIfoIfcD7ofEA8QDxAPEA8QDxAPEA8QDHSQewCFGBrhTZYCxA2MH7qx2YM6b6RDoH/qHDqAD6AA6gA6gA+gAOoAOhDqQSCbrkuHqUY4TyFs0IXRG8R4etAf6g08AfUAfuT9wfwycAcQHxAfEB8QHxAfeTAr0ED1ED9FD9LAQ9RCHGA4xHGLUCqBWADqADqAD6AA6gA6gA+gAOoAOoAPoADrQqXTAqiHGyAYjG4xsMLLByEYhjmwwMs39i/sX9y/uX9y/uH/h1CIeIB4gHiAeIB5oWjyAQ4wMcKfKADNnnjnzzJmndgY6gA6gA+gAOoAOoAPoADqADqAD6EDoELOSqfwvBCAAAQhAAAIQgAAEIAABCEAAAhCAAAQ6KgHfIebbS4M507x37abw8OeQ0x5oD/QH9MCMIKEH6AF6gB6gB56zBD1ED9FD9BA9RA+5HxTy/RCHWEdNdXJeEIAABCAAAQhAAAIQgAAEIAABCEAAArEEUhxiZqSLv96IFxzgQDugH6AD6AA6gA6gA+gAOoAOoAPoADqADqADHU0HcIiRKYUABCAAAQhAAAIQgAAEIAABCEAAAhDoVASiCTHjiDIIeC+WrrX6A+2B9uA4J9EHjwD9gf5Af0AP0EP0kPsB90PiAeIB4gHiAeKBgo0HcIh1qvwnJwsBCEAAAhCAAAQgAAEIQAACEIAABCBADTFqhVErjVpx3sgeHOBAO6AfoAPoADqADqAD6AA6gA6gA+hAJ9EBHGIkRSEAAQhAAAIQgAAEIAABCEAAAhCAAAQ6FYFEsr426aXAjUPEpAJ57zlm4EH7oH+gD+ghesj9gPsh8QDxAPEA8QDxAPEA8QDxAPFAR4oHcIh1qvwnJwsBCEAAAhCAAAQgAAEIQAACEIAABCDgOcQSCcsJ5RjGeB9mvuFBe6A/0B+sSfToI/eLwDnM/YH7A/cH7g/cH4JiS9wfuT9yfwyL8tIf6A/0h4LoDzjESIpCAAIQgAAEIAABCEAAAhCAAAQgAAEIdCoCVg0xRroZ6Wakm5FuRroZ6faXFWJkk5FNRjYLYmTTXQaL/kp/pb/SX81y4egBeoAeoAfogVPsL6v4yHeIWYXh3Hwg74NCcfCgPdAf/JuKGSxAH9AHv7A0+og+oo/oo1mYCT1AD9AD9AA9sJw1xMvEy8TLYYfI3/4QdYiZTCJ/raDGcszABS5BsEe7CJxU9Av6Bf0iHImkP9Af6A/0B3QAHUAH0AF0AB1ABwpCB1IcYjzk85DvT5dCxBFxRLwgRDx09KLf6Df6TX9AB9ABdAAdQAfQAXQAHUAHstUBHGI89PPQT/KP5B86gA6gA+gAOoAOoAPoADqADqAD6AA60Kl0AIcYoofoIXqdSvQYMWLEKNsRI77HCDN6gV6gA+gAOoAOoAPoADrQcXUAhxjJEJIhJEVJiqID6AA6gA6gA+gAOoAOoAPoADqADqADnUoHcIgheogeotepRI8Rno47wsMILiO49G/6NzqADqAD6AA6gA6gA+hAtjqQSNbVJpWwOk0yKd7DIxAR2gP9AX0Ik8b0B/oD/YH+YAZR0AP0AD1AD9ADb1AVPUQP0UP0sED10J8yKcsh4vw/78OMIjxoD/QH+oNJkqMH6AF6gB6gB96gGXqIHqKH6CF6iB5yP+B+WNjxQFhDjMw+mX0y+2T2CzSzz8gkzl6czTibcTb70yOI54jniOeI54jncK7h3MO5SDyQVTxgOcSswT7+FwIQgAAEIAABCEAAAhCAAAQgAAEIQAACHZQANcTInGaVOWXknZF3akRQIwMnHk48nHg48YgHiAeIB4gHiAeIB4gHiAc6SjyAQ6yDZjo5LQhAAAIQgAAEIAABCEAAAhCAAAQgAIF4AqFDzDil+Os5puAAB9oB/QAdQAfQAXQAHUAH0AF0AB1AB9ABdAAd6JA6gEOMVCkEIAABCEAAAhCAAAQgAAEIQAACEIBApyLgO8TMORtnFO89AvDwnHK0B9oD/QE9QA/RQ+4H3A+JB4gHiAeIB4gHiAeIB4gHOk48gEOsU+U/OVkIQAACEIAABCAAAQhAAAIQcAg4Y/9ecfD8fyWcaZu8IACBnBIIHWL+ojmuHliLJvC+/XhUVVdp585Kvf3OO6qvr8/phWdjHZ9AUVGReh91lAYNKlOP7j0y9uu9+/Zpz959qqut1cGqqo4PhjOEAAQgAAEIQAACEICApG41+1W97Kq8Z1HUpVS93/N+HTf5S+oxeHRkkUee19vveZ28iZ9PLuD8EQ6xPJW/qqoqvfjSVg0ZMkT9+vVTcXFxnh4ph5WvBOrq6rR3717t2LFDI0e8Rz169Eg71L179+mtPXtVWlqqo446Kl9PheOCAAQgAAEIQAACEIBAzgls27ZN41/7H2tNtYSSyWTevVeyTgff3qd39u9Xvyu+r64DT/GSYrwgAIEWEUgk62r8Hm8yq86cYGduOO+9jG/78Hj55e3q3aeP+vfv36ILzI8hsHv3br194IBOPnloWnvesvVldetWqqOPPlrdunVTSUkJwCAAAQhAAAIQgAAEINDhCTgzcDZu3KhxG77inqtZSNKceF69TxQpUdpb79YW69BRw3TsR+9UwnlYbcfnVfIF5Es6QvvDIZanUr/h2U0aPXo0zrA8vT6FdFiOU2zTpk0aN3Z02mE//8JLrgvRcY85UyypTVBIV5ZjhQAEIAABCEAAAhBoLgEnIbZhwwaNffZLBVMyKFnaRxVvva3jrn/Cjd15QQACLSNg1RBrHycUmeX4zPK69c9qwoQJLbu6/BoCPoF169Zpwvixac5Pp52dccYZ6tq1K8kwWgsEIAABCEAAAhCAQKchYBJiYzbeUDjnnCjSzn2HdNyNa1SUSCjhJMWY2YVTDqdgs2f25ZlDrFzzh3xdc11JmqY1O67VxBzJU8Vv/k2Drn/R3dpl9/5ISz9alqMtt85mSIi1DtfOutUgIZYCwGln48aNY4SpszYMzhsCEIAABCAAAQh0UgImITZq0xfc6Yfh2nLJvH7/5v4jGnLD08zu6KTtltPOLYFWqiG2S/d//vOa+Yh3sG4C6tKyMHNbsVLTz/yxlrmfjtSSv39HMwY6TqmYhFiOanilJcTs48myZtra//yYzr3bO6d5v/0/3e4YuHJ0fKmZfRJiuW3onX1roUMs6gQlIdbZWwbnDwEIQAACEIAABDonAZMQO6P8OheAWSjP0MjX9zv31+j46/+mIqeuWJFT+5uZXtRApwZ8c52SnkPMpMNN72/x+0rdf11KQsx2ZL25QtPPshJiz3xHM45zdp7BIdbi45EqftuAQyzL7a/9npUQ+93/6fbxPrAsfx/carL4/roNTJnsnLfm1jnriEPMan8kxFqHN1uFAAQgAAEIQAACEMhvAiYhdnr55/yC+s5ac84qk6bAfn6+f3NfjU744t9VVGzV/83i+dLN+OXsed/PILI9jwD8vYxyAbYHyyEW9PxwiQ2ztEaT/8Y5xAaE2411iDn735w+ZTJUpBYdV7pDzDqeLM9v7X9eZjnElun2CXZGPpf8EsIhlt830EI7unSHmNdeSYgV2pXkeCEAAQhAAAIQgAAEckHAJMROe+6zVh0uyypmLGIZ/yZVdeCIXtlXq7eqvdi6d+8uGnJMFx3b1awAKenQEf35FWnsqV3V2yROauv02o7D0oDuOqGH7e5pfP87D9ToxC+ss2qI5fY51MoItuj5m+1wXYKlW7PMt7TH96M1xHKW2axMnzLpOMTM9neuSJ8yOcjJrJZr/vFWDbHXr9XEINN4UNuf+I0WPrRayx/Zr+2Sho4fpks+NkPzrp6gvnZm9u1yLfrOj7VwxQ49v7uLJn7ig5rer1y3/LDS1c6ghliyRht++2MtWlmu9ZsrtfYVT1qHji/TpEmXavaMaZo4wPmX6PmkCnC4vdxlykmI5eI2xzYMATchNm5sWubecSJSQ4x2AgEIQAACEIAABCDQ2QiYhNgpz/2rt7iU/6yaTHrOsIbfS29VT5amfMVdsb2o2KOXPLRNB9b/QHs2P65Bpd6zYfKspeo5MqHqn1+mpPO+rlYVfb6twR+5WF1f/YYOPbXcTzz5329k/2/uO6KhX3jWqyHm7KBAnTkesNw9P7M9eDanPRWIQ2yXlt10g6Y/VBOr0wOnX6sN35uqgY5wvblK11zx31rkJ7fifuDVNHMcYlEnW9p3+4/U0j98W5cd1/D3wu3lzjHWpITYpkW64sEhunf+FLn5O/+1a8VcXf+zlzTi6ns1b5r9SRyVzVp0xa805AfzNKV/47dDd9tPvT9tn43/srFvOMfxLWnuQ5o9urHvpny++1HN/eJf9H7nHGT9fxbn08Q9FdzXcYgV3CXjgCEAAQhAAAIQgAAEWpFAkBD759VNfo6uq5qpmpm36Ziu21T73L2qeXW1kj0vU5eRV6nkhME6+OyNOli+Vr2c4z/r/9RzpFT1i4/JqVW0q8fXNfCjH1fp7oWqXnWfu++m5IWcGmJDr9uIQyxHM8lwsnVuJ5tfQ8yHYATHNK5mv6/Q/dddFxTVb1jHRmrJM9/WjOOc1HZ8DbFwumMXzVjwHf3gyqHqW7dLy++8WR/64UFJXXT7Q0s071zpie/M1IX3eomzgdNnac2CSzW0a1LbH7hFw+Zsc//9snt/qKUfdar4V+r+mxdo++TP6ouTTlHfbpL2vqhF3/yarlnqbWPcHd/R+mtGuFn7zDXEcs0vqXUbNmrCBKdqfxavmISYlwyTZmeZ4JI6QELMRmUnx0iIKVpDLGyvTJnMon/xFQhAAAIQgAAEIACBDkfAJMRGPH+VXzvMrC5paodlfl9z5kr1G5lQ7R+nqnpH9PslF/xRpYN2ad/DH1eXIwklz/qtjhohVf3yX7T3yKfV68qvqs+hB3ToD/NU565u2fj+vNpm3vE4NcRO/vwmFRUXe04259Xi5/fcP8+609+anU/geODXNu2nTRxijSbE3FUmM9UQe12LZt6oa/7sbGWy1rz+BU00c1A3/ESJj6zwkl+3fVM7r63SLSffqYXuvwzRT5/6vmaf6HWmJtUQs7arW76p5JdHuyKTtzXEUhJixhk2JdVl5SaJFuml4IKM8BNmnivrUf/fze82//QKfesx6+pd/HU9dM0Z7j+kOcScY5hntmC2a367S4/efr0WbfHeT7l6trb/zHdypSWrUhxi5pjdfctzsV09VIt+Fhytvv7QbLlHFeMQG3qx9Ohj/hkPn53iaIued+Cki02mhQnDcf+Yq+vfeL9mb18UnFPwW5eDwmOKY9XCcOLXv/61LrnkEvXs2TOypYMHD2r58uX6+Mc/nrYHHGIthM7PIQABCEAAAhCAAAQ6FAGTEBv+wqebeF5Jacrz6t3lEb37yBzVp/560H+qdNJFqt98mo5slHTm79V7hLTvvp/r8If/n8pKHlH1I19TbRP3ar5esa9WJ39+Mw4xHGLUeMtBbbKoQyxnjSrqEAscWWb7by7X9LN+omVur7YcYslNmn/8HZrr/vs0rXn9s5oYKbTfgGp8ea6SMyqt7Zrfe9MYK377VQ26/kV3A9HjqdL2v/5Jy//4tJZt3qXq18NaYu6Xb/mWkl86I94hNq717IXNdoj5ialMybChQZLMT1LJJImiDjE3GbbdSiClbDeSEHM/2x660VLeR7dlkmOpSTNzba2E2CAvgRces5/AChJb/raG+om6tITYIr0UJPG8324Ppo829F5uAu8v77OmmlpJR/lTUQPGkfNNnfLpHeOOTzRjCmhMc3eSYc5/J510ku64444gKeYkw775zW/qlVdecRNiqUkxr4bYmDTRdNoZNcSaGY3wMwhAAAIQgAAEIACBgiVgEmInvzDDd1p5ExeDGmL+RMb097PU7fJ/U5e3vqODf1oc8/1/V/eZH5deGqlD/0go+d5H1HdEH1Xt660eR7+tt1aeq+K9xSrKuH2/hlmGz3furdHwz/3Tc4g59HOQFGDaYOs913N9cldWqjXaaZs4xNJqbDVplUk7SdaA3n74s9p5R0JfPPPHfqJtmtbsuFYT/SRcrEOsarPmX/3vmrsmvjaZlxArIIfYJ3boeselleaEiucWdXk1NmUymugJfztOG1KTR5LcJJgsV5c9dTM1gRY5PLOfr0vz7ASW86X0+mKRc2ikhlh4TGekO9yczVvurgEpNdKc3/5qsJcgS6+fFj0uez+ea22HPmlcbC0MGZzE1ze+8Q29+uqrQVLM2aRJhp144onu56nuMRxiLQTPzyEAAQhAAAIQgAAEOhSBICH20pVNnHL4r+p+2b+paPe3dfAvP/OY2FMWk/NVOuPjSmwZoep/SHrvcvUd/h4lDzytutJzVPTOr7Rt6Vwd27so5NmEKY+OQ2z4tS/gEMuZmYdkWGdO2iWS9TXOtGUrs2yq+plMXnPeV0ZqiEUdWZLeXNEEh9gOLbryRl3zF0cv3q/HX/6KJnXNcLwH/qzrT/+ufuBKywT94bnbdUkf7/jjHGIVv/83DbrOc42Nu2qWFn35Qp3ar6dKN/5EiUu9qZhuQuxLoxpwiDWHT+O8m+wQ86crTpkbl0iy713RaYJh8iw+IWamX5otGFdUmBQarN/HFMF3P3/jk3ro0jfSE0IN1veyjy/VRZa7hFgkaWVOzk5eRY4xyqaxhJibWDOLHDj//8zZwVTTXEQRqUkxZ5uOMyxTMsz5PHSIRdsrDrFcXBG2AQEIQAACEIAABCBQaARMQmzoS1eENcRMra5G/vac+rK6JX+jHStvUY+EVQMskVBN7++r1yXTVPLiyTq4IaHkhJXqN1x694Epqhm2SH3OPl+1L83R9qeXakDX0JFmnGiN/d25t1YjP/ui5RBrnefRMEnC9nOfL2k8HwD/luSjsudbAA6xpLY/dKOG3bzD1diJV39WP/jKRRp3dImbpDq0a5ueWPoDLRt0q3760YTu//zng2L+l/3HQi369FD1PbJLy++6WR/6kVOA35ky6a0yaSfJJn1roR7/12FS8ogqfjtPg64vDxNifg2x7Q9cp2FzKr0E2pfm6olbJ6hvK2Wmm7zK5LxHFZ3CZ713jzhMNJl6Vw05xMJE2BS/HlYmh1jrJMScqY036r9SVrJsw4SYvKmO7rTJwb+PrOLZaELMWqBg8G+v0N/Oys10STvIsJNizr83lAwLEmLjx4ajV367pah+oYVuHC8EIAABCEAAAhCAQC4ImITYSVs/7sXI7gREyy3UwPsu5/xJvU9MqnLZeTpYVaKjSqSieqnqYK2qLlivkUN3qXrFv6jq3aQ0YZWOcRJiv7pYh5VU17NXqdfQAdrzx0t0uOINlZopj1nuv2J/vU65ZgsOsVZ6Dm+NaXmd2YGV7zytGmK5zPzG1RAr89eTTUixNcSc/ZfH1BBzMoMVWnbLjZr+YOapja4L7dIyHSr/iSZdskJrG1BJz7FWJm1erHOn/q7B74Y1xJycUvz3g+3l0GnXZIeYcST55+0VxDfJLH86YMp3MifE4upetfWUSSeJFF/nS9ZiAa01ZdIp0m+2PXvoIv3Fny7p4G08IeZNGf3V4Nka+rMdOjtH0yVTm7RJijn/HjdN0v5+eg0xr7/jEMtFOMU2IAABCEAAAhCAAAQKjYBJiJ249bJgtpRZzdEkMDK/v1a9P3K7uhZt0e6139FLG/+gmmOv1tBzr9MJJ5Wpfvvnte+ZJzzn2bhVOna49M6Dk3XEdZ4NUc8pj6t7z3K9+uBl6t4l4Sa3nMRBNvt3HGKnzn5ZRcVF7qqTOInaxklk8pXw7li8C8IhZhpdxdqluvvh1Vr+ZKWe3+1Ibhedeu4QTTrrXF024yOadFxXV0j2//0+3TJvuRatdxJoXTTps9fq9lNW68KbTVF9zyHmbHf/Mz/TLfNW+N+Vhn74I1ry4Sqd+/nVnqZbNcSC79/9uP6w5qAqnM9P6qub7/iu7p7cJ6cFDZvsEEtJdsl3OC0yRfNTVz80q0IG9cbsaYGWO2raACcFFKwSmT5lcooGtFZR/dGmrpcp2J87h5hxzGUusm9WrfRW5bQXKcgmIebVI3tUslbmbI0gwUmKOa/UmmGp+6KGWGvQZ5sQgAAEIAABCEAAAoVKwCTETnj5Y8YZ0rS/vT6mXu+9VaXHHK9EsUcheXiral6ZpwMbHw8dZ2c+qf5DpUMPTdI7fqF89fqs+l74NZUc+ZXeXjFHR8y/Z/G3Yl+9Tpu9HYcYDrGc5h/y3cnVWsfnJcScV2DV9CWN9751tn14tNQh5h61WwdrkV7yk167XNeYfz7Ov7lF+MPVIT1XmeROqXzvBu+3/tenzL1XQx68Xov8FR3TkkImAeR+P7X2V5hQcz6dcvVsbf9ZpkLz6UmvcJXK9OmZzXWIeacVradmppKGN3Vz3JbTLkuHWNwCAO0ZLAQOMXMQfv/GIdaeV4V9QwACEIAABCAAAQi0FwGTEBuy7SOu08oprF0If3fuq9UZV78a1hBLie8DnjzPt+vzPPkV30mW5+2zlRxi+b20ZiHM4W2SQ6y97iLN3W+OV15s7mG07u+cZNvfWm26ZFOPHYdYU4nxfQhAAAIQgAAEIACBjkwgSIht/5eCSYY5SbvKffU64+rXcYjhEMMhZpK+LfhrrTLZNIdoOIeW32XhbA1qNGbLrUkOsby+U2VwfOnrOV15Me8QtMLqki05x/RVJqkh1hKe/BYCEIAABCAAAQhAoLAJmITYcdsvafIqk6bWV3v8rdhbp1Gzdlg1xHgeb43n8Wyf2/leYbc/3yGWy4L6zsocbK+lS7OuW79REyZMKOy7jDn6yHRKtXpdrfaFFj/Nsn2PSYo6xML+ySqT7X1l2D8EIAABCEAAAhCAQHsQMAmxQa9ODRd/cx/irGfZPHxfubdeo2e9qaJEkRJFRf4q8jx/t/T5m99bZbQ6UT7HqiHmdyKjRgYC7z0Cbcyj4zjE2uP2xj5TCaTXEMMhRiuBAAQgAAEIQAACEOi8BExCrOzViwvLIbanTmM/UxE6xHheb5fn9bbOD7C/1slXpdQQI7OcL5nhDl1DrPPed9vtzD2H2Jhw9Mudcy85TsRx48apyBld4gUBCEAAAhCAAAQgAIFOQiBIiL02uaBm3O3aW6+xn9nt1xBzand3TmePt+og+Quuf8vaf1hDjMxyXmWWcYh1kjtxG51mWg0xf7+sMtlGF4DdQAACEIAABCAAAQjkFQGTEOv/+qRwdclEQsmktdpkHr6v2FOv8Z/e7Q5oOzXMcA61jnMoaKxtPFOM69m215MaYnmaWd7wbLlGjx6t4uLivLpxcDCFR6Curk6bNm3SuLGj02oMvPDCSxoxciQOscK7rBwxBCAAAQhAAAIQgEALCJiE2LE7zm/BVtr2p86j61tvd9O4GW9QQwxnnLXKJE655jrlqCFmNCzPMr8vb3tFvfv0Uf/+/dtWZdlbhyOwe/duvX3ggE4edlJ4bn573/LydvXo0UPHHXecN8LECwIQgAAEIAABCEAAAp2AgEmIHbPjA1ZiwZmC6EzFy8+/1UcSUu+LNWLSA9QQy7Pnd5xdbevsyhXvFIdYYS+Z2ZGWPK06WK0Xt2zVkCFD1K9fP5xineCmnOtTdJxhe/fu1Y4dOzRy+HvUo2d3v8ZA2M/37tmvt/bu1VFHHaVBgwbl+hDYHgQgAAEIQAACEIAABPKSgEmI9XvzfXl5fPZB1dVLb+1LqvpIqcZ+eLn6lL3XdYh1pOffgirkFtQuI39S6NctdIjlvQx0vgOsqqrWzopKvf3OO3IEmxcEmkLAqSvQ20l0DSxTjx7dM/5079592rNvn2pr61RVVdWUXfBdCEAAAhCAAAQgAAEIFCyBkiP79OJPZub98Rd3KdWxp5ynkdNu0DFDx6qkpITZHXl/1TjAQiCQSNYdSXqWUKc6v5PhNBZR3sOD9kB/QA/QR+4P3B+JB4gHiAeIB4gHiAc6VjzgPPom65Oqqa1RfV2dnDL6+Xq/TzgHlki4jrCi4iIVO8X0nf+cY+b5nfwF+Rt/inPz4lUcYoWQtuQYIQABCEAAAhCAAAQgAAEIQCBnBJzVJM1/OdtoK27IqfdrVpV0k2G8IACBFhOwHGL5WzwwX4saclz5WWyS68J1yediqLRP2iftk3gDHUAH0AF0AB3IDx1wnGKF0h/dFFieFvvnuPKjPXMdmn4dcIi1OKfIBiAAAQhAAAIQgAAEIAABCEAAAhCAAAQKiYDnEDPLU5iMM++95SLg4Y2Y0B5oD/QH9AA9RA+5H3A/JB4gHiAeIB4gHiAeIB4gHuhA8YDvEDNJD5PL472XBIKHR4D2QHugP6AH6CF6yP2A+yHxAPEA8QDxAPEA8QDxAPFAx4kHqCEWrMpALQPmHDd9ve7UtgAAIABJREFUznGh1BzgOOnf9G/6NzqADqAD6AA6gA6gA+gAOoAOoAOhDqTUEOs4mT4y92TuydzTnxnJZySfkXxG8okHiAeIB4gHiAeIB4gHiAeIB4gH4uIBaogxB5o50B1oDjQ136h5R80/J+inBiQ1MP2RP/Sd/oAeUPOKmlfUvOJ5j+c94gHigQzxADXEqJFFjTBqpPk3SUaOGDli5AgnCU4SnCQ4SXCSEA8QDxAPEA8QDxAPdI54IFpDjMwpmVNGUhlJZSSVkVRGUhlJJR4gHiAeIB4gHiAeIB4gHiAeIB7o4PFAikPMmm5kGj9/LQcVfILpWLQL2kXgrKNf0C/8aYroArqALoQPT/QH+gP9gf6ADqAD6AA6gA7ktQ5QQ4yRD0Y+GPlg5KODj3xQU4uaYtQUo6YYNSapMUmNSWpMEg8QDxAPEA8QD0TjAT8h5swTNyP8pm4A77254/DwCNAeaA/0B/QAPUQPuR9wPyQeIB4gHiAeIB4gHiAeIB7oGPFA1CGGnS+v7XxMy2JaVljgk2mK9Af6A/0BHUAH0AF0AB1AB9ABdAAdQAfQgebqgOUQs8xQ/C8EIAABCEAAAhCAAAQgAAEIQAACEIAABDooARxiFDqk0CHOSJyR6AA6gA6gA+gAOoAOoAPoADqADqAD6ECn0gEcYh0008lpQQACEIAABCAAAQhAAAIQgAAEIAABCMQTwCFGBrhTZYCbO7eY31GbgNoE1CZAB9ABdAAdQAfQAXQAHUAH0AF0oOPoAA4xUqUQgAAEIAABCEAAAhCAAAQgAAEIQAACnYpAIll7JOlOlXZfCSmZ9BKevIcH7YH+gB6gh9wPuB8SDxAPEA8QDxAPEA8QDxAPEA8QD3TAeACHWKfKf3KyEIAABCAAAQhAAAIQgAAEIAABCEAAAiTEaAMQgAAEIAABCEAAAhCAAAQgAAEIQAACnYoACbFOdbk5WQhAAAIQgAAEIAABCEAAAhCAAAQgAIGUGmIKF80wbMwiErz3CMDDqqEAD9qDv0gp+oA+oI/cH7g/cn8MagwRHxAfEB+ENZnpD/QH+gP9wUo8ES/lVbyEQ4ykKAQgAAEIQAACEIAABCAAAQhAAAIQgECnIhAmxMhU5lWmkpEURlIYSWEkJSCAPqPPOG9CQaA/0B/oD/QHnOk403Gm40wnHiAeyEE8gEOsU+U/OVkIQAACEIAABCAAAQhAAAIQgAAEIACBRLL2cFIJK7WWTIr38AidKbQH+gP9gf7gE+D+wP2ReMFy5nB/5P7I/ZH7I/dHlwDxAfEB8QHxQeDcLaz4CIcYSVEIQAACEIAABCAAAQhAAAIQgAAEIACBTkUgdIiZzD5/vQw/HOBAO6AfoAPoADqADqAD6AA6gA6gA+gAOoAOoAMdUgc6uENsj+6/5+9aOvZMLZ10jNbev1LnariSM07OKutZ8cSTGrRKWnLTBZrRP6uf5O+Xdm/U9Ht2atmo7M/fO5mXNf+rWzS3/yDtvGmMBmZ7hs89rcQv92vep6bq9tOz/VEhf6+ZnCSvXZZ3a1o786+nLvLaNq/8JuBc47sHetfK1ZWKExrUIa9N9NWab5+jiU09Nb/vOT/rPP2vqZD4PgQgAAEIQAACEIAABCDQ2QnklUOs4sk/atCz/bzES64ysLs2avp392r6zH5auqRat/zH2ZpoZ/jN5185XzMG2M6wlzX//22RZk7R7Wfk2DH21iZNv2evpjuJtmP9ObbW+baEQ8XjT2rQxn7a+ZXRGmidZ6Z/b9QJt/lpJZZIa1K5NXh99oaJyAv6xWSSn9P3zvpfDX3kHl3aP/38W+7Q2+Ym8eQk406L2X4j/Bvcf6b20ixOTrtqXjsLkrtXDuuQmfpou8xde2msH2TNNaNuZGjPjemQ3Z8abJ+NtRfn892a5PZXpx/s1iQnqZYrPWU7naC/5fh+x4g6I+roBrqBDqAD6AA6gA6gA3mqA75DLHdrlnrOhmie8bI0F0v8/lznhJsQG62BysEamv5hmGMyx+G+r/AdT67Txk9OBS6wpPTc35R4tLvvisodH/eQ0vYZ3X7IwTiyst9/+m+Ny+s1DQ2cbtluz3PYbZ8yRbef3oTr4ThUAnbO/lP3V67vnbVYQx9ZqEsHxHzuOlxkuWPC30euXdDMUrfvubXchJjrTkv5vBH+Da5hHNteDKcM+0s7//B44t1CjVwf9xiqdUvgHsr2ehpgmb8f76Js2vaz6l9N6t+NtJeAr3cdZu629Md1RA6TWZM4vn+ktK80F2nM+e+2ktpOUjeL8/Ecp4dl62Ecb9tNlv55attObd/O534SzHV3Ov9/tiZmcXwhtezOh+833p+8b8Azm/5Be6I90V/QC/SS+wX3iyY8bxFfZBV/E18QXzQWX+TcIRY8DBuHkuuM2ClNPlNLLzymwcxoS5xRjTqdMmUkm+r0yEVmsx0cYs3mk4vzTRsRaMzxk8nh1YjzK9hPOzjEWoVT2zs1snZIZXu+OelfjbWX0GkXTO11j89zKs7c3TdwOLabQywDr8Z4p3/emEMsKf3zb+50Zec1rzUcrozwMcKXbf/nezgC0Av0Ah1AB9ABdAAdQAfyWAdSHGJmZKL5f9fe/2jovvIz16FjxHF+ecmKuSZZaTk4Uh1iYW2l8zWp3JtOuWbsXp0buCz6qeKJP7quC+9l6jCFx+8ej+VYc2rqzK60nGhpTo+U43NrZxnHms3F+9561/3Wz89QJ+XuT8doXvke/zOnvpP3u+Dh9qJ3PVfap/pp6S93aplz6NZ+0pxypv5XhJlTB83ZbsrxBtsao4GpvwtqCiV9bt19F5Z/XoH76QRtv8e6RpLvavHO0xyfuRbOLj3Xi/d56GoxzpzU9mQcP3frUmeaajDCkXLdAqeO/++Bc2y4tjuJjoGmHpr3ecitlxa5DrHh0i/NeTj1mHynTHCe52tGf2f/fv0vwzeol2Zdt4jr0bSzlN9ZHLx2mYnv+Rq6Ktou7esfOAizbR8RfuntIXQkmfZpcwunt/5Am6y+5MAwNaxSzjOoQ+e3o5R+6W7HdXp61yHo6w6fMb20bGONXy/NXG/jejJOxGa2F+P6jOFh+ql7XZ7tpyUDd2qmf00z8Ulzu9rtIlU3HEfpL/dH+oHdrqM6JWnUcO0c+FoM7/56wnc3ujoVaJu5HuHnt5+elNzj8GsDjtntOyuNIyy8Pl79v+brujdiy+/hQDugH6AD6AA6gA6gA+gAOoAOdBwdaH2HWDKptQ+YJJn3gOw+nLq1pXwHh5PYuHKYbIeYnFpYq7tHnR2rD+syy2nmft8kHZzMs+uMqPYeto+19+vXJHtrk+ZvGqLZCfPAPkYDIw6WdGdRQw6OdEdb+PvZFam1vCxnR5n/EOs8YLtOumjNrch20xw2e3T/d/+upWMcx93+MCnn1+qKOGAcJ9qqXlrqLCKQxifdaRLut5cW3fOuZptabq6jbafG+zW5PO7+1C9nvymON/d6m2RW7IhAFo4ftyZXtZZYtd0i202r2ZXOZa6T0PFrn0WuY+R40znY+4l3PO7VdPe4tml+Rk4N8R2j7fc/qe0XmRpy0X7g8dypZdm0jzS+L2v+d9/V7BSH5njfKZTenm1u1sITQW0y7zzWB/3O+75JRrrtLa5fmlqADbZf3zHq9lt/imyz2kvDNetC/RkjT1dsHYleJ5vP2gf+qO2TTW3B6HnLPq9EtH+k1aBLO7+w3Ww3C32k8Da1Cxt2iFlJeacfxnBszBGXX87RtndEcv6tUcOR60i7ol21vBYq/Yh+RD+iH6ED6AA60BY64DnEzEOocQC04H2aQ8x3TkScWeZh3dmf63Dw6iEN9WuIrRmzV+c6yTDj6EkmI8kyr+B+zLQ4eQ6Yu8vO1NLRO9IL1/vnFzwkOs4v2+mxy699ZR+fe/ymnpWfCTV8jNPIJG2Mg8lJwqROi3QeVk1dLfMwfZPvUEo5P/eh3SmMf9NoyXG0BCvS+U4o//ONY/dqjJN4sI7XOGAijpDgevpOnNjkSExSIWgPftLEX60zws9xjiSjn6c5xNLaU7m+d7ZTQ8x3iMW2t5SH/bTrnXL9Xd5+XS1TqP5TvuMoSAb619HmvyumVpxJtt3UXXc7Tj5zfYP2amrOpbQH+auausnK1ORSQ3xT2ncT2odba6/B/mrtd1I/38EY7xBzHH6ewzH8PLY9ucfnsD5bQ33Hld3eMvYvv9ZWavsJa2b5Tssmtxc/qWVfb8eWa/d3X0/ijtdur6nn744A+scTOBCd/mb6t+/ic5PFjmMr5nqk9xf/5ubrlc3bOD69+ndxjj7T7j33Yzi4kJBs/fHPv2E9iD/eXN4P4niw/fD6w6cx/eJz+gv9xX0YyEF8jt6gJ+gJeoKeoKfcT9Kff1rHIZZSVN9Jhjmr/cU7h5yH2dc09Cvna9LmcPpjau2bNKdDhtpE7vcqT1By9O6MqyNmcmANXZ0yjS2owhc6jaKZ6miSwzk/Nxnn1kpLd97cPdB3xsXUELPPT8Fqm0P0RGqRcGta3+8H7tS/pDix0ji5yR2vnpB5mesRcZSYJIdZTdKv/eZO5/Rf7tSyC/rFJCfTObTYIRZxFo7RwJhVHO32FFx312kTkyy1f2/xH7oqfREI73T7as2npHNTnUup7a4BTg3y9dtHpAC8cYRl3T4yrMZqHGb2tfMdXk11iMU7JB2+3iINkzalr2rasMMxmeIoDPt/dJVXe0SkMUdhwzXjbCfp0JhVWO3jjTq2TA0yC6SZNmlfd2cKaUOrfUauhz8N1U+yNVYjLNPn7jTUwEHoB/k4xKjRQY0OanTkcY0ORvoZ6W+LkX7aGe2MdoazDB1AB5qiA9EaYi1whpmRJ3t6kufkCjOx8c6h9IdrrzaVwulyiqmFE7fKm3FaOY6qoJ7OOZqYMrIW6/S46QK5yRE3weTXvsqCR2SaoZ8kmJHqhPm09EXbaZTqLEs5P5nVNr8yRE840yN9Z1bqyE4cz/Rpp4c1L3DOpDppwvezKy0nmus02R9OT01xPkX4ude3IWdUXCberyH2+7t1aVkDmXozbfImv+ZWak0xk+T6tl9XyRQQ92uCmWlnbibcdvpZ/N0kaOr0TtNegu37NZmc9mAnqyq9ZGNQgyrFKSfLqRbha2qWWTWpIk6erNuHM902hZ9fUN0kL820ZLcNXdAvJindcDIzNontHr+VxDbTIxtyUvnTmD09CNvLD+zpyxn7W2PtJdr+Ukc+7GmvYbI5TCba7Xl7MN1XXq1Du7af5dwMnKW+Q0zBNPDM7dlML3XTa34SLZ1vNLmX+XO/Pp69imZMe41dqASnQayTj5FzRs4ZOWfknJFznMM46XDSEQ8QDxAPdK54oHUcYk5xazONzxqxjn04s5w7QwNnlFNjaaVXnN/fTnotnLjV1qyH+zN2aPp3relumY7Dcvx4DjW/EHq2I+3m95O7a+bG7tHz9pMn40dJcyucKZBhLTO3qL6VJIh3iKVzsDPecTzD7fjJNH/6nve7TDXSBmlJxU5tn5LJyddAjTN3u63jEDPHu/6iQRq/aqfcaWSn2Rlv/3xG9dXccrsGVfYOMdfhZNWqi4woxK0GarWX9GRa+rRIL2kZ5dtoracWOMSa6gCLczK6CULf8RRbg8pyIjXmuIrW6LOmH7rJpe6ap/1a7yfrMmfyG3OI+Qs5xOpOtAZa3Pmk1Yxzzj/GYZrR+bY7Wruw0REJi59aUkPMr0Voavs12q5wjuAgy/a+xvdwmqEX6AU6gA6gA+gAOoAOdAIdSCTrDic9w4DJBJpSBc17n77KpL09r4ZVUKDbd4oEBboDZ5TjfPFXy/OdFOHD6GgN9I/XdXY4CSwzzc91NoWF2NMKou/eqPnlQzQ7uSmo0RWpIdbfX03PWkXPreljCqe7oFL5hNOqgpUWLZ5mlUt3mqJbY0jSrk1ess6tIeZtzz4/Pf7HlOPbKdeB4q7i6P9+dS8tdVer3ClTMN1bndAvxn6Tn0yzkhtm1bxgOmrgnHKmVJpVGKUKe//y3zuFyP1jSP1cyb1eoX/XyWbXoXKcdnHtabNVQ6zh9hauzhcen91ezefhKpfO9ra5heDlOuP87QdJiLM1McLfameuM9D/vVOY/iZ/ymqwmqXnRJq521tlclK5v1qpSdq67dEq2J6Bb9r1d4/HXLfRGtiU9pHCN7VmVBqflJp4pn0G1zatJljqaqrWAgAzhnmrlRqHmN8/ou3DSk6a9u/2D7MapjUdObZ/Odcjm/bib8+eRmj0ZbdZLTPGaery8Bfi6G/V7DIrwTp99Fj5zkBroYMgael97ibVyv02mqKnDo9FAy8I+r/Nx60RGOEX5ZXON+Zzx03rJNd9/Qqckb7T01vB1Kwy2TJ9j+/Pubt/sH2uTy7jEdoT7Yn2hD7n6vkGPUFP0BP0BD1pXn4o3/WzTR1innPCc2y4NXDM1CF/FcQ0x5OpvTNquHaWveYliVKcZ5FpSOoWWZXQ2Z9JApndOcmg2bush9AMq+DZtZ3C6WcZ5mSnrG4ZcYjE1L5KXZXR+X4mh5i9gEDATFKQ1IrUCOurJZOrNTPgZJIO3tnP+5Q3zSrqtEpZPc9yfBkGl100XNOf3eIlvNqwhpjL0dRqMknK1JGK2Fpy2TvEnNVIg9VOd5tWIms102h7nTd5kNavNs7DaI2pVE5eO4jj61/v1Ye9HfYfJHchCXPdWuAQC/bnn8tlk4dr+sYt/qqk3qqOXvLGbxMzz9TQx8yqpc7n9vmaZFW0HZnpfqnt1p2+GbMAhlmV1NmjvUps46uRmv7WuEPMc/bF1PxKaTdeP5Mu231Ypj5eUFPP6IWfRLaP271GzlTuRlbPnGmSb3Y79aexhq3LrkmYyru/nnCSuWb6b9r1SP3cXE8vSTvDn8ZrtDWTblJbgdoKjToZO8GIIP2AfkA/oNYQOoAOoAPoADrQuXXAcoiFi9iYEjP89UrNtIRD+NA/rEXbaelx5NfvHcfPzzT09wt1aVnL+KY7B1u2vfzi1PL2l7/nY5KWU3T7aY2dZ+7aS/7yoN22RGe5rrQf2k9jOsrn6AQ6gU6gA+gAOoAOoAOpOpBzhxgZ1pgaV2m1rzp7Jj5bx09jnNJrdtH+CiTDH+eczOhIyVV7aaw98Tn9p0D6DzU9qOmBg4/aPugAOoAOoAPoADqADrRYB6IOMTOnx19kJpjiw3vPKdZEPkH9H3eaZ9N/39T9Fc73fcfPIwt16QBrpKKJfIOVI90acvAtnOsfrTkXjNRkvP45ai9NbV983yOA/jdL/wunP/ojhbR32jv9Hb1D79F74ukmP+9xv/cJoB/oR4HqBw4xMutk1smstzizjrMIZxE1OHAYogPoADqADqAD6AA6gA6gA+hAIekANcRaWCOMuejMRWcuOnPR0QF0AB1AB9ABdAAdQAfQAXQAHUAH0IHC0gHfIWYtpes6pngfLK0LD9oD/cGfRmJGvNAH9MFfeht9RB/RR/TRnSbD/cFzRHB/5P5If0AP0EP0kPtBId0PcYjhEGP1SzPnnb8tXlWVEZHCGhHhenG9GMlmJBsdQAfQAXQAHUAH0AF0oLPqQIpDDDFADBCDzioGnDf6h/6hf+gAOoAOoAPoADqADqAD6AA60Fl0AIcYDjEcYjjDcIahA+gAOoAOoAPoADqADqAD6AA6gA6gA51KBxLJ2kNJb663yYSbVRF472XG4UH7oH+gD+ghesj9gPsh8QDxAPEA8QDxAPEA8QDxAPFAR4oHvCmTzstkQt03vIeHbxOlPdAf0AP0kfuDN2iEHqKH6CF6iB6ih9wPuB8SDxAPEA90mHjAqiFGprMjZTrJ3NOeac+M5DOSz0g+I/mM5BMPEA8QDxAPEA8QDxAPEA8QD8THA2ENMTLdZLrJdHeYTDdOFpyuOH1xOuN0xumMsxFnJ/EA8QDxAPEA8QDxAPFA5niAGmLUCBMjh4wcMnLIyCEjh4wcMnKIk4h4gHiAeIB4gHiAeIB4gHigM8UD1BDDGYczDmcczjhqwlAThpow1IQhHiAeIB4gHiAeIB4gHiAeIB7oVPGA5RAzmVD+ehlROMCBdkA/QAfQAXQAHUAH0AF0AB1AB9ABdAAdQAc6og6EDjFrWiX/CwEIQAACEIAABCAAAQhAAAIQgAAEIACBjkoAhxhOML+GGBnvjpjxZiSHdk27ZkQXHUAH0AF0AB1AB9ABdAAdQAfQgXQd8B1iVuE4N/XH+6CQHDxoD/SHcOEF+gP9gf5Af3DLCphxQuIF4gXaA/0BPfAIoIfoIXqIHqKHhaaHOMRwiOEQo2YcNfPQAXQAHUAH0AF0AB1AB9ABdAAdQAfQgU6lA6FDzFtj16w13OjfI3VJ1dbVq64+qXqn0fCCAAQgAAEIQAACEIAABCAAAQhAAAIQgECOCRQlEiouSqikOKGuxcVNyl+FyyhH815Ndogdqa3T4Zp6FRcVqUuXLu7foqKiHJ8qm4MABCAAAQhAAAIQgAAEIAABCEAAAhCAgFRf7xiy6lVTW6O6unp161KsrsWJFjnavISY+zKZMoM6/X11TZ3rCCvt1k0lbkaOFwQgAAEIQAACEIAABCAAAQhAAAIQgAAE2oZAbV2dDh0+7DrGundxDFqN57OsIrjB97N2iFUfqXMnVPYo7d42Z8heIAABCEAAAhCAAAQgAAEIQAACEIAABCAQQ6Cqutpdz8NNijWjBqBVQ8xsPT2zdqSuTkdqk+rVowcXAQIQgAAEIAABCEAAAhCAAAQgAAEIQAAC7U7g3aoqdS1x6oo13SnmT5n0k2Amo2bsZv77dw7VqntpKdMk2/1ScwAQgAAEIAABCEAAAhCAAAQgAAEIQAACDgFn+mT1oUM6qnsXb5XUlHxWQ+8brSF2pK5etXVSj+5MlaS5QQACEIAABCAAAQhAAAIQgAAEIAABCOQPAWfqZEmxfJeYc1zZ1RSL1hCLyaRVHalVly5d1aWkJH/OliOBAAQgAAEIQAACEIAABCAAAQhAAAIQ6PQEamprVVNzRD26Foe1xLJwilkOsXiGznTJnt27q6jImY/JCwIQgAAEIAABCEAAAhCAAAQgAAEIQAAC+UGgvr5eB6urdVRp04xc0YRYUEPMP6lEQgeqjqhPr175cZYcBQQgAAEIQAACEIAABCAAAQhAAAIQgAAELAIH3n1XfZw6YuYVk9/yaoyF+a5GHWIHqmtIiNHMIAABCEAAAhCAAAQgAAEIQAACEIAABPKSQFpCLIujjK4yGabKJHmZs9ZMiNXV1cn5z7G38YIABCAAAQhAAAIQgAAEIAABCEAAAhDoeAScMlzFxcXuf63xChNi2RXUd46h3RxitbW1cv7jBQEIQAACEIAABCAAAQhAAAIQgAAEINDxCZSUlMj5L9evFjjE/ENpoxpijiuspqYm1+fP9iAAAQhAAAIQgAAEIAABCEAAAhCAAATymECXLl1y7hQrmBpiR44cYZpkHjdODg0CEIAABCAAAQhAAAIQgAAEIAABCLQGAWf6ZNeuXXO66ZY7xGIOpzVqiB06dCinJ87GIAABCEAAAhCAAAQgAAEIQAACEIAABAqDQGlpaU4PlIRYTnGyMQhAAAIQgAAEIAABCEAAAhCAAAQgAIFcE8iThFh1UnKq8JuXs7pk+B6HWK4vO9uDAAQgAAEIQAACEIAABCAAAQhAAAKdl0DrJMScYv2Z81tSNN/VLqtMMmWy8zZ6zhwCEIAABCAAAQhAAAIQgAAEIACBzk2gdRJiXZoENZGsNQ4xkymL/sUh1iSefBkCEIAABCAAAQhAAAIQgAAEIAABCECgAQKtkxAzDrH4/FboEPM+79AOsco//UknbeqnV24YpTKaIgQgAAEIQAACEIAABCAAAQhAAAIQgEC7E2idhFhTHWI11UklnDmWfgYt6ZQUC9+3r0Nsu+68Y6s2TJqgX32wn3/B9urB76/TrLe6avENH9Qnjs18Hd966s86/tlj9Pr1p6uBr7V7Q+AAIAABCEAAAhCAAAQgAAEIQAACEIBAZyHQKgmx0pJIPksp+a3U975DLFpYzC401r4JsVd19x0vacNFZ2nJ+/pI8pNhicHaecs4Dag9rCO1JMQ6S4fhPCEAAQhAAAIQgAAEIAABCEAAAhAofAKtkhDr7jjEMue3PGrh52ENsQyZs3xKiP3toVU6f9dg7bx5rI49fEReLsxzkX3DtIfT36PqK4a674xD7C+j3tL7nzji/tulgdss5XeRzwq/cXEGEIAABCAAAQhAAAIQgAAEIAABCEAgHwm0TkLMryHWiDPMOMVSaoilZ9IOVNeqT69eOeWX/SqToUPsxjef0fnPHa013zlXZ6YkwzZdPFFLL3QmRb6l++9eq5kDvKSYmxBbdVgfu+gcLZvcX9q9XtPvfksfueED+sSxr+ruew/qmlvGa6Bzdu5nb2j0Jy/Sbafm9HTZGAQgAAEIQAACEIAABCAAAQhAAAIQgIBPoHUSYnYNscadYolkXtcQ8xJiX3OBHa01d56nsw4dVo0PsPJPf9ZJ5cfqzZtG62h37mSJur69SR9fWKUbv/lenezWELM+L3lHS7/3tJaOmaD731+mbt0SqjPJNf+zZWMmaMn7Tb0y2ioEIAABCEAAAhCAAAQgAAEIQAACEIBALgm0SkKsI9YQ+1r/ozVP+zQ3OTCyYuQ/Hl6l92ukai4/wZ8+6eTEXtPdt7+ik274gM5/IbWo/gEtvfcZLRvr1yR7q1yf/H6Ffmtd1cuCemW5vNRsCwIQgAAEIAABCEAAAhCAAAQgAAEIQMAh0CoJsSbXEDMOMTPHMuVvftQQO0cPj35dly98Q8usGmHrHl6l92mEqi8/0WpRjqvsVQ398gf0wecaSIgd86K6/+qALkuZbrnUJMtooxCAAAQgAAEIQAACEIAABCAAAQhAAAI5J9AqCTHjEMuQ3wpWmfQ/T1ll0syxDP/mSw2xJef3V7cX1qjoF/uCwvh7nvrgo0TmAAAgAElEQVSzhjx7jF65/nSVmcvz/D/U/VfSU/PfqxP/mDkhdmPFMzo/cYrqrxyqw+50yxT3WM4vNxuEAAQgAAEIQAACEIAABCAAAQhAAAIQaJWEWMQhlp7fkhLWKpNJhTXE8toh5k9x7NJN+/+4SoMeO6xvfPIi3T7mNd351Re1btIE3f9Bp+7XXj147zrNGjRStdNP0E63htgxev360+WU3LeTXv+ljZFkmluP7InDYsokHRMCEIAABCAAAQhAAAIQgAAEIAABCLQegVZJiDXdIVbtpM0UZsrMCXuZs7xxiL2vj3tgJV276e8PPKJzN0nf+OQl+vq4bZp/2wt+4X1Jo05RcuYwHTpc460ymSEh9uCkIj10z9Oauds7349dNFKXP/uimDLZeg2eLUMAAhCAAAQgAAEIQAACEIAABCAAgVZJiHUv8cEaJ1g0vxVS9z7Pc4dYF3UrLZbqa/1pjd7hd+lWquKElKw7pMM13nec03FfyTo3Gea8nORZSSKpWrOSpLMKZbcSJZLO9uT+f5H/w2R9nZKJYv8zZwolLwhAAAIQgAAEIAABCEAAAhCAAAQgAIFcE2iVhFjzHWLxp9e+DrFcI2d7EIAABCAAAQhAAAIQgAAEIAABCEAAAu1JoFUSYoFDLLszy3OHWHYnwbcgAAEIQAACEIAABCAAAQhAAAIQgAAECoNAqyTEmuUQM8X3DTfrPQ6xwmhMHCUEIAABCEAAAhCAAAQgAAEIQAACECgEAq2SEHMcYg3kt1wu1uc4xAqhpXCMEIAABCAAAQhAAAIQgAAEIAABCECggxBolYRYsxxiDQDFIdZBWhunAQEIQAACEIAABCAAAQhAAAIQgAAE8oBAqyTEmldDzNjGnKUbk3KXbHRtZAkdqK5Rn169corryJEjqq+vz+k22RgEIAABCEAAAhCAAAQgAAEIQAACEIBAfhMoKipS165dc3qQB959V31ch1jm/FZqviuRrK1ONjTHsjUcYnV1daqpqcnpybMxCEAAAhCAAAQgAAEIQAACEIAABCAAgfwm0KVLFxUXF+f0IN2EWPNqiFmFxUyBMf9vayTEnLOura11/+MFAQhAAAIQgAAEIAABCEAAAhCAAAQg0PEJlJSUyPkv1690h1jmPJcxhXkOMfOKqcZ/4FBtzqdMmt05TjHnP6ZP5ropsD0IQAACEIAABCAAAQhAAAIQgAAEIJAfBJxpko4rLNfOMHN2gUOsgfyWO53S+txfZbLtHWL5cUk4CghAAAIQgAAEIAABCEAAAhCAAAQgAIFCJtB8h1iMM8xkzlprymQhg+bYIQABCEAAAhCAAAQgAAEIQAACEIAABPKDQEHVEMsPZBwFBCAAAQhAAAIQgAAEIAABCEAAAhCAQCETaLlDLKWgvlNorDVriBUybI4dAhCAAAQgAAEIQAACEIAABCAAAQhAoP0JpDnEYvJb7kxI698TyZqqpBIJ6x+Tst8zZbL9LyxHAAEIQAACEIAABCAAAQhAAAIQgAAEIBBPwHOIFUfyWUpG81up771VJhvInOEQo7lBAAIQgAAEIAABCEAAAhCAAAQgAAEI5CuBFjrETOYs+heHWL5ebo4LAhCAAAQgAAEIQAACEIAABCAAAQhAIOoQi89vhQ4x73McYrQbCEAAAhCAAAQgAAEIQAACEIAABCAAgYIlgEOsYC8dBw4BCEAAAhCAAAQgAAEIQAACEIAABCDQHALNc4jVVCfdivqmsL675/A9NcSacyn4DQQgAAEIQAACEIAABCAAAQhAAAIQgEBbEPASYiWRfJa338z5LmuVSWqItcVFYh8QgAAEIAABCEAAAhCAAAQgAAEIQAACuSPQPIeYu8qktcyk6xQL3x84VKc+vXrl7ijZEgQgAAEIQAACEIAABCAAAQhAAAIQgAAEckQgrCGWOb/lzYwMP8chliP4bAYCEIAABCAAAQhAAAIQgAAEIAABCECg7Qk0zyEWqSGWnknDIdb2F5I9QgACEIAABCAAAQhAAAIQgAAEIAABCGRHIL2GWONOMRxi2bHlWxCAAAQgAAEIQAACEIAABCAAAQhAAAJ5SKBlDjElvOr7KX9xiOXhleaQIAABCEAAAhCAAAQgAAEIQAACEIAABFwCEYdYhvxWar4LhxiNBwIQgAAEIAABCEAAAhCAAAQgAAEIQKBgCTTTIVbl2MIUVtv3z9+vvo9DrGDbAwcOAQhAAAIQgAAEIAABCEAAAhCAAAQ6PIEgIdZAfiuA4Oe7cIh1+GbBCUIAAhCAAAQgAAEIQAACEIAABCAAgY5LoGUOsQxccIh13AbDmUEAAhCAAAQgAAEIQAACEIAABCAAgUInEHGIZXkyOMSyBMXXIAABCEAAAhCAAAQgAAEIQAACEIAABPKPAA6x/LsmHBEEIAABCEAAAhCAAAQgAAEIQAACEIBAKxLAIdaKcNk0BCAAAQhAAAIQgAAEIAABCEAAAhCAQP4RwCGWf9eEI4IABCAAAQhAAAIQgAAEIACBDASqyxdr/uJyVR81XrNum6lR3Sr11//5vpZtrdbgqXN000Vlab+sXLVAC1ZWuv9eNnWO5sR8J/hR+WLdvLjceztmlhZeNYprkRWBSq2+c4FW7HIpa9ptczR5QFY/bNcvvfLb+fr+n/dKRYM17eabNHmgczjlWnzzYnmtYJRmLZyltm4F9nGd/4Xr9C9Du3ucqsu1+NuLVV7dT2fPvklXnNJdlY/fo3uWvyEdP0033ThZZUXtirRgdt58h5g5RX/pyeCMEwkdqK5Vn169CgYCBwoBCEAAAhCAAAQgAAEIQAAC7UXATqSkHENJd5UdP14fvPQinX38UcGHQVLs2PE6r+x5/fU5kwzbZSUypFGzFmrWKCnvEmK7VmvBnSvkpugGTNOc2yYrPY3XXtejufstwIRYxQotuGu1KtVdo2bdrlmj/KRTeyfEdq3WPXet0Bv1qcflX5t31mvxXUtUXj1Y532wt9Y/+byqB0/TnC+bZFgBXovmNrsW/C4tIRaT31IyGe4hkZBXVL+BF6tMtuCK8FMIQAACEIAABCAAAQhAAAKdikADCbGAQ3piYO8zP9U9Dz6vakmDP3CDrrv0JHWPJDJIiLVtMyq0JEylVt+zQCveKNHgS27STRfaKcn2dIi9o7/e+w0t266Mjkf3ulb8VT/672XactDpAJN1043TNLjEXPFCuxZt21LN3prvEEtIstNi1nsSYu1zMdkrBCAAAQhAAAIQgAAEIACBwiMQTYgFUxoPv6HVP/mhVmx3Ul6Sup+ta751hU5txnQwHGJt0So6UhKmPRNiubhWHela5IJH/DbCGmKZ81vuL618Fw6x1rsebBkCEIAABCCQHYFX7tfMiTN1f8VAzbh/jZZcOdT93aGn52vSxLlaq4mat/YJ3X5Oacbt7V81V/+fvTcBj6JKv/9PQ2SRVUQJgksQl6igICoJLhhAJAwygOIYQJGgM4r7NuOw/Pmx6OgAKsr4HQVEIKg44AgCo0BABxKYYVFgjAsaXJBNWQQlYKT/z7lVt7uquqq7uhNIJ7z1PHlCd1fd5dzqJvnkvOdmXzc24tzi1/ohM2cWtqfmIK8wDzln+RuSnCUKiAKigCggCiSmgAcQY2NfzcfIicuxXzXcCJ0fHYq2G+15YHelbcQbbyxG0e6T0e2PtwGvROZYOYHY4MYrkTd/NbbsKwVqNkGrG27DwPamQ8g1Q2wH1s2Zj+X/+xY79u9H6RFjpin1mqB5q2vQ+7or0Cxc0Yn9m5djzjvLUbTVPLdaCuo1bo5zOvTAzQ2W4486oyxCsHBe1f5vVmPx2+9j3Tc7cLCUnRnlo51zeqNto+hKR+3/yrOgjERH9mPrfxZj7vvr8O3Og1Bd1GmC5hd3Rr9ebdEoBnjc/7/5mPbPFdiyu1SNrdmFrVF/y2oU7WPj9gyx0u/XYd7rS8JzoR7N0tHxN33QsaVFOLdpHdmPzSvmYF5+Ebbu5ygB1KyHJqedgw49bkbLzyaE8uGcmW9b3h6J5z8w7p7a7e/CmJtaAqW7sXHZPCxeGW4vpV4zpGf1xs1X02XIwwHExnTED2/OxqKNO1B6JAX10q7Ezbk9kK4rLAEkPkdveLVx+sOY9pExZV3+qx4oTeZhUWFRaO20Jm2vOwff/v0NM/8sUtBWAx9D84XuWW/u/Vm1qDzZcH4+ixJ0iP0UNBCZJmW0ioUf7zv4q2SI+VFfzhEFRIEIBQpHB5A5Qj89BgXBochIMp22v9YHTXPmmqPqjbxv5iCn+dEa5HbM6tsU/d7U7Vv7K8TYQCaG6ZdGFSA4PNnUOlq6SLtUIAy/TCiWURgByezvKWBMYRBD24f1C8OvbIxblIfe3wxDvxsm+QJqsgqigCggCogCokD5KBAFiFmztgC0HTQenb8LA7Ha9erhFwIqNRD+sh4biCElBSg1wUpoArVxxe/HoO+5ZCFuofpWKOAy6zptMXhoP6TXZF4ZAc1Wd2mYF5b9LZ6OAcRONUPSnaNUjTL8/dGHPAPrY/bPvLIjO7Bk4gQs+sa1B4B5VA9555rtWDYBE97ZauruNtUwOAnlvXncLF4bIajTOc5nWdbofrFyE15ehAmj5kOdUq0VBj41EK0UzNuK+WMnYPlu/rseOt43Ej1O3Yi8p6ZhncHIIo7alw7GyJx0pNiAWApSUkojb5m03hh5TwcQ55VpjogTiB0swuxnJ2P19x6CXnwtWn20TICYjw8nA4jxZvHmW0aGWPh1cYj5EFZOEQWOmQKrxiKQEUIigAsUKX65O1rcuTA8pPZjULB4KDKScO8LAWLOO0eAWPm8l5w6stVUDM0vxphrrQ4qB2S8KQ/bZudAbTZ0FA47XAV6z9qGObdYeytB/mNp6PTX7aHeUwfkoWB6Dgw/GBACWkhFaup2bN8OZIwqQP7wDHBmsYAYUILC0VnIHFEIpKYidft2bIfddXYUpi5NigKigCggCogCFgX8OsTOQu+R96LlqjAQs8voE4h5aB9yEHkAsbyRy1G7R290u7gZapOpbV+NaX+bjSJmOAE4q9dI3Ju5BdP+OA0b6SCr3Qp9H+2PKxqkAId2Y8v6JZj9n0a4jbsARgvVt77WrCPuuqMHWtYrxe4V0zDhLSMzDRf2w1OD2hpOL+txZKOv/mHZdbPZ1Xfhjh4tUe/Ibqx8ZQLmfmKUqKbnPIXBl0b0ABxah8nD8lBkuuSadXkI913XDClHtmL+XydguQI1JhBrYD23Nlr1/yMGtqmH0m8WYeLEJdiq2ojiOrKsRe1WffHH/legHrXfvQVrF8/Gfxrfhns7nYjlz47E/G/YlgVsWnVs1BEPDe2G3dNHYtpHnF9tpN/0EAa2b4SU/Zsx928vYqXaHbMROj40FD2axQCgxoqr+7FDjTLOMS4gVoqiWSMxea1ZRtz4Cgy8uzdaNUhB6cGtKFo6H2/s7oAxt54aZcfPOAGcDQ6KQ8wCxCykTN0QxuOjkiF2cDdwpBQGnYua6Q8EqgO1GgDVTgC4S0CsI/grcGg/8Othf+0726teAzjhRIDfA2FfaTAYRGlpKX799Vd1RSAQQPXq1dUX/60UCwbV6/ziv/k8v0444QT1+pEjR9Rr/M6jWrVqSElJUd/d2ufzbJ/fdfscA693tq/HoKfDc3755RccPnxYjZuP2RfHUqNGjdC4nWPW49L9Wtv1HGO1AKpRd/XFuQWAaimmhnrNgsCRX4HSQ6F7C9WqW86xrm0QKD1s3COWe1GtSXV+iPu4D2LdJ8n6egwgFnaQ6AnELqOKOVVHn5G/xMdswfMEAWJOaQSIJX43Wa90A2IAuk3GlwtzQ3AJSC4gFoZd5lxcSxhLUPRyLrLunAVis4zHl2LhE1loaF4SG4jxxGLMHdQJfV4pVqDQWoJZPvofm1acgNHphjs2o5BeRAFRQBQQBeJXwB2Ile7bjEVTXsRy7Q4yHTk/W2BOvVZ9ccfNl6IZCZU63H/Zt5ZM1j6/N+69tQOanFCKzW8/hRdXKAsRQuV2rkDMfVYR2WTtN+P5kXOxRZ1eG+dc2xvXt09H80a1kWItQYwCxKxlfq36j8fANrpvC6Sp1haD/9oP6c5h7V/po/8tmD/qeSxXpY2t0O+vA9FWj80690sHY3xORA8o/c9k/PGNIqNnBZp6oJmH9h23WM49vQdGPtBROap4WMvzQrlxjvnsX/E8Rr5lqIk656Bjr+vR4dzmaFTHDuqs52mwuf+DCRj5tnHzNLr2IQzt8i0m/3k21Mgbd8Zjj3cL7expXcdm2UPxUKetlt1Km6DD7+/CDefWA/atxLQxc00YaMChss7R6551aqRKJs9dHZ4D6qHDPSPRW/+V1KZdtAyxeIFY/O/oynKFvWTSnW+F52K8XjEOsVV/Q3DHJgvwiCJx9RoIdLgfaHS2DVC5XvHrL8D+bQh+OBPY81Vs2GZrpJqCLYFT04H0nkD900L9EQSVlJRgw4YN+P57w8tISNWkSROce+65qFvXsOYQQH399df4/PPPFfgiTDrppJNw+eWXK4C1bds29drPP/9sfKTWro127dqhXr16OHTokK19AqmmTZuq9nkeD8Ktjz/+WLVDwGVtn+fzIPxi+zyHY+H3ffv2qbHVqVMHJ598Mpo3b44zzjhD/ZvXfffdd/j0009V+xwn+2vZsiVOO+00G8w7ePAgioqKsGPHDnUeAVtqairOO+s01Nr1EfD9ZwaIJCCs3xyBFtcAtU8y4BhB2e4vEPx0kQHGyLTqNUPgvG5AjTrhtSUkLS1B8LN/AXu/MqEm79VqwBkZCDS92AHaKsvb0+c4owGxA4UY2yUTw1bptsrpF10BYsewZDLafSAlkz7fJdyGx1F6Gn5PDJlXhBd6hPCRvQy1Ih1ioYwwPdZygNn+BauUZwoQq5TLJoMWBUQBUcABsTwEqdMKAx8fiFa1WZJozxB7rIt1d8DYQMwGX9zglxcQK92NzQUrsWJDEbbs/hkHLVliHLXR7omhHQLtM2Hu1BW4Qed/RQFiVlDkfXs4QFboxPAOhd79+3E/kZX1w/iBbSOGYNXfntkVqX2rjyxuvosHYvytrULtebdj6XLfSjw/Zi62mG600Csp9XDW5TeEs86sILBBR9w7oiO2mjs1hhxoWIKnn1qEHTHec426PIah1++0ALFwrpsbvCrzHONxiDWxzsE6LuekBIj5+WitNBliwRm9EPz8XdMtFGNqNeqg2m3vAGdmGC4xzyMI7NuK4Oq/I7hqElCiELn/o/oJCDRqgcCVDwGtbwZq1A050gif9uzZg//7v//Dpk2bFAwiSCJUuummm3DxxRerxwRRS5YswZw5cxRA43PnnXce/vSnPymAtWrVKvXarl271LgaNWqExx57DKeffrqCVtb2a9Wqhfbt2+PGG29E48aN1fk//vgjZsyYodohvLK2X7NmTXXOzp07sXr1ahQWFuLbb78NQS4tBEEeAdyFF16Ia665BmeffTa2bNmCv//97wr2cW7169dHt27d0KVLF3UuD4I2npeXl6egHA8Ctq5du6J7h1aos/oZBDe9abjzSLtOOQ+Ba4chcH53oFY94NdS4JP5OPJGP8P9RcB1Ziaq9Z0B1G8aXlvCsh82G+dt+8h0nLHJ6gi0ux3oMhqBE0+GcpdVxcMTiLmUWj26FMVPZ6kyqjIdAsQEiJXpBqqIi72AGIBLxqCgcCgy1BsjWRxixZiS3QKDF4W1yn7pSyy4w/VPgBUhaFL2KUAsKZdFBiUKiAKigA8F7A4x6wWhkPeebdHINAVVCBDbvgQTnlmErR6RWxxzCLQd3ILloQB2x/R11tg+C9hgrhhzvcxT/QGxKKVrMftvjdV/nuaZMRUasWNc+vljCsSYz1W8HG/8YxE2bo8UP5z5VYrVL/8Rsz/hKBuh412dseNF0w2mnWmOPDrPG1OBO1QQEDM2juhmJmhEhNyXOxCL0V+YX/p4H1e+UypNhlhwRk8EPyMQOxzbxUUgNnCBgieeQIyldQf3ILhmKoKr/gb8+J0/9xnXmG4mgrbG56Ba+7uBC34L1Es1YZhRmkeYtXv3bgWNNm7cGHJnsfSQ0Oq3v/2tcosRUi1evDgCiD3++OPqGkIqKxCjQ4tAjI4tAjFr+3RpaSB2yimnqHEQiE2fPj0CiLF9lkLy9aVLl2LZsmUK4OnyTkIwfulSTrZF4NaiRQv85je/UUDu5ZdfVrCP57Cttm3b4pZbblEuNR50h2mgR+hGdxrH9fvf/x7np56IlA+eRHDjbBOIQbm+AmlXA9cOR6B5O2OdizQQO2QCsQ6odvNMoF5ToLoJO3/5GcGPXkfw3T8DB1j4bZbUEqA1uRCBXi8h0Kyt4RKriocHENv+Zj+06WuUUKnDNTdsL4remoOFhYVYuKYAHy8rMs9PRfq1FyDz2lzk3pGDjFCkURSoENLWDMIv2Y7Ct+Zgwb/zUbh+PfJXsRSLRxoyurRB2x65eHhANtK0Mcd8NWbJZOl25M8Yh1kzFmKBHm/LDGRd1R25d+Yip7172tPeTXMxacI4THmlEMZI0pBxexbS1k/BrA/Nzn26gbxD9S1ZTGaT4bwnFzfX42nIf3EMxr80Bws3bUfqRTm4Z9QwPNwr3QYtvTVJvE29XNuXTcG4GbOwcFE+itTNwvXJQvfbc5F7UwZSQ2709Rjfpi0e0VpdMg7r1j+MkIMfwN759+CkGyaF7oSH3zuIcV1qOTKsjPsjbdkkjHlmEubML8L21HTk3D0Gwx7sjXRlnnXCoIex9OA4ZFlJ7ofj0bbNI1hv9pY99UssuD0aLIp+74avjw7E9n4yF3PmF6Bw8XoUbNSaAakXZeGCy7Ki3oNuHz/uGWINsf7JLLT9c2HoEmdumHrh21noc3o/hLZ3YP5Yjz2Y+8x4jJs+BYVtjPwzeGwC4ezb8+PR+b6I4z24963BOKn3lFDTuXP3YHIv65vecV91mYwv38tFWtyfH451c5uMcx7bCzFrRh7mLMpHge2zJBM5N+WiT5d0NLRUY+z9cC6mvJSHOYvnonAzO+DnZHf0u8P5XqmK/9HInEQBUUAUONoKRMkQc+m6IoBY0ayHMXmtMZhGF/fDwF7paFKnNn5YGsWtdqQUB3/aga3rl+ON+euwW7mczIyrht5AzFoymX7zUxh8uUuOl58l8ex/MGq/rksm09H3icG4wvBK+DpsZYyWYHk391TZywktQzp0EPu/34q177+B+WvNMtfaV+CuMX3RkoaMtZPxx1lGKSeNJPx9nEezniPx0NX1gEOWckPlIusB7420HbtMjh8Igw1FOq/KPkfH/d/pITyU3QzYtxnz/k9nm5m7TNpKJnXemduy+XWIAU2i9XdcALH4jDOB4C96l0ldY2n/fjQyxMoViLHErmQfgv/7J4L//iuw61PTVRQjm0zdZ2bWVYPTELj6MQQuvgWoVd/ILbMcbkBMv8w3Z3Z2Njp16qSecnOIJQLECKwyMjLQp08fm0Ns5syZCqyxBFI7xNg+j48++ghvvvmmKpXULjaWbJ5zzjnK6UWHF19jeSYPljxeffXV6NmzJ9asWaOupbNNl4PecccdSE9PV4/5ATR//nwF2wjH+Fzr1q1x9913o96vexBYNsYOxAiwatRF4Io/INDhAaB2Q+DThaZDLAoQ2/sNgu8NQ/B/c4HDP5lgMmhwsVr1Eej4JwQy7wdOsOyJ6+ujvpKc5AbEBhSbO82Zc3DNHeJrPn6JRBpyZy/F5JsIG+IAYo5f1l3VTM3CmLcWYGj7MOmICsS2zMLgLv0wRf0y6n5k3LsAeROzLZlQ1tDxGGtaRiBWsmIYMq8aG4I0dgjpBC25yF0/xWUuqciZvR55N4XBnm8gdpP/NlFajFl3dkI/lRnlcbQfggWvvYBs8yeF9X9ti7aPaQTVBuPWr8PDl+hr6UisjU5/1ffcUCwtHqMgln38vZF7+3pMcek3dcAcrJ/eWwXYO0GKhmu6t/XPtEXbh0I4DJM/X4Bc/iTkeTju3ZvGYVzjcXjkRRMZpz6MpZ+PQ1bd6EDMmcfl1l3a7XOwdGpv2z3oNSw3IJaXNgVZGcMQwmFem2A43mNZjw5F2ltjw/eUeT+XKxCL9z34/VwMPqUPQkjsrgXY87fsUL4ZNk9Bp3MGI98UKAQm4/788PFZFnp/l6DolXvQfdAUE467r044f6wYCx8ajNxn8sN/YHBcknrtGMydl5wblVSS/8lkmKKAKHDcK5D8QMzq1Dmn10j84cp6QOl+bJw9HtPWGlsWKofYxRsx4ZVv0Tq7Czqc2wy1CZoObcWiZydgiQpt12Hz1iyoJuj80EPo1swEX1vnY+yE5VA4p8456Na/Lzq2bKQyyEoP7sa3Hy3B7FWNcNsDLrtA7lziq//0/4zFhGUGMKrdshsG3twRLZUFrxQHv/8WG5bOxspGt+EhWzmqeaPanFZN0OGuu9C7ZT2Ubl+JaS/MRZHKe/cI1c/5I/pfWg/wGarPHTNf3dYa3Tp1QHpTI4eNgfwTnl1ilD5aXWyOsH9jtM3QY8RD6NiA/y7Fuql/RN7/jFcaXUqw2drInyM83FaEJe/MwY+ZI9GvlX8g1tm5cUCcc+RY1k17GHkbo38QqAyxVqXYGNoYgNPriLtyu6GluXHD5g9mY9o2huqnWxxzYeil0ar//jgmqxZVMVRf7zLpzrd0Vr7+XiEZYuUGxJhLVXpYlV8Gl44Cdn5sCW338T8Rs61qn4RA55EmDGtgc4bpFqIBMUKlU089FXfeeSeaNWuG5cuXl4tDjCWQzB7r1auXyvrisX//frz22muqJJIljFYg9tNPP4WAFUs36eAirOvXr58qj6Tra+/evXj77bdRUFCggBrPoTuN57BMkiWbW7duVW42ut8GDBigyip57TfffINXXnkFn332mXqd4/vd736Hzp07I+XAd0D+aDsQI2yk++6kNENflk5+kR8TiAU3L0Zw4aPAziIDbINJchIAACAASURBVLI8kkH8JXsNV9jpVyDQ700E6pwSO1POxy2QdKc4gdjwyZi8ZrCl1CpabpiPXyI54VQNN8oZiLFtR6i5J/w5UIhhV2VirHYoRVmIjAnrUPCg6V36cDwy2zwShgvRFrAsQKx0VgwI6VNrjs/hvvINxKLNzdZmCQpHZCJztAZKUS5sPw7rCk0nmMOV1WbCOqzTOpfk45HanTDebCr18aUofsIoz/UDkYzLLJBt70Lcc1J3hPxmNpDicBXdPgd7pvYOQxbX6TiBWB6+fOIg7jlnMPT+q8Z9UxI1Q8zfXNx2r3TXOAKI/W0y0kYNxviQtTNKblgsaFROQCz13gUompiNhgm9B/di4d0nofuLev5DsGDPC8g2TWLFL3dCiztDOCwMNmPNTTcX+vzw8f4y9ag1/x6k3zDJE27ppjUQW/9MJto+ZOLJ9kMwZ8Y49G5ZCyWbZyH3qn6YZa5Vm1EFKDB39ky6/ydkQKKAKCAKJL0CyQ/EbK4oDz01EIuWU1Xv8sEYdnM6UuCV9WXkQp26dAImLNwKzwpNj3JGxCgLDPV/ZAeWTJyARd9414B6Bd0TLNl2OnTVIwxODm6chrHTNhq7Y7ocza5/zB280Y9lyYuLuLRaPVwxcBj6Xhh20EWUm9ocbCxj2oi8p6ZhncEwXQ8DPMUBxE5ls4nPkYOwutvCg0pBSkopSs0lMsblYw5mVpvXPct2+h8Ou+li9lflgdjx4hDT4evfrQeWjkLwy3wjrF3tchjjIKihC6zeaQhkDgEu+z0CNet65lJ5ATG9AyPBVJs2bVSe2Pr16/HWW2/ZMsQScYgRtDE7jDll1lD9L7/8UmV9sbTRCsRYxvjqq6+q0HsNyxjYz5JGXk9HFyHYF198gXHjxim4pvPCOO7LLrsM8+bNUyWfvJ5z69ixoyqb5PV0n02ePFmVdvI1Bu7fd999CqhV//FbBCOAmLkGKbUQOP1yoPszCHz/GY68eZsZvM8MMUvJJOEkw/RXPIPgignAwb2GCyz9NwiU/GiE7POo1RDVfpcHtLgWSInDCxzrnkiW151AzDmuK1/Ax/8eErkDjTqvEGNbvQD8+R7kdGuDtIamU+vAduQ/nY1OIWCSijH/3YahrGTl4SdD7NtZGHxnAdrcOwR9rkpHqrGPBEr2FiHvzgsw+E090BzM2ZaH3qYhygv+FL/SHS0GaXQBZNw7B3lP90ZaLWDvpikY0mVw6BdTQP/SXYL8P6eh05MhuoCMe/MwaUQO2jBmryQfw2p3wlg9lESBWPEwbLulLR4JbV7gBjEcv7B3G4OlLz2MrOa1gO8X4pFW3S0QxJ8mEQ4/v21unoLuFhAEyy/52FuEKfdlYfCMsGZD5u0xQ+eLMeW6Fhi82BRMl7dRymXDkJY11oQMdveYfU2zMSZ/Ch6+NhW1Svdi4Z/T0f2v4b5yZm8z3XHOtbOAFAeYc7rH3N+akUBs2+ze+Nh2f/RG3jePoPj0TAzzuCcKn7wAL5QOwz0DstHmrIZGaWtpCbYvG4Ps68LuwNQn1mHb49aCUo9R2coZXc65dwEOTsx2z/1zQKM2d03GpMf6hMdlNudd4hvZX8SulhZ3WmLvQaBk8SOofZ1GpUB4vRylsVawmeDnR+wMMQdMRSqyn8jDlAezkMrFLC1B8Zq5mDVhGPDQlxja0u5wc5Z82oGeS2lvsvw/IeMQBUQBUSDpFUh+IAYcxJbFechbVoTdRvEM6p3bDd1OXYfZK4yYdgWQrgZWL56Pleu2YMe+gwbQqpaCes3OwaVX9Ua3SxshhG8ObsGSmbOxfPMOHDShR0q9Dhg4srf62b30+3VY9NZyrC3eiv1mn6hZD01OOwvpl3dDt8ubhNvSa3xoh//+UYrdaxdh7r/X4vOt+1Fq/lqcUq8Jmp+Vjsuv74YrwvkZ9rvoyG6se3Ma5q7baoy9Wj2c0+MGnFmYZ3fCnWpcxrnMe30J1n1jzlVpko6Ov+mDji31vpORN2rp9tVYNH8l1n6zA/t/MkWqWQ/N0i5Fx17d0Laxo5zUuiECANeS0yP7sXnFPCwqLMK3O801QgpqN2iCsy5sjY6dO6Nlg/iAWFnmaMzauL+mLSnC/lIgpVE6uuT0Q5N/D8O0j4wzQkCMD9zmkFIbTU5PR9vrbkBn7ohptjn7359jh0W7DreORO/z4+lPHGLGDn+2XSa9t6RMzpLJIIO9gF1FCC4ZacCSw9y50U+ZJN/gJwD1myGQeQ9w6e0I1GoQNaTdK0OM0ErncrHEkQCJzqlFixapskQrsIo3Q0zDNn7X/ybA0l9831jbp4PrxRdfVDtGaocXs81YDslxqvfZkSP44Ycf8NRTT6nAfT7muJkjdv3114OwbdKkSSqLjMeZZ56pgBodcARl//jHPxQsY3t0hhGW8frA3q/tQEznshFO8iulJgKX3g6cmo7gOw8a+W4qVN8CxHjNnq8Q/NefEPz4n0DwV6BuKgLZ44HvP0Hw3+OBXw6abQ1CoMv/A2o3Cm18kPQ/F/gdYCwghtg7S5Z8X4SCxfnIZ97X5r04WMzv9gGEy4d8AjHz8pIt67FwWT4K/r0Q678Ftllyl4xTCCHmIKe58cgdiG3H3Fubos8MPaZczNk1Gb2NvSPUYf/FFBj67yDGXLkeY5u2xTDNW0JlcfqqxALU7b90ZyFnwEHMmqEL3Lz0jr4jZOGIADJH63H50USpZXczjSpAcHhGSBOvNpkv17TvrNB5EblOjjI2DC9AcJTRrh2KZGHy50tVqWLh6KbIHGEK7dvhBmDFMASuCiFJ9GYO1i0mHXWALz1OW7lkyL0Y6w3jBsRykOqASqmPD0W/J8eGnG5wg6Qle1FUuBD5ywqQv6oIe/cXWzLyzHE41sJrdLFzvPw7xGzaWTr0C8RKVo21l2q2zMWcxZPRW5XMJvoeNMFzWieM1e/DR5fiIDf3cGgfmS8GxPv5EROIOe4pxHAX2nPx7O9LJbHt/nWWEce6J+V1UUAUEAVEAVFAFBAFRIGKVCC8y6Q33zLGF369EmaIEYb9CuwuRnDFeBXAjsMHjOdiHdoZdtJZBqBpMwCB+qcB1XSdqXsDbkCMrikdhk/HFqEVc7oYQv/5559HlDQmAsQ0DLMCMbajltDc6ZK7WNKB9tVXX+Fvf/sbduzYESppZCkks800EOM1LJv8y1/+os7XQOy6665T4Iz5YS+99JLaRZLgq27duqoskiWXzC5bu3ZtaJ5/+MMfQrtr2oHYASMgv/F5hq67PgF+/QWo0xhofhnw6SIDkjmB2K+/IPj5ewguHgHs3GS83rQNAjfPAL77UOWKYe9XxvOnXoBAr78bYf18XJWOCCCWiqxr05C/LBzIDc8MsdjZOFqquIHYgfWYNKgP7nkzSkaVatwP/HG6Oszgfus6uoGVbuvsZXcRcKM8gJjzZuqNvOI5yIlI6IwBr0YHkDlCt+VHE56bWJv2/C3AtrZqCIUYFsh0d8453GVG5tNeW+C+rZTSE3Kac43qNnQrjWyDORaXWpun12Hdo7GdWBH5d5Z7wVYS51xOxz1TPP8RDL5zPPLDpjb3T5OEgVgGsq4tRv4ySwc+M8TKBMS2xCr5TfA9qOCmw+1nQsy2i6yB+/ZSSiT4+RELiDk3fvDSTC+q870S67+OyPdSrCvkdVFAFBAFRAFRQBQQBUSBilLAvstkXBli3ifvKzmCBnXN+qhymlmZMsToHDqwC8EPnkZw3XS1u6SvMkmOnWV5dU5B4LLBwOV3IsDdJPlcjMMNiDVs2FA5wg4cOKAyuRg0z4OuLcIk/W8NrOIFYixxJGBj2SQzvHjQjcbSSDq4nEDMzSHWu3dv9OjRI8Ih9uSTT4acZHR43XDDDejWrZuCXe+9954qneS82C/LLhm8z3JMwjbO7/zzzw85xxSso7NLl0wyCD+lltqtM9DkAgRX/x3Y963hSqxeU5WwqMMJxH7+AcGCicb5JXvUugTSbwC6jAZ++Bx4/ykEv11jOMdqNUTg2qEIZNwT3p0y1iJWltedQEw5HtpgTnYLS44YQKfLl7Nz7GHztjJElg5NwbjbM9G0YUOUvNUHTXP0/nUOaBKzZNJZ7paBIVPHq90Tm9blDnrxwp8Efxk/VkAsNRWp27eHM4lctE4UXvE29J0h5nSIeUC2MgEx58YKBEZ/3obs0I6PYdeYfgtF3Sghxr1kd6T1Rt572ZhynQ5hj8eR4+EQ4yAP5OORczpZSlYtb34rEHPAwNQeYzDl6VxkpjZEwwNzbTs+IkEgpgDfXXsixtNmeAEKRmXYSyfddpnU7jrLFGI6xLbMxeAufSwbPLi50hJ8D+rxrBqLphnDQrvYjiksQpvplmwx7RpT407880OAWGX5j0vGKQqIAqKAKCAKiAKiQMUrEOkQiw3FAsHDPwVV+Lm2jTGby/I4aUomz8gEqqcAB3Yi+N8pCK76G3Bgh+kMi1Uqyd0kqwEnNla7HuLSgQg0aG7kiKm5Rj/cgBh3byRsOuuss/DPf/4Tn3zyCQ4fPmxrqCwlkwy1v+SSS9C1a1cQvvFgcD5h1YcffhjhQCOsIrTiOHSG2BVXXAHuFEnoZc0QGz9+fAiqMUy/b9++uOqqqxQ4Y2j+jBkzVPkkr2Ggf6tWrRT0o4OsTp06oRJL/lsdbkCs3e2o1n4IgsufQHDTXAOEWfPdbEAsFdjxMYLvPIDgN6uMEH2+TvfeSWlGqeSeLQb8xBGgWg0EmC3WYyJQt0nUctdYa5t0r7vtMsmyOWdOFIDsl77Egju4WySPYszq3QL93jIfWvKg+EzUXyxjAjGHw8j2y27kroNHr2TS4aByzDECUiWUIZaFF4omo+kTmegTyt1yK5tMzM3FtShvIFaWkkmOx74DZG8MuasYk140A/odmyREH7+P8lvHLoWpqanYvt10T7n05f3+jALEVMltd7S4M5xRF2rHck8Uz+iDFrdqSOwAf84Q+ASBmHYsMXcr7brxluD3VDz8XjHGdQnvyIryAGIHCjG2SyaGhfLvvEp+y1AyqcS0A7XUu4ag+4uTzN0nnZsQJP75EQuIYc1YNL1Mgzkg9dGlKGb5pseNY3+v8L2+FEPOT7r/BWRAooAoIAqIAqKAKCAKiAIJKKCAWM1qNp4FB99yPjZLJtmbhmK6Z+Nx0jjETr8C+LUUwY9eU+4w7P3aCGePeZgw7IS6CLT/A3DVIwjUbujLGaabdgNi3MGRZYaZmZnYtGmTKincs2ePKkPUR1mAGEsy27dvjxtvvBGnnHKKapLOsOnTp2PVqlUKvrntMpmfn6/cahpm3XbbbbjggguU24uB+Az8/+CDD2y7TPIcur4IxDiHOXPmgO3QhUYHGHPRmInGuZ1++unQ5xPaqcMFiAXowOv2tFEG+e5QlfdmWy8NxPrOAOqcjODH8xGcf5/p+Ps1DCs1sOSNrDPJeK82uRDVuo8H0q6pWuH6XkCMv+TbfoGn8BkYt74AD19i/IJqz9fKQd6/pyCnJUPe12PWiFz005AD0R1iqXfNwfqJvRHK3Nw+F/2a9kEopar9GCydPxRZjYGSb/Mx/s5OGLZI3/X+ygMjAr0fX4C5I7JVEPbeD6dgSDe3UH3nL/GpyHlpISbd3gYNU0rUdblt7kHIB5cQEDPHXzoLfdL6hduKKFNNHiAWAUvbD8WCN4chWwX8r8eUh7I9QvXNNXNAKutHqlsJWlkcYoBzl8Jwb7HK3ewf9dGBGEoKMTYjE8Ocu5haSyufbIq2fw4F0iFnegGmDEhTmwOsf20Ycm+dhNC+nWUEYnRJRewEmjoECza+gGydnVdmIFaMWbdmop8F5GZPWIg5D7ZxBUSJvQfDq7D+r23R9jGXnU1Tx6Bg21CE0u/K8PnhBGLZE9Yh78E24R1IuZGGNc/MJVR/++Z85I24ByUM1W8cuQHF5GceRp9L0qD3ICnZW4yiZQsx6fkCZE3PC+UhxvxRQ04QBUQBUUAUEAVEAVFAFKhQBcIlk958KzxAg3eFM8Q8yFnSOMSatEKweDmCy/+iMqUQLGWQVmzB6QKr1QCBtgOAjo8jcOLJvp1hfoAYyyYJihg4v2zZMgWjCJJ4HEsgxv64E+Ts2bPB8kndP51sLNts0KABtmzZopxfhFu65PKaa65Bnz59QMBH+EV32fLly/HGG2+osknOTWeYsU06yW6++WZ1PufnCcSuIBAbBxzaj+CaKQh+8Ffgp53hNdNA7KZXFdAKLnsCwf/83XD8EYJxowOWXoaA2BGg5EfDLUY3I0tfr7gLgcx7jXyyqnJEAWLKBda3BfqFdnQE0H4M1i0bija1vEGDmzS2bBynG8Z2AfO9slHQpi0eccIFV839ATEcKMSwqzIx1kebGRPWoeBBI1eKmUHpN0yyOG2iLHxZgFjzSJdR6oA8FEzXZapJBMTcYIuXLO3HYV3hw7CndHndO5GbHbDZsgEx5w6WeqDufXmvbgwgFuF8M1uy3BPO/KmoHyFlBmIs5Yy851MHzMH66b2hth0oIxArej4TF9xnyRr0mpDWIMH3YKhZZ6C9+UJkDpyzPDOa0o6ge1tppuM6cx54sx/a9J0V8zPB+Mwrwfons9D2zz50cuQhVpX/YmQeooAoIAqIAqKAKCAKVFUFbBliMZxh2ikWCP7yM603Fk3sTrEKd4idUBvV+s9VJXRHPhgHfF0AMKcq5hEwYEq90xBodSPQ4X4E6jczyi6VG87/Ec0hlpWVpZxVLPuhe4tuMUIlZ8ZXvBli8TrE6ACjg4y7QRLM0Q3GzDEedIvxS++Iyefo+kpLS1Mut4suukjNgeCL4/70008xa9YsfPHFF8pJpttgiSQda5wz3WEhUObmELvi9whkjzNcXT9+hyOL/gh8Mt8AWtZQ/RunIvjTLgT/eTewfYOxKCeciED7u9WulCEg9uthBD98zVh/OgNTaiHQ4loErhsDNL3EV+mr/xWvwDOjAjEAWxzOJfrERhUgf3gGan04HpltHoHbr3q20jSnQ0y5dtLR/UW3ZHEj8D7dE0SlIjV1O3TVm79QfVPfLbMwuEs/S9ZRpO4Z9y5A3sRsS1aa0wUTZa3KCMRUWVhGWzziWn6WTECMe18XY9adndDvlSibHrQfggWvvYDsiA0CAJb01b5uvF1Mjx37ygrEnOV27DT18aUofsK71C1ylWMDscj1M7L3ts3OMQBUxPpaenHmyJUHEGOa1ophyLxqbNh5Zt01toxAzL4uPt8XCb0HddvFmGLZEMF41j0HzhtkR//8iLpGobUsQdEr96D7oCmItuVH+I8Ae5E/og/6jc6PAdFcdqGswP8apGtRQBQQBUQBUUAUEAVEgegK2DPE9LnulZChV5M+Q6x6TVV6B7rDPl0IlLJM0o8zrJoRvs68sMx7gAanx1UmaZU6FhAjHCJs2rBhg4JihGO85lg6xAi4eDBLjHlfq1evVsH52g2m50MwRrcYSyTpbuN3wjfrsXv3bsyfPx/vv/++conxIDBjXlpOTo7addLqGnMtmdRAjE4wlrp+XYDgwseA79YCR0rDofp9XkZw01sIvv8UULLPyHo7+VwEbnkdgdSLwqDryK8IrngGweVPGk4x3tf1myHQ9QkEWvVNCHQm5QdKLCDmUTo5pjAfQ9vXQsknszDssTHIm19k/LKXmo6cP+dhWMMxuCCUl+SyE2HpduS/OAaTZi3E3FXmr5Wp6ci66mG8MDsX6XTcrBiPRx6dhCn69ZbZePjpF5C9qQU6xb2joqk++50xDrNmLMSCZeaYW2Yg66ruyL0zFzntDXRhP/ai6K1JGP/0FGMsqenI7jUED49IR2HTThimT75rAfb8LTtcXuWx4NFCykvWjEXWZcPCkDFUOplkQMyc2/ZlUzBuxiwsXJSPInUDpCGjSxa6356L3JsywmWwTi0iSs+AIfP24IUeRn6h9Sg7EAMKRwSQOVq36syc8vPO9APEDNBny+5yQtIDRZg16hGMmbHQ1CsV6bcMQ96fT8KYVpaS2XICYu6lkznIK8xDTsosW5B/vLtMJgTEKHVC70FjjZxll7hkHNatdzoQjXMT+fwwLizC3OfHY9LsBcjfZEJ7fkbcNAxznrC8v7cXYtaMPMxZlI8C/VnCz7Bu2ci5KRd9uqSjoWUPnb2bF2LOS3Mxa00BPtbnIxXp12Yiq1sf9O6RjazzI+9/P3ennCMKiAKigCggCogCooAocOwVqJoZYtWqA6mtgd1fAod+9FcmSe1Zbpd2DQKd/z8EmrUzYJiPAH23ZaNriqWQ//3vfxVw4mNCpPT0dOWyIizicz///LMKvCeIIhDTOV7cpZHH119/jY8//liF4/M48cQTceWVVypAxcB6a/tsk3ldhE86vJ5wi+2zJJIAzto+z1e/25SWqvZ5DvvbtWuXglp8ntCMfZ122mlq3KeeeqpyerEd68F8MpZW0inGcfEg3GvSpAlat26t2rAdB/eqclbs+J/h3qLWzdshcM71huZ0hB3+GfhyGYJb15oOsQDQ8AwELugJfPkBgjs/Bo4QdlZT8FK5+mrVD7v5aHncsQnBTxeYZZPmrpVc49Mvr3q7TR77z4/K3WPJXhQvG4d+2WND8Cp76pdYcLvedKByT69Kjd4J36JAlCo1b5mMKCAKiAKigCggCogCooAoIAocNQUSyxDTu0zqGkvH9wrPEKNcdBlZdyj0IyGB2OlXqJK6wJkZRhtxlkpauyHwIijSZYh0SLFMkaBIu6V4DsGTLpnUIEmHz/NaliDqjDEdWE8g5dY+2ybo0sDKeY61fZtji3sxHjmi+iJE43i0Y41jIRizjtspJ/txG6tzPKHruDbcGfLILwawJASrXsOAkuGTgF9/AX4hYDMdfgRnPIc7UNI1pg5uglAdOKG2uWaWJtg+r7feCyk1geo1E4adfm4lOSeZFHA4g7yG5gwsT6YpHOdjcZZnZr30JZaGdks9zsWR6YsCooAoIAqIAqKAKCAKiAKiQEIK2BxiHnwrxCvM1y27TLr3WeEZYglJYUK0GnUQ6PCgEbxe+yQDtJTh0CDL2oQTREU7J9b1sV5nv37O0ePjufp8vWOkQk6BgL3k0UOTePoyNjhwZNFFOPIYV+c8R18W61o1e7MLP+eWYaHl0iRWwAcQS83CmLcWqBJSOZJNgb2YO+gk9HlFjysbkz9fgNyWyTZOGY8oIAqIAqKAKCAKiAKigCggClQmBewOMX8jDxgZYvpklrfR4RN+nBQOMX9zcTkrgEDTi4HrxiJwdkcV1i6HKCAKVGYF9qLwxWEY91YRthXno3CznouRlZV5S28M6ZWNNIn+Sc5F3jwF3c8ZjIV6dB7B/ck5eBmVKCAKiAKigCggCogCooAoIAokqwJhh5g333LyrqrrENMacMfC9J4IXP+kyqxKNEcsWRddxiUKiAKigCggCogCooAoIAqIAqKAKCAKiAKiwPGsQBkcYhZnGKvRVBC64RSrtCWT+k5gmeSJjRHoPBKBS/oDNU6MzKaK865hHheD6hm0X6tWLRWwz7wuhuqzHJFh+fyK92CJIjO/2C5zw9gG+2KwPV9jZhmfc5ZpxtuPnC8KiAKigCggCogCooAoIAqIAqLA0VCAG4zJIQqIAqJALAW42V95HpEZYmY8k4VvqZQny+Oq7xCjwgxvb3YpqvWYCDRrazxO8NDB+evXr8fq1avVTo1XXHGF2pWxqKgIJ510kto58owzzoi7B8Iv7gy5fPlyBb8uvvhi1caGDRsUcLv88stx3nnnRewKGXdHcoEoIAqIAqKAKCAKiAKigCggCogCooAoIAqIAlVEgTI4xLzJWeXOEDNXljtMMj/s4t8hcP1TCNRqUKaAfYKrLVu2YM6cOfjqq69Asrljxw61M+P111+Pjh07om7dunHfVoRt+/fvx+zZs/Hhhx+icePGqo3t27crOHbzzTcr4CYOsbillQtEAVFAFBAFRAFRQBQQBUQBUUAUEAVEAVGgiipgyxBzOMGczjD92HCIqZMtqlgeJ2XJJAFX9ZoG1PrlZyB4JPaS8pp6TRHoPh6B9B5xB+wTVhGE6Z0XWcZIl9j8+fMVDOPRrl075OTkoH79+khJSbGBK+f1eqdHlkZaXystLcW3336LmTNnori4WL3WrFkz5Obmonnz5qhevbpyiOnrNRzTO0p69cPz9HUcK+fCL31Yx2MV0609vh6tLb7u1p9118vYCxbZhr5er4NeC+vYnTtoOscfq19eT43lEAVEAVFAFBAFRAFRQBQQBUQBUUAUEAVEgcqhQMghFoVvqZlYXg/vMqmfdHxPOiBmur0CF/wWOPlsBFc8Axw+4A+KMWC/RUcEuj4BNG3toIDei0yoQvfX7t27Q3leOu+Lz+nsMDq66OCqU6eOcoix7JGAhecSoPFctsOD0IXnMn+MuWF79+7F4cOHFaQiFNu5c6dyhvE45ZRT0LRp0xBkY7uEbswTI5jiwXaZPbZv3z7Vz08//aTaYfs8l33xO6/lwdf37Nmj+tPwiuc4M8rY7g8//BCaN/tjmw0bNlTjcbalIRWz1Ro1ahQ6h2Njf2xPnxPrbcWxUlOtI6+l1myHenEObEv31aBBA9SrVy/UJ1+jpt9//73SItbBudWsWVOVwcohCogCooAoIAqIAqKAKCAKiAKigCggCogClUOBSIeYBX558K7KlSHG8DMG5J97PQJXPYJgtRQE33kA2PJvoLQk9ioxO+zEkxHIuAeB9ncDPksnCVZ+/PFHVSK5efNmG9DRbiXtTCIsIry64IILcNFFFykIxeOLL77A3LlzFbDiuYQ8/fv3R4sWLVRu2MKFC8EASg3MtIPL6gTTbjDCqE6dOqF169YK/hD6sI2PPvoIn332mQJABHBsq0aNGgrOnX766WjVqhXS09MVzOJ58+bNU5sDcH4EdN26dVN5aNohxef5+vTp07F161Z1HoERs8yysrLUvwma1qxZg8WLF4egGcdJDW644QblI5PypwAAIABJREFUauNjZqzR9cYsNKszLdqiUbvbbrtNASpexzaYp/bpp58qIMY58tCA8Oyzz0bbtm3RsmVLBSU5XkLFV155JQTPovXHeZ9//vlqXeQQBUQBUUAUEAVEAVFAFBAFRAFRQBQQBUSByqFAghliB4JGyr5pmFK7S4YfJ41DjGOiw+uiGxG48kHg1HQFwYLrZyK4/Elg37f+VilQDYHT2wNd/h8CZ3YATqgd8zoCHLqu/v73v2Pjxo0xgQ7BCiHOjTfeGAJMmzZtUtezHR4EZw888ICCZoRTukTSj5OJjrE+ffogIyNDwaCPP/4YCxYsUN8Jx9wcWHQ/0W1FmNWjRw/lsnr11Vfx+eefK3DGMbO9wYMHK8cVIRaf5+sTJkxQII/tso1bbrkFl112mYJtfJ6gcOnSpSGYx/nxvN/+9re46qqr1Hmc/7PPPqtcbH6B2Mknn4zHHntMafnJJ5+oORKGUSO3OVKLs846C7/5zW/U+DgHZrz95S9/CY3fa7F5LuEis9rYpxyigCggCogCooAoIAqIAqKAKCAKiAKigChQORQwHGIBG8+Cg285H1eODDHCsJoNEDjnOgQ63G/sFFm9BnCkFMFdnyG4eDjwyXwGY5meuBgLVqshAq1vQuDqPwGNzgJYhhnlcANiuuQxNTVVQSk6yLZt26aADw++TrfVrbfeqsr4/ve//3kCMbq73nnnHZUdpmGRzsuiQ4tta+cYwQ377Nu3L9q0aaNAz9SpUxUoYumlBjssH+S4GNLPMREicUwcC4HRpZdeqnazJMhiHwRmdHMR0tHdxcdsj861t956KwTaLrnkEvTr10/lmnGMdMzNmDFDfbceBH6EbwR3BHjcgfP5559Xri49R47JOi/2qTPS2BadbA8++KAaxz//+U/VBq/nHAnZOEdeo+fI8ejdOQkjudkBNbUCMbdyUz1u9k0HHV1pcogCooAoIAqIAqKAKCAKiAKigCggCogCokDlUCDBDDHtENPOMPv3CneIEVal1ATO7oRqnYYDTS4KB+IzTP+XEgTXvYpg/ijgp13AESOjK+rB0sm6TRC4/i8IXNTHaD8KFHMDYiwXZHledna2AjPMs2IJ4urVq0O5XCzhu/vuu9GkSRPl3vJyiBH40DmmM8Q4doIigjBCK+44SXhEEET3Fp1cLEdkvwRa//jHP0LliiwVpDuKMIp5YNwNk23QKUVgRBfUGWecoaAP2+eOlt98842Si+0R4LVv316dx+ywl19+Wbm72D9hEmEav9g24dSyZctUKSihFIGSdpbx3wRSLD9kqeauXbtUaaUumSSk+89//qM2JNDj0mWdbJsH50qNqSmBGK/RZZvcwOCaa65RfRI25ufnK7DHg86ynj17qnmwfSsQYxkmS0NZGqkz0HiNzlEjyCPsk0MUEAVEAVFAFBAFRAFRQBQQBUQBUUAUEAUqhwJ2h5g73wo7xIzX7RliLmn8+w4dQYO6dctVgeCMngh+9i5Qeji2o4tOsObtUK37BOC0NgBhlhVe0QK3YxOCi0cg+Pl7xq6TsQ46zgLVETg7C+gxEYFGLYDqRti82+EGxAhrCJ169+6tAusZ9k4g9t577ymYRcByzjnnYMiQIap8MBoQo8vJuoMloQ9LGpnLReBEcKVhGEFQr169lIuL57z00ksKCBE08SAMu/nmmxWEY7t8/oMPPlBljYRWPJgpRucWHWazZs1SYIr9EwZdffXVuOmmm5STjGN+8cUXFRjjwXnQHcZ5czyEeARmLCMlMGNpI/slQNNh99TnuuuuUzDNukskx85rOXZ9Lh11nBuBlj7ogHvzzTfVHDQ4I2i84447lAY8CBIJzFjeSffceeedp4AX23E6xOg6o3uM+Wt6gwHdFwEZn9NALtZtJK+LAqKAKCAKiAKigCggCogCooAoIAqIAqJAxSsQkSHmY7fJQPBwkjvETqiNan2mAuk9gBp0DgUilS75EcGPZiH4/lPA3q+gqF/MIwDUbohAxr0IXPUgULO+p0vMDYgRnBB4EQ4RjhG8FBYWKkjFg6/TwcTSRgKWaCWTOsSe1xGmEVwRADEzizBMAyMG9bM9OpgIb4qLizFp0iRVqsnr+Bxzu+haI9wiEOO1BFssa6RLjHOhu61z584KfP3rX/9S5Zp0uHEc5557rnKJ0UU2f/58vP3228qZpUsRCdtYWsn+mOv1wgsvqIB79kOgxVJMhtjr0lE+97vf/U6BMj1PNz05Xjq6CKtYYqm1YJj/tGnTFGTTuhKwcey8hmCO7VEnwj865DhW9sUxOTPEWGrJ9gkFrbqzbYJNOsuYQyaHKCAKiAKigCggCogCooAoIAqIAqKAKCAKVA4FEneI6aAxPU/L4wovmaxRB9UGLgDOyPR2cbFMcs8WHOGOk3SeHSmN7TzjXAPVgYZnItDr/xBIu9oonXQ53ACOLrEjhCJ40UHv/DdBDaEKXViEWARTdFF5lUw6d3VkiSOdZjt37lSj0eWZhDUEVRr2MDds4sSJCsJxjARvBFbcgZLj0rtScnfGvLw8BbA4Tr5GJ9jAgQPVc3yNQI9jp6uK0I1ZYcwmo3uM8IvllCw17NKli4JOLJekK4vQjK8TQjFsn9dxTMxF4/N0cbFsko4szoOHXyDGsbLkc8qUKWqXTh4EWpwjoZhuj887Q/Z16aZbqL7WRX/XS053GTcV4EYHcogCooAoIAqIAqKAKCAKiAKigCggCogCokDlUCCcIWaWS7rwLfWUhXclv0NMA7EzM4FqHmWNnNCvhxFcOw3BpcwS22lCsVgLF1AQLHD+bxDo+gRw8tmuLjE3gKMD4DXg0UHxBDbMzLr22mtVQDvhEWFNLCDGc1ge+P7776tSSZYjEigRrhEmaRimQRfP5+6UhE88NxoQI0zSQEzDKw3E6Kx64403VE4Xs8zodiNQYzklr6ELjceZZ56pnGMsRySQoyuN7jS+zr4J0m6//XblmmMuGaEegRbHTzcanWssw4wXiBFoEYjp0H7qS2DXtWvXEBCjFhw7HWKEZDqYn+NyAjGCO8I97aCz3iGcA51nLMmUQxQQBUQBUUAUEAVEAVFAFBAFRAFRQBQQBSqHAmVwiJmViC5bUu47FKzYDDE/QMykfME9xcCChxH8bBFQesjfqlWrDpx4MgJXPYJAxhAgpbaxTaflcANiBFN0gdGxRTC1ffv2UNnihRdeqABQy5YtlaOJ10cDYnQq6YD6RYsWqcwuXsM+CKYYYt+iRQvVlj4IgQijWLKo+ybs0SWTBFvaAcVyzZkzZ4ZcW4RGdHrl5OQoaMVST8IvnVVGhxTntmLFCuU+0ztm0lFGqMWxEdzxGman8SBMYskjM7oIr9auXauyvXgtYdo999yjSj11iSMhHh1z1EXnlzlLJjm27777DtOnT8eGDRtUP9RAl0xyjhqwsSyUfXI90tLSVJ4Z50mnmjVUnzCM17M01JohpneuZGknyynlEAVEAVFAFBAFRAFRQBQQBUQBUUAUEAVEgcqhQMQuky58S7EenS0WDKJqOMTU+gTVjpP47F84MvcO4OAegLtQxjooCIP6m12GQPbTCDRrF1E66bXLJPPDmNfFMHfu9KhD6+k+Isii24glg14Osfvvv1+V5xEqrVy5Eu+++64qk6SLizCH5ZbcTZKOJcIxutKsB8GZNVSfUIeh+nRQsfyPMIpQinlk1vER+DDXi04wzo19Pvfcc6o8kWMl9KKzje0TSvHfzPYiSGIfHC/D9tevX6/GyoNj0+4sOrX0jpl6MwCWIurdK9mHHyDGsTGfjKH63EVSh+oTZt15550ql4zPMa+M0IxAjDoxC4z5bR06dFBzsAKxRo0aqdJOro+15JJz4Fj55Qzbj3ULyeuigCggCogCooAoIAqIAqKAKCAKiAKigChQcQqUwSGmt6SMdIpV+C6Tfh1iiokdQfDnPcCcQcaOk8ol5idgH0DtRgi0GYDA1Q8D9ZvbXGLRMq+4iyIBCgERXUoESIQqhEjMzsrMzFSQhqHwzgwxAjGWIP73v/9Vu0Du2rVLXc+DII3OMJYgWp1hGj7RHcV+ly5dqq5lySDHSdiVkZGhvpgpRocUSzBZNkl4REjGUPw//OEPyknFgwCLu00uWbIktFsl56DPp7Pr7rvvVq4xAjC29fzzz6vx6nPYrjWTi+fxS0MswsPc3FylCw8/QIzXEqxxp03rLpkEjldeeaUCXjzoMmPmGoEkryH0YokpX+cYrUCsfv36yh3ndIhpIEZIRmefHKKAKCAKiAKigCggCogCooAoIAqIAqKAKFA5FIjIELM4wZzOMP24CjnEzEUiBPt0IY4seBjYu8XnjpO0OKUAJ6Uh0OX/IXBhb6B6jRAUixUCT0cSodarr76qHE08n44pZn/ddtttqnyPsMwJxO677z6cfvrpeOuttxTYIszR4fAEXizvc4ImzpKAjG4r5pQRhLFdlm0SHrFffhGMEZhx90ieQzhFYEX3F2ERoZAuOeRrLKsk1NMB/fqWZ19ZWVkqyJ6Aje4w7kzJHTAPHDig2mzcuLEqVbTmm1EHlnQStulzCNUIAPnYDxBTjDMYVM41AjGCL7rBtIuLcI3/5hzZD8/VuuvdMLlZgBWI8XXqYt10QM+VWnM9RowYUTne8UdhlBsmtsOg6UD/yWvwwCVHoYOkbHIDnm03CDDn/MO8+9F1VBqmrnkArfED3r6vK0YXdMDwv6Zh9KPFGL7wOfQ8FVBabR6Odyf2xMnlPa8Pn0W7wTOBW6dizX2ty7t1aU8UEAVEAVFAFBAFRAFRQBQQBUSBKqVAOTjEtFMs/L3SZIjppTxSiuCBncDS/4fguldV2L7aRSDWoUonT0Dgwl4IZA0HGp9jQDFzV0SCIoInOr0IXgiTCKW4kyQdSczfev3111Xpo3Z5ET716tVLgSvuCPnyyy8rEMSDLqd7771X5WoR9jCE3nro8j23YdPFxDZ79OihwBdh28KFC5Vzi8BIwy8N19gWARDHyZJKlnlq2Kbnx0B/7iq5bt26UBmkBmgEWcxFI0giYGJ2GAEaIRSfowuObercMg2xqMeOHTuUXjyP51APjiWangRs1oP5apwjS0pZnsrHem76uwZdBHPXX389Lr30UtXPN998o4AY18eqh5uuOu9s7Nixse6Wo/q6AWRW2vvI1ODFgDfFI97FczeUM4bZ+Tbuzx4NxGzbGMPMCBU6hGDRURUonsZNsBQB+DRw0rqqx8UYPjkL+YPzkWVCL+jnzcdqbZZk4d1Bxeg6GCY0i2dAfs41IVxLHzDMXDPb3RIDoun76/iCnn50l3NEAVFAFBAFRAFRQBQQBUQBUaCyKhDpEIvkW4YzLPx8BTnEeiH4+bv+gu9VyeQ7wBkZ3rtM2laMO06WIvjZvxB85wFg7zdA0Mi58nXUPw2BDvcjcNkdQK0G6hI6vgiMCHgItghWCKWYQ8XdDgmaCKHo0nrttddC8IWAhWWGAwYMUMH3vJ7t8CA84vPM+iLo4S6Pfg/tEOPujSwBJICji4oZWhwDywQJjThujoFgjmWSHO/FF1+sYJg1j4zz0eH68+bNC5VN8hxex1JHXkNA9tFHH2H+/Pkqm4vX0TVGtxkzu6xtEoSxrU8++US1zddYoknHHCGeBoheejq1IHzTYf28hmCRzjddksk5sryUpZl0oXFcnP/WrVsVyNT5btE05hgJKB955BG/S1Hu5xkOLSdYIiAZBQyjM+noATHVN3xAGJhAzAFejLH3P0qQKEGp3YCYB/jT7riwK8sAU/mdrfAxDAM7xASHZRmzT9j24bO4/+sBYTiqAZkXFNMgEMebCzDBtZDLRAFRQBQQBUQBUUAUEAVEAVGgUiiQmEPs8AHDPqVJmZ6q+fhoOMTw8TwEWc54xAeoqn4CAhf0Auo3BQL2UHnPVSHx+2kn8OVyBPdv8+cQ042l1ECgUQsg7RrghBPVsxoYEfKwZFDnZhHscHdFup/4HAHNtm3bQuV7eudC5oER6DC8XrvHCKr0ToiEOxqU+bnTeC1BGEs1dd9sl6WDbIewiePUO1USFhFo8Ysgj+DHmveloR+vJ7jjdcYtEVBgieNnnzzYvg7b52M+Tw24u6T1YPkmz2NZJdtjW+ybbXHMHG80PZ06UF9qyDGyHJNzpBtOu8+0HvzO9jlHvSbcqZL9aYeYl8Z6jNwVs0IOXw6towfE/M/ZHYgZbqqZyVVuGTEmj7H7n3zSn+kJJs37K23EcBSPGo2046osNumXTQYoCogCooAoIAqIAqKAKCAKiAJlUCAExAyYYedAHo8rxCGGXw6aO0D6KWWsBlSvCVQzgIzvgztMslxSQTcf/YQaDhjgLaWmfwDne1DH5kQCKJ1HRsjjBsCOzUiOXi+coxXcVYk5xgRKbqWKhpvsylUuZZYWl1A4FysL+arc0eJCc5bdhcozvdbPHxALZWwNA0Zlj8ZK0D1m9M+SzxEYFS4Ndekz5Ngyh5FQiZ9NU3Pczr40KJq8BlkfGBlqyv11xgyjjJLlkjDKSR2FrIAvHc0SSDjzxqzPX4kVKqvMrnkic7ZnoOn2LCC1/Qo1FwFiR+/zSVoWBUQBUUAUEAVEAVFAFBAFRIFjq0DlcYgdW12kN1GgcigQq9xNzcLdIUYIMgojIkrndB5YOJfMUdIYAeH85Fe5AbFI6BMCWjYA5VZyGNleRGC9L/ecyzKH5vcu0qZ2xegIKAXAAgRtAMqRH2Zv3TFmC1TTmxHYnFpubdmusZbFGj0Za4Y4c9n0JgD2dbbp6TLWyvEGkVGKAqKAKCAKiAKigCggCogCooAo4K5A5XGIyQqKAqKAqwK2QH3XHCj/JZPWTDB315AH/IoKgsJQLlaovvsujO7jt53r0b/7HGLcSJbMLJuby3qZFyCKooPrTpQRIfjWuW6N2Awh9nzsu1/6esu47E4Z0Y8AMV9SykmigCggCogCooAoIAqIAqKAKFB5FEjMIfbLgaCtojBgrzA8KhlilUdTGakoUGEK2OCYn10m3XYcNK+Dchul2QPvvcBITGDiXjLp3L0wHiBmhTbN3MbKVYgJ6lyWKrSbZAd0KFhplm0+gNZlAWIR+nhBSjtwtOvhDiPddhj1H96v3XcWd1hMZ1qF3d7SsSggCogCooAoIAqIAqKAKCAKiALlpoCxyySzwyxNOvgWHI8rJkOs3KYsDYkCx4ECJtQxwEik04gK6PJEKzyxAphoQCwyF8vQ1Du/yiuY3l42uZW7Tm525mZ5l3xqYBcdiMUZ2m8tCT3NzAFzOu/icoi5gawYQEyXaVrhlJlJFs7x0jDLusOofzdg+B5w7FBqc8i5vFe8dqM8Dt5WMkVRQBQQBUQBUUAUqBgF1B8Al2Th3Yk9cTJ/VpmaZvz7KAyHPw9POcvYMVz1uyUXa+6z/Wn0KPTq1aRXrmz5DiGx2I3yHYO0JgpUhAKJOcRCu0w6sudNciYOsYpYSulTFLAqEL30TmdgOUPS/QKx+MPVvXdqtPZ5dICYGXJ/qs87xJmRZoOL5o9dcQCxmIH1N1h/lHPCs/A6GhsKhB178bUbOXenOy+qOjEdgD61ldNEAVFAFBAFRAFRQBRISAHjZ6TiQVOBwYMA587X6meVfGRxYyOXn/lsQC1W/7qtyVnIH1yM3DWOSoFY15fn6+rnUNgrNsqzfdVWApEb5T4GaVAUqBgF7Bli7nwrNDKTdzkcYuZFekvKALCvJIgGdetWzIykV1FAFAiFvhvgysU15AE4YgIxj4D+2JLHcIiZWVqJlky2PgoZYla3m3bThZ7zC8Q8QZLXRgSRa2X8AJeG/piJ4s7GXyt5lAWIxQXD2JkAsdi3uJwhCogCooAoIAqIAokr4BbjoXYbt8CoUKyFUU1g+0NqeQKx0M9ZK41dxG1/vEx8ivFfqSEgf553u7qcQNZRdtzFP2+5QhQ4dgpEOsQi+ZYqp7TwLgOIRTnEIXbsFlB6Os4VcP0PzGmtdrNae+zSOB1AtAwxyh2xy6SxBhsm3o/i37n/VU7/5Wmmo9zOAE3hkr2EgZguAbWWW7rsMunsz/XucZ2fYydGX0Asxu6bsXaZ1IML/YDoXtoYBnduu3FGzjBuGCZA7Dj/kJHpiwKigCggCogCx0ABvz8XeQ2lnIHYMZixdCEKiAJJoIDNIeZzPKZDzJuc7Ss5Ig4xn2LKaaJA2RTQoMbRSkTOUxiWhHZONDOpdB4YwUrWB+EML9cMsQhIY+k3araUtX/rWO1/+SsLEDOgHAFbuH17ppl32aZNPQ/gp11SK/nXyoVpmJI9GhGlo1an2ne0uEfuq2nbudL519DQRgjWEXlnR9gD9allFvLbDUJxlL9mOjWy9uT5V1BxiJXtbSpXiwKigCggCogCokB0Bdx+1rA8N+BrI0Nsaud8DBplOLdUnITOFbOVOY6G+vnW8nOVrWTSxY1m/ZkxYsMiy8+49p+j9M+xUTY+UuNLw4x2g2D9qdD5M5frz7Aqy9ajDNSS+arHbuwWPxzDN4/G6AIKYPwx9cpV3CjL+Inf3q/j53OLXnrn+akYFPrZ2pkV7K6FscySSSZv+MqiQNghFtsZpp1iYYeYR/q+OMQqy/LLOEWB40gBL9B1HEkgUxUFRAFRQBQQBUQBUSApFfADxEwQZouPsAGx0VgZgjoGpMo34yYigNjraXhOB+VH/EHTmtm1Ac/eV4wBzhJNZ3xFRNaXtf+toTZU8IVjrhF/EN75Np5ddSUeaL8iai6aM/vLtfJiugWC2cYYWW6pIRg3EIiIC3HMzzlmZ5SHALGkfJfJoFwUKEOGmCZokd8lQ0zuNVFAFEg2BeIKU022wct4RAFRQBQQBUQBUUAUqMoKRAAxu0NeVS5o+GXqEOn6sruprK+7XR+WMwyHtBMtYgdL15JMa8aXAzBFLeG0wLJo0CtGGagrEMPU0I6YET/7WttjJYNzp04L9IJym4XbsvXl6lyLlXdWlW9emVtlViDSIebNuQyHGCAZYpV5xWXsosBxqYD9r4THpQQyaVFAFBAFRAFRQBQQBZJVAbdQfa+Sx/IAYpaSQy2JKglUsMcsubSG+nvs9kin1JSzjOB9q8NKwagtuSE4FY7eCC+AKl88Y4b3LpJHEYilvW6PGQmPyigDjQrE4L7zpVWLZL3NZFyigFOBBDPE9geNlH2DkCEYNFP3jcfiEJMbTRQQBUQBUUAUEAVEAVFAFBAFRAFRwJcCMfJK3Zz+iTrEjJzclXBuTAS1O7sxWluOGDPErs53BVc2CBSCZgNQfF9XFA8y2zPhWzi/y/KH2ooEYjYHmH2VrHDPeMXigBMg5uuWlpMqhwIGENO7SLrzLSfvEodY5VhbGaUoIAqIAqKAKCAKiAKigCggCogCya/AMQNiV2KFJVssAvaYQCwkmIZcakMlZ8C9M4fLfDxiOIpHFSN3zQNorTd9ssGnii+ZNIL205QbjGN0HlGBmGvJZGQmWfLfdDJCUQBI0CF2IOjmDNPkTBxicmuJAqKAKCAKiAKigCggCogCooAoIAr4UuCYAbGe2OrIx7IGyDNDbMYZz9mdYmZ2mbpu83DofDFnkDznGdp50bIzpdPdpt1n2jFWrqH6fjPETnXbfd2xgYBXhtgl5jyjaCGh+r7uejkpCRSwZ4jZKx+dzjD9WBxiSbBwMgRRQBQQBUQBUUAUEAVEAVFAFBAFqoQCxxCInWyW/800hes/eSoweBBUyaQqB9Sv8AQjU0u7qELAS11rf0095ToPc4OAAqPDDiOmImvJoNAOmDaQFhqTzjNzutKsq213ZTldXVFD9U9lO/ZxGWOLzEMzevTYlXK6Ho9dCwFiVeJdeVxMIkGH2H6iMyN+X2WJhcLE1GNxiB0X945MskopYPwnV2z+J+h3atYfCsK5CH6vlvOqmgKhvA3LX0Wr2hyPh/nodQxnqxwPs5Y5igKigCggCogClU0BKVOsbCsm400+BUIZYlH4lpN3iUMs+dZRRnRcKmBanWPM3R+oih+IudnEj+0yRP5Vy9q/mrfaylrvFOQcXQcMX/gcemrLuMvg/QKBiJ2EzLbsf0U0nnRr036eHpe3mm7ths7WMMpl9yR4gqqyb5XtdT+4jpW7Rg0qRlfbX2Dd5htbC14VmXPh0pbevcovrHPsduX2PrIF7sLfWK0jcwsIDr3uXD+/47aWaxh3nEs+iOOzI6Jt873V0rrd+rF9d0tvooAoIAqIAqKAKBBDgZi7UIqCooAoEEuBxB1iLs4wTc72HQqiQd26sfqW10UBUaBcFYgfaoW7j/faJP6F2QQZiOJ2s9u44527c9HcMhgUpsGz7fKRZbHZuzlvDGAUhhaJg0b7ONhu/tXh3ZJC2327gRUTvvgFgE4FXG3xXgCKfX2QFd6G3GwsIj/D53vDl5vJApf8zNG5BpHzc97/5mOEc0ViDj9ixyl9hUtbvtfHeS+73JuqrWITBgPwaNt5X8acj5wgCogCooAoIAqIAsdGAcsf7fz94fvYDEt6EQUqowL2XSbtlY9OZ5h+LA6xyrjSMubjQIGygJ14r01eIBYbKDnHHu/c9a0Uy2Xjdss5AYWb1T3B8ThBh0v3EZDD4ULyA4simnUFKl6Q0OttGP+cY2Z46K5MXfrfCsyc7r2bUmhkbjo6nnODd36BXixXmev9GyNXxRi723vS8ZxbOx5tx34fHQcfqTJFUUAUEAVEAVFAFBAFRIEqrUDiDjHJEKvSN4ZMrjIqEAMqOErAwLK1iT1xspqqy7We57uVaoYdTs4SOStkCf+SnYX8doMQDjO1OJn4q/08bgW90rW8MPrK+AArEcDDxzVRO40HDjr6coVYCbiNXGFI5KA9oY0v4OIN+JzZc3EHqfqAee5LEF378P02AMX3dcVoRwmgca9aSx092rOOD2+rMtw0Bu9atmb3C8RCONWxU5UNajmcZhFwys19F+1eMuftOkavtU94TSrjZ6eMWRQQBUQBUUAUEAU6zKdDAAAgAElEQVREAVHgeFSgDBli2k6mZQs/lpLJ4/FWkjlXvAJRwE6EiyeGS8rn+TMd5Xdu20YTHujyxbA7xlkiiHAJVxmAWGxXixvwcAF8NlgYa2X9AzH38kj73BWedIUlUcbhB15EK7tLEIh56R0vEIt7vlqKKOO2tel6nrnu1rX20NG6bnBdm/JyxIVz8UIg2WXskcDY4x60lg+beXpOkOe1VrHfS7HeF/K6KCAKiAKigCggCogCooAokNwKhB1i3nzLmEH49UDwsGWXSe0Us3wXIJbciy6jq6oKeAExH64XM1jecPoAb7u4aYysIZ095CObyJTZ+ot1M+X8cpStJQhjIlfRh9PLDzjSW3H7hmKxgFgYcjhzHrxgRHz5TX5cUithdwQ61EtoDdzKPc12re7CmDr6WDePt6w7tInUwx/c8XLmWe713xUrd1hEPp3vjC9zIlHvQwegjamfdw6Y9f5Ke92eVWeMxNuNmDCkrKofrzIvUUAUEAVEAVFAFBAFRIEqp0CEQ8yFb4VhmAHFzAwxS+CY46J9hyCh+lXuVpEJJb8CHmDBC3bYnrdc6+Ek0aHshsMkEoh5QgfLL/9XrnIBYm7lmgmIHduVFEcpYlyAIxYQC0/GOcZyAWJ+xxpts4FEgJjqFy47GNoXz1ZC6xnobwl59732bve723M+18dLH4u+A77m/evh6DM3RlAOsumWSUQALe/x2O4HszRzJYBYgbnuANV6v6dhBkuUnfp73hPGtfmdCciNomo5RAFRQBQQBUQBUUAUEAVEgaqmQKRDzJtzEYYRjtkdYi67Te4rkV0mq9qNIvOpDApEB2L8xdrtMEqzIoGYn/Otv2BHB2IzVR6YARScweaJO4TC8/FRsuYXHLFRHztVWjCXu6POVW0HDIlWorfZz46FcUC+UCmqS7B83EDMJ2QKaaBdcuFSWf1Swk4kz/B7nUznsgBuQE6fdqzKJePK7HIp64yYVvmXSxr3fz6yFj6HnqdWhs8+GaMoIAqIAqKAKCAKiAKigCgQvwIJZoixZJKHQcjCh/FYHGLxL4RcIQqUXYE4HWK2Dn04xFzO9w/EDAfQ0XKIlas7zALEnHlL7msUDxxyAKyyhurHA/lCQCzS4WR3//m5E6OUS/oBgaFzEoehfkGav3JJj9w2GxjdimfbDUJZNxDwW+ZpSOQD9HoANqtrzLVUOUrbfrX1c6fIOaKAKCAKiAKigCggCogCokCyKhAGYt58y8m7JEMsWVdTxnWcK+AFF/xAB+s57r/428UtxwyxMpdM+oAG5QWO4oI9bic7x+oGlvysF9uOzx2m8Ioq54t0acUNxOJ1EHnp7yvTzVtHJ5yKPNM/rHSDQPbn/JZoRvsY8uHmspYo+tHHDYg5nnODcJ6gMG634HH+sSvTFwVEAVFAFCg3BX7++Wds27YNP/74I44cOVJu7UpDosCxVqBatWqoX78+mjZtihNPPPFYdy/9xaFAGTPEdE92p5g4xOJYATlVFCg3BaKAFA8gsWHi/Sj+HcuiHNf6PD+xXSZjl0xG7qLnLVJZ3WG8fhRGhLOSdCB8tPI623CibFowNQ3vTuwJncJkAKkOth013XeedClrdEoQFfJxPacgzVryZp7vmkcVLwSJ4mwrHsQSXMtgo4wzYSeSH1DEIfjdXdIFFkbeV06YGT+Q9AaPLqWRLrq5vi8iynu98v0szkDPNfEPEMvtY0saEgVEAVFAFBAFABCGffrppzjllFNQu3ZtECjIIQpUVgUIdA8ePIhdu3bhvPPOEyiWxAtpzxBz51vOykhxiCXxgsrQjmcFYjiLrDv/aZlC0MflWh/nR4R0h8BCeB2MjDLjsbsrJbJv/0CsHNxhJhyw3jmxQsyNc82+nbdcKETd7XUXd1aEZnZg5n5Hx4YxtjB7sxHrWqinXObOp2POP1qpZ4FjxJ67JPp1wun2wrt12ntw19TzfvMEg471chu3Q6+YOpkDdVsLwLHOzrXwCuMviJyvfr9oXSLWWbsJQ2vjrpnf8tLj+VNW5i4KiAKigChwdBT44osvULNmTTRo0EB9T0lJOTodSauiwDFQoLS0FIcOHcK+ffvU97PPPvsY9CpdJKJAgg4xyRBLRGy5RhQQBUSBKqFAvI6yKjHpKj4Jv667Ki6DTE8UEAVEAVGgYhRYv349WrRogbp16yp3WIAbt8khClRSBYLBoCr7PXDgAL788ku0adOmks6k6g9bMsSq/hrLDEUBUUAUKGcFfDjzyrlHae4oKhBnxt5RHIk0LQqIAqKAKHCcKrB27VpcdNFFqFGjhsCw4/QeqGrTJhQ7fPgwNm3ahEsvvbSqTa/KzKeMDjF3HSRDrMrcHzIRUUAUEAVcFXDLQxOpKpsC4TLUyDLLyjYXGa8oIAqIAqJAZVaAQIwuGskOq8yrKGN3KkCXGN2PAsSS996wO8T8jTMQPLQ/iJCLNQAEg0bOmDoC2HcoiAZ16/prTc4SBUQBUUAUEAVEAVFAFBAFRAFRQBQ4bhUQIHbcLn2VnrgAseRfXgXEaiiMFeJZTr7lfGyG6ntPThxiyb/wMkJRQBQQBUQBUUAUEAVEAVFAFBAFkkEBAWLJsAoyhvJWQIBYeSta/u0l5hA7zFD9SGeYJmcCxMp/oaRFUUAUEAVEAVFAFBAFRAFRQBQQBaqiAgLEquKqypwEiCX/PWDLEHNUPno5xcQhlvzrKiMUBUQBUUAUEAVEAVFAFBAFRAFRoFIoIECsUiyTDDJOBQSIxSlYBZyemEPMliEGIGituQTEIVYBKyldigJJqsAP8+5H11FpmLrmAbSOY4yJXhdHF8l96s63cX/2aKRNXoMHLknuocroRAFRQBQQBUQBUUAUKIsCAsTKop5cm6wKCBBL1pUJjysyQyySbzl5lzjEkn9dZYTHjQLhXeLcptxhxLt47oaTj6kaBsgChi98Dj1PBRIFW4leZ+x+2D9uAHdsRNqAZ9sNwkxbZx1CWtme9gHEknuux0ZR6UUUEAVEAVFAFBAFKr8CAsQq/xrKDCIVECCW/HdF2Rxi2hnm+C4OseRfeBlhVVHABGIYjncn9sSxRV/uGgoQi6bLSvR3Or5M8LXy1qlYc5/FQydArKq8SWUeooAoIAqIAqKAKBBDAQFicotURQUEiCX/qtocYh58K+QQM18Xh1jyr6uM8LhRIPmAmFP6RJ1eiV6XjEuv5rIkKwq0NNYxv7PF0ecDiCXjXGVMooAoIAqIAqKAKCAKxKuAALF4FZPzK4MCAsSSf5USdIj9GEQgEJ6dSuMPPxaHWPIvvIywqihQBiAWAi7vIm1qV4wuMDQxHEz2Ukyrq8kAVSvtAlrdTR8+i3aDi6OUTJplg5nRXW2RQEyXGxolhleu0tlkWchXZYjO5x9AM7excuSWvo2yw/B0wnM1+3M6t2B9HrFLIJXO+cgyS0ih9LEWTZolk+B5xcjVWWsuQEyPtcOIZ5E26gGz9FKXhxrjKh7xLnK3dA3NSZfNWufpr5Q2sryT2mR9YNcrpFyETlXlPSbzEAVEAVFAFBAFRIGjrYAAsaOtsLRfEQoIEKsI1ePr03CI2XmWsbukN+8Sh1h8GsvZosBRVKDsQIxoS0OgMOwK51o5wRQfj8KIcDaZCW6g88qOChCLnGd4rPa8sKjOMhNG6fkqSLTZAuYcc3FtyzY/QqN8ZFk2DHDmeqk2tuQa5ZAObaDg2hSkKVhmzLF4kBmi7wBizlJU3lT28YUBVgh4WeBbCPRFjMHl9nSuKU/hc6+n4TlrWWdoDOHMuKN4s0vTooAoIAqIAqKAKFBFFRAgVkUX9jiflgCx5L8ByuYQ0+TM8V0cYsm/8DLCqqJAtFB9j7B2PXW3kjy353wAFAWBYGZgxQRi/rS3wh64BOV7gS9vIGZq1dJ9nHpUtuu9XFpWiOacjs0RZodc1GnKWdaNDqxADLC9bu0bhqvMmT/mBsToEAtvpBB2jYWe81GKGQEKPZfMpX1/yytniQKigCggCogCooAoEFJAgJjcDFVRAQFiyb+qNoeYB98KOcbM18UhlvzrKiM8bhTw4RCLWqI3GmnWkHe/kEwHwVt11mWI5QzE+t86EzNddo2MF4i5Od26jkqL3I3SNn4HRDPLJe3QyQBZ1rJLymLAqygOMKWdHYjZ3GR6LW7tj5nTI2EYr04IiHnMIbyU/iGXf3B23LwhZaKigCggCogCooAokIACAsQSEE0uSXoFBIgl/RJBHGIVtEbWHCZ/eT4VNNA4ut3/2dt48bmZWLS6GPvVdfVw9yvLMKhVHI2U+VRr7pG9lK7MTSdlAz6AmNe444RfGpyFc6zCTiQbGClXIBbOKovujgpP0hWUuczV00nmKKu0ned0y4XAoOVes/VlBV7GvQnbLpOxgVhIAZeMrgoFYj6cg0n5lpFBiQKigCggCogCokDSKSBALOmWRAZUDgoIECsHEY9yE4k7xKIEjR2tkkmnC+O0W6fiH/e1Rg1TpGMFmWyh4jGCwb3W71iN9SjfP+Hmt8zGoBufxgZHh06IcfTHI0DMt8aJALHTGPzucJXR52TN4ipXIGY4uIySSXsJqH+HmNPlZSgUHYiFNwVQ2VnmnFWgvKVc0tUhZdPVWjLpspOkwyEWq2TSCc8rDoj5d5H5vh/lRFFAFBAFRAFRQBQ4bhUQIHbcLn2VnrgAseRf3pBDLEaQvjVoPxA8ZO4yeYwzxCLLklrjsX9MRd+zrL/gGn6Ko+m6EiAWeWN/+soN6DfpO0P7P83DczeeVkF3vwAx38JXIiDWWu/saAHQfoGYb/BlA+v2UkojI60/+k+faXN4xQZi9lww97JNHUhPYDYKGMaAfTPE3gIfjc+/aFDQDVL5fc5618R2HUqppO93mZwoCogCooAoIAqIAj4UECDmQyQ5pdIpIEAs+ZcscYdYaG5BAJYtKRHEvkMBNKhbt9xn75bTU6Pr03h3bBbqhRwfRx+IlcfEqppDLLw2l2H4vBfRs6J4mAYnapGkZDLqvZoIEFOZWIMw01K+F1p73xliZhsx3JURIEuXJ5p9+wJiMQLkY+0yGdIvlMPmtqOlZYdFS7ZayB2pnitGrrkTpfVzrMOIqchaMgijC8yerJpEjF1voBAeQ/k4xFzWw5yv7Q8LepfJq/PRbrDFQVceH4jShiggCogCooAoIAoc1woIEDuul7/KTl6AWPIvbWSGWCTfcvKuJHKIUeDT0H/yP/DAJTXMEigXIPbrfny6ZAqmvLoIKz77AYeZbnXWZehwwyA82O8ynFwdwIfPInPwTPUaHL+oHy54Gpn3zTZWs+vTWHbTBlw7eKbxOAQGrLv9dcDweSNw2pJn8OL0f2HD3ho4+eq+GPHIA+hggiJXIPbrd3j70Rsx+gM1CtS4cgC6rJ2BBQf5KAtjljyN6xuaN9XhlXg6834Yo7oeTy8bgyxSwdBhHU8N9J9cgAcu0S8WY/atN+Hpjw397p41D4POBfDrD9iwYAZmvq51qoGTz70S3W67C3d3TQuVptpva6sjy3HDa2386M9LreHvt05FQff/n733gdKqqvf/3wOIXgL/hGLAL2LUwiwn6soqGSId/QZhMpVKJiP3OlKCdgHvN0dLmNsFLIGWMaRANxgLBq9/K+iG4KLBS85YS27S2B8xbcwb8E0dASmMUZzf2uecfc7e++x99j7n+TPPPPN51nLhPM8++89r/zlnv8/n89n7sfqeb+PBXV3oPrUKU+fcisYrx0n12L9rJVau2ozWF49g8Igq1Fxdhe5VLWj1qsKFA5PVmNJnWwPLnNKft4Z+jlc80VIykyAWWS7x2FZM+JFcCa0ukxkFMVH0ntWM7WPXQxcUP346paZDhTmuCu16N9+4EMhzla5n+S4EFitupV6ddtRg+6paDHcdXwn90xaM7dEs3/BgAFdrMDWdoT9iBycw67RGYOmUSMAT26KJcebaVEpHBIgAESACRIAI9G8CJIj17/4v19aTIFb6PZvdQqyXY4jNmFWHJza0wHPSO78BD62bgZN/yjaHiiCmiEyxLhlbh+YNC1B14l40f3YmVnsZim5J3XhqxUWY+4AvUs1Y1Y6GIatxQaIgNhjDTgWOHPKvCT9jb8SmB+oxbiCPXyTXtfOBely1IojC5dXrRhy7Jyq75o6dWD7FV70kke7KJrTfVh0TrI5sb8DFt/vS0GAmMM2r8qvyvw+i/rNBvK/zGvDQhhmoPNqB1bPnoPk5pc5B5StnN2PTnCheW9QoiyB20+mSyGfkP0QRxE4dhmGHjgTB+flVgzH1zu1Yeilj0I2Odddhztq9voip/fQHQaz0FxmqoU9A5/KYKxujO2iuGdP1RIAIEAEiQASIABEoIgESxIoIm4oqGgESxIqGOnNBfTaGWN26nah6aAoatvtyCLOEacTimCC2/+F6TL/TF5kGT16Eh1fUYhSO4Kl76jF3Q6f3PQ/O37luOmau9eNgTb1zpy+8HO/Ayovr0XIUwJAZWLOjARN+t9IiiJn6I7LGUi3EVozZiJmzW+DVaEg1Ft3f5Lsd/q4Z02et9oW/S5di551TPffQjlUTUb+BtX0wZtzzOBo+yo8WEMo+tA0Nly70raVG3YhNW+oxTnEtrbptC5qvPB0dq65E/QZWSiVm3LUWDZOHA0f2ouX2mVjpuXNVoeFHzZjxbn3bRCsZ0cImDf/BooWYCSGz0GMusqKoh0rU3dOMBR8dBkiWcySIZV4Z6MLCEIhZXXmrFxZlsk7UHxZQmIpTrkSACBABIkAEiAARKBwBEsQKx5Zy7j0CJIj1HnvXkrNbiCHwrQwtxaK/D3cXPoaYJ7qcKpxsOGQGGubsw/K7RKur12XXwA1bUH9egEbcmA6pQ/POBah6oRnTrwnEJy68CILU4M+vweO3TIAk3GhdJkdhxoq1WDB5FAYf34uWG2Zi5TN+uVwskgSxWfXAw81oY6IbE3fWbfJcQL3PcdFyLXCNHKIR6TR6GHAErbdfjIbtniIWuEYewbbbLsbCHYLIdabgfnnBImxZy0RD/yPVc/F2NE3TO3zpBTHFNdPG/xlBaJy4AJsW12Ecs7TbuRxTbnlQcmd9/YGZuGrFXq+OYb94f+ncI8vZZdJ1qlO6siEgrl0ZT7ktGxbUECJABIgAESACRKAsCJAgVhbdSI1QCJAgVvpDIoohZta3UMFi5ke/l0QMMV9Y6hYsm4DBQwaj+2hkMdY0fZ8fANzrB9UKQxRJ+G970Tydu03OQFN7A07fxE9PFOJwKbGudnuuiOZ4VDqxSDqpUhwniiDFfhJPcPQs18Y8FAp3o+ZswpbZzO5L/zmyYyEuvm2b9+O4Wx7CpmmdWHhxA7xv+GZaa7USz2/C7Vuw5rP6aPl6QUzHmOer+W2/zvJOiVkV1Hmfd+Ken5ccJ4sEsdJfdqiGRIAIEAEiQASIABEgAkQgIvD000/j/PPPx6BBgwgLESgbAm+99RaeeeYZfPjDHy6bNpVbQzJaiL3e4wtkXCnjgpn/dzFOmQzd8g61YuH0BmzzrKuijy+SpBXEgM7Q8oi5It6LsffM9IPPM5fDH/nxv9Tg7zkLYkPGYdyIvdj7Iqv/YFQv/olsiSW6B05ZjqZzVmL+Pcy9cRRuFK2udKNTdCE8vwGbvvgiZgYHBIQxyRwFsegAgXhBfUkQW/PLBZjA+jFBxCy3iU7tIQJEgAgQASJABIgAESACpUrghRdewDve8Q6ceeaZqPD2mPQhAn2bQE9PD/7yl7/gb3/7G84+++y+3Zgyrr1vIdYTGIDp9S2v+YL+VUIWYn7PSMHog87yBbGULpNMJBHEp8HnV6HymQ4wxzzJEivPFmLM8qrpnB9j5nXNYQyxpQ83YeoIPvL248HrpmO553Y5CqNG7cd+Tw+L4oKZx6h4KEAVqs7vQIeXj3BqpSia8SD7KQd93l0mxRPrNC5ir97LLfeAUTdtwpbruJWczUJsFOru2eTFG+ve34qVcxrwYOwghZSNp+REgAgQASJABIgAESACRIAIZCZw9OhR7N27F6NHj8bw4cMxcKD39po+RKBPEjh+/Di6urqwb98+jBs3DkOGsBPk6FOKBHK0EItcKblLJfu3aDHExgdIuzuw8sp6tPjx8L0Pd6NTg7pvurMWlQP1QfX9MFyi+MRzUyyx8iyI+XUdhqfuuhJz7/MbMXjyUvzkrqngEbvEEyN5rTwXyM9XWsdV9y+X46KbghhcPLUQoJ+d2BidpDkYVbObsHTWBIxi8/Z4N47sfxaPbliGVy/bhBs5c6VU16D6ify1XPUuk8P3rMTE2S1+XLFRM7B8XQNqRgBHfteChbNWwo8kx4Pq78fmOdOxZHcSqqyBza34KQERIAJEgAgQASJABIgAESACFgJMFDtw4ABef/11sNhL9CECfZXAgAEDcPLJJ2PkyJEkhpV4J8oWYnp9C0IIMaZ3lZyFGGPMYmVNuW2bL5CIcaWO78fmW67Ekl38F6VHxtahecMCVAmibSy+l2qJVRBBbDhwtA3Lp87Hg577p+I6KZ4Y6TUh+dRHqZXiSZnBD+Epmjzh0Q6snj0Hzc8ZOAkHAujGtEkQQxr+aQQxdGHbv16OhaZ+9SrJBTFAFEbD+g8ZhmE4giMebxLESnytouoRASJABIgAESACRIAIEAEiQASIABHIG4HysBBjOI534sHZVwVuhUqg9eNHsHfHeqz/waN44rkuTzQbNnYCqqfX4+aZEzBctchVYmrFLLEKJYixqFZb5+PyxjZf2BtSjch1UjwxEsD5Ddhy74zwNEjbiOhYNRH1G7jY5R8YUK2eTOlx2oiNW3ai7ZedOOJlOgyV503AhEurUTu91jv1MZUg5vWNI/9UghiAo53YvGoJVm/tQBcTtU6dgAXfvgqvXtcQHKQQCWI43oWn7l2MhRva0HV0GCovvhYNt03F/n+fjiXtJIjZxg/9TgSIABEgAkSACBABIkAEiAARIAJEoJwI9CkLsXICn74tsiAmn6yYPje6gggQASJABIgAESACRIAIEAEiQASIABEgAv2VQJ+yEOuvneS1W3KZFALi92so1HgiQASIABEgAkSACBABIkAEiAARIAJEgAikJ5CDhZhw9GQPiywW/X34GHDK0KHpa0NXGAlIMbCkgPgEjQgQASJABIgAESACRIAIEAEiQASIABEgAkQgDYHIQsysb0HRu/yg+uzDRTBeYvB3oU6ZTNOw8korn3wZC4hfXo2l1hABIkAEiAARIAJEgAgQASJABIgAESACRKCgBEJBLEHfCisQ6F3BKZPmIykPH6sgC7GCdhtlTgSIABEgAkSACBABIkAEiAARIAJEgAgQASKQlUDcQsysc4GZhVUAFT3dr/d4f/CPYilGFmJZu4OuIwJEgAgQASJABIgAESACRIAIEAEiQASIABEoNAEphphB31I9I8lCrNC9QvkTASJABIgAESACRIAIEAEiQASIABEgAkSACBSMQDYLMYohVrAOoYyJABEgAkSACBABIkAEiAARIAJEgAgQASJABApLIMcYYux0yQpwX0o/+n4FKIZYYTuNcicCRIAIEAEiQASIABEgAkSACBABIkAEiAARyE5AthDT61uq3hWdMmkol2KIZe8QupIIEAEiQASIABEgAkSACBABIkAEiAARIAJEoLAEJAsxx6Iqeo4d7tFZhnHljCzEHElSMiJABIgAESACRIAIEAEiQASIABEgAkSACBCBohPwBbG3tZ6PqmVYdMokxRArekdRgUSACBABIkAEiAARIAJEgAgQASJABIgAESAC+SGQMYYYtxDjPpbyv2Qhlp/OoVyIABEgAkSACBABIkAEiAARIAJEIAcCL2/G/GmtqNnahNoROeRDlxIBIlB2BGQLMb2+xWPl838phljZDQNqEBEgAkSACBABIkAEiAARIAJEoJcIeKLVElSu240F44U65EPMykcevYSFiiUCRKCwBHKMIVZ8C7EbbrghZyInnHAC7r777pzzoQyIABEgAkSACBABIkAEiAARIAJEIEcCJIjlCJAuJwJEIAuBHCzEegBUCGVGfxfylMmKigrgI18AThyWpb3AG4dw0rNb8MYbb2S7nq4iAkSACBABIkAEiAARIAJEgAgQgfwRSCGIday6APUbeNHVWBS6QnZg5QX1aAlrFfwG1WVSSTerGbvnVQVXdWHzvClYgkXYvqoWw/PXQsqJCBCBEiQQWYiZ9S2/2tHvwimTxbcQ8wSxuTuAU0Znw9n1R5y08Yo+Loj9AXfc+ix+9ckL8cglp2fjULCrXsV933oSM0eei56Z73Uq5f/97DGMfGwI2pdNwoVOV1AiIkAEiAARIAJEgAgQASJABMqGgKMg5olhEASsPStxwWygefe16Jw3Ba2XbkfTdF/G6toyHxvHNGHBKFEQ88WwzkaeLhDAzuF5kiBWNmOKGkIEHAjkwUKMK2XRv4e7B+CUoUMdik+fpDiCWCDqvAKgShV28i9GPbnpJ5jYcVoKQSj/dUjfE6YrSBDLH0vKiQgQASJABIgAESACRIAI9AMCgSDWpm0qtwJjYtZ6VErB8X2BC+uagdnsXyUGGctPiCE26RfzMWVHjWz95f3eiet3LwC3E+sHxKmJRIAIAIhbiMX1Ld8zMvretxDjXzKLrR7hoooKFPKUyaILYjgRm77ySVxzBh8v+RejSBAjCzFajYgAESACRIAIEAEiQASIQL8l4GIhtp9Zg0UOkSKrunW7UbMrcqWsDi3AZEGs8n7FwszLRCe09dueoIYTgX5FILQQS9C3VL0rOGXSrJyVjYXYyNOwtOMgFkpWYvkXxNKPuFKog6nWZCGWvj/pCiJABIgAESACRIAIEAEi0I8JOAtizD0yyZJLjA8WjyFGglg/HmPUdCKgIZDdQoxbhmn+LRsLsZHn4sC7OjHyMQhWYjoxSnCx9CBHVmV+fCzxer8XxO9rOkQLqSj/e/ArjHzsmH/BGaNx4Csfwbu8P/pNQCkAACAASURBVOJ18PM7BlSdgaUdrygiXnSNLO7xEeHnF//N9L04kuJt/9wZx/BDHkPslV/him/tw0euvRy3fzC6zrOKO+C3CWEMsTPRyuoRJPucECMtijMmp1kq5Cvm6XMCYCifVgMiQASIABEgAkSACBABIkAESoSAiyDmBcdfgkqdW2SsGX4sMC+m2MeewPxprajZ2gSty2QYh4xcJktkNFA1iEDRCFAMMS1q0coJilikilEai6jfPIGKjQfhizUJAlogGslB5QMRCkAkCKnClJKnVB4X25Qg9V6ao4r7Z9R4bWB7yzVA0HYIYl0gQP2QW9U5C2JM+BPiqGnbJKdRxUYSxIq2bpR8QSyI6pTFlZY3iC7NEB6mWIBW74Gp0zvNyHugyksZLvUolTRq4NlerJfXFy2AdDJUL9anF4rO3zhPW/lgHLSLJ3ulzaMc05fQ/EiFV2NNMSJVBkVIzGME+bGBso193s66xHuDF7D7+RI+Xc4kGoi9kPf1UQ1Cnocud2lHHoopnSxo3bT2hYsgNgLwT5iU53HHqvnovPp6dC7txLXhyZDCukFB9a34KQER6K8EsluIlUAMsa9fejo+9K6T8NmWP+PxL43B4388irGnnYDv/89hrPz0mfjMxj+js+FsVC5/IfwbTqdMyiKXLLzIYpTphERRnOkUrKE8yyVFJNIJYuoJkrLYI9Sh6iXPAgviiZNB/uJ3WrFIHPUa4cp6jVYwUwRCZ0FMPWVS1wdKGiXv/imI8QcsZQnrxyIBI5Fts2S4DYQPaHKw1ryWERZd6icbyRt+nwGE486LdSvtq8JDfvkUZgw61FEQhmsdhRPdBsahpIQkprkSrYksngwTT5I/+RxL+czLVm/d74Hgk2r97+06p2gnH3fratA627f0cB1/ae4LhRDE8jpXFdEgvg4Xok/zIYgp47OEBLE061PmvsywbqaYHeWR1FEQi+azEH5/IhOxJ+GJeVOwpD3CEcYRE4Lq++uG+CIAysu1Un8WK4/uplYQgVIhkDGGGAuqzz482j5vjv93sWKIMUHsorOGYOUTr2HBpHd6gljt+4ehqf01fOa8Ydhz4O8YP/Ik799DbxzHyraDyCKIyS6KBz2LMS5YmUQjSeRShCNVRHMRxLRpqk4DOg7KYpjXFarlli+gQXFblAehaulmj1Omb3u+BDFA71Y5CReGFZfr2K8FMYhvs4ObvPdwUAv/4On+9cn8wGrA5OfXBghM812GX3SpP4SViCBGrg3+aMmbJWSa9UGxmnS8NM2G0y1L/VxJX04+xYN85uVGQU6VQRArIVHCpcV+/6qbV6crg1Po7CJpnxfECrI+kiDGR1m2dTfbuukysikNESACRIAI5EYgEsRYPnp9KyrB/90/ZVJzuiSPvn+4uwKnDB2aW80MV4unTDJBjIlgzBrs0N+Pe/9/8OhxbP79X/GZ84bi3y45Axd/7094el4lPryqE3sOHMsoiIluiH4MKzdBjMcOE4Ub4L5vPYmZPMZWGE+MWz/phSiTW6WHSYovFoATRDg5Rpm5W5JEPN1VhRbExPpUhnHGSBCT+8IgoATuEm4WEgWZqr2aabYH1nRVLkYZ6WpUjNS9veEvRhv7Thn9cwyG21IvNswS4WVANovFfI7pfOZVpHHYxwSxYlDpa4JYMZhwa5pO8dS+XAvuo2Ovf6+7uXY6XU8EiAARKD0CsRhiDqdN+oJYwqdYFmLMOuzFg2/i1JMGYPyok7z/Z98xYYz/P3OfZMLZ13e86tc4g8ukfyEXqkbjI4/tcxTEIhe/UDz6J+AmJch8Zgsx5iYZuEyGMbvCfuH1PRdXPP2sJMAZu05wQaz5dRT0PgxQr1xYaEGMLMRcFgyDIBY8aII9vHqBRP0ApPw4atmEfAlCo/OYBVTcHS626eSxSnh1BXed8G2+2hSjS0/0FroRi32rLO+jxnxRXUXlWEbRA2sNWi+oBz+gWzqCm2WbUPdw282tw/gXASPErHO4+X01Fq2oxJJbWhATJJOEyqDPvBYr1n0qR5vQGW7oFgKLp7H+jfiF1m5BeyQmKo9YXZQNv+gCEgS6FRwYeAmRS6WRt8X9zRM94q4Q3sgQ3OLi7WYpkuNcmUSU2Pdi/2j6SDtbYzzF067kOeldH7PqdB3nLAiw3oJD3rw5zC9hkyqtF2M2xo+611ihquOLtyk+XzTEVMZK/8pXyGPGz7/NOOeka8N6613OwzFl7fN4/1RPbEPbOc3YPa9KsODj65AwFhPXHpe+1I04nQUni6Uor4Nh+3Tzna/Nlrbr1xi/HCaaXP/iFN+Si83AQEQR17F0646fT+x+EtTVZd7rRIxc8tPfnTXjaVYzto9dL9zLgivD79VYl5q+j/VFNarb26Kg4pIrnosoq7iK+b1kcX2P1yuc614/wLPAY30v3bulNUKpm2at8aqiPh8kjEWX9ds7UZDFhAvvh/H2uo4PbV9OnQJs2558v0cUfzSNm69+nNG3RIAIEAEikE8CsoWYW86BIBaYk2ksxcrplMmeme8NqYQnOQoB711iiEVxw17FR6qAhQdOF06MVIPgu1uIcSs1Xi/xxEVWaU9Q6mD/F516aeti7xqchqXMFTPRxdIQvJ+7a2Y6ZVK0/nKIIaactkkuk4J7pEYQY0KFJKRo3s7K7ka6TVmCIOLFZEh2+bNbcEQP6tGGSc1T88CvCE3RplwQ0lQxKhbPI153c+BWNai+Qx35hs4SrFm2TtDwdIhDEm70tMKawEQdAyzvXTXeZj7YgnqbnJZwg2Lrf3GFUdy3bLx17ZLqx8peDCyM4gap40nXbrsLnes4FwVOh02nRvxk9d04pgkLvOC+vhAdzUnV3c11nPMNtYuI4jC/hM2ntF5Yx0ZSoGOHQyjENYsdYME+e1Zi/kvXoon/Ld3AhLlR34kpszUCdJBHqjHNy4j1n9ofmrnJ2QXzRbsO8ToFh3P4m2M1L5e+1N3NdYKYN8rCIPKmFxrp7g2COCWtMZrxJYhushDnH07itd86tnT3FfbdRlSuWgBwN0qhLuq8lwWP3POL09fl2YGV8/wA3zpBWG9ppPS9Zl7wcaXn6bA2eeJ5K2p2R6fppV4nY/NDt7ZY1jTdWqO2Nw/PKS73hTTjY3TsZZieuXQvd7hv257P6XciQASIABEoDIEcY4jpK1UsC7FMSDJbiLHSdCdA2k6Z5LUM0r0inh7p/5aThdglp3t5+OKXInwFJzVqXSpN8Pg14omPRtBx8S4U4fgpk6pAJgp1gasnPHfIY8KpmnGxTS886k7bFE7S5CdeAsGJn5lGTIlfpBegpE2P9ohq00Oz/DAecx2RHk4NMUWMbhAuMUgMaYSHSdPpjmJd9dYoYpujt9nSZluseyBamI72Fh+g/Q2ZbMUWF/9c2h9sNLlopn2Itm94tC4/hn6xuQd57dhRE8SjcxfETJZJRt7jTRYISaeF+tcgsBLTtsVhI5I8zg28LfnK3JRlxNAXIrP4psvPwzzOXUQU+/yqTXGkvdRGi/uT1c0oddwjxRonRSD5xDHtUXbo8/06iw+dIOVgAcSKdFhbrQyVemvT60RwSUzMeG/wR2doJRTNc7PFk2lt9XpAXHcsc81l3kss8pBf/MFAXovU33V94SKIOa3lqS3ENI813rhIOqhA6MfA6tyzQA/Fav3aon3BE1hQymOe10kcf6N9t2iePqx2mucU5Z7K81DGQJrx4daXCg+H+1CJP2xS9YgAESACZUsgdwuxEE0UgKx8BTEu1MjiTRjE/hUOQ2+RJZ9WGY2pfAhikVgnlm0PjB8f2YHoFwpalrEviE4s5dJrL0TlNjlGmigk+mkuh+iS6QtiQ7C06iAWehZt7HMa2pdFFmNOglgoLh7zs2CCm8ZFtbxms91KQf/QaRJnkgUP6UEwpfBlE178frGLbJ4bl8bKKpWYELhOxDdkUfm+24dZjOHl1c1qQYsihnlNUd90O274RU77mNCmaauNpe5302Y6/n30pj+aK1zscxTE1LHhOFYSN09BZSKrm6h2kkuWyssi1Hi5JG2OTNc7CUCGEzhN1wr1CN18lIMxzOM8B0HMWQg2jw2TgMd7ySrmaCzqktfqSBCrnliNtva20DUvfl2KMS3M3dj6oLp4xeamgyDmNBf2aYQll0MUHMpX11iDpU88VpSct34NchTEEoQz7t7u96G/7ngvHBIsa11Eo9gLjBzzM44xgzDrJqKo90D9OIjd0zMKYjGX0UQX5aBvZ9UBG1ogi2Hme7fW8ipREBMFrEpsDNwwZSvRFM8pJstsZR6mGR/uQrNiBSlZhZbXkyi1hggQASLQlwnELMTCxpgD7JdMDLFM4J0sxDLlXHIXmdw5S66iVKEcCChWEkFOUnwW7QbMIoiFgarFdJDf1lo2dpGbXVxwMDfYVK/oey82jVEQ8wUIkxVZ+CC7tRLrg7hqC8aLtYlcPPxYITZBLIqYpYvrFW3UgvhXsTfdmm2VsPnzBLEgDk8sZcIpomZBLB7hS9x4+qJGmxTDJXFD42rB5jpWxPxilkpc1BBj3VgsBZLEDQmofZwbyQkxzKQsBXeg8HveZw4iW7LwqxvnOQhiokAhxBwU50YoRAobfhcRmrfdKogFddAJItyBV54D8ssAf67E4yDZ6l2lswbT9Z1QOJvr+v5xEKSc5oLegtXO0KH8XAWx4N6gF+uzCWK2PuobgpgmxpkgMJWUIBaO7wT3+dgNRxGVY/cfl/VHEbKsVssWQczlOaVYgpiyjsTuwWQhlsNzLl1KBIgAESgsgRwsxHjF4spZsU6ZzISm3whiGlfOTMDootImoHeZ1G3MZWsHRwsx8WFStapysnRgsYBMZenI9j0LsdCCQbMZDy2P1tWgdbYfRF0W4BwEMUvMMS1FjUWFfTOdYUOjech3enseVlot02yhlzf3IsOEDjcwzuPcbWXoerkLw0f4lh5M7PHEaoPoJFqqlZaFmH1s5GwhFuD0eQXie7smwHaIXV37+MsB0XXZXu8kQSxpvuotpBwEKad1sz9ZiNnb2lcEMW9ovtyFrhHDg5hhUfw23fywr2mFsRBzsajT3Jkiq8Vg/WqTrOEyzLVcBTHhBZNx/S6aICZacEaHS4SWbSSIud0wKRURIAJEoBcIxAUxs2WYX70K9L6F2MgqYNDgbLje/DtOOvQ83njjjWzX95WrglhgaqD9vlJ9qqcrgayCmFucGP8B348tUjkLaHmex5JiP9jFKyb+2Nz75JYa8uyNGGLeqVCGQN08xk1oQRa8PTe8NfesXhIsukQG9lho9rHhElMnccMjBDFPZSHmtNkPAqaHY0sWCr3ydlSiDi3ovDSKUWPfPA7XjzUXl8ks49zeDUoKYc5d3Rme/Bq3wvKtEksrhpjDZtfi8mgXZDUjMtFVLsFdPJxrDvXWxguzi/j69jgIYk7rpku9dQMwQ/nWwwN4OQ7WmK4xxKR0dkHMnwsG9+MMgkc+8nOa/pb7ln1NU6yyeaHaOHDcPS+/MSajdsr9z6361ENBVFfb3FwmTZbVmvlhfE4xPIMkuEzaxod5LfPrhVl1aNmA8CALjyEJYk5ThhIRASJABHqDQB4sxOLVLmQMsY0bN+bMaeDAgbjmmmtyzocyIAK9TyCrIKYGcfZboj9pSojVIwXR1T3kKfVJ/RAYuSyqJx1GD9qaB35lU8cf1kXX0dhDbKxuLhYnjNF8dF6tccvkbihKDBkep0VyY00YONo4WqFrSHAhK+v+SjSFp0HKGZpESH3/8pPQgs2HUFYUr8slhphlI2blLbTNO4FRcX9zONUsm+UDZ2cb53FxlI8F/6TAeB+0ThYsAjVxuqQ4PDHhznWcR269avvj/ecwv7QCYnydMY6NdvlwCeN8UXix/Baj0RqkO7rMsPYF48Sfb4GgkDimDeueQeCL+jy+KQ9jMkmnTGrcrh3mgr0vdYtIPgQxt3tD/mKIufSR7oUDa6twyqQldqC8/ueeX4w+mzdLgUYh5p/ESDeeYnMtcksM7xexsRKlyXrKpM9CEBgFF2Gd63/wdBCLa+ePd75Ou4i4aV0mazFcsx6lfU5xuS+kGR9VCeK/ugaE4yT1s1DvP11SDYgAESAC/YVAnxPE+kvHUDuJgBuBHAQxVoAaK8dgxRR7gBYrFzwchl+FgpA+vpmXzngiXPBQHQTJ5nnGxSQ1b1k84Q+3fsB7nou8Ufe+NdY9amAs8HDCZlcXCyftm2Hdw3s8+HE8VpLYJUlWeZGQEV2hvuXncZwYd/lwAWVDIz7ke6fuyRGg/BKEujrwDk/4U0XA0CqPR/Ni/Sm7prhsfJLmVeI418WVSjrZUG2rGLA6yAvKOI9vRt3GObMo8+Nsyenj/ecwv2wxrgKA8byDbbMa984mDvEO0fBNFpHNa58sQkfuqt5ojI3pOLewH2x9rvxet247KpujU/ESreKsc8HWl7qRnCdBzOHekD9BLHKrN6878T7ifclc0lzmfbwv4ven3A7n0NzvlPuptPbytUMaB/E1zWs5j+3odXkdmtUYmBmC6kv3FFZP40EzfJzpBC8uzrE1/np0TqtHfi3EauHZE+f4nJLv8RHrE/E+YBLLSBBLuvVKvx09ehQHDhzA66+/jrffftv5OkpIBEqNwIABA3DyySdj5MiRGDJkSKlVj+ojEMgmiP39UA8qmG9l8Onpgfh3IS3Ebrjhhpw78IQTTsDdd9+dcz6UAREgAvkmYHdVyneJhc3P7r6ilp/OxbSwtafcC0TA1Y0z78WX2/zKOyDKkAgQASJABHqJABPD9u7dizPOOAP/8A//ACYo0IcI9FUCTNBlIZpeeeUVjBs3jkSxEu5ITxA74bikZ0HRt9S/ez+G2Ee+AJw4LBvWNw7hpGe3lH8MsWx06Coi0MsEymzDnlr4KLP29/JoKtniU4+LfLWExle+SFI+RIAIEAEikF8CL7zwAk488USccsop3r+DBg3KbwGUGxEoIoG33noLx44dw+HDh71/zz777CKWTkWlIZDNQuzY4R6vEINyVkgLsQpmmTZ3B3DK6DTtjNKWxSmTf8Adtz6LX33yQjxyyenZOOTjqld+hSu+tQ8fufZy3P5BU4Z+XRGk+X8/ewwjHxuC9mWTcGE+6kB5lBmB8tqw62OdaLpMdJtJcsMrs97ut80hQazfdj01nAgQASJABPQEnn76aZx11lkYOnSoZx3m7fnoQwT6KIGenh7P7fevf/0r/vjHP+LDH/5wH21J+VdbEsQslmFc/+p9C7GCC2Kv4r5vPYmZrwCoOhc9M98rjIT8i1FPbvoJJnaclkIkyn8dMg11J0EMgHfi5VFsuvZ0PLLxVVzxlU/imjMylUgXEQEiQASIABEgAkSACBABIlBmBP7nf/4HH/zgBzF48GASw8qsb/trc5go1t3djd/85jf4x3/8x/6KoeTbnc1CLIwhxgzFKgRLMf/vvm8hJghiOBGbJAEn/2JU2QtiAPw26gTGkp8jVEEiQASIABEgAkSACBABIkAECkiACWLMioZihxUQMmVddALMSoxZP5IgVnT0zgXKMcT0+lbkGen/3n8sxEaehqUdB7FQshLLvyDm3FthwlKoAwBXC7H0DaQriAARIAJEgAgQASJABIgAEegnBEgQ6ycd3c+aSYJY6Xd4bhZi3MdS+bdsLMRGnosD7+rEyMcgWInpxCjRoox1emRV5sfMEq/3B4X4fU2HGFcryv8e/AojHzvmX3DGaBz4ykfwLu+PeB38/I4BVWdgaccriogXXSOLe3yA+vnFfzN9H1wnCGI1vw4swNS6atJ8Lox9FuQfzpPIbTS0KFPnkCdOIoyhZmRkEOu8fA+ILEt/klINiQARIAJEgAgQASJABIhAORMgQayce7f/to0EsdLve8lCzKBvhRZiwe/9yEIsEl8isUgVowIxbKQQa8yLmXUQS71A8gkCWnCNHGg+EoliwlFoqabkKZXHxTYlcD2P42WI36UNdm+5hluI/RAI2qoR3gJhSk4TWZdBOBggSayShUUHRiSIlf7qQzUkAkSACBABIkAEiAARIAIASBCjYVCOBEgQK/1ezc1CDL0bQ+zrl56OD73rJHy25c94/Etj8Pgfj2LsaSfg+/9zGCs/fSY+s/HP6Gw4G5XLXwj/htMpk7LIpRNj+AmPplMTRXGnU7VKUsQanSCmniApi0WCIFb1knfSoygscaHKVWzyhqlGQLJaUxlEJ6k9aYQpowumKirqXUal+qYpt/TnKdWQCBABIkAEiAARIAJEgAiULQESxMq2a/t1w0gQK/3uzyGGWCCGhW2M/i6WyyQTxC46awhWPvEaFkx6pyeI1b5/GJraX8NnzhuGPQf+jvEjT/L+PfTGcaxsO4gsgpjsongwdNd75JLT/WDxGhc8SRRSLK1UEc1FENOmqToN6Dgoi2FefwSCHrhroC8gwbNYMw1K1dLNIU6ZScAS24tfeYLdR6SyTXk7CF1e9fXpMgtxpT9PqYZEgAgQASJABIgAESACRKBsCZAgVrZd268bRoJY6Xd/ZCFm1rf8VkS/V/TwUyZ7OYYYE8SYCMaswQ79/bj3/wePHsfm3/8VnzlvKP7tkjNw8ff+hKfnVeLDqzqx58CxjIKY6IZ4JlpvfRbcgitZEOOxw0QBB7jvW09ipuBimVUQW8jHlxRfLPhSEKXkGGXmQZkk4mmvMgli4vdnmgWxsP5K5pGrKACt2yYJYqW/tFANiQARIAJEgAgQASJABIiAGwESxNw4Uaq+RYAEsdLvrxxiiHGFLP7v4e6BOGXo0IK0vqKiApi7AzhltGcd9uLBN3HqSQMwftRJ3v+z75gwxv+fuU8y4ezrO17165PBZdK/kIswo/GRx/Y5CmJRHK9QOPsn4CbFYiqrIOaJcoHL5A+lkzDF+p6LK55+VhLgjB2jBsC3BZ/Pu4WYWrN0lmRkIVaQKUeZEgEiQASIABEgAkSACBCBghIgQaygeCnzXiJAglgvgU9RbNxCzKxzARWepVjJWIilaGeUNLMgxq3E/FMfuRWTSwwx72RITzx6FR+pAhYeOF04MVINgu9g/aS4DPITJv0g/lFTo5Mao1Mvbcy8a3AaljJXzEQXS33cMZa/XZjSHESgqZg5hpkDo34YQ6xj1QWo3wDUrduNBeNtPV2k3/esxAWzW4BZzdg9ryrPhXZh87wpWHJOIfI2V7Vry3xMWdzmJ0jZLq+Pnl+E7atqMdyBhnufdmDlBfVo8fKsxqKtTagdkVSAn76zcTuaprvURJdX7/B3wFYiSfLBuESaQtUoAQLKfHt5M+ZPW4LKQqz33rrd6bCOpMHiUP883y/8tboSzbsXIN93H7eWB21ud1mTxRyLv3bw+1p1TvcENyqlkcphPMYqmuWa0mhtX6kFCWJ9paeonmkIkCCWhlbvpM1oIXaIyWbgCllUdV8xK5aFWCZkOQhi3EqMufpFbn22UyZ5LYN0r4jX+r/lZCF2yeleHr74pQhfwemT0LlUmuDxa3Aa2pdNwoVJkPkJkmL+qhBlcauUDgMIWKw/85O4HeykzqPYpD0V00EQ43HUBNfUUCBMwyPTIOuFi4KNRCSGBQ9uUMUX/oDOhLPtqGyegiXtQn0niulFkSVKw8vwH6AR2zSFghEXi2J1M/GJ6hZP4W8oKu9nol9dsMHpBUEmtlEMGDkKY6kEsWDDC+sGJQuHfGy4lHLztomOxoF2cxZwaXMS/nphLoZF5oNxb9Y/uWxfrOVzsXfqKdchyzzIX70loVzM1nFtcKuJP6YQrN2tl2YVtJPXduRtLqutSqq/vf/SjrleF8Qyi5bFXjvS3cfcxmqppdK10TQek/jnaw6WGp/SqA8JYqXRD1SL/BIgQSy/PAuRm28hdjzI2tezoo/+735rIRaJV8cEQYx9G4ldPjy9RZZ8WmWEOR+CWCTWiWU7BMaPjSr/moUxF0zN8ONiV9VpWMgsyoKPZKlmPDmSJQ7KErP2xKoxaGVx1l7RlOnVC9LBBjxV3FpPzp/Vq+bX+kMQCjG5ipenbiOhF8S0GwqdYMVFB3Uzx9LuqvGsvbSCmEH8chOCTCJeRLK3N8DxdqTbSLhx8NvrpYWD9VumTVc+NlyFF8QgCbQClw3s/9NaXRRvRgY1zYMVXrHr7F5eWnHCPWf3lL29Hog11a6HzqK2e5sj4S2jGOmwthdOEENw32AWtkr9vXsHEq250o653hXE7AKfudfzsT6nHFM7apwtl91zLqWU+nu1fj4l8895DpYSlhKrCwliJdYhVJ28ECBBLC8YC5pJRguxwz1JylnftxArKPOiZW5y5yxaBaig4hDQvs2Pi0smiy5/89MiuVq6bDxi+SVt/pxEG7sgJgPNZcORrWvSCFq6EnK9XltrJ7bqlfnYcBVYEDunDnUbWgDJJYzVez0wC2jZELdOzNarhboqH4wLVbdyzLf464FVEEPaNa3w/eKythdSECt8C6MSelcQy6WltHbkQi/3a4l/7gyz5UCCWDZudFVpEyBBrLT7h9VOjiHG65tsKdYPLMRKv+PsNXSL02XPh1KUOgG9yCJvxBDEvdLGF3N2t1TkKNFlEn48mzaje5DLZtW+eZQ3OJo8Q3e6oK6ihZH6W9gcwdKIx7Dhv4Xt0blzsusagaXxOGY89ldYRJBPrK/COgnWEkltUAejWl/2u1cWhJhi/CLRoir+wC+7uvrXqzHGjPwnt/qx4sTPxJtxM76Nb5vcdmPf84ujfm1GvWQl55W/owbNl7aiXnDX1bqr6awbpTpyHjr3Mdn6LOy3hcBiNs5xBa6b+AjuTWxbJTYqDGPuxNwS0LN48z/hHDW5GvPvb61DyzJZyPYysLgo60UCeTxEaWrQGsamk+MTRmmuRSeL5efQz2o/iS6x8TKrsWhDDVpnMd7qx++fSb/gMaKCOoju3wCuuK4aj9xrcuvWC6rJruBmEVZ/nbKmCeJ1zS4/5iNj0IjFQawrM2+PQJq1531wdQAAIABJREFUQXvjsq+x0RhSYogZ18aoXmo8M3G92xfEuIxVy5unoy3xIMU5qrjMK30u3uPiY53nI8zvVEwtoQjgsubF1wXGRK6rbX32I6Kp9xnntSN8yaCufTarw6he/pjlMzN+/2JjQRzjTWM2au4R8XiasbU86R4e/mbrF1bOJDyhxhyN3T/ZuLgendN4PE7NvTPVeJHnBufh5Sq0S7v28TigSfNOO8f79pckiPXt/qPa6wmQIFb6IyOjhdihHs+1kp34yH0shb8LbiE2sgoYNDgb3Tf/jpMOPY833ngj2/V95aogFpgaaL+vVJ/q6UrAfxCMx5IRHhDrOzFFsQCTcjdaiCW7pEUbwOAB0hIrx/623r5ZSxTENJZSydYQigtFzNJOrY+ufqooZ0qzEZWrFgBSUH2NC4dJnEw6OEArgLC8W1EjBJOWWSgbrlge+jfkifx1loq676wWbQLTqzsxf1orarzNgf99Z/1uXPuSHL+O1WsxGqMDAlRrRQ0jds3GMU1YMN7GSth4ipsza9tsjIN8xUMWpHpDKxJEIoNmg8c3yQkHN7gLYrJbmyr4SPlYWXCG+o0zOwTEzQ1JnjNWgRy6cWwT57Ncw+uvCGbquBM203HhJpl3XOi0tUN/D/HXAYu7sdqftrXRMKeTLGLl8eTWlnh/LwYWRgeIJI5RnbVe6nsGF5wVsVDMB5oDCaRyXNbWQq8dtRiusei2WzBHAlokZutFX280i9a9QrgFf2TG73+6+3XHqvnovLoJtcFLN1F0ldJb1yCdRbP8QkG+J2gOnclyf9bOed06ZnIjFsea/RnJ9cmxVNORIFaqPUP1yoUACWK50CvOtWEMsQR9y6uJ8HuvWoht3LgxZzIDBw7ENddck3M+lAER6H0C/oOV7FbGaqVYNCWJVUZBJfnUQvlNru3NMt9IJMWI0VlhccJ+/qOlU8PEB1yThYHZ9cH2Rt4rWdrIOAhiWvfVaJTExAzJqsawKbTkabMICkv32sLFJYHLx57wrPvk4P0umzbdBkM9mS6+6XEWRj0R0O9XT/D1LAz88eOPg2SXSTEGG7cscz3d0+93zkojXBk2dMYxpWNs6FcxD3m8R5tIbrkXt0qyu/q4C2LK6XyKeGCbP9LvDoKJb8WafCKgWne7IGYX4nRruMmSM+lEx5hlC89YXHsNHLR9olt7VGHctjZob1CiVZBBGJPyNYwpsX6j9CdemgUWNc8sgpi256T7ocjVexkhHQJhKtM2h0zWW3zs2tY8l7XVsj7nYe3Q9o31ZYWBjVgfjXBlek6S1uXEsl36al/MqjlpfUi+J6QQxW1z0GHOx9f5+Fov38cLdLps7z/QggSxEugEqkLeCZAglnekec8wu4UYr4qnlAn16gEOvzkQpwwdmvfKUoZEgAgoBIwPkZG4VD2xGm3tbZ5rTtP04XGEFher8E1ucKV8ymQbMLEa1e1taNMEQJcKU0SGeEXsbz/ND7h6F79QGFQ3kio3I0fxwTiw2EkQsWxv2P3f61CHFrSoLmamOtg2KQn9F3PdDN/aB+2aVQewOF2xseGyaXMRxFRBwmTRKI4GXb5A3awWdI71x3BcCNK4k7EsgzHpiy0OAprgusgu52Pd1K+6oO6RtWYyY6MwmLS5VDdfWku45MDkmQUxxdpKzUdmJPehqa3J4p99rXMRxFTB2EkcVTjbRVyDhRi3guFro8Pm2HeGUzbEgaAaE+Rsa4P1himKY6q7biBuGwWOuGiT5DIp3nni8ym7IKYTIvm9jvcbWztaYieimoQve12SxrrXc5L4pq55LmtrodcOU9vTi4HeEHMQR8UxLTvX6152qQPXra+S+0W3JpnuCZryst6fTdcJa0zk+r0A4fx3eibRPM9Z53xpJyBBrLT7h2qXjQAJYtm4FfMq+ZRJbgkm1ECjdwUWYoLZWE+PL4oFZmSHuweQIFbMXqSy+i8BmyAWiC5+/JYkawBNLKIYVS6yiQ+wwQPlfj8wv1F0Cx+aI6ubogpiNkssy8NnixjnJldBLBRdlP4QXCt0A1ob/40l1AliYV4mFzV5Ixw/zdFl0+YmiEmbJZ07kWmchSImr2vESxXEuPAnjj9pc6Rjq4gUbeKpd8p4MAqdYrpY25IZJwtifD7KjHX1sLlQqngLJYhJgdgVEcVoPeVVzmVDrBcpnAQxbi3rjSeTcJ60Ade7ruq5ajbY4vw0WFJZ+yQQxOKx1PxaGNcG5zujvLZXOVn8CJZQnmtz3GpFO2+0FjV2EYo1RWeV2CKdNiuvW+q4kzlZRBZjjEPFbVInGDqsC8nxGQu9dij5K+PEfB93ENIM4m3YF4LFpLsg7thXieNWGWNJ9wSdq3XW+7ODkOaHAEi2yI26KG6B6DzN+0BCEsT6QCdRFVMTIEEsNbKiXxBZiJn1LSh6V0XPMR5DTK+cFTKGWNEJUYFEoKQJ+A9HRpfJ8KFe2fCIbbJaiEWJ4w+w0QaQP/AmCzcOLpMJG5F8WIjZ3ZNEOIWwEBMC/LabYyo5DztN/9ndYeLWHfKBCHkUxARBwguSnxDfym9zfHOstkcSxAwWLDoGXS93YfgI37WGWSmwjd/1L06J18lVEEtsWzJjJwuxEaII4AdcVzfSoRC1rgats+2uNFbxJbTAU90XdWKDmCb6PQoS71s8uFtY6V0mXSzMqjTjhs+h8Pp1QP1s1a1XP9PC8RMcpJDkLhmJNRpBzMF6xtonJgsx50XCnlCqQwpBzBuPhvrF56CbpY+ptnYBxTxGfZfJ5INFTOtPvD7msa7mEV/zXNbWQq8dNkswUw8YrrOOcXub9W6DvB6u4yapXwyiuuae0DQ97n4ph0+wz6cwBVmIpYAFcplMRYsS9xUCJIiVfk/JMcT0+pb3rWAppsQQiytpJIiVfsdTDcuFgMkFTeN+yN9wqq6NKQQxcYMTd0PjopveEs2+Kc7FZdIxhlhaNwQpvT2GmGq5pI4yrdVS+MY84yYlV0EsFEDaBEsT+wYmJkAkxFIRLTXs1ix2a5Gsgpgg7YYB67UinbMgJgaDVy119NYq8klwcXEmPk8C0XtWHVo26ARlwdrD5rZsFKdsYhcjZ0/juyNWei7BnSzuG3fRtsXZSRLNEtwC3SzEFHday+Ef8ka2FZWzgJbna2CLP2ec+w7iklUQ023Q83wLk9amAsUQM7uU2+d8JDr6oqlL3CWtRZl6MmHswBK3ddg41oN+Ma95LmtrodcON95JQqAUfsE6xh3anPgc4hJDzHcfNPeLrc3i7zpLUrdxEWPm4CbtMpatAlue14Peyo4sxHqLPJVbSAIkiBWSbn7yjscQs1uKyRZiXCkT/qUYYvnpHMqFCLgQ0G8yDOJS8NApuUTEHkT9a9lpfuz0t/CjpNNvAIPNeWxjbnsY9R5lfZEik4VYlRIA36+1LpbLEtOJjbFNu1ofuyAWxluT2s+u050yGbk7hv1h2BSEJ22N0IwIzTWxvhHcPXxBJv5w77OKxEy9VZZ4EpbeBSUej0wUJBwOX0iw9OGtl9sXdyEJY6cF/cBchlsnC+NZ2KSoJ1ZySwDxlLTE2HA691R/9MWCPNsY87JVhmF7DGKOzmXUuHbENmiRoKbGXmLCgzamlcmKLGQRF8Xluchr14GV8zpx7apa6IPqJ68bqpCkL0NYW9rTuBdygd+3JNTGXxQga9dDzoP3m8Pm2MTbdHiGuDao4ys+BtzWdsn9la05rmujsLaqc3B4oijqcn9QLA1j657DOHboD/MYUmgmjHUvpXFdiB/SEYlnfH0swtoR1E9da1hd/NN3dStIfK2NrXPaMR6/d8bbrLdidz5lklfX2C/yGGP9bLonLBif/PykvtRJvD/rOCuMXK2FXZ6RXJ4ZSzkNCWKl3DtUt6wESBDLSq5418UsxDT6VhQezBfLlBhigvlYcDFZiBWvA6kkIhDfrCSLS9Hm+X7U7LgaS9oFhlzICTYbMl15k5tsEdESBjT33tsmWHlEZeQoiEmbkCBXUZjStomlE9qlppEECBdBTN5887bxDbUxBtQGYdOti1WS+pRQLgYKHCTXL93bbr6h5DwiQcCj1LgdsiucZhMr8ouJglNgFCOlgWbfHCcJfiwrtmGp2cUOMGDuqbXwN+NKKGdPGPQLDjfv7A9Wb8VNLlEQMwp4LoyVsk3xoGxWnA4WWBJiiQfbhMvumHaLJX6wgerimDyHRasZXh/5kA4lP8ucjQejlsesuHG1W6jG7yU2i0/xCl3b+LwJxbRcBDHd+sa+E9YGuyAWifBJa7v2npK4NnqzKHRFjs/BSXiCvewQ7zW8AmJ8RtPLiiCt2ocyc7dxHF6jiJRhfDYHK0u/Orb7VdI6Zltbi7V2yH3mNSux/UG9goN61Pub97fFCpuvwvH7iWYtVsa3+LLCXFdTvyj9YbknyONZeEZIe3/mgpjCzHltss67+LrVl78hQawv9x7V3USABLHSHxvxGGJxfSt0lwz0LrIQK/1+pRr2KwJ2AaG3cSQLCr1dOyq/4ATSCjYFr1AeC+j1tpX+/M8j7YxZZXR3ylgaXVYYAllEzcLUxCHXXl8XHOqYOgnNo9TInF4Gps61bC94+umncf7552PQoEFl20ZqWP8j8NZbb+GZZ57Bhz/84f7X+D7SYrIQ6yMdRdUkAokEbBYkvYmvlOvWm1z6UdnlLIj2ettow2WfSWUpTtibXV4p+pbw2+vrQkE6nwSx1FhpfU6F7IUXXsA73vEOnHnmmaioqEh1LSUmAqVIoKenB3/5y1/wt7/9DWeffXYpVpHqBIAsxGgYEIEyIcDdvuxBy4vYYG7u7xrIuohVo6KKRMAQq6ZIpRe2mBJom3PMo8KSKOHcba5tJVx1qpoQi8vmzldCsEpgXSgMDRLEUnMlQSwVsqNHj2Lv3r0YPXo0hg8fjoEDB6a6nhITgVIicPz4cXR1dWHfvn0YN24chgwZUkrVo7oIBDJaiB3sAVPuw4BjLLJY9DfFEKMxRgSIABEgAkSACBABIkAEiAARIAKuBJgoduDAAbz++utgsZfoQwT6KoEBAwbg5JNPxsiRI0kMK/FO9C3E3pL0LPTI+pb6tx9Un32YNav/f/4n+JtOmSzxXqfqEQEiQASIABEgAkSACBABIkAEiAARIAJEoB8TCF0mE/QtVe+q6Pk7txDjypn8L1mI9eMRRU0nAkSACBABIkAEiAARIAJEgAgQASJABIhAiROQLcT0+lZkIeb/TqdMlninUvWIABEgAkSACBABIkAEiAARIAJEgAgQASJABMwEcowhRhZiNLiIABEgAkSACBABIkAEiAARIAJEgAgQASJABPoWgWwWYl4MMSHQmNfm6G+KIda3BgHVlggQASJABIgAESACRIAIEAEiQASIABEgAv2JQBRDzKxv+Tyi3ymGWH8aIdRWIkAEiAARIAJEgAgQgewEXt6M+dNaUbO1CbUjgK4t8zFlRw22r6rF8Oy50pVEgAgQASJABIhAjgSyWYgdO9QTnS4ZV9IOvzkIpwwdmmPV6HIiQASIABEgAkSACBABItD3CXgi2OJKNK8D6md3YlEgjvX9llELiAARIAJEgAj0XQJSDDGvGXZLMbIQ67v9TTUnAkSACBABIkAEiAARKDqBLmyeNwVL2oHqxu1omk62YUXvAiqQCBABIkAEiIBCIJuFGMUQo4FEBPofgT0rcQG91S6jfu/Aygvq0YI6NO9egKqULQutHTJcm7Ioe3LPHWkJKtftxoLxgTsSs8RIWzclH3vBQMeqC1D//KLA9cln2ultduFvfs9pxu55aem6lExp0hDwx2ubf8ms3uwTXxRpvTQQRDKtq1xYqS6qlZHs5ieO9TwLOwoTeY6l6HUvn5Ze7u8U9S3jpHkdOxnW6TJGS00jAkSACBCBHAlQDLEcAdLlRKB0CQSbpnxtyDNt3Cx08pZnIO7ENrpc9GEbx+vROY0JQMJHTB88ZAdb5iBRtOH0N9SIbUDDjXaaTXawUasLBJywRnwDN5ELLBp+pmuTUGuuyVXQyvX6vM8br41A89ZKrBdi9aQqJ9NGKxI4rn9xCurBxZY8z79UDcktsSdAbBDz0AsvcroEcYb1TXNlPF4SH+9CUQWxnNGsM37ds4nBudEFEI6zZmB2PaCuA7YC8rZu2gpSf4/GdDPqg7EOX1hPs/45FBsKKPWdmMLmdVpxG4WZf+F6r12jEyzAtPcXIHYPCNlEeam4zNc4gC14EhN33djJ+KIg0zpd8IZTAUSACBABItBHCeRmIYYK38dS+ZdiiPXR0UDVLjMCed4QFGITlrc8dYJY0H7I4pJW2Ao25upmnKVdjEbPtSXputQbFJ2oFTzkw+ZKkxdBzOeVeiMuzJCSE8T4Brg9BwugrButUNgRRaE8z7+irU6s3htRuSqyGvTFI1nwUgUl83jQz0PWHHbNxjFNnlWf9zHMw1ybrrMw6lVBLGi7Z7GWJH5rG65YmOUKJ+31obDDx4PpZUTajNX0/GVGRvdCLpCnFtKS6x1ZGmoEYEHgFe8l/JqY2MtYLgUatYH1U9y/ckWd1+sT1r3Y2MlYcNZ1OmNxdBkRIAJEgAiUNwHJQsygb6l6F8UQK+8xQa0rGwJ53pDnTbwSAOctz/imzLThjQtb5g27OBRi17kKWLrxFBO1CrWpLNxgLj1BLA9tzetGK8/zLw/Ny5xFbKzrBFXVhU6xcHESftzmYtp2ZHa5S1sQpS97Anzdq5vVgpbQGtRvNhtn61EHbGhB+GIj833CMBcy51esrinCupfXdbpYXKgcIkAEiAARKFUCGS3EDjKzMMEyjDfPtxgjC7FS7W6qV1kS0Lhi1K3bjspmP3iv+GGWTNe+FJx0Jb0518SDUdyZqidWo61dcRlUyxY2vZFgUoNWL1aV/wmtqTTuUph4M27Gt/FtxaoL3Pon9j1vnSwo6SxaeMq4IOYmRknXwY9Z1ZbVTUgSxILyHQQD0UVNskpL6AfdNa5iluo6J5Zp6t+4ZQSL5WUYA7xT1LEQcjUJJPHvpRhRcLQqiXGrRnV7WxiLzKuesW5B5bXzj8Uy020MVTcoSwwoi2utyTIx3je5xppS1getkG0Ws9IIUk5pjczVFV7nduazmPQLYR0UNtg1uwR3UWl+RxZLUSkaqzkWT24hsJitD17COHt1rHIrMfBTCJPmi8Q+6hfPXTdwc+VzUJy/NldUl/kc9k3YPuZyei061Vh5sbVdtiZjMfYasTiK6aaJY5i09sTroXJW5l7Yv/J90Z8/8hixWfvKJ0UKrpxeGa2oWVeD1tlLQkEsuyWimyBmmuuV9wexDS1j0bq+mR6atH3cCCzVP3d480qaG5G7snXtdlmny/LhjhpFBIgAESACxSAQCmIJ+lZUD1/vIguxYvQMlUEEXAjo3hbvWYn5L11rDOqtF0N0G94WKb5JTGSKbdblTUj0kKs++Aqimm5jrfvO+kY4ErW2j12vjfVlFsT4hig5nlAkiAWxyLKKYYLIEgqXRqFPMwhUFpZ+8HJQrnERxGLChDLWdP3LN1d8U5ltDCgbQYfxENt0WsdLxER0UeX1lUXbTiFunFK3VPNPI5BZ3V/11hY20UjbNy7riWXzy0UVrftwYCETHTAQZWarr5DSj0eVJA4nMtcFd09yPQsOXhA23GHfa63iWlEjvEhQx10o4gj116eR15qOVfPReTUX6ZiM5rpmatwKBaHCPI7jHe0yn3XtC19W8FiVmjEducbq3CDV/tH0l7IG2DnrBTGPrHTwBvtGjROZfBhHtHb6QiA/HMH7/sXrsfvqTu9lib+uBAdrpFnfw67Rj1u9q7I8ZlgWdkZc7E9Y3yzrgfqCxHd/TlizmGCrzG3r2q2Z77F1Ope1ja4lAkSACBCBfk8gRwsxPT+yEOv344oAFItAYpwU/YOpXRAznI4nbUoMbhFCGskCg/PQijniA7n3KB8L0mwXcGTrjSRrCO1mXnoDrRfG5LfYOQbjlt6up7TekRja+6F2RAZBzODKKvbD6NCaRTyhUieKKhtMqf6Gk+osaaTxYBC/bCKM9ve0dUMQyF8bp8iBRYKIJAu4IkP76X72+ZJmgeKCsf2ACZM1jK0v5La2IdGaKXVsKHdBjJ9S6tfHwfWLWwVtbQKbZ9p2inMpsCyVy4n6QttviWumbixovnMQiPVjRmag70fNON9REz9AwWumYeyKjPbrTjN2qEfS/UnXft13Di78sTXQa2slNvKYjKN862FfENuXw4EDOutGf6zoLXXlk4KtY3GEy9qrXyc8BsY+TiHiO6zd+6RTfIP6OIznNCscpSUCRIAIEIH+TUC2EHNj4VuI8YBjFRVAjxBYv6ICh7sH4pShQ91yo1REgAhkJ5BoYZJREPvYE94DfWzT5rKxEx5UnVwzDRsQeWPtt4O/idfDik6TrJ7Y5rl2JruTxU+LDPOVxDFVBGBBsH23ujYHF0djx3JBjOelcRkyXituBoLNV6yv1A1DSgsxo6BiEzwVgSdyARM3a8JGzDTWlI2zvLlzE5qSRSGHzaCJrVi3MRtxwWzZklKQN7xxuySwnDGJQlbxyklElkeLNc8UKw4XguOusPE5lJMgxuedbV5ZrerUxmUVxPQCl+rKJwoUNpFVvyZaBDFVRDK4TLKDP/yPo0imYDKNGbFNWnFCEQ5N1oPmusmCfehapwSat9Yj6UWBqyDmILTInIJYerPq0PJ8cIqqZNGUB0FMtS4Lxr9srRm3arONxQUp1rdoqIjuxqZ7qLsgZhpz0fe+qz1zsY3Gd/wFT4rljJISASJABIgAEYgRiASx4MBIjb6l6l2BIGamSRZiNNKIQLEI6OLacOulwgtifoyc+Mc5Vpnpjby4MfGscFQrMrVM0apstC9EtCdZeiUIYmHWcmwvX9wJrvOsGFqSLVmShoC4qQ82Js7xyDSCWFI/eCf45VUQ8wUg0+bebkXmLoi1cLfUBDFWttxToZss+XIXxPy6wbcAkYrVz79kQSxpPDpYxziKG6lXJS5Sqe7BSUI2ixOUIGbonBpDayzDnJXrnbTm6VqYJ0EsFMqFMaXMK5sI0RcFMXE+Q2eto1rSSS8Ugv4IRU6TdaM+FlqsN4N87FZDepdJ6cWBq0hmmVtcIA0FY0kQM1hbO01E/bhll4rCs95S12Ct6PIyRWOhHatuYh+nFcSMd68w9iQJYk4DhhIRASJABIhARgLZLcS4cqb5lyzEMvYGXUYEMhLoerkLw0cED98skL63gQ2EIR7bJcjb6jKZi4WYUH9rOcyiweiiEj1UN6PeD8arPZqeF6i6WZoD1SdbMChbb2EDKAliI4Cc4pioVi7KW//EYeC0qVFyyKsg5ouTWpfYAlmIiVYvfjDuyCIimzVU7oKYuElzmX+ZLcSY854SbD22QSyIIJZw2IN23lo28Alz2N/gp3Md1jOv0kyd/AhidhHGLkL0RUHMapllcC31+yewkAoPufD/ThI4TBZiYsfahMdYHCtX8Su1hZgmDpckiA2XxCvd6DSv9eb5ZH/pYB+LThZiodWhvpb6PtaLgLo+s6/dDus0e+FDHyJABIgAESACORCgGGI5wKNLiUApEogePCfhCfX0L2lzbXBjC+KexDYtVlcdmUZuglgkOLFcbSd/6eKOhadnKdYt7oKYzjVPtOSJx1ZyHg8aty9uaWBtq7Rps8eT8uqUUhAzCZX2jZiLO6NYZ/sG2bNw4+N2RyXq0ILOSwUXGoe4P/F+McSHcmFr2TSb5p+LS5reeorVXnDN2iCcbGcYcPaNpm2kJohh3qVBfYIA5X5u5rGYFEMsixim1j45RlnpCGILPGtXk4utKHya1mb1JYKre6R9nchXDLHkueZbVCbdW0xCu5hvSQliaoMVQYyvveLhHbbZF6x4vqWzJiC/2H69W7qDIDY+n2KTuJ7qX8TZY5rpqLis0240KRURIAJEgAgQAROB7BZiPMfQxzL4gmKI0WgjAkUjwDYxi9EoxNeQH3K1MX1iG/rIBckYlyR0kRCsOAyxfOQT09TYJspDuLp5EMnpXJSMZFULsWBL4VnWtGmCEIvCFrt2PSqDwNi8CFU40wtpqnBgExKC3LXsuMBmCdivjSkV32TzfsgUVF8X7F3pK3NsKZv1ljIGYoKWwTJCNwYDnPrYVR1YOa8T15osC2PlRvPA9ZRJthk1zz/VUkKzuUsRDyuMXeVwuqlREDO5QErzym0Mq8yTRDiTYJVFDLOteUZBRhEWpPoaRM648CCsG4LbGB8vzkKN4hqaas20vphwFclkUrr1Te1TfT/GXXpbJ+8GF7JlMV63Tqv1TZj/91eiaV6V/vACqQ+L5zIZG2+ae5purfSuY2mXAo3aNSpJyI3uaamEdu29I/0pk2wcmPtYdunkVnHJa4B6zxPWbpd12mldK9pjGRVEBIgAESACfYxATBDT6Ft+DLFI76IYYn2sk6m6ZUxAE8tDPqFNPqlK3ujzyEfsYTQevDbcgDN8LHZLfSemqLG8dLFEgg27k4UYy5sHmOflhJsDw9thbXfqBbEoNhGzMmsGZivxnqS6qrFM5Id0o2VZGCCfuXX6p421ZA0M7iICJrj/SC0QhZO0FmKS0BQB151uVjerBS0beBodM4soqo4B9rdW9DG7ELFLdLHEbNZ28jV1aN5aifXqgRLi+FTrljj/dONXno9ACjfBFOJZToKYbk6HQ0DuX2mNiLVFbas6Rky/++mMfWdd89QFIj8WYsx6L7YmLgQWC+PFLoj5dZO5RePdac0ssCDGDyUJegHNwgmqLoKYtJ4HXRH1ZSB+TaxGW3u0WulOFY0xEsaXnXNpCWIeBu28Spr/pvkhX5OTIOa89ipzSl0TY/M1/tyR5AprW7ut6zQJYmX8kEtNIwJEgAgUnkB2C7EgCH9YReFvCqpf+I6jEohA2RPI5ApX9lRi7o9OLXaIjeOUDyUiAkSgLAnk7mbrgsXuuumSC6UhAkSACBABIkAEiEC9DalJAAAgAElEQVS+CEQxxAAIhmBI0LvIQixf9CkfIkAEjASS4wL1X3BZNq5Zrum/hKnlRKD/ESjOGkGCWP8bWdRiIkAEiAARIAKlTSC7hRhvl0Y5O9w9CKcMHdrrLe/esxIzZ7dg3/vqsXbdjag6cT9a75iPhi37UN34MJqmj4rX8eheNM+7Dqv3jEbduk1YMH4wjuxeifo5Ldg3eREeXlGLUQN7vWnGCoim5To3hNKtOdWMCAgEkmKL9UtQoguKq5tdlmv6JVxqNBHo9wRIEOv3Q4AAEAEiQASIABHolwTiMcTslmK9ZiEmxZRQYszs3zIfVy5uQ7fXjZWhmBWKYuPrceO4nVj5ABfDXvVOOwqjKImnZR3twMpZ9Wh5eRzqZn0IbWsfxL7JDdi0dAYqh/T+OBE5qHFWSBDr/f6hGhABIkAEiAARIAJEgAgQASJABIgAESACpU0gRwsx5mTJTMT4x/+7UDHEjILY/s2Yf/UStB1l9Rgcs/7qal+OOfMeRCf77ZZNWPH5SgwOjojXCmIsGy6KvQgMHn8j7l1Vj3ElIIaxqpEgVtqTimpHBIgAESACRIAIEAEiQASIQHoCPeJpbukvpytyIFDBTtejDxHoZwRkQUyvb6l6V2lZiB3fi+bPz8TqF/1qDp6yHNvvqMGwMu5IEsTKuHOpaUSACBABIkAEiAARIAJEoJ8RYELY3/72Nxw4cAB//etf8fbbb/czAr3X3AEDBmDo0KEYOXIk3vGOd4CEsd7rCyq5+AQyWoi91qOzDOPVL56F2LnoWDUT9Rs6/aLH1qF5wwJUBZZcsvvgFiw99ymsWb4aP95zLm7d2ggsnYIl7exCHpPHD/jKrcZ03RG6KB4/gr071mP9Dx7FE891ea6aw8ZOQPX0etw8cwKGDwTE8gfPakb7vKowy84HZuKqFXu9v0fdtAlbLnsVLc2b8WjHr9EZ5IchwzHu/An41OevR211JYYNTD6mnsUMa8RiTFnsH2cexhA7vh+bb7kSS3b5DqWDvVhon8KR7aux8adPYe/eveg85Fdt2NhxmDB5BuqurkXViKQBKbKqQ/OuWuxftxLffrgNXUeHoWraXNx624zAqq4be7fmUlbxJwaVSASIABEgAkSACBABIkAEiEDhCXAxjO1JxowZg3e+850YOHAg2PdMnKF/C8vh+PHjeO211/DSSy9h3LhxJIoVfshTCSVEwBfE3tR6PkbVlC3HSsZCrH1yqxc035PDhlRj0f1NqBXi5IuC1Kj3jcOR5/biiC8VYVEmQWww6u9tx43nyQJTrD+5MNe9DQ2XLkSrV786NO9cgCovIP9+PHjddCx/hv3/ODQ8vAkzDq3EBbPNUlzl7GZsmjMaj87jIl58FJkEsc4H6nHVig7/glA0TBbXGM+lDzdhqlEUEwWxYRh26hEcCUQ1XrPIWi/XskpoxlBViAARIAJEgAgQASJABIgAEcgbAWYN9sILL+CUU07BGWeckbd8KaN0BF555RUcPnwYZ599NpjVGH2IQH8gkKOFGFfK5H+LYiF26VRMbd+GbUHcsKl3bsfSS2VHSVEQkzvTJIipXd4tWaBVzmrGpnlVePXheky/0xeYfGurWozCETx1Tz3mBtZqo2Y14+F5lWi97WIs3MFSjsKN921B/fsABCfoeXZc5zdgy70zMGrPasx86GQsmDMDE949GDjejf1tKzH/X1nsM/aZiuU7l6JmWLoYYivGbDSIhl3YfNtCdF68ANdePA7DBwM4tBcPLr4OywNLMs9y7bpxhnlgt6aL6pxrWf1hKlIbiQARIAJEgAgQASJABIhA/yLArL+YINbR0YHzzz/fE2K4RRgnQX/7FmKF5sH64ZlnnkFVVZXXD+Q62b/mYn9trWwhpte3APn70rAQk3osOlVS/FoUxMZd04QVc6oxKgyML1otcZdJeRgc2bEQU27b5p9cOfZGbHqgHuMGduLBWVdh+e8CkWvDFtSfF1wnCl2BRVjlzoW4+LZtXgIuMB3Z3oCLb/fsxlB12xY0XymYtUlV0NfROYbYrHrg4ebgsAE9o9jA3yNYqiknecppRUGsGgs2LEXdecOAQ61YPr0BD3pCpZ5rmI9zWf11elK7iQARIAJEgAgQASJABIhA+RLggtiePXswfvz48m1oH2kZ7wcSxPpIh1E1cyaQzULsjdeYTI1QKWOngQh/F8VCDIMxeEg3uj3hhalNdVhz/wJMEE6ClGOIbUfT9OECMIsgJp5cKbljykLQoq1NqA3dCjW//UMrFl7cAE8SO68BD234FDpvvxgN2zWC0ct7sW3Xo3hi51PoPPhqFEvMq3UkLrkKYtLouGARtqxllmzC5/gRdO5uRdvONjz6u33o3h/FEvNSOQtidWjevQB+hDQD15zKynmcUwZEgAgQASJABIgAESACRIAIlBgBJoixGFa//vWv8aEPfSisHY8dxr+gv/1YaoXmwfuBxXAjC7ESmyxUnYIQ8ASxQW9KehYUfUv9O7AQMx9JWRRBbHoTds5+FQunL4EfQh4YfGUTHr+tGsz7z5NmtsyPB5gPMSYIYkc7sHJWPVq8kytVy6qUgtiIbrTdORHzH2Z5VaHhvuvx4jXz8SD789Kl2HnnVO9EzP1bGzCzsTWIcabr6wyC2JBxGDdiL/Z67RiM6sU/QdO0QBQ82oHVs+eg+Tk/0L72ky9BbGiuZRVk7FOmRIAIEAEiQASIABEgAkSACPQiAVEQY6569OldAsx1lQmTJIj1bj9Q6cUjEFmImfUtvzbR7xU9f+enTPZiDLFArNn/o/mYfkcoiUGMJZZJEJNOZByM6saH0TRdtKtK5zLJguh3/3I5LrrpQc/1sur8KnQ848cfq7ljJ5ZPYXJYB1ZPrkezZ+1Whbp7luL6807HsGFHsDkMop9eEJtw+xY0nfNjzLyuOTx4gAfK79o6H1MafW6jpizCivk1qBw+DIOfyeIymWwhNml3rmUVb0JQSUSACBABIkAEiAARIAJEgAgUh4AoiLEYYnSqZO+eqsliiJEgVpyxT6WUBoEcYoiZA44dfvMEnDJ0aN5bKLoKhu58TMC6eTqWtAfFCacjphfE5CD6qsUZb9B+Jaj+pjtrUTlQF1S/yrdW634Kyy+dG8TV4rnUYOmO5Zh6KvtbtDqrxfKdi7zg+Tj0FFbPm4tmL15ZJIh1PjATV63Y64tZ16zBpvkTMMw7vVJnFTcMT911Jebet9/7ffDkpfjJXVMBwXpu3LxN2DRrnB/If/tCTG/045vly2Vy0i8iS71sZeV9KFGGRIAIEAEiQASIABEgAkSACPQyAVUQ4wH06V8/kH6xOZAg1ssTgoovOoG4hZg9sH5FTynEEBPd+cR4X8LJjyf+NKXLJDZj/rTIBVPXG9WN29F02TFsvuVKLAlOY4ylG1uH5g0LUCXEM+tYNRH1GwT3xCnLsfOOGs9dEjiC1tunoGF7gvuiGKD+uWZcdc3q4PTJqHRWt0YsjruJHm3D8qnzA0EucJ08Z7M2D6kt+XKZPKSvr3tZRZ8XVCARIAJEgAgQASJABIgAESACBSYgCmIf+MAH8iwCdeGnX5mOb561FlvG/gDTv/EefLftX/CBnt4Rm4otbmUp77e//S1ZiBV4zFP2pUUgDzHE4gpaUS3EAp77t8zHlYvb/BMhWbysxofRiGXpYoi5CmIsOP/xI9i7Yz3W/+BRPPFcl1fusLETUD29HjfPnIDhgcVW2N17VmLi7JagfsCMVe1omMijnQE42onNq5Zg9dYOdDHXySHjUPuVG1G5Yz5WetZv8omNXbubseyuB8KycWolam9bixuPagQxZjm2dT4ubwz4BFZ0E15qxrI7N6L1xSNeNYd99EYsn/465t7e4lc7X4LYCMCrb+aySmvSUG2IABEgAkSACBABIkAEiAARyJ2AKohxEYfnnPz3b3D3pDm4X1ONq1c/gX/5UAUGDPgdvnPhF3EfrsH3fjEP73/rLeDl/8Itn/tvfOKHK3AZfoKGz+3y/v/TIxBaZIXlv2z5PRDXrPXtuBuTNozF5hWXYbh3GJ3/SdfewqcnQSz3MU059C0C2SzEeAwxQ/T9QgXV71toqbZEgAgQASJABIgAESACRIAIEAEiYCIgCmLvf//7U1mIAb/Bmo9vxNgtd2H6CKGEl7fg5unfwJi7d+Ffxg8IA8S/9dZboQDFgsaz0y0rXvkpbvnsf+MTP1qBTw0/Hit/YNejib+7ujUO/O0aVG8Yiy0rLsOpb7+dqp1ZLL1c66Wm+/3vf08WYjRd+xUBKYaY5XRJftqkcspk8SzE+lXPUGOJABEgAkSACBABIkAEiAARIAJlTEAVxNI0taLit54g9p4frcC0098OL2Uiz+/XTkLzmC1YNnUfVk/+b7znq3/Csm8+CXzsVvz4FmDZFbsw+ZFluLxiq2chNuaaHtx/35N+HizN8svwTgADXvV/n/zD5X4ZHfdg8pcfEKp5NdbsuhEf8L75LVZPnhtZrH1hDXbN/YByjZBeyevzd+/CTYaDNl/b2oDP3PmLoNwLcesjy3DZGbwar+GnDZ/BMv6zUP80PFlaEsTSEqP0fZ1ANguxXooh1tdhU/2JABEgAkSACBABIkAEiAARIAJEwCcgCmLjxo3zLKf4x+ZOWFHxO6ydvBHv/uEyTBv+dmj9xfJ49ruTcS8TxD61D2smz8V/zvwPPPnl8700b/+/LZ7I9fFH7sSnK36KWz+3DO0zv4cnv/xBVFT8Bk0f+yI6b/sx7px6Kga+9ihu/dzP8XFWxv678Ykvv4Svbb4L089kAe+f8d0xv7AG/z3nXdh662fx80v+C3ddfjoLWIPNCy7Dzot+jBWXDccJv1uDj31/LP7rrstx8ptvBiJZBb735Hycz4Ln/2UL/rV2Jz7+8J2h0MXbX/HMakz+8gB878l5fto9q3DhnLdxz+Nz8MGKg165uy75Ce769Okev47vfAxfensNHr/Bt7hz5cnK27t3L1mI0eTsVwQyxhB7jZmFAWATLPhf4e9CxRDrVz1DjSUCRIAIEAEiQASIABEgAkSACJQxAVUQS9PUAQN+jzWTN2DMI8vwqeGChdhv1njC1W0/ZJZjz2Dt5LnoWdOGOee95e9YX92K2674uSeIXYafev/PXCanvvMtT0Da+93J+GLPWjz+pXMxoOvRMO2nR1R47pfM1fLtwO3RT/td7JpzJh699TN4/OItuHPKKV4+gwYN8tKx9MxlctLGSvx42adw6tuv4tHbPoeX/qkdcz/gu3EOGDAAh7Y14PI/zvKELPEz8Ldr8fGbBmDNrjk4L0jL6vEmE9aeWY1PbDrLc8U85fhx77JBg57F3dXfx7sfvhPTThf36na6JIjZGVGK8iIQuUya9a2oxb7+FZ0yyX0slX8phlh5DRJqDREgAkSACBABIkAEiAARIAJEIN8EREHsfe97X6rYWp6F2CduxH9qKnXN2icx57w3PTdGZiHWc8/PccN5vuAlilxMELuVuU/+cDmmnvaWJ0w9+91P4AZ8F49/aZyX1vv9kWWY+s7j3u89L/8XbrtqBbiHIq5hgtj7PdGrem5Qm4824IfLpnlul6yNg373XXx8YyV+tGwqTuv5Db570U3aerO8WLnswy3EBgw4hG23fgbfCDw6P/+dx3FjVYUntr3+2NdQy1xBY58L0RAIYmlikD333HNkIZbvQU75lTQByULMoG/x2GFCDDFuIaZvG1mIlXSfU+X6IYHHH3/ca/VFF13UD1tPTSYCRIAIEAEiQASIABEoRQKiIPbe9743VRWZhdh3L2pB5ea78OkzZEsoFkDfC5pf8TtPfHr77l2eIMY+A1/bhtuu/LnvnsgsxIL/Z4KXZyH2vYsxB2ux84u+IBb+fvwn+Ornv4VfAvjCmnbMG1+B39x9oWchtvOL7/Osx5hVWMUr/4V/rf0GPJnq6rvR+qXzPEFscstZeOSbn8TwoE4Va5/El6uierOyWZ2Z5Rfjwj/s+8GDB3t1++09E/HFTeyXj+IrD3wTH99zO2ofv9hzxXxncA0PlM/yYfml+fzhD38gQSwNMErb5wnIFmJuzSl5C7GurfNxeWMbulGJunWbsGD8YEvLutGxdibq13UCQ6qx6P4m1I6yw+jaMh9TFrd5Casbt6Np+nD7RZSCCPQCgfHjx+O0007Dzp07e6F0c5Edqy5A/QZvBmHR1ibUiicEZanpnpW4YHYLMHERtq+qxXB0YOUF9Wjh+WMz5k9bAm/WzmrG7nmGyKVZyqZr+iGBLmyeNwVL2iGMuRLCwOcD6tC8ewGqwvkA1K3bjQXjS6iufaYqUZ/z+374LBCuO6XYGL4WluhYdUSW93uGWu7LdI9w7Ir+kYzGQ1H6WRTEzjnnnNQWYv9x8SbPNZC5TIqWUKzy7O+BA58NBbEvvf/N0ELsq1c9gUkPfROfrtgaCl5TAgsxLoi1zn6fJJ597Klb8bk/16P9pg+CC27Pfe9i3BCIZ8xii1mQsf9OOOEE4NffwcS5Pbi79Uuo8gSxSjzyzSl4J17DY1+7Ajs/8WN8c8opUr2ZmMXdMcX2sDzZh+U7YMBB/OT/Xo6dk3+IFWMexMdvqsA9j9+A9yunV+rysZ0++fzzz5MgVpSRT4WUCoHysxA71IqF0xuw7Wglau9swqJLRwHhpsCwCX6uGVddsxqdQ6pw49q1qD/PJqD53UeCWKkMY6pHEoHvf//7+PfG63DoMPCjzTtzsBITNv+aArNssAuyuQlFsWpUt7ehLRQDAJTzw62wzvVZgV7sn5IWF/gE6AVBTO3nMRt9Edj0YoYznViHOrSgpd0uPhvvbWL/IBDVRgkCgrAuhGNQvP/yayQhThBq+pBQzdeuull1aNnQEhfYc52PuV4fW6MLKYjlK297Pvm9Z2jK6wv3iLyPjazPUPb+CnMuSp3FtYS/BPBrEI2blIJwXxgPWbuvhK5TBbE07n2e2MUEsYe+CSZm6cSeiorf43s1X8bb33kcXzrvuO++eHA7uCA2reen+NqMJzDpwW9gahCH7A/rL8GcnjVo/eI4VLz6aPh79a++is88/gk88s2pOPXtt3Fw+9dw5fJfAtesxc+uH45Hv3oVfv6Jh/CNqcxREnhu3SWYW+Fbj1X8Zi0u2lSJh+74PxjOLL6e/Q9MuvFP+Mr9S/GpM5h414VtX5sRXi9x+O13ccl84Ds/m4Pz2MmXXdu8OjE3zmmnd2HbrZ/FN8fejZ998f2+uCakfz/7mwXid/yXBLESmhxUlaIQyIOFWBBXn51g4flcAr3nMtmNp+66EnPvexXVjQ+jaXpg5pUkiB3fj803T8eSdldrsqhfSBAryhilQnIkMHbsWPzbvD/hxT8Du56+KAcrMVEQizbVucyD/G5udHNT2fyX68NtzDIux0HTW5eTIJZMXtfPLhtNIY2LcK2f07IgrstHe50iiMUsM22/99ZYtJabIIbmOh9jln3WyjgkSCFeOOQmJ8lH3oo1r8FaOL/3jD4oiOU6tlL3bdIFjv1etDobBDFxjUn7oqVcnxnyOg5yz0wUxM4666xU4o0ndl1yH/6/B+7wxCyd6DNw4N5QEJt9LrcQ24bbP9+G6gfuwGUVkeD1ycBCzBOysAY7rn8vBr62PRTEPn3mITx662dxJw8e9oXV+MlZG3H5He/xrcAObkfDFcui2GIfuxWbV3wa7zh2DIMG7cXai27C/fgo/u9/3oHLRw7C6499FdN5YDAAF351s3eypRcsX4ghxlwxPau1+yLeX1jThi+OO+Z9ccIJe3HPx+fi/vDnz2PNz7+M93V3e0xcxTCW7o9//CNZiOU+rCmHPkQgbiEW17e8cyQFvaui5+99LIaYzUIsY4flIgRkLJIuIwKpCHDrsOefgGchdsFlwL8tvhf//M//nCofP7FeEIPghgXRGsuhhPxubhwKpIdbB0iUxJ1AL1iIqZVzEcTcG+TPdE04AJf7nZMgpqwRkuUGK5xcmVP2lmtyR/HCNTspXSHzlitU8HsG3SNSjIDi9btbpXSCmNlqzClPGg9OmHJNpApiafJjboQstlZSrCyW5sQTT/TSMDdH9mECE7uuu7vb+5v/vx9zzI/XxT7sd14G+39WV/Ybd19kLon8hMhjx46FaXkb2O/sOu5KyerB82XfMfdHFnOMf1j91Phh7DdeJ1Zv/uHt8d1C/fawdOzDvmPlpo0fxq4lQSzNCKS05UAgBwsxs3JWsFMmjx/B3h3rsf4Hj+KJ57rAlrDBI8bhQxdU46r62agZeySK5xLEDJr0iyjOV6zDvDdFldjoxRhiH9nEGkf2Ytumjdi8ow1PvXiElYbh7/sQJkyeimuvrsXpu8QYYlvQOKoV375nPbY9cwSDR1Rjxm23YsFkh2Bk5TCSqA0lSYBbh8260q/ehoeBxd8Zi87Ozgz1NQliLkJZUJzydlba3DRWYslifyayT9ztT3GtYom0b3v1rp1efh97QhNDTM6XWb5c+5J+3bC6IkoPz4uw6Pklfnwp3fqiCA9Bq6VYaq58RCEiyQIoS37iQJHbL2+GFp2zBEu8eHBe78Viwol1DIkIcaxivyt9G79eLsO1bZILvdg4JyEmwW3YOLbNTHSTUMeJ35tGC0KV188IYubFMhLYqBZYWrdFOYOYsCW4ZSYJVm6CmBC/THHB9Grh1A9+fY3jXhQJ//kKtH3/kfiaom50r+7UxhdUBZjEZ4rgGULtJ3E9keZngvur1COJTEyihDhW2bNNDVr5s044Vk3jWeNWqxlH/jy/Hp3T+DOUPI7YetGIxWGs1brGRehcHMRwVPvaUXjQCWLSnGFtWwgsDmNFJq3DNguxLGu4GJ9P7QMWx8//qO2ovF+Ip5lwL3Rd6+UXWEK/zGrG9rHroz4RYwnqxPWM/e7H1NXcs8WxnHS/DMYohDXPHmtUFb+uRSeP8WiIU2q7L8lhFpLGQ4q5pFv4+/l3oiDGnlu5qMOwcMsmjkj3t3fqYxBM3pSeuwyKv4uxutTfeR14DC7xdy6GqfXjlljq72r38rz492p7xfRqfdX28fqxa0S3SF43F35q+S+++CJZiPXzOdnfmh9ZiNktw7ilmG8h5pmNCbiEvwviMslcG2+5Ekt2+Uq++vE3asibINb9u2bMmbMaHUf1Q0LdNA8+dRhw6Ign0kWfStx430Oof19/G1bU3lIgIFqHifU5Z1JWKzEXQSwQlYUHXb4BjB48I+FZsg7hD8o69y7H/MSHV1G8YWUvRqNGEBstrBnRRiZMzw/KcLXCkTb4fFOp37CGbU9ot46PbkPkuklKk5/HK7H9cSGRBWmPytD0c+ywA1X4LDwrTxDbVRMdqOC4EZc2mDpBQfcd71vN+NWtETp2/qayFTW7FyAmiLFYXAljMxbsXahHkrgrC1uLULl4if/SyOJuZBPEqmfVARta0KZsdsM4XKyMFIKYKSagzFEnBIliWjBPDQduWC2SNExj81GMsya0L9bfGcemto6xeu0LDhgR+5Gt6YuBhdGBJsmCkyiUideaLYViYhU77EQ3Zh3nYax++wVRmI9P53XYIoiFIoplXUpY1/Rrs5BfMB7SrM38MCfzy494/t56w8eXVfz11+5ovUnf79Hc5NdqrGlt/RS+GBOe7RPXIFkQW9TYiSXBwVc6ViHzpPuSrY7Sum+fS6XwbFiKdVAFsVKsY3+qEwli/am3qa2MQGghlqBveaSE34NTJoUv+Y/BvwURxPasxMTZLZ7gNOqaJmyaX41hA4Hurk489aOVeHRUI5ZOiwti3ql1iS6TGnPq7g6svqYezS+ylg9G1U1r0TSryi/vfzvw43uXYP/0h4xWJOLQGnXTJmy5bhyNNiJQdAKiddgPHvKL/6ercrESc7AECx4O94WnR4pWl0mbAPGBO775cMtPELdMD83Kpkt8U55s/eXoGmfY1Gk3vl4gdHWjIZ9YGLVbSOeyATecHui2cdadlqtrv2ETrAqaghigipT+xi6576PNc35YuQtRSkptHC4NF0O8Lr3YJZThIAhoN9cmQcwgwlnrobVcZPVULKg1IK2CWGMzanbUY4kX2L8RWMrGex2a1wH1wcEAqQQx0Y07QZCM6uW4OdeKVrrDCPTrQryfdOmE7xJEQJf+Ep9xwo1/OC6ShflYNzoJaepVboJYJEpoBBuH8c9Kldcw0TpNGJ+u67BowaQT05LES4O4HBtrgtAarn+auem6Nru8/HBJEx9Xap9AI6C69rthbCfcG6J5r59TVmHaq5rGIs122Ijye1L/iWuT07x0fAFR9IfDEixQFMTe8573lGAN+1eV/vSnP5GFWP/q8n7f2riFmFnn4qKYHENMo6QdfusEnDJ0aF7hHtmxEBffts3Pc2wtGm6pwyXnjcbwYeKJkIYNe0pB7Nz25Zg470G/rPMW4KF761AZuWyH7RIfOkZduRxr/7UGowZ2Y+8DczDzrg4/XZq33XklRpn1ZwKqddjib/s0Gm/2/81mJaafX/EHVQcXnphwZhA7vE243sIjZrEjuck0RxZA4kDQuWiZ5qkpbdIbautGzG9n5B5jOgnL/x6hsKgXxPj64rIBim8mA6sQ00bU2n5DPyubAMllyuCeo90oJ4qrcUs0V1b+cNBvnJJEH/2GLL5504qYkshkOOVRx1u5f6QRxOIikN9y0/fiNNG7bdrvZ3ZBbDuuf3EK6jcA1ROr0dbe5t8jJ7eGJ2WmvWcmbWDDcaVuTAXXaZ1Iod/4JrkBy78lW3HGLdJk65X0Y1Maz6rFkcb6RbX0M/W3z0awLOODJLYG5iCIWYQo9T4uWVKFP7odnuJ0r3Jcw0XXWZMbrP99fI2I3AB11tK5r/VWN0DGTRWnBPdrv94uIQrc7gGhpXHCPCykIGZz4U/sP6t1p3nui2PXGm6hPz+wBm6RLNbVr3/9a4wZM6af0+j95r/00kskiPV+N1ANikggFkPMwVKsoueNLnZ+a2Q25p0uGZ64kQoAACAASURBVP1dEAuxQ61YOL0B21QXxlOrMHXWXNw8cwKGD8yPICa6paSOl6I8aKR9uC9i31NRZUrg0KFDqKysxF2LDoHHDlMFsWyxxBLiJ0nWIw6CWJBeK2JIwfsdBTGW39ZKrA/jxqQUxBLiP5k2NTo7KrsLlyqImQZh7wpi4qbT3H77Zoitf6ni1WgsNiKBKf+s+CbF5W1//gQxMcaQ3CajEKWJpxO3BJLdT415mUQEoSqqsGUUNZUucRHEmsR4ZDyemRgLLe1LJKMAK4rNsijRfGkr6lXrREchxLM6Z58E6w+tcOlQTx0/l7HpSbySVW70EiHaiOvmq8ZCXtcubRwpVipn3NuCmDKnnPvS4jKZYCnoIohx9rJoyy0jZYHZZiGW7uWH+V6tHQ+zmtGMek+oll4KZO1308sUYb0wx/TMl4VY0rODY/xBY9zReAy42hGOc6lMnztzbZZoIfbud7871SmTaU5PFGNs0XVsK1+hPX3yf//3f0kQy3VQ0/V9ioBvIdYt6VlQ9C31796JIcZO+nhhG1bf8208uMsPqC9+Kmc3Y9Oc0XhUF0AzpYUYCWJ9agxTZRUCX//61/H4Y/+On0VnL0MVxNgl6a3ETC6Tahc4CGKlYCE2cRHEQPDJliL5cplMthCLkewNCzFtfJkULpNFshDLxkrvBuQiOuRPEDNYiBkEKf61GrfSXRCzl6eyjAszhnAEWQQxyeIoEFRyOglads8KN/YJ1nVhtY0BviNB3bXfRYFcb7Fpq6clTpXNZVV0kVxXg9bZLHh9sjuyGLDcaE3H4wgyaBqBJGZFlnAYRpIl6PDULpOAHKQ/jctkghupo5jmIojpmNatawZm+4cQiJZJ+RXE+AjXCWOGGJ7BJVpLprT97uoqqGWdT0FsAaoMa4vRqtrJrTMuiGnHgysHeor1RBlmIdbR0YFRo0Z5Qo0u8DwPnM+Q0e++mMU/+eLB8ty/fz+qqqq8kyvFgPs0VIlAuRLIMYaYbBnGlbOCWIiJPdB9BEf+sh9tP12Gxes6fHFs1I3YtKUWz+ZBEJNcJs9vwJZ7Z0B3VqT2bbj60Jj2bXe5jjRqV1EIcOuwR757CJ/4WFSkThDjVmJPP/00Tj31VIf6uQpi+sDqiW49po1bLOBwUkyy9DHEdoviD99wah9i8yuI1QqBoJ1PhdxqdnHMq8ukwCTaHLkLYrG65C2GmNmyig1etw2lIIglxQfSzAa9q2EeY4gllum3XXtaoWnTlcNmzGbpZQquH7cs1Af9D9NpDpTQuk45i0ERxPi8iruASWkchRBmIWZzO3XZbItCJzuMQrc+yuPaFsNNI35I4lRccIsEseQYhbGhGYtbZw56rmfhbpllE74j93PBQtK5L93rEVtfdLHBElyS466eJnf53F0m40uJODYMwqF3kUU8d+73XO6XeRbEJItz/Qm3ibEtHQ/biAQxy1wyxJj8/9l797g/ivLu//oCgkAQwjEhgAQ5VSCUVPs8AdpqaNGf1toCCshBDQcP/H6Klac8LYdWoFUsFbQv1D4KVk4eKDxaXyqkmnoAYiugiSJngkBIQgIhCQQSIPfvtbszO9fMXLMzu9/9Hu/P/U9y39/97s68Z+ba3Ws+85mEB7CxPiRLwmS7JT788MN5EmbKlCmicgkKL1nR1SaX5557Lk9Ovu51r6Nst0wkxMZ66KFyioDtISbnt0pDfaUcsxVijqF+dnAvPMSe/ve/ovMfPYI+9Bdz6cDdt6MtM4P7R79J/+u4T1Nmy1w8oB9Jt0kJsUe/SScd92m6P0+cnUxfuP5seuN2ug/IpvpXHDePrnsyO2ZLOuJ/fYUuOe4AZeJ/P33/yvNpiWOqb82qdTXbjb4JAs0JSOqw7GyPPl6cc+897XMfdQLRm47+W8q+F/9JT4jx5URpu0yah0jxZVMwITbHsQf8gMF4dqy8y+Qs9nKrl7AIKiI+plvwEHvnroEXlKwRsmtdPZNu/dw7KWaqX28ZTYOkka6rWP/IEizGKWk3r7wDSudskxXfVdTfEbXaOD5iBN7tLpN5H19Cp915Ns3KWVR5D/HkYHi5WtCI2ruWPfpDkz3WS7032RPfZCHooyPeM8354v47brJLTh7ZSQn3GOFF3Fr65Xt/hcoVTlBXlVPo59b1YwkxexlYnt7IPcC0dk1oHyFeckZG/XUVzdQJeW95ZtFfQ32t1wkxe6ma30bVfnBdJMR2ZXWO7p4rqOuc8ZOW0LfvV6HJlJz5o6eJO+nafcJJonoJ1ObtHt79trjmknl30tmiP1fbCTF7eTNP+iXdl1KTq2ySy1+Kz8YiEmLio6ZOiK1bt46yHQ6zRMxOO+1UJmSwvDG8vLGtZFiWkHz66afzxGS2Kdd2222HhFj8xQhHjAkBTyEm5LeoYxvtMw8xnUGz/+2FQqzSD2WbA+jDV36F5h2yLr/RXnyHM9P1yv109fEn0efzXSPZT37zn0nXvqGQr/OXoY2//Dy9/yNX0/2uZ5n6ujtbj4TYmIyIEa5GSB2WVenHC4uK/dEcu4LZ34/94A60ZMmSBJVYjYSYm9zQl63w6rJLJs1Up5j8OokEdtIkzxL9EslMt/NTnHoBXfDQxUVsaSUhpgoW8mipWlIqPKC3qhD7yCzLHylc/5D5t2y+nmT0LCbE2mXlGepbS2cjSQfXG+fwk+lkuo6uE/qFrwiJqC9CvjvsxTnYzt53AyoTa5CF6xpUPzvXeeOf/T79/N//2x66bqIstAsm/5aUECv/Fk8EZaeqTtYJfUhUbzt92uobKf5/RVm57YKbtEhOKmZFrtM3s+OlBJ72PAuMLXdc8mWIQVN9VbYsaW+WivoKtez7sv9ceiLKvSWLiSMrjob9JNs01ddecmlxLe+hZtdGZ7mk3X+7V4iFnpelBFpwrIc2HvHuf3K7F4nYsJdZXpZ+JcTc+MAUp9H2S02IWcrRotf6Y2knfzODwI7QI/wo2rjoWSImUyatXr2aHnnkEXrmmWfy5Ax++kMgS0LuuOOOtM8++9DUqVNzpV72N/yAwGQgYHuIyfkt4yFWfD4QD7GNT95O37rm2/TtO39O9z+6Lm+bLXc9gI78w3fSu+a9m96YP/RVvLA//XO6+lNX0Df+6356Ok9ybUcz/+IC+uJ5O4sJsfwC6+6nW66/lr79g9vp5+qa2+39Rjrij99Kp5zwTtr5Jx+lt+TGvM5MLBRik2HsDF0dQ+qwrKChhFj2WT2V2NBVGwUaGIGwMql5kXpxzualwTcHR8BbVtlCUYKKuRbOjVOAwOgRqFDfjl5lUOIRJ5CpwLSXWJYI07+PeLVGpvjaty1LgmnvMCyXHJnmQ0G7JNDQQ0zvMtk/hViX9cTXQWCsCVSpw2IVr6cSi50Nn08eAj1IXqWoiSYP4ElcU/2iXn9DgDC0HvTXSdxCqPoYEEjcyGAMaooqjAgBnQTTZvHcNH5EqjCyxdTJL50YQzJsZJsSBW9AoHuFWJ88xBrUDV8BgUlDIFOHfeITn/CWRKYCyJJif/u3qV5iqWfFceNNoL0Eg7u8MO4ZNd5kJ33t9It6i5vShJeGTXraADBJCYibYExSFqj2cBFAImxw7YFE2ODY48qDIzAyHmKDQ4Qrg8DwE/jRj37UdSGznSZ/93dhaNE1SJwABEAABEAABEAABEAABEAABEBg6Al0oRALb0nZi10mh54kCggCIAACIAACIAACIAACIAACIAACIAACIDASBIxCLJzfKnaZNJ8PZJfJkaCJQoIACIAACIAACIAACIAACIAACIAACIAACAw9gRYUYr6x/pqXt6Ttp0wZ+sqjgCAAAiAAAiAAAiAAAiAAAiAAAiAAAiAAApOPgK8QkzeONAqxCYJCbPL1E9QYBEAABEAABEAABEAABEAABEAABEAABMaGQDOF2AtPZ3tLEnU6xVpK/aN+h0JsbPoHKgICIAACIAACIAACIAACIAACIAACIAACY0egTIhV5LfcfBcUYmPXDVAhEAABEAABEAABEAABEAABEAABEAABEJg8BJopxF58ZkJShmlsUIhNng6EmoIACIAACIAACIAACIAACIAACIAACIDAqBGwPMR04QMrIcuPJ7Ilk/og4d81L70Kpvqj1hNQXhAAga4ILP7cG2jeNcUpTv7ynXT273Z1OnwZBEAABOoTeOrb9NG3XUy3Z988/AK69XPvpJ3qnwXfAAEQAAEQAAEQAIFJQaCZQgweYpOic6CSINA/Ak/Ttz/yFrr4jhF9ifvlFfSG05fQBd/7LB35s4/SWy6aSVffeTbNagDQJNaOyM/3zl0bnKStr/CX61Ovpjs/0qRGbRVmPM7z9L9n/SNPV4xu4rTsFyerfm7G73AmgxfTFW+YR9cx5nqcHXHhrfTZP6tKGZnvDn+CSbXDvtlYpbzOS5z6DVV8GY8hjVqAAAiAAAiAAAiMMAF4iI1w46HoIEDEEkkZDkERwF/AieQkS62X9Dz5k71aEsVfJlPbqL2EWK26pBYvclx+zR/MLdQYKlkw01WJMW5UkVxq9YW127ZCQixv+TbbpHf9k8cCnahq0sETz1P2jSPoiMNvp9vv4LEl8RxNilfxnWq2ukxH0MmnEl13ze2JCcmmCbFBMCjKSir25P32IVsl1mZfbrn5cDoQAAEQAAEQAAEQ6DuB7hRigeLCQ6zv7YgLTloCTkLMS3jFPicqXyJTl9d0m2QR22q0E2KUohBDQmwkR2m6kiitesOdEKup9GJ92laG9T8ZlBbHTHIrPZnfJCFWk2Na10k4CgqxBEg4BARAAARAAARAAARKApZCLJGL2mWSiCaIjJeY+R0eYokkcRgIdE3ATXg5qi2u8Mmv1cIyvCFPiHWNtOEJ2vIQa1XB0W1bQSHWsDeEvzbcCbG2qtv/hFhbJffP0yQh1rvSRM8c8RBrNb5EC4MDQAAEQAAEQAAEQGC4CRiFWDi/lW8o2TGfFwmxih8oxIa70VG6cSLgJ8T4skmepClqbRJi9lJKw6RSOcFVThZGnmhjL5D6GG+JoFBufWyuVJtJ1yrPH3sZaPxFu07CQWZwMl1+4RL6mOTz5CSYLqSLBD8o/wV6KTPcz6tZc8mkVc6cz5F0m/ZcC7VDpK0Kr7PCy4r/WO1fkRCr6lvl+byEbFo/a9Q39anFemf98zRa8rbCRyqpTwnnqfLHCva7hD6TXl9hbOVLl79Oc39wQuHB5/5kfe2EJcZo/dQL6IKHLmbH8uWV9ZI/fh/I+vbldMFDHwuXJfehq45bRHY5Ltj3YrpYbVjhJvXT2Dn1Op/ootx4Xtc9xDXzF1ta+o+ZfmOXn48ZvzyxSYjUulbVYS4tEOKl1CelhJgfX1j8tfpToK8I3e6IC6+gmRednT7exum2jLqAAAiAAAiAAAiMDIEuFGIdcjNl+vc1L205uF0mf30bda4luuPSI2kOraIbLltIJ00/kCZO2o81ivP3lXfTsZctpdmnvIPOO3hwbbfw+u/Q4ctm0LJzZtO0wRUDVx4pAnaC6ORTr6PrrtFm3eoF6vCT6WS6jq7LX5bthNhFdKExlE5VE1Udx3yFCkN4aSlk2t9MEom9ULIESyhxl5oQMy+G7kveApr7vZl0ld6pjSWv3O/MEA3SA0mFRLWV98L6pPFss1/ILyI635jui8qPirbKOEXbXywzaz/Nhh1XJo2ktkpov6yXJpVNGKem7V0/q4LVzK/rnUCr+5S3/C6l3IH2TekzSfUNlMF8l8zGFGWiR0GyEpO67lI/TU2IseN4cjfrbz+ZS3d+ZEa4LCzZpfuKPxbtBFVxnJwMT2LHE2xugoeNdTexVYwPPyHGE9z8O2U9NJPgklJeCKmu3LeuOmlHeVt3kRAT40tWpgU0t9wYJD4RkdXIbUcqJwLqxfCRugWjsCAAAiAAAiAAAiNNwPcQiyvFBqQQU0kschNG6u8riS5RCS2dWLrjsFV0+C92zhNMS7Jk0+KpKlGWtdmD9Pfn3kd0yhyaectCuumwOXTTUTv3qTHlRB0SYn3CP1aXcV5Uvkw0LzO8z17I/nBBbn5/xIVX09wfzFOKjSq1QqKPVzDJIiRKMtbuSyGZBI9R3AjXFhIAcsLDbtCkhFg0ORVJ2qkXXvlabSbEmKrJTXK4/VhKmKQmOfNzVbdBqWoLvOSHX4ZZwjElsSSOz5S+mZDMkcpe/k2NDfp2qabiijA5gcoL202fcSvtn0tMEFtfq0haJCbrZjnKrHyTCKE9arFw+m35Xe5Z6PULSZXF/A4rl35L7RDuG/ElhM535y2ht6hNRSylp9uP8t1hu+i3Xl+t6t/yZ3GFWI34EkvuSZ83jOFjdYtGZUAABEAABEAABIaaQBcKMZ058//tjUJMTojlSSQr0WWSXeeTkyRzjlv+w/k0ff4GIuKJsn60FxJi/aA8Oa7hvASXage+89uFRJe8RU6IhZa0VRnsh5IsoWSH8/fTHn0LzcuXPwV2pSuv7b5MsmWCFeWrnRDTHcVZxugl34RESW8TYrwHx3cHtY6+MFvqtZOVjBQVdbH2FxIpoQSCzSuwPLFOQixWNm+AC8vevH7iK5vcBA2Vqj+beb1kbDi5Fuyfkfp6y24rN9BwdpmMJsSqVGMu6ITEo7UkMrDMzhpvbruQsEyRJ8S0ClaVLdpXUhJiup7uWJOXU7o7+oaShPHkYTyBXoxdOUlYlLpJQiweX8QlseSwd69vtWuzGD457t2oJQiAAAiAAAiAwDAQ8D3EwnmuwkOfaGgUYkVCi+j6c46m9+wyDDhTy4CEWCopHBcj4KpCTqEl3FvK85syL3u+CXyKmsFWfAX9pgLFzo5PT4g5ipAvz6UFp2e+P87GAc61khJialme5KFVvug6yRvjF2Ze8PuXEHNfQvlLuipPTYVYUvs3SohlZb2a6HTBrysxIZZUNqmPBX3TTJvZCQqz1Ez35ZAnlblchcqyYZ9Jq28gMVMmKLpRiA0gIRYKbXlCJT0hVptdVZLUKVOhEAxxt5OOoeSROaWTpCw/iCfECiWazKSdhFhFglHzqlCIVSX9rERyYgyP3fXwOQiAAAiAAAiAAAi0RWBkFWKk1F16maQGUiTJtqE7Lt2NFpx7H51PW+UJs7mL9d+PJMpVZQLCWcZrrFCemWPMdYqlluezY4uj2N8PXUGda1fbF9hFL/U0Szz5Adn55y5yPMSUt9nNSsE2s1S0sW965XDqxfzR8vPrOlnfU2W3vlpwG61EY1vDYpTO478Ec1+r4iWfewv5yhWz7Ke9hFiVMb+sMApcW1R+hF4si3ZLTYjpVpYSIJ5n0alX09U0r1C2MQVErxNiJ194AS25qEgCFl5BZ1NuSS55l9VJiMW8wfRLcKOEWIWBfUpCLLVsVcNUSIyVfZIvbStf0KXNJmJm6FIB7GXDSX1md7NEM20shpRwfKOFUVOIuSwTFU/J7FJUbSGu3GD+ZLrgwiV0sd6MosJfMBunaT/xhFivFGKh+BLzI7Q2l4gtpWwQw9O44SgQAAEQAAEQAAEQ6J7AaCrE3rqepl+7uvQM4xhCyyBNoiwz27d/XKWZ5+Wlkkp0dOEzJp4rN/NfXySRVtxGnUW7MSN/N4mWohDzE2/Zdc+i2cbrzCmX2B3KpJpZPkre97JrraC5+UYExY+8FLX7DocztE1AUIWULyD6hZ4f4yfETPIqMSEWTGqkfT9sfK6WdToKDk95UbFDY5OEmJQYK1/4IjsN9jYhVrSVMYI3yjiRodQuictY8+WVrXqIMaVipVeU4FAlljmtb3mjS1zey8eD+kbdMtZMxvEEgtdnWFKn3lj0EylmWWUvE2KS4bsPpPkSwuxc9RNi1exSEmK6Du6x7o63PEHGkqaxxFCwzyTWlSvVqlRu7LO4h5gcX8S2E+sX2FzBqWt1DG84ttu+leJ8IAACIAACIAACk5JAQ4XYqol88WT2k/0zoRZTqt976iG2UrVTQBkVSnyFE2JF4ululewinthiyzCt7wu7UsYM8fPvK4P/aYHdL8059qIF2e6Y3gYCfh/Nv0PuLprsOHEHzdDum+73VtGxUIkNeWBI2f1LSIjtKryE8eRPlYdYlfF2xHB/yTxnCZKwS6HrzcNN+bPGsNQJQuskKcTypMsSOk3aRc2qu6saCScaxCV3gUSLZcYdfHkUlrFp3yi2M5y+Ln/pNMmBUCIgsf1jaq2qXSaFF2jeNmEVYWLZvLbPvncVzcx3Ny0+DCVlXFWgW5ag0brXb6TwUN1n/P6ZVt8s2XXV3sobLrtshK81Tlr1ECOiwPnyMuW7TM4KKzVD31XtVdQxZqrv7KSb8RCW9plYUu0hVs01rX12Cvqmqba6eibJmxRIZUv9m+l/aTt18jERji9H/uyjpJeT+zt8mhgc90dT5XMmFuwYjoTYkD9koHggAAIgAAIgMNYEioRY5isfzm+5+a7BeoitJDpml63o5pUb6BidxGJNVDch5iaygokzK1HmJpScpFpeHmkZojbvr1KITaVLaDWdH0qGMcVXWe1yOabQV8WEmFKALbN37HSXiWZnc5ekjvVoGMnKNU2IOS+1Wd1PvYAueOjiwny/MiEmfDdkkO8wLV+E3GU0h59MJ9N1dJ14bcEvq6Kt0hNieikiO5mgPrPUDZI6zXnZO+LCC2jmRRfTdfwlPft/RSKAVye2XEkvneRLY7Pv8+VP1d5uwrLZUPtHkhfF5gj6x19i6CWeTj2Z6Jrroj5wFqvkvplmfp6X1up/gaWRIaP22G6fViLOXmKbXTq23DUvnzAWfVP97EC/7KIa54Ql5c6ZPBnr97U6SiqeXJHHUJUyKOS5VbU8sCm7nSqS+HI5OFeZSTAuhHzsgjE17A1nJ85jbeMqH+3lnTr2psYX+twb1OYnqp9dOJMuviiPasWkBF+uKsRjO8lcFcOREBvJRw8UGgRAAARAAATGhEBzhVinw5RhmWDM/L7m5S1p+ylTWkZk7zK5JPf48n2uaiXEBDVYdULMLNO0jnPOUy7bZCo2+7wVCbHSt8yvm05Y8URgTJmml0fOPuUddN7Bpkms7zleZfmyyUAireVGxelAIE4gqDqLf3WojkhMiA1VmdsuTONlZW0XBOcDgWEhEEt0DUs5uyjHuMTwLhDgqyAAAiAAAiAAAsNJoFSIVeS3KNtekn0+WIVYqZzS5vRadVUATk+ISaqu8Pe9pZSuWX2ptko5b8xDTC2ZXMnqVkPpZXW1hO/lyUVHLYaE2HAO2MlYquDytRGDkaRcG7E6VRY3eVnqOFUadQGBugTGPyE2LjG8bsvieBAAARAQCTjvZt67a8C+ZxhpRoUZXRdafq/u+rQ4AQgwAs0VYoV5mJUp07/31EOMLyXUyia2ZDA1IRYcwCkeYgpg4d81lS5ZvJqoVGC1kRCbTdN03bTKLCGxNU3q2gnfQ0IMMWFoCXBVVWwZ51BWwjdwj3mgDWU1mhQqtOQwsilCk0vhOyAwugTGPCE28jF8dHsWSg4CI0cgfwdbHSz2WNm45HUluuOcbeiyyxzPZutd1N9kTQSk2KUwqtporm6fGbqEmGQtFPAdr1tXHD++BGwPMTm/ZTzEis+VQowZ6ed8zO/9WDJZJn9UANDLCJMSYpHMe2yXybI7lIGbq9TspZ1ZOaWdL6VdHL3rWnVbnZv/n88Gden51aWHGGWG//Op2CEz20hA2plyfMcAagYCIAACIAACIAACIAACIDCEBKR3piEsZs0i6ZVOROQmbJAQYyxrKsSyd9j529FNJ+2nzpGYUKzZejh8vAgYhVg4v1XU2HzemXhB7zKp/2j/29eEGCmD+MWUm+xfSXfT9Pnb0B2XHkm5F5b6MYmyA2lJtoOj3q2St6eUbFKfyxn30CCzDfXlcrFAqMzr5y7yly5avmGzHqNjL1tKN7MySd+xumiCQixL2lmG+lmC7b1EZ122lFzvsfHq/qgNCIAACIAACIAACIAACIDAUBKooXwayvI3KVSPl0yOtUJM4N1mfZs0J74z/AQ8hZheCVnxr+Mh5mfS1ry8VQ9M9YcfJkoIAiAAAiAAAiAAAiAAAiAAAiDQLQFJeGCLDoor8I3IjKKoEElsUIWwPaezP1piACVOKDcgKwUFc2jmLUZIUQgkfFFD8b3AtYWVPGb1UFE8vmGa7Vst+05zsrweRsBhlzE/ftaBtGzaEsZEnaW2IMRcvVzdpIQUhWgjtOmdbgunvkJbUMlMUIi5S2sjSyIL1mwlVLfdEt8fOwK+h1hcKWYrxAQ3/t54iI0de1QIBEAABEAABEAABEAABEAABEDAISAre7IEyQqay1YC2UsqTcLMJJl8O5uoPY5gH2OSWCbhY5dRuraf1POWgLqreSyFWDwhlmOzzuHXN0/WXbaOTjtnNhVWOe5qKuE7CUo1yb7HrV+svv6S2Kws99HMc7LVXk5CzCuTVFfekRT/KnshjLxJT2CEPMQmfVsBAAiAAAiAAAiAAAiAAAiAAAiMNwGV4KGj59BNR+1cXdf8WG1MH/Cc4omUFZmh/XrjnazObiW3JMsZ6W+C39fdTpmt5FuKlU3XCbGCgdnwzcYnJhrF5Fc8GSea6vNzUdY2vgWP+d5etOCyhXTTYaF25u1Z+Gm7fO1kIK+rVsn5irXxHjyoXV0CI+QhVrdqOB4EQAAEQAAEQAAEQAAEQAAEQGB0CMRUP/5yx6xuxXLBQEKMJaJOWyEppIispYpSIieaJJOvzRNQM0V1lt6ATam2WkqI8Y3YeNtLCbHQbpGxXSTFzxNYe97eNIOWnTObyk3zygIzpspL2/e3FriXCj8kw0Zn3A+upF14iMmG+pn7PjzEBteguDIIgAAIgAAIgAAIgAAIgAAIjCKBSs+nMtHBPMGsRFVoV0LX38vfgK1IiK0uEmu7Ccqm1hJixkvLbh9Vp64TYlUJQyf5pgrg+qlZ5apYbpiWEKuub5EktI8xy13TE2JWAjBhuecojg2UuTcEfIVYOM9Fymh/QLtMn1YFUQAAIABJREFU9gYAzgoCIAACIAACIAACIAACIAACIDBgApGlkrEEzKgqxCzqLSTE8vOtXEXLd9lZeYZlCaci4Sap1GJKsFCviLVHUI3nnXAVLV+5M03Ll7OuZsb86QkxayklEmIDHsijdfmGCrFVWdqMdIbMVLlDUIiNVgdAaUEABEAABEAABEAABEAABEBg0ARiiZlYAiaYEOuVh1iCOs1aopiSqGkrIcYbk51z7mJ/yai8gUG8N0Tbg2S/tsozB5nW9RCLlx9HgEBGwCTEwvktN98FhRj6DgiAAAiAAAiAAAiAAAiAAAiAQDsEEpJF3nJKbzdIf1fHfIdFx4w9dZdJy6+qhSWTc0gvZ2RLPnN6ZhfIad0mxLLlnl8lupJ5cln15UtDD9ZNF/Bty+o8fzu66aT9xDaOJsQOjtV3O7rK2TVU2rmzVH+l7jIp1rGdboqzjB+BLhViMpCeeIipjs2vWJgndtso8R00ur0Cvg8CIAACIAACIAACIAACIAACICATqPSxIiLtK2Udl/lbvZforHInQ5X82mUrunml8aUynlTm2u71rPfKaPJLnaeuQkx9rUj62L5Z5fW7TYgdrHdXZJwdHzDr+rMOpAmV8PLboNqUPiUhlpWiqr7+NXmyUPCEc3MCrPxljZEQQ5ipQcBWiKV9sTOxftUEdYrlkfmyyYkJ4r+veXlL2n7KlLSz1ToqvutIrdPlByMhVp8ZvgECIAACIAACIAACIAACIAACw0QgZKo/TGXsQVmkBF4PLoNTgsA4EsgTYptvsPJZbn7L/V0tmQzj6IlCjCevgluzNmkiJMSaUMN3QAAEQAAEQAAEQAAEQAAEQGB4CEzOhFhTD7DhaTeUBAQGR6CZQuyFzFTfV4bpzFl/FWLuNrpKfupuEcvWmGvcl5wyh2bespBOWmk3QC5ZzU0As10u2I+37awrSd2KjtllA908XUlPWbZ+7qLv0OGLldx3t/uqz11+zy5fIaW1r8nlvamy1cF1N1wZBEAABEAABEAABEAABEAABHpBYDIlxPg7YfXSxl6QxjlBYFwIWB5izsrHkFJsyBRiyjyRrS3X5onn6zXF0ha+v76Njl1xIN10FNENly2kk3QSS7dstvZ40W7lmmrvnHqpJVer6aSbc92bichalx47t2cQyddem4DnzgYgITYuwxL1AAEQAAEQAAEQAAEQAAEQAAEQAAEQ6CWBZgqx3ENMF0srxczvg1KI3XTUziUrfzcNojsuPZKy3T3sn/Qlk3kC6hc707Js1w5xJxTnXDXWc1vnTjVydMqAhFgvhwrODQIgAAIgAAIgAAIgAAIgAAIgAAIgMC4EjIdYOL9VKMXM50OpECu3Y1XltNRTlTtNVCXEjPrMNHix8wVd/x06fNmMIjlWflgnIRY+95zUhJhzHBJi4zIsUQ8QAAEQAAEQAAEQAAEQAAEQAAEQAIFeEuhOIaY2mdSbTep/+2uqL68Vt5cTViSfArtMltvDsq1c+Tm7SYjFzo2EWC+7PM4NAiAAAiAAAiAAAiAAAiAAAiAAAiAw2QlYCrFAfsvNd42eQky18vKVq2jaLsozLDPSz5NdUwUPsXiSrXlCLH5uJMQm+7BE/UEABEAABEAABEAABEAABEAABEAABHpJYJIoxHyEZnnhXrTAM9WPJ61mZn5i87dxfMlSlkzGz42EWC+7PM4NAiAAAiAAAiAAAiAAAiAAAiAAAiAw2QlMCoVYlrw6i2aTMd23k1J5cmxx4Q1WmO6rxBbbQbJc5kj6OD+xVZxHK8/2IxJN9RPO3dBDjFyjf2G3ysne4VF/EAABEAABEAABEAABEAABEAABEAABEOhSIZa57We7TFLhup+773eoJx5iyhifN9klp7yDzjs4XXF1M/vyMUfPYQkylaTKllESET/v+eo72fFX0t22KowlnLLDjjn6QDr2F/fRSdOzpZihhFh2pO1p5p27aUKMiEzijoh2mUHL3kt01mVLaXbOCh0eBEAABEAABEAABEAABEAABEAABEAABEDAVojJ+S033zVAD7Fhb7AisXbTYTzZNuxlRvlAAARAAARAAARAAARAAARAAARAAARAYHIRaKgQWzkhKcN6v8vkMDVOpvJaQXPLZZZExZJFcnzFhqnMKAsIgAAIgAAIgAAIgAAIgAAIgAAIgAAIgEChEHtRXPnoKsP074VCTC+T1AzZ7z1ZMjl0bWUveyyKx33Ihq7AKBAIgAAIgAAIgAAIgAAIgAAIgAAIgAAIgAARlQqxivxWDop93plYrxVieo2l/e/kSIih/4AACIAACIAACIAACIAACIAACIAACIAACIwiAVshJue3tFe+/hceYqPY0igzCIAACIAACIAACIAACIAACIAACIAACIBATqBLDzEoxNCPQAAEQAAEQAAEQAAEQAAEQAAEQAAEQAAERotAc4XYhEqG6fqy37FkcrQ6AUoLAiAAAiAAAiAAAiAAAiAAAiAAAiAAApOJgPEQC+e3ch4s3zXcHmLWTo+r6IbLFtJJ0w+kiZP2Y+3q/H3l3XTsZUtp9invoPMOHlzzL7z+O3T4shm07JzZNG1wxcCVQQAEQAAEQAAEQAAEQAAEQAAEQAAEQGCsCTRXiGmb/TJTpmz3JyZozSuvpu2nTGkZnEpikZswUn9fSXSJSmjpxNIdh62iw3+xc55gWpIlmxbzXSCLXSLplDk085aFdNNhc+imo3Zuucyh08mJOiTE+oQflwEBEAABEAABEAABEAABEAABEAABEJjUBIyHmMlnUadjtpUU8l0DUojJCbE8iWQlurL2LJJd55OTJHOOW/7D+TR9/gYi4omyfvQHJMT6QRnXAAEQAAEQAAEQAAEQAAEQAAEQAAEQAAGJQHOFmJAp05m0NS/3RyFWJLSIrj/naHrPLqPUwEiIjVJroawgAAIgAAIgAAIgAAIgAAIgAAIgAALjRcD3EIsrxYZCIUZK3aWXSepmKZJk29Adl+5GC3KV2FZ5wmzuYv33I4lyVZnQkLOM11ihPDPHmOso9Rk7tjiK/f3QFdS5drV9gV30Uk+zxJMfkJ1/7iLHQ0x5m92sFGwzS0Ub+6ZXDqdezB8tP7+uk/U9o6gz3y64jVaicbwGJ2oDAiAAAiAAAiAAAiAAAiAAAiAAAiDQGwLdK8S0Uoz923MPsbeup+nXri49wzia0DJIkyg7kuY4LF2lmeflpZJKdHThMyaeKzfzX18kkVbcRp1FuzEjfzeJlqIQ8xNv2XXPotnG68wpl9hFyqSaWT5K3veya62guZcaNvJS1N50QpwVBEAABEAABEAABEAABEAABEAABEAABPpJwFOICfmtfCUk+/tgFWIrFZ6AMiqU+AonxIrE090q2UU8scWWYVrfF3aljBni599XBv/TKJYQ24sWZLtjehsI+F0jvy65u2iy48QdNEO7b7rfW0XHQiXWz/GIa4EACIAACIAACIAACIAACIAACIAACPSBQEOF2MqJYpNJnSnTJvzF7z1ViK0kOmaXrejmlRvoGJ3EYqDqJsTcRFYwcWYlytyEkpNUy8sjLUPU5v1VCbGpdAmtpvNDyTCm+CqrXS7HFHqMmBAjkhJ47jLR7GzuktQ+9ElcAgRAAARAAARAAARAAARAAARAAARAAAR6SqBQiL1IVfktKjedLPJdg1WIqUTRktzjy/e5qpUQE9Rg1Qkxs0zTOs45T7lsk6nY7PNWJMRK3zK/bjphxROBMWWaXh45+5R30HkHm75kfc/xKsuXlAYSaT3tjTg5CIAACIAACIAACIAACIAACIAACIAACPSBQJcKMa0Ms//tqUKsVE5pc3qtuipopSfEJFVX+PveUkrXrH6ZNs1POW/iksmVrG41lF5Wv0n4Xp5cLMuvvo2EWB+GHy4BAiAAAiAAAiAAAiAAAiAAAiAAAiAwCAK2QkzObxmFWPH5UCjEpmW0tLKJLRlMTYgFlVUpHmKqpQr/rql0yeLVRKUCq42E2GyapuumVWYJia2cifuT8D0kxAYx9HBNEAABEAABEAABEAABEAABEAABEACBQRFophBbvzJzEKMyU6ZLr9ZW9kchpi6aJ7BWl35iSQmxQNJLVyO2y2TZWOraRFylptRfzANM2vlS2sXRu65Vt9W5+f/5bBlm6fnVpYcYZYb/86nYITPbSEDamXJQPRTXBQEQAAEQAAEQAAEQAAEQAAEQAAEQAIGWCZQJsYr8VnlJle9yFGK2oX6WJFvz8qtp+ylTWi6qn2iyEliLKU+KXUl30/T529Adlx5JuReW+jGJsgNpSbaDo96tkpdSSjapz2VzeWWc7+14aRvqy+XSSz6LC2Tnn7vIX7po+YbNeoyOvWwp3czKJH3HAp+gEMuUZZahfpZgey/RWZctJdd7rOVGxelAAARAAARAAARAAARAAARAAARAAARAoO8EfIWYn99yDfc7Ey+oXSZ1cbXrvvq9NwqxvrPBBUEABEAABEAABEAABEAABEAABEAABEAABMaQgOUhFshvuSsjlUIsnDlb8/JWPVCIjSF9VAkEQAAEQAAEQAAEQAAEQAAEQAAEQAAEQKDvBIxCLK4M00qxIiGW/TjKMP07FGJ9b0dcEARAAARAAARAAARAAARAAARAAARAAARAIJFAFx5i4S0pe+MhllgjHAYCIAACIAACIAACIAACIAACIAACIAACIAACFQR8hVg4z1UoxIiMQixwYijE0OdAAARAAARAAARAAARAAARAAARAAARAAASGlYClEEssZGdi/VMT1OmQzpDRxATx36EQSySJw0AABEAABEAABEAABEAABEAABEAABEAABPpOoEiIvWDls9z8lvs7PMT63ky4IAiAAAiAAAiAAAiAAAiAAAiAAAiAAAiAQFsEuvQQs5VhOnM2rgqx5T+cT9Pnb0N3XHokzWmrBaTzrLybjr1sKc0+5R103sG9vBDODQIgAAIgAAIgAAIgAAIgAAIgAAIgAAKTj4DtISbnt9yVkQPyEFtFN1y2kE5aKTXSVnT9OUfTe3bpbQMiIdZbvjg7CIAACIAACIAACIAACIAACIAACIAACPSDQJceYjqDZv/bG4WYSojRDFp2zmya1g86zjWQEBsAdFwSBEAABEAABEAABEAABEAABEAABEAABFomYHuIyfkt4yFWfD5YhRgSYi13AZwOBEAABEAABEAABEAABEAABEAABEAABCYXgbFSiBUKrg12C846kCZO2s/628Lrv0OHL2Z/4sco/66b9ce7GEWaUYjtRgvOvY/OV8ccc/Qcuumonc0JK86hD3LLcAn3CxM8xPTx+bVmPSZ6jOXHLBucgm5yDR3UFgRAAARAAARAAARAAARAAARAAARAYFQJjJVCLEtYnUWzTXJKJZaoTFhJyy6zv91HM885kub8+jbqXLuaTHJKHT+9SKqZhNtUY6zvfieYzDLf8RJXbjmdcxTXJeOTFjDdR0JsVIchyg0CIAACIAACIAACIAACIAACIAACINBPAs0VYtQhyuz2Ox3K11Sy33vqISaa6rMElUMvTxKRUonlyav1AQN+O/lVnoZ9Z+5iaZdJ/r2phfG/SqCZojxIf3/ufXR3lpjb7T6xDJY/GU94kZukIyIkxPo5RnAtEAABEAABEAABEAABEAABEAABEACBMSNQKsQq8ltuvkt5iOkkmCZifl/zyqtp+ylTWkaVaKrvLlfMSqGWPS6pWlIYSDLx5NNpK6SEGJFRZm1HV+nEF19CSSZptmzaEpo+fxujMNOUeLKO7i6WRM6aSucv5oo1dTASYi33LZwOBEAABEAABEAABEAABEAABEAABEBgMhEwCrFwfqvgYT7vTKx/aqJUhmmFGPu3pwqxClN9y2dLJaT4MsKUhFjpHeb0gmwZZSgh5nqL5UowKSFGM2jRYavo0GBCTCW/disSYmVZXB80JMQm0xhFXUEABEAABEAABEAABEAABEAABEAABFom0IWHGFsmqeVl6t81r2zdf4VYQpIoJSE2m5vbO7CtZY3ss54pxLKyqCWTlnF/Ql2ntdxRcDoQAAEQAAEQAAEQAAEQAAEQAAEQAAEQGBcCvkIsnOfSNmGFQmxQHmIhhVhCkohcc3qrFZnPl6XuMgfJCbEee4gdrJZkLt4KpvrjMupQDxAAARAAARAAARAAARAAARAAARAAgYESaOghliXEsh9lrF9Wofh9IAoxKhJa57PlhXoJpfYQm6aPUZ5ihYqqapfJomILr59PS44+mgpT/Q3E1VpekqwHu0wWZVxIJ63Umwf4GwD4dR1ov8LFQQAEQAAEQAAEQAAEQAAEQAAEQAAEQGBoCZiEWDi/ZQpf5LtshZizXDJLkg3MVN8x1M98v+Yu+g4dvmwGLTtnNpkEWJZcMtWSliNaXmIqyaaTX5fMWk3nL9bfF3a4dI39rQScTrJ9hw4vz0GUlfW8g9U5JbVbeU59PZUAVF+R6zq0/Q4FAwEQAAEQAAEQAAEQAAEQAAEQAAEQAIGBEfAUYkJ+yxjqF8sp2S6Tuty2Uqw3CrGBMcKFQQAEQAAEQAAEQAAEQAAEQAAEQAAEQAAExoiA7SEm57fclZED8hAbI+qoCgiAAAiAAAiAAAiAAAiAAAiAAAiAAAiAwMAIjJCH2MAY4cIgAAIgAAIgAAIgAAIgAAIgAAIgAAIgAAJjRGCEPMTGiDqqAgIgAAIgAAIgAAIgAAIgAAIgAAIgAAIgMDACDT3E9C6TcrnhITaw9sSFQQAEQAAEQAAEQAAEQAAEQAAEQAAEQAAEIgRshVgaLuUhpg+2DfV7t8tkWuFwFAiAAAiAAAiAAAiAAAiAAAiAAAiAAAiAAAhUEfATYn5+q9hl0uS/nISYf3ooxNDpQAAEQAAEQAAEQAAEQAAEQAAEQAAEQAAEhpVAFwqxcOYMCbFhbW6UCwRAAARAAARAAARAAARAAARAAARAAARAwPcQ00zC+S4oxNBvQAAEQAAEQAAEQAAEQAAEQAAEQAAEQAAERpZAM4XY809NUJYw0z/Zkkr2OxRiI9sfUHAQAAEQAAEQAAEQAAEQAAEQAAEQAAEQGHsCeUJssxesfFZuGVaR74JCbOy7BSoIAiAAAiAAAiAAAiAAAiAAAiAAAiAAAuNLoJlCbP1Thc1+IHMGhdj4dhjUDARAAARAAARAAARAAARAAARAAARAAARGnYCVEIsow3T+CwqxUW91lB8EQAAEQAAEQAAEQAAEQAAEQAAEQAAEJjGBZgqx51dMUIctqpyYIP47FGKTuEeh6iAAAiAAAiAAAiAAAiAAAiAAAiAAAiAw5AQKD7H1Vj6LnPyW+zsUYkPeqCgeCIAACIAACIAACIAACIAACIAACIAACIBAmEB3CjGdOXP+hUIMXQ4EQAAEQAAEQAAEQAAEQAAEQAAEQAAEQGBYCVgKsUB+q1SIqc+jCrF1m7ambbfehjbbbLNhrTfKBQIgAAIgAAIgAAIgAAIgAAIgAAIgAAIgMAkJbNq0iZ5/YT1tt9kLtWrfmSg9xJQNf7nGsvh9/aat6FVbbUOv2mKLWifGwSAAAiAAAiAAAiAAAiAAAiAAAiAAAiAAAiDQSwIvvfwyvbRxPW1DLyoPMTm/ZTzEis+VQiy8J+XGic3p5c6raZutt+ll+XFuEAABEAABEAABEAABEAABEAABEAABEAABEKhFYP0L62mLiRdpy84rRBTObxUnNZ8bhVjFGst1E9vQ1q/emrbYfPNahcLBIAACIAACIAACIAACIAACIAACIAACIAACINALAi+/8gq98OILxXLJRO8wfVxUIZYVOFOJbaStaMo22/ai/DgnCIAACIAACIAACIAACIAACIAACIAACIAACNQi8Nz652lL2qDUYdlXW1aIUadDL2zakiY2exWWTtZqGhwMAiAAAiAAAiAAAiAAAiAAAiAAAiAAAiDQNoFsqWRn4iXamjYU3mHdKcR0Jk3+94WJLekV2oJevdWrsXyy7ZbE+UAABEAABEAABEAABEAABEAABEAABEAABCoJZMskX9zwIm1OL9PWnQ25Qb5RhlXntfhxSR5iPNO2cdPmmRiNNt9sM3rVq4p/N9tsMzQXCIAACIAACIAACIAACIAACIAACIAACIAACLROYNOmTfTKpk300ksb83+36mykLenlRsow5iG2YqJYYqkzajqxVv37RtqCXqYt6JWJzWhT9n38gAAIgAAIgAAIgAAIgAAIgAAIgAAIgAAIgEDLBDbrEG3e2URbTLxMW26md5NMy1+F8l21FWJ112Ti+ImuMpbgB35N1kKj36DfoN/U9xDAuMG4wbjBuEEcQBxAHEAcQBxAHEAcmDxxgO0y2V1mLU/+NVCa1VWm4fh6Sj7wAq9iYGJ8Ij7VVwIjfiB+IH4gfuL+gfsn7p+4f+J5AM8DeB7A88C4Pg9AIVZzFwLMGGDGADMGk2fGAOMd4x3jHeMdcQBxAHEAcQBxAHEAcQBxAHFgPONAZ2J9Mw8xzBRgpgAzBZgpGNeZAsQ3xDfEN8Q3xDcoo6CMgjIKzwN4HsDzAJ4H8Dww3s8DUIhBIQaPs2xDCfQD9AP0A4wDxAHEAcQBxAHEAcQBxAHEAcQBxAHEgUkTB5hCTGf+8G8xIwgO4IB+gHGAOIA4gDiAOIA4gDiAOIA4gDiAOIA4gDiAODCOcUApxJgMLs+I4/dSJg8e6A8YD2bDDIwHjAeMB4wHvYEO4gHiAeIB4gHiAVPS4P0J709qmTHuj7g/4v44MvdHWyFW7EWnCq9/we9lJhR80D8wPhAftIIU8QDxAPEA8QDxoHjpQTxEPEQ8RDxEPEQ8xP0A98MRfB5wPMTSZzaevfdbtO7RH9MLT/2aXn5+JU1sepk6nY6aGOjQxMRE/nvmzZT/Xf/LE+fs7+Yu4hyfb2aQndecT+/yUf6d9HX1Uld2ffW98vr6fGV5AufVmyjk5bXrow02OxXX5eUtvq8mkHK1rakP51Scly/ZZtw0z4xwzjVwnMcp9br8vLy9Jqzycpmkzd9ut7LCDj/TDop7qD5ZPUROdn9wz5dz10/nKjNv97+E+vD+WvbfgmPRPn676OvqiVI+QyZzUudjX5DPyydYpPEkjxfDX/rceWYTx6nmVNSXe6zx8WiPKx0BS/CB8V8VH3R57f6dVp/YdQPxwepnzrgKxR0rngnxIRLvTD+tjndifHDDtBtHrfZ0+muwPixOBOKdfsoz3cGJE1Y/SY07dv9Ojg9O/Dacqq9bHmfFncB4VnFWK6ar4p05LwvgfHap0otENWj0eC7Td9b1i+fv1fHOeV2PjVJiHjlOf6+b48uHrqpdj8aEL1+nYikPsvpV1L8bvmU3a4Ovvo+o8nr1cb08+9x/g+UZMF+r/VJ29xqm/s7KW8lXL0OrOr4P8aTV/t6r/svHEePWa77eOrletQdPrifEnfyxbwjvh3XjSd/ieypf1c8slYziPAzPG/3s743vtwnxmjVHtZd1P+JJH+N1N/29sxnRttOJdjmUaO+3EO3/7laUiLU9xJ6979v01H9fSS+tW6azA9bbNU8Ml9kdT2Jll533Bzu1zl9u7KOsrW/ZR+X1/f+o8hadir/reB8457MmPPKsiDsFYr6gkya2CZmz5tz6lb3EO1V0k2PidXkOQCXbqhrEK70psN8MKnkYvK7EyQdrnZe/TKed1+lRXgfzk1QCxrI5+EutXTD3WwWpIhmkGkw6seoPZXJUOk0xEIrzsSSqfF5zXX3PCdanTK4648nusNZi9zJpLZ5U7ybl9V7WwfV/69TH8PPjA8vuMCBcZSx2TJX0DDePPK6ssGBnL/1+KjW7c0F5PKXEB87Rjh/2o52d5CuzsuorPidhvMTiHStu8/o43wz+2k68Mzlv4UJSHC27WSiA6PuCmqywJC9+/Datp7PkoQHF/84fJvlLa+i7wvG6uuJXeM+xhr1ztHOc/jTw53J3Lfea3vHBExTfbHx85LxeuZjtQ2WzNGyPvCJt8xUatjGvaINWtEcFMClZ0Au+/OUj5fyttUev+m/d9kjt7w37L/iygJ7a3xvG65T+G22PMY3XPJ7wpG+QWT/6O7t45f1wxOJ1Cl+e5Ep5nNE39Gj/deJf9PjU/j5i8XpY+Tq5ZH07FR7Y7F7Rt+eThPvhlBlEb/grogOPt4vNXw+kejqf1/IQW/bTT9LTi24w72SScqRCORFWijHlRqnwEZRlWslhpuzNzCh/ZyknGtOVYo7kSvpVVoqxrEWVckgnVyylHFOmeJnhBKWYfT1ZCeIpJxKUb0YJUq0UcwQhsnKqVLYFlFXsc3cCylN2WcoVphQTlGRW3y/fwX1FC+djJ1ld5Y6jgIsq33zjzUpFXUA5KCsr2ct7hVKmuj725jFZpIsr35zxxMajzi1ZSbyu4oOsFOMKH7H/s/jh1d8rb6A+XNGpxkt+J6hZHzdp729WkxCfgvURJkQcpVhP4kNL8c5XgsXigzvT1l28M+PKKEpTlaRlMk5Ukmrlq6sUU88SfZ1ZraskSD0+VSEWOF9IUZb9fZNKZpXP0G3OsGbl2WQH5qFvj03+Ll91Z1abHl8q+PhLYhvt0Y+Z7hTlzID7e9Yu+uWw1f4OvuVbUYqyw32f4K99Qx8fuOdzSCnFJh2z+BdU9NaM17z/SslyTwHcpL+PWryu0x4B5WnTeF23PZLvt4gnjeJJcnwH36756vhz0DyiP/iHxp5lyQoxngwTlSuO0shXgtipOK6o0S/TdvrRPoOzekUti3MeztgJLCGXcAEvmeNnY6ziyPUJp9F94VVKfSqUCL50owqX4cNv9pyPM8GdK6EqforP3RRrVXmrlVVeckhSZFjlFZQvzudm2SJ7KXXrxJJjXgPr6gkcUvhYyyal69aoD5O0lcsOq8qbNp5M+8XqIymR7OsHxjNb9eIdz7qP1934gORKOi4gqxiRfnxwGiAUnyyJlc3HfRYO1iekJJPGizpJs/gQBigr3wID3lOS8qxf8R2l805+AAAgAElEQVRvtEfjg76WF6jMCaX+Hzqcr54qy+vUxztfNR87SR6Pd3xZa6lcDpY3oiTlnae8gU4Y8VUryi99EWdGLTrBFjt+WGZiA/VzY600Ewu+YYlL7Zlevqyi8rGh+HDg/X3U+i8XMGVlj/w0VR5ElXVN4okuLxtwtfuXK+AadPuhv9sCo7bboyHffJlkwg+PP3k8igkEJ8H9sApb3XjS0/ut0MZDHU8S+mQbfFPaL+voQjj2vzpm/d1KiglpCzeNwV8bJp5fkU2RV8rMsmWST/zgPKUgcbx9bDOrJM8g2wNM9sKCp5h5SeXLDHvtsWM9vKosQ6pywiQlYh5pgmdPzCOtqaeYoEBLr49fD8kzK66s4jN0SvlUUZ/So070KhtHTzGjEPU9B+EpJnm2WZ5qEQ/FcrluqXyrUko6vB3loBUf+LJVtbzaUl45sw7J8YEtb+x1vLM8xcr6wFOsVK6UDwvOU4SVLQ4oxvrmOSO9fCd4zxTZmuLtaKiVIAl8U5QwnmIjovRreryVfKziO2aeYn3r7+yVRuy3AS+2oejvffSoadp/efZn5PimKCNbiid1lUyN2yO1vw+L0mZc+Y6yp5jwPFC3/9Y9XuzvbSisU5XNbXhy9jFet8JXxb83fbbR8skkhdj9//on9NK65XlUsgQVUpaSSzWiyglzgvB5w8oq6/KWwsQ+b1lw+z/FQaViyLWKYh+wC/lCrYBkQH3HCCuc44K/ytfVReDJMXiKSR1MNau1fEzoqEwpZhnxl6Dd7xRfgKeYw8WRJqV5pMFTjI9nm2g43hWvljxgVSi7rHbxA5gTpoOBcFTiXbmM0XoprYgPLOkmTralxAedI7LwKvDVAjT1DZ4saOhR04ryKTBlHpxJD8yC9m3mNjrFbzdp1LNEH96wPaJKmyZ8hYbtG1/OQxwdxR95slRaXul9tSHfuu3XWnu0rYRpqnxK7e/g20zJlMjX6u8N43XFcBKXDYnHN4knwon6Fk8a8LUbMkCtH/2dXbryfjhi8TqFb10lEzzFVD4htb/XVEb2i6+koLJv+PJ4HKZ4knmKnXSXsNSlWvzVmXh+efaWLzzcFDfv1b/5Fi394QVlMsBVyLTnGeQvbbcN0OEpFlOK9cQziBudW7uF+rs1estQIx47orIKnmJF0g2eYs7utPAUc+Oh51FmCxFtz8PE3XZrew7CU8yspoSnmKy0qjvzx5O+8BRzHowG6AEkJb1SFDT88XmolXipM+8RZV3T/p7sOePM/IOvnJz1FBo1PbKS+/uwKJPq9l/lqWg9uEtK4GHq7/AUs4WoLSqfsn6QdL8d1f4+YM+25PgOvq14is39rNp9MpzfMisDinxXYapfvH3bm0mp3x/7/sdo7UP/UTyUscXXRTLDN+Yu780hzx5LGmGCb5oHkrnz+55BEeWEtyxUUGJYu7E5X0iqT3j6p5lnEDzFTH9ydTSOBMP71ewWlyvAQh5ITAliXaFa+Bc+nzqJ7ZHm7p3qK1cK5Q/78RQmdv/26uMpDrP6x3ZzZeMv4hEFT7GEeMcUQ37zeQHIbm6xvRPiHU8eSN2nvKzQv6zyxuOd3Z+qJVBBZWwZ/wPjOTDuvGR7ZLyUSroKPvXqw3efdBqa/Wpub/AUG57dioSZ2FaUdbq1nanR6ARx7PhhUSYF6uc+5tRVEsBTzHnertPexeN65U/d9nBNlbruv1aGTj8RmReMvikJUvtvXeVeTWUH+nvN/t6QLzzFVIePxZM+8eXt0dr9Voh/Qx1PehCv68b31uNPrH/Vjac9On7m24mOvqoYE4H8lpVfyIaFUYjJa1vv/8qf0EvPLbeMUYvkVcDbB55iZfKQLx8r+qTv3WM8k1RyMaAMMt49suea5YWjsoWiosxRipTNFb2uyRame3DpFCo8xSzDfZ6k4LtECrtlFs+qxRdkrzJ4ihXLWPXyQZeTPa749rHhXW9Td580/ZrPDvjnZedjN7MiaRoYz6HddnUc8cYxqz88xcj1MvOUbxEFJl+OHvQIdGZlqnaRNfGZNXh+N+bLPiJeVtHjh2VmMcFDxVvWVuGtYXn6MI8cV9nQ1KPGeliqao8R4gtPMWHJQWr7JfRfz0MvotToaX9nCagUxd5Q9fc+etQ0jQ/wFDO7oZbvwi0okxq3R2p/Tx3vqcq6pp5MqfGkZSVez/nCU6yWkklsD3iKFeG1B/Fkyh5EJ/1cWnoY8IztkPEQ4zP3LKn56ysPJdr0iiM1MVPiIQGCybzZM+XVygmmiGDLf1wtAf/d98LRE1Lydnfl9f3/WJnESo8dVgBP0GAp6fx5vKBywlP4mGRS+RIvTAvypBc8xeApZmW8y5f+4PB1JIja8F9QtJXxoRg4QQGdNa70slpHYGr1Y/UF+59AIEiJO3bJgvGhlrLKlwBVxx3bI836dnJ84AGZ4eDqX3iKSVJLKwzaSjF4illTZcGJvsAHlccLN6e+zdxGJS124ep6UtU9vjUPq4jCpW98eTmEdvaKmapA4MnHHnoytdYewzIzntrfwReeYtK4CqhW+hZPEvsvT76leF71zGMpEP+6vn/2I54kxusUvnWVST1rj9Tnk37wrZC+1e2/w8qXY5QmU8xSAOc5q0fKL+l5Q+q/nc2JPrBUXPlovSezcBhViP3qcwex3SUd5YTlmSIsn3RmcGPKibBiw+xCZwzQ4SkmKsDYbo3wFPOXTRrliJ8kkhR8XFliezYFFFvMA62RR1po90l4isFTzIu3zjI+Syln929XoeorDmUFKzzFiqRungSOeCh6fv7wFGtn5g+eYhVKQniKeZ46nodXU2VHqnKkZWWH5EFWvgS0oSgYFuXMEPFNUT6VCg/23jdWnnjwFKu3u3Jq/60bf/oQT1L7OzzFHGP2FpRMteM74nUtJR7n+4EnayrEcg8xZp6Vx3rz+6/++eBSEWJLQ2zPGXiKOZn4iCcTPMWqPXa85UdJnkGOdM/6FZ5iVqJf9KwyRwQ91xylmKxjMss89d3EXz4sjBdWQG98uMsi9bLABkpSX++ly2sL07qOd+xC1cpYWYFmE7LP4KzWM7tP1lK+OePFKi88xSrmVovkGFvWapz12cMLxxuWKvqXad3zwb2EM3ManbCPHT8sM7ERRZWUVOABLCCc4N6p+vGoekI9xqtue4wB36rBNPD+Pmp8+cx7sNMa4k2VB1FlXWC8VeLU5WVSg74pk1LjQ11lQ6oiUl0f/R2eYkOltGnYf+t6tsFTLEUGbU8iVt03q55n+nq/HeL75weWW/msAks43xVXiH1WKcQcrxvLsweeYvZmBUwZ4HOq8AxSL/1WcjHq7QVPsSrvnqLv+x5mZrdUZrivblKpSpDq86plgq6yxPMM48sJi5mkWH3gKeZ78dkTtfAUS4078kYpEl81TnT/5BuQBOKdThJVeRnywGlyRhHPwTIJysrJlLF61+Q2PBQtb0ZJKcbHKzzFAkqmBA+VnnosSS/fVUob/tyqHvaGWgmSwBeeYvAUC3nuwVNMMPxP9TRMUOwNFV/mwRhUUrYUTyQlTJUyqeeeV8OitBlXvvAUq6VkgqeY87zYsjIy43tmI4WYO3Nifv/VPx9iCyXcGVXHEweeYo6TV7JnUNBEzOFfZm3EHDA8xRwtjifNKbDxpJcMUieSuRLEUdRYXyzapTB4D3sVlckspnDyTsNanCur5POa65YTj1KFSo8uYfdJq7yC8rOiOnr3SXiKBZrd6Q/NPQd54DUNHFSKOcsnxbBd9jOnX1u77TrfbK0+/Y13WmAKTzEeHFKVTKmeHfw5QghCfVOCRCVvduHqeoTVPT6qtGnCV/Au6RvfSDu7j5PJCiWefEyZTG94fGvtMSwz46n9vSGvgfX3EeNrJXt62H+j7dEknoxAvOZ8UzyveuZhFYh/we6a2h796O/i207xx7p8k+O6c0OI9t+6xw8TX3iK2aZdrL/17fmEXShXiLkPJOHfayjEtEE2310SnmKewiGmnGBZi+DuZSrYe55qTInn7coQ2q0OnmJlkqpyFzhuFB9SillKGAt4mQxzlWd8dzl4ivFlq217Dsq73nKFj+ipx5e9icsy+cYAqbtPqoBb00PR9qiTlr7H4i08xfzddit2x3XGs9VcEWVn1sKpStIyGQdPMXiKSUqtVj2v4CkGTzHHs8jKgUuKpmFRzqR6MrWsJKirZOK2BO6ysaFWktblC08xeIqx5EL2gARPMXiKeUrj2P1jgPG6mUKswkPscwcVt1PH1KcU3liSMDN44CnmZOLhKab6UTOPHXiKxZRvTDnIjP3LXugJcgSlmNVlfaVYxdxSOD6UAiPnfFohJ28Gq7JBJksJTzGXPjzFOBEvmZXkOeg87LETOg5qRVK94geeYsIyw4HvPuTOBGr/IqchpZnuioleeIrBY6nZ7oWp/bEuX3iKDVd7NPRkyuKlDlF9jT/9UCalKGdSx0dDvnU9r6JK0kB5+6aESeVVN570iS88xVJkpPAU62Y8fWBZ+x5iWrkQ3gXS8eyBpxg8xQJeWEaWy3MeEc+gSmUFV4D4u5HmxteeEgSeYma3TXe3zEL5YnlQSbvJ8mWUlved64HmnM/xXDKKOp5T85N71u6gZfGY55p3XttbL60+6de1lGcV8U73P67ojO22a8XbkPKTKduCyrcGXobwFKuOS/AU48uu6u6eFVAoeF4a7OXJWobkXk97lvT4eOtdro36pyo1esgXnmLwFIOnWESxGlE2NPUAmqzxpK4SD55ivfdYypNSde+ffBVagodefji/TuA+bs1Ctnl8qmcbvy/3aDfJ2s8zqXxVm4gK1V4/bwS4DYNHYWOFmK0zLwfJrz5X7DJZDho1U+574ZROx5YEyBKQSTPsgieNLVSR3YnC5w0rJ7zzCqZLlvKtrLcvHfCtotjLdEBpUJxOro8lpOG8jfmNZVJkziJfl5+vqGbgujwHoAz8vQtF6yM0bHneiutK5414cCV5pFnndZQdAaEHPMVUq4cHtlkWCk8xJpsOxKeQlVxrHlzlCPfDGl/+6y7vEJS++T3aD3xe2Nf38qoP/O4znPEOnmLSzTj0cOwem+rZwWewhet1M/PnPWRXnT+igPCql90wUyZveXKsxvFR5UETvkKB+8Y30s7847yYqQqEhnzretS01h7DorRJ7e/g20xZlsjXevmtER/q9t/o8U3iyQjEa843KWD3o78zbsFuktoe/Ygn0nOA+ltdvslx3bkhRPtv3eOHiW/Fg8S48HVyl2ZhQD/6b4SvVogF8lvO+leKeogtznaZFD2t4ClmJ1HcTK4zAekaubuZ3KhnjaPkcXafhKeYlQVQO6tW7ZbHdp+0FD5a4eTnPDzPIHiKGeFV0m6aAQ+u0PLJmh5ccvvIu7DqDRBshVqVBxeLd2V54SlWKqb88OcoM50Duox30i6x1R59UnyOxQf27h4tLzzFjAfegDwlkj1O6nos8eM32TeaofcMgqcYPMXq9vfY+G2qXOyVUmGAHjVcYVMqmnhSZJw82+ApBk8xluRIvt8intTafVJSUpY5wXGKJ87kmLRSIEXJXqU8ra8QW571cHeRsaAQczLJ8BSzl0W6GcgQH18KJqbofcuasPKtCFHq85AgS1T+OBItT1nlBD9J0VUKAwPSK/UdW6HGtCbB8lbv1ghPsZjyjUv/1O6XvKc53MvdLLnQ09YeWbLnmKdS0HPQ6v+mf/HdNMXdMrmySt0T7OJJy7adpKZXH/MH5/SuA1VvPBSdYeDVx5WZ8/HnDbeU+FA9nq3bgBuAhP5iyeBDyrPk+FB2jIDJoB0mU+Jdmavg8ZFfpsfxLl8ua90XnKS91Z6R3Wl59csBMijPGfeWFVOWDcFMoTWRGCuPoGCqVIzF6l+XV93jY/Wp6yHT6+NTFWKKw8D7+6jxhadYM+WXo0RpzQMR/b237dGQLzzFdIAV3v/ZPaiu8quN41u736r0hvX81Ov7WzfnF8rrPQ70sb/r4nTVHgO8f2YJMevFxn3PsH+PK8SuOKiY+OXL6UTPoArPHniKwVMMnmL2rnQsqVO122g+7spkBPPMUi/bkkea/oJ8Xp4kqvLgsneTTfPgKrOfubRG3oUPnmKWR5vHyVYaed5j8BTLk0x+vzcDygwXpgBju+3qGxpffh3y1MtufPz+514XnmJ8GUpT5UiCx4e3rK3CW6O2Jwp72uPLGEbCY0k/fDvrFizlWgLflJnYxp4+veLreJe0ulsnWzarl3l27YlSw6Omp/098LI7Ev2dvwyyWZqh7e8JHkBSsn6olactxRN4ijkeYTU8NlPi9dDx1Z6fWfypul/1Sklal2+NeN239kiIJ9Lk6cDiSR/jtdTfmyvE3DRk8XvmIcaEDNaculqXZgsLvIl+W1rA3+3FK8JTzMJie/uElVWGMlMGCYCTPLicl0B4ikkg9eYVfJmdMzzsliw9uAIDSiWyi/bjii3vNGzEcWWVfF51vnx5pyd0MqcuBYbC7pNWAODj2V5eGhzPYWFMkZ2rXR9jYiYKpewsoh2fwl8ojgsKdeRx5RQ/6BEYPC88xYYi3sFTTBq9qcqnwAxgcGIwMAvqHd+rmcXIeV0UrXuc6Av0kq8wpds3vrx+8nNl/lcp+VhxuLjspBfHw1NsRDz0ehUfAuPTiwtSMjq1v8NTzNutt02+8BRzkk5CvxTvB4n9N4VvXaWYviG0fr9NfT4ZtXhSUynWL75OrnOgnmKlQqzyQaH8sFCIucbL7PfFV7xeKT1szyXPg8dTrDhKB2e3P8FCy9v1J7YbW3jXS3+3Qb+8xTJDa1kLnyHjL/HlxLfjGeTtvmd/bjxVirdsawIOnmKW0iPGp75nEDzFJCWNvFsjS+4FdoEsYqmzLFHafbKW8g2eYk12n9TLUf0J/YT4xJfxtRjv5N1cwx5csuehr+ji8dmL95L3X6kEczy9HCWeFJBjHoFV8dtSmKnsmqyQVMuX3YeGkEcZq085/vi9fWAzfynKpNSZ3h55ACV7nNT1WIKnWCNPlGSPpbrtAY8arz3KnE4bigLw7W1/H1W+8BSDpxh7kEm+345qf++D55X0PAdPMUdJWeN58cylJhHgKtyF31VCLJw9W/zZYpdJ39PK+U7IM8uShJnBU7wsOO/Y/JSh85WCEkepoo2uKz2QzAV8zyDbc8nzQLIv53sK8Wc4vryUJxtZ/XyhiveXgHKiBOB9br9jlZIfS+Al4ita2G5Q71cHQNeeQR7Q4vq2oNBkbsPSHdU/TXLTvESHgZceRDJOK1mqX/bFUVJ2G4GfLK0sy1uVs7Y90rzWEZqruv3cpLfnAeZwh6eYJ+p2xofNu1opxpefmiRRcAD7o9FRnvkdy4/PTvmY8s1a/h6LTyFJr9Bf4CkWHtF8PAe2C3a6AzzFBjqzGEo68vtFQOjmKR+igrRUpViZ5bBNSgai/BIUaIHixZUgNWe64SnmKLjqKBuCndb0+KbKjqiyLrX/WoNP/cL6G/p7RMGHeCJOHoVuz3X7O48/2Tm7ju91xm/CBXs+PhrG67qebfz4ittNvfutEP96zgueYr31EKzg20ghVpE5W/xZrRBzXurgKZYr54K71TlKG18JwpZnWbsVaokNWzYnKNTKJE2pfKj2uuHr5UTvnB557HDvKePd4+zuxpQe/OZS5d1j10dQlsTqU+HBVb68Wgoo2xOLJ+9SlSDV5zU5VniK+R5R9nJPO3kdVopWeaRVeB5Kyrea8Y57S9lKPWfXS6WcbaIUK/qTvItmUFmVh5cqD67quMMfPsykRtVujcJ9IxDvdJZXjE8epxrxjhn7+0pTsz686rrebpqqP8BTrE2lWA2Pj556LEkv31VKG778ST1dD7VyryUPIHiKdekBVMOjpqf9nWUKxH4b8AbMvzbo/t5Hj5pW+nuCYs96+R8035T43lI8GTrPq2FRMo0rX3iK1VKeivEnIZ6EJve8JSb96O99jNdZPMkUYgnKsPz9K5PBFEsmwz+FQswoElI9djyhj6gUq9oFTk8M2TPlsrJKUEw0UIr5ig3fdMlSgpRZEUeJZHlwOVPKFcoqJR2yeLstY77uSTQCwgOWPBCamb8EylIyvZzO2ViB72rpV59ZQwWUb5aySpBShQRXUaWYWS4brI9V3piyqjiYJ13E0cLqk6JQ0z2/MFiXJEGs/8NTjG0s4I0I1UDWP+ag2nHHHlep8Y6Pcp4sDRU8eF7nAz+OBiSUvLvYgcwPa5YQ004uSruD6qSbSJh/3erG8gfN69PfeAdPMSnKpSoPAjPewYnwwCNI32Zuo1P8NozWPU706XvJV5hi7xtfXr+Kh82yPKkKBJ4s6KEnU1T5lNrfh0UJktrfwbeZsiGRr9Xfe9h/o/Eqtf9GxnHf4kkDvimeVz3zWApwq7wfjli8TuFbV4nXs/ZI7e8jFq+HlS/HKCX7W9vNV1CKNVKIlW9zPGNbSA8WX/76crmOrVyBp5idJHF21dNKDE+pJCkSVE5EUk4waUyVcqjSI83LBBdJoJhSTGzvCo8p6zIhjzQruVqtFKs6HzzFAh5pIeVbRNGikx5cDR7zVIKnmOOpxjwJC54Bj7TQcnFnnMY8FG3+ngWjf33J8xCeYqXS1/d8rFK+VXtCwlOMv0zX3X2yhkdEnd2dsvG1SVmmlu8obc6wKk+dge12mOrZ5niguc8HdZUaTY8vZ25ZkixFocRzakOtxEttjx7196xd9Photb/3Q0mQokwaIr5SMjeoTIj191HlC08xeIqx7Efy/XZU+zs8xXrT31u8H56ReYgxtYC1DNfPdyUoxA7SZ/OUBhVzfb7HFpdQlJIDM3jgKebQ9E2BIvxtpRMXmhSU1ecBgYla/ens+scu6Qmp+IlkJZ2VGI7WxzlftLzVyirbg6tYBlYhnEn6XCu/4CkmeQra7ed5lLnBQlBK+h2cxQftEchzUPwLTof3uht/6XMUd2U4qugg/niqHq+WkrRpvNPVh6cYE66FApg7vOPxrnyX5vGR36es8Nd+vLM2dOky3lm1H7jHkjvYY8qnYZmJ5TP5wgy9lFRwn2vEh6JY/evyqnv8GPCtetgceH8fNb58Jj0re+SnqfIgqqwLjLdKnLq8bHz2TZmUGh/qegalKiLV9dHfa3roNeRb1/Oqtf4+avGkT3zhKZYiI2U7WSXE9iyk1I3vrcefHvb33FQ//SeaEFt0xUHFDDqD4CuHnOV06viYt49eTlTlsePvBuYosUJKpFLJJCuhfC8c7nVjPHY8bx/+Mi14e8FTLNXbhyvl4CnmKt64ZxY8xeApZu8OypRn7GYGTzFzH/J3vTRJe7OK1vceNPebCm82S8lbHe+4l5zxSAvspukldZ2NQgRPw/xWbyltqpRZjqIi/3I3Sq66yq+mxyd4qPTUY0l6+YanmK2olLxBIjO9roKGdUdvxyVLCZbq2eZ4dA1MuZfQf736Cf3L2nFIvexUKZOa8uXvDymKPWkZzMCUe330qGnMl8eTBIXqUPFNUe6l9vcWlSDWS33NeJ3c34dFyTSufOEpBk8x6Xm0i/7OFWIJebFoQmzxZ7VCzJ0KZcvuRAsk5iHjrO4qHuK5yZeRQlh/liogeOxYh/lSJ/9y9he8rzNhhvnMSgqyP3Ms5ZXYKVM8dvzDHQ8usUTlu1Dx9f567JhmEK4brY/QsCWnVAWIWWZa5cHFl4XCU0yUGuUDkSs0xbhRCm6Ukbs8fL11nGWSJhSMlJQr0OqOYtE2fJfbnSmDwtV1dm2s8jK0S+aEH3mgO3+tindl+AgJHoV4Z0WDQLzj57XR20pJWUka3v7Xj8+C8jLmoego35rVp7/xDp5i0gBOVT4FZgCDE4OBmc2+KUEiM5YuiqhHj/4Cf9hLmeztJV9BAdc3vpxH6MYQegiuOL5nnjNO+0WVIKn9vYcz43mRU8+f2t8b9t+642Oy8rWSmzXiQ12+0eNT+29kHPctniT2X843xfOqL/GExbPK++GIxesUvnWVST1rj9T+nhpPA/cL77mhrpJUSkZX3T9rKvf6xZdjlJL9bXqKdaUQc8dch2jR5cUuk852ZuwlWlBWqcFQtfteMRYcjx1pdze+Gs/xuoh57IQVasZ4PbgbG/dc0oPbSYrxl8O0+tj19T1rmHqxQvmm1w/BU6xqd0m7f0meY+6Ea8wzy1uGyfurkOONna/ag8vf1VJs79KjDp5irmKhXnxwdkNMik9GweMpWbmXW7ncE55i3m6NPHnWQw/F+p6D7sy9E0/KJHLRb7L7o3V7cuI3PMWkmb8BewAle5w4yjb+DBpV0GyyA/PAlDMpyo4BewBZSkcFOcrXSZ4OPV/lYSe+nEd2WfUUSV0cX76zJSiUov19WJQzA44n3LPNSm658YPPko9z/x1wPGnkoTdq8XpI4klqf0/y8EQ8qaUUkzw8K+P7JOJreYg5kwxCviuuELvioDIXFlMaVM3dSbuXhZUT0supc/amHkRc2WKdskvlBBcs5MFBOJ+lnHC+kFSfMGHPM8nxzJKVIJJ0r7iGLzwRlCCsOIVHF0v9CvWxEsN+ge3WsAqgv1lVXniKVXTnqEdaqZFSD92eB5gnyBGUYl4BTIvDU0zBEZWxifHOGQbOgHEUAX78icVve+ImPp79+G0FBGfX2/j56sUHfa1URSlTDjKO5Vn4Ows8xeypy+gEfKqSKTBz2jclQa9mboWZWGFC34yOtnlFpp7HkW/Vw2brHifjzheeYs12k+xjPEF/D0vmase3msqZukomHn+yduv6/jksyqTU/t4nvvAUS5GRNvcIa+Khp/P7XT3/tNjf214yueiKQiFmT7zBUywDYiuGwl5lKbs1el5lMeVExMusNH7X5XSScZUeO4I3muWF4ykiEnZj44o7SQlSSiwEJYbevc/J6vFlm9X1qVKSSbt+hr17imJKnla+ossIC1M90qrOa3Ks8BSDpxg8xWTFlomjqV6GfLksPMXgKcaUVI4i3Xi1sae9qmxIbQMAACAASURBVJnx8vupnlfDMnPbhWeHpNDi2YYUXnWPl5ZdVCrLlJEwPMXYy3qFUiyqEAt4A+bf60YZ2tRz0PGOCyrrIgq7urunetdp4qGXoNhL7u9jFk/61h6sw0fjSKryNkXJ1bS/txSvh44vPMVqKcXE+JMQT5Ljez/iScsekG0nxBZrhVilsspMuad67Hjz+qJyosrbRysubGWQo2OSpE6esGH6+5bRDjtmf15Lz//4QHrsLtNDgvVxlk9yvUJ5Afs/xSFcLW15HLEPwkKLYH240sG6UGD3MsNfvq6vnKhQYgSVb76JU+eQ62mvOXNoM1pLLy78XVr+6zNo2nv/ml69JdFLD7yOlv5Yt2vR4Tp/NJ9eu//riOhheu7Lb6Gn6ZO0++nvoldRdvy+9ORPndqGO2CBnyX74CkGT7H6Xob2OEiNd2J8KJWkvmSpOu6YdvPjaGCcsnBpTzZ3qYz17guCkhSeYqybeXco577Al+FW3Qj015jyrUpF4L2cpkwu8pfZNma6IzPMwYlBZ1lR8DQtziyyd/k8yZriiVKWi738VLaJwDfl+NY8luq2R6/48nJUAJCSaSm8op5JDoe6x7fWHv3gWzF1z/km9feG/Rd80+KJ1d8bxutWxkegX456vB7K/s4arJKvMI5rK+Waelg1iNcp8aSuEq9fnld9f96I3Je9jxOfT4aVLy++lOzvxlOsfkJsmXp6cykXv2sPMV+BY2UXeuAp9iGa+dG/o223ykqxhp5fsD89eleh/tv5hAdo2l7bqwI/SKsv+wN6slRCaeWW41GmPt/xXffRbuq7G+6ZTg/fQrT7+3lC7AB67K6iVTwPIq1UGglPsTNojzPOp61zftnPQ7T280fRU4rD9u/8Fe084zV5EvCFO2bRk7/0jbR58sj34OF8LqU9PnB8nqTKrrPuX46mlYrfzu9+hLbbQRVh40J65isn0drOp2jGme+mV9FD9NKz+9KrdlDJsc71tNf/zJJlRPTsN+m3//Y3lF/3kOtoz+zvGx+ml+h19Kot19KLP5tNT90T9lyr7xkU8ODiSsBS2fYPtNt7jyvqu/FntOZr76N1Yn8x1nulskw8X4pHHzzFPM9BNh51bqlUq2dt4yg84Clmq6fjHo5VHmn2ZEVdD0XpflLlweXtOhf16KqI34HdGqs9+uApZsZTP2YKq2beI8qLujPd/H6e5HECT7FaM9fdtIe7bAOeYt59zdpQiSeb8sdYQSFQ23Ombn8fdHyoq7TpUTyBp5jqf2zWbGJTb/pvlfK0q/4OTzHbDScxnqS0R7KHJ+JJ1/dba7KubnwctuNrxOszHndUH674wP496iG26Ipsl0m2u1sND67KyYmQZ1YpcPiwnRD7z/1pyc+JOm+8iQ5885G0eX7yB2n1Px5JT+qXX3bBkFJsp3c/QLvtmSWCiDb8ejo9civRdC8hlp/QKr7sweUnkfSXfAss4Xw99RQ7k2aczhNiRJuWXkKPfOtLeRGn/vmvaCedELv9EHpyUdxjx97Vj9fnU7TnB3lC7E9oVcbvTfNp5gH7FkiyZNi/nkRrFCCjFCN66f59aOlPOkSHXGclxB698a/LNjBKsUJJ9mR2vG4mX2DDNoKQe6FnkO+0t/8rr+/f027v4wmx99JzVnJGGW1Lly4FebKSxr2u6U8BZYnmqZdxagN399re5YTr2z1eSfSKYAhPsWqgfnxwjo/GO67sgqeYTaOY3Kj6MR9XKFmt+0MsfjjJ9qT4wKa6WvBQ5Bu+lPejUPUiyliL3cA9ltyWdGY4BzLTnaKc0eWOKXngKdZbT6aGHjXZA4wWG1Y0t2f6E52AH7f+C0+x3vbfusoc9PfetkdDvk08lrJbyKSLJ33iC0+xFBnp5PIUa64Qk3RrHaMQ85QtzvIz9pDte2bpGFBmA8qXbNsLx+z+SBMfoplnc4XYfvToXR+mvT/C/vafB9Cjd/oZ65gSRM90F0kRRyH2owPosbull1NhN01JgRLx9vKUZ9qTyuHbvafYmY5CLIvED9HaK+fSyk6HLIXY7bNo6SJHgcSkNjGlGHUupT1dhdjEJ/0kGfceG2lPsQSFmKNY5Mm7qt1X7X0J4Cnm7s5XKMHsGQvZ043va1En7rjKInn3yXJ8uspAKcmtyhve9TZ190nTH/z4EFbGuvFOHM8qbgXjk7eroqpoQrzTCgbjRVnlOejwdpRgnLtOEgXr40jOTM7IH1fmvPAUE18+hnr3vgQPFW9ZW5VnEsuWVM10N/UMkpYFjDrfFGVSU17wFHOUXgnKr572d5bQTlHsDVV/b9mjphfxwervCR5AQ8U3xVMrIV6nxJO6ytPG8Se1vw+Lkmlc+cJTrJZSTOzvCfGEz1cO3EOvy3hdKsTk/Jadne5QgkLs9da6r2w3QevUvhSLjUZubCwpLPRLlSX6VsofRyG2YH/aeOgKmrpT8fGGX+1GD91izrn7aStoau4Dtoaef+wp2nav/coPX3nsE3T/N7+Q/77T8bZC7OFbnYTY4yto2z3Zdx+/iB648YvluTqdf6KZHzuRypWIeWFuo6e+cDw9MzFBOx53H+2qFGgb75lBS/5DffXoH9EBry/Ou+mJi+lp+ijtskehVNv4xO20xR5HFEsFs5/VX6MHrv0rpdC5jPb+/06gLV18WXLrn99MKywpGj/oTJpxxvm0TVbQDXfQC+sPp62nEm2897X02AKiHf6cLZnMFWJEE3N/SPseqBRd/FTPfoMe/tq5RU5H9OByFGJf/CZtMe9vaOu80GvphYWH0vLFqqPMup5em3uIFcsiH10xm/bOVGSZguwuoh34ZzcSzTgjW1op/2xa9kl6/LtX5R++5u1309TpBU/9k3mMLbstK/BptOsp/zv3Kcu9yK5+Kz2jDtrp2Adp23z17Vp68b9/j17c8y7awTlP3mbLP0VLb7maOvQPRh3mFGvT8kvpyVuvJqJ5tMuJ59JWTqNlny+b/5X8W1OO/m/afhov7zracOfv09P3qpMGxlWRDJK8v/T3iqcjPk6tYpbndY4LKE/8ZEagMUrBjRAfrPIKyeaK6ujdWiuLV/RMu96xLzCBkMdHr79koMvTtRTv9DWd5gh7Hoaa3ekPXrWD8aEogS+8sitYWxkLTzHr/hdUfJacAsq3MocLTzHfQkLLfJxY1DdlWXSK3y5YXc+kuse35mGlix2oX9/48nIE7jfZn6VkRMXh4stEL45vrT1iSsS6SqOmx6f2d3Vc3f5b9/jJytfq7ylikF61R2p8iIzjvsWTxP7L+aZ4XvXMwyrALViN1PboRzxJjNcpfIfV8yp4m+wH3xQle2p/r6nc61l/r1BYS8n+Op5itRVizy3LpuTN0wVfTkEd+uXlxS6T5a6KjT2Q2O58+uWVe7mUL/FaIfBh2ocrxB5bQdvutX/eFV957O/o3q9/wbIIMgkxInrmBrrnqo/RzlnyS/uF/XoaPXxrhzIPMe0/li2ZfPiWCdp93nJlql98995//Tjt+K77zdLKe3anR26doM7v3Uj7/VGxXHPDPbvTkvkdmnrcveq4B+nZK95Eyw/7RnkMPfM1uu+ac/Jy7nbKUnWNB2nNZ99MG4/9TZkQow2308ovHk+r/+RHtP/ri4RUljR76P/+H6KJT9PeH3kjvfC5N9NTeTOcSXt84IIi0UUP0Zp/zv7urvHN2pMpxDbcQat+TrTjkYfTZtn/v3wikZMQW7qIqDP3h/S63e6ih79+bjEj+btfo5mHH66SV9+gR75+rhJSuLuxXWqpwV54clfaevci2fPSfTPpiR8zRcYh19Hec9Q5eezMEmJ3E+3APMSKJZMmm5L1w52Oe4im5J5kD9FzX34rraIJ2vm4h4u/bVxIq685hdZ1PknTTyuM97Ok2RPfv5q2+3/uKhNmLz24Hy37adYf/4Gmvb84jtbcSI/ffB5t99Y76TX0+Tz5lXfTI75Pe+6XmfpnSbFLaen3r8q/5y6ZXKeVfq//V9r9jf8zZ6YTZFm5swTYdvQFenL+V2jHd95H22RJuDU30dJvn0edI75Lu7+uuMbLDx9ITy2Ep1iRrBF2B7UUSQFllU7a881wdfaH3WRjSlJPySfstst3XxV3k2XKKytg8XhXljdVKaYGjqSUK+Oz76FoX9+38oCnGOcf6H/l8mF4isFTTLjv1va8GjWPmgF6AJUz3uzBIUWhxJ8zhlqJF9j1sK4Spo3jy5e+NhQFw6KcGSK+Vcoy16N4bPtv1h4DjCfc4y25v49avGYbvOSv+Y5SphdKvKbxJ4vvSR6eiCe1lGK1PfTGiO9pj9siAye/5a44UQoxV3Jifs9M9fMfZyI7TSlmInnEAsaTKnTow2zJJLsjPH0D/fqqs9XLsnmpm3E6U4j9Z2bA3yH6vX8r/ca0Smynd9/vJcksU/0fHUC/vYuo84YbaX+V/Hrl8U/QAzf+C01/35NlUuvZy/+IluVYmGIsT4A9SHt96EKlzLqdnvrCu+kZ+oD52+qv0f1fPYd2PO5eoxD7zR706A+yWPWPNPOjJxZqsNVfpweuPcfellJj+OP/pP1/p0icbbx3T/rtDySph60QW/XlBbSt8hTbeO9etPY1vzam+rcdQk8u9sSD+fl3ec+j9BqVgFr7hT+mlexd3OSqeELMtNWmJ/+BHv1O4VmW9Zf8CrNusBRiS775v8vuNXGIox5jHmL5QX90K+29f1HvfIfJn0wQHawM91Xy6/HvXZVfxijG1tKL/zWbnqJraY//USjTNi37FD3x/auIDrqm/NtLD+5Py27Tyqri3+JnHu1yklKXbfwZPXvDqbSO/p6mvU8l0jJT/RveS+vyw5kyLDfbZ95iegAc/l2asW+W/FqbK8JWZYqwiffTzicoRdnGn9Hab7yfngsqnNRwjAwo2yPNG77ieObPXb6ypZSswFOskbLKoivEOz2wuMTKPLyY5YZm9YzdXnV22/Ulho2VYvzhnRVIVr45B7BilPGh4nzWo1y0/+trBQaScD8zgUi43/HcRxnPpAqr8Wk70YrtXa8+zgYHeoCGqhdTkvLOA08xZxPJtmd64Sk2lB5A8BRTUaBOf8+Ojfw0VXZElV/6uhWKAq9ourxMatA3ZVKgvG4Za5enprJj4PG9Tv/K4Az6+IZ84SmWGE/6xBeeYiky0vH2FDvjCXvFRt5Dw/muzsTzapfJQOasUIhxb69+eexwhZh9B8mWSz74fdtrZvd5ejnlGnpee4u9gRnwP3MD/ebqv6Qd331/hUJsLT2fe4gRTcy+kQ54kzLvf+ZrdO+/TtA+f/meYqnkhttoxZXvotW5YuSD9NqzWALs8+8iKpdNrqX1PzmQHqcbad8/PCJXluXLKH/QoanH/MYsrfzNHrTkP7L6XEZ7f0QlxDLV2L+cQM8o757dTn6ctp/qP4jkCbEfMmVD2Y7ZLpMXFLtMZqqwL51Azx61gPbNEmkb7qC1qw6m1zBT/aW/1MtbP017ffh4eYmmSoj5nj2X0h4flL6T7WB5KC3/FVP6zGIKsWe/SUu+8b+L/pW9ZB5yPe1lLZn8a/b2/0mzfPLZG+nRG7PvdWi7t99NO6oljkWSTL3M/sGt9Nr9C9XVSw/sR0/+dB7tdspfF8smNy6kZ689hehtd6vlkcUyyqI9J6hz8LU04/cLlZf1kyXErj+VnhMUYmuz7x10TakOozX/Rku/fX5xPqZ02uGd96klmg/T+mvfTquVsmyHP7u3UI1R9vc/pdWq3eEpZtbpyt5r8BQTPdUSlGLaQxGeYvAUE3ejKzsGf67iy3CGbfehgALE89KQXo7hKWbncCUlQQ2+KcqDxp4+NdtPWnYR9Uapqn+q0qjp+Ej1AOLliOz+Bk8xQRLteLF5Soph7O8Jir3k/j4sSpDU/h44TorvPY0/7K0gGkdSPNWGJZ6MGl94itVSik1GT7HT1S6TEWWYfv51FGLOQwBN0KLLs10mnZnw/DDHs8fzjtHfsaewwxPXTIGSx5AP095n/x1NyTNQa+j5BZcTHaEN9R+g1Z/+A1rKLBE8hdidROQkxO65+i9p51SF2O/dSPuXCbFsGSU5CbFM+ZVh+CDt+eELadu8nA9SphxbPvub5bLJVx6/iJ6ms1Xy60Faky2rJPIUYoXXGFOI5Qmx42n1Yd+gff9A+Ytlf/s/J9BqRyGWqcuMIkPz/oDlIZYlxFazZZSbNqylzbbKljWupRduO4SWLiba4Z3aV0ztSPntL9GuJ/6WXpMn4h4irhArWzePSZfSXh9iu0x+8S56td51cuMd9PTVJ9FanfQKKMTy87kKsUw9ppQgO79LLYvMlkp+6S20SlVz+z/9hVkKqRNi2bn+0CTE8mWT37uKtnub9hnLVGOfJzpMKb/W3EiP3fQ3eRGMpxhRtrRy+W2npSnEsi8f9FUrIfbEt84rB45O5uz45/erxJef3Cz+UiTKno3sase9veAp5sSn/FcnPgUVd2rk2P+YE5bfc+JYy/GOR0tWfHiKteaR5nSA4K/2fcgdpbKHonR/LP5mK9/CZnmmmznSNec2ypWf8n3ZLnGpdA2c1j6aJ7tSJheF462XMZdeqrIjoBAICgcCqpXayoteeywpHnU9k+oeH1XaNOErNGzf+Op+FFEnleVJVSC00N9Dt/H8723390ErZ6SX+yoA4NtMGRlpZz4c8mHJlsWl9MfWj28ST4SC9i2eNOCb4nnVM4+lQPyrvB+OWLxO4dtUeTqw/j5i8XpY+fppKf0g5T6w+Y+zlkJMOhF/EZigzkTMQ+wzv1MoXITdvmSPnUIRo77AFD6Oskx7LoV2N6MP0T5nf0IlmtbQcwv2o0fpZvqduUq1teGntPxzx9EqpYSwFWL706NCQkxSiD10ywTNKD3E1tLz/7l/vsvkxO9xhdgN9JuvEL3u45JC7AP02rP+tlwiueLz76LV9EHa68NKNfbM1+hZOrFYask8xaYec2+SQmzLU7QybC2t/+lB9MQvJogyrzG9ZPI3mUJM4+ZKsTNoxpnKa0wrxLJ2nPtD2k99t+g9KiG26FLa6yxl3p8df9WJtIY6tMuJj9oJsTLTyifcuELsIVr3xT+hlW/6D9pHG/Q/m/mPFYquicxDrPQl+yY98o1zy/7SmeUrxHKF1Zvms6WS+9DSHxdvd7lC7G13047ar+yBfWnpT1T/sxRi+9KTmWfYwWbZ5EsP3Ei0f7HssfQU48ow5Sk2MTGPdj2ZLZm8/lRa1/GXTK7N+rGrEPvW+TTheONZCrFr3q6SqsWzc3fjydklNOTBVXogsVhS5gDMsqy83EzZpl/u3b/Lu8S2UR97Qle3t6u4M3wdzyzRo8tZbljTgwueYtzTzfeE9DzKWNKwCBuOR5rlERfv/1ZzCfcj3yMt7EHn7aapkleh/h3sf/AUCygvBjkz3vJMN1/Gm+Rx4iiD+GNa1PNq1DxqBugBBE8xOxlSJkfc/sce+lOUM7U9Z+r292FRJqUqc3oUT7iHlZTMdRUdyf19VPnCU8xKburxHFQupvbfukrVIervSffbUe3vjkK1qdKxqWdbsofeCPPtzkPMz6D9UinEvAlm5w/te4qdlXuIGYXYfrTk50QzTn+q3GlSm+tnLzf53/UukwsyDzFZIZZ5iBlT/Wn08C3ETPXX0PM/OpB+e1dmoP9vjkLs4zT9fcuMh9hnCg8xon+iff5S7TqZJby++vEiF3j0j+nAg8xuldmR2XLJR9SukztxDzG1jNJTiH3xeNry1CfUUsmHaM3n3kQrsk78xwtof7VjZbZk0lKIlYoCSSGWfci8xcqE2MG0dNE/0l5nqWWPq7NdJf8qr4elEPv8H9NKUWnjKsQyr7Ezafr7/6ZYspklne6fSY//iIhmXW9M9Z/9Bi35hjLOz4KBoxDL/MU69CmacabaaTLbldL1FTvkOtpLGfGbXScn6DVv18qxtfTiz2bTinuKcux0rDbl16DYrpPMUyz3GbvlKuqQoxDLEmKCr9hzeVCaR7u8x3iBZR5i69RlivExQZ0jvqc8xIhefuhAWnGHM1PGklPWJ0GFU3FUnoSu+IGnmE7qJ3hwmc1vDVGejXF28SwFs16DOV93cpD24Xb7lb+JCjV7uTjLUcsXlIRJSuEr7O+r+pPbmZzyMcuy4q5hz7S421fK9WHX8BRb8fNZd6to/y8Do+AhIHiGRT26mPUCPMXsmbroBHyqcka3Wez4YZmJDZTXHUrSTGwryrpUXl6BIu03Bnyrbo7wWOrCQy+i2su4N1UeRJWOTfq7Li8bcH1TJqXGh7pK1VRFpLo++nvN/t6QLzzFdIeLKHn6xBeeYimy//rxum58bz3+VDyfnM49xOooxAIzl7/UCjHLk6YfnmIfon0+5ijE7syuezntf+5JhZdXZo/1q13poe93KN9lcqfsL5mH2P558qzzRttDLFsy6SbEHrqFPIXYb+/uEGUeYm/WHmKZQuzjltH+hnum0yNq18rd9syWHhbLJXNHtlxRdxm97mPKDywvabFccpl6mZ56rK0Qe2R+4SFWmuqrJZN0jNmNcuNv9qQlPziT9ix3mSTa+Js9lIeY9gDTSoszaA9LIXZ8vgwv7xLaSywvV6EQe2LRGbSHMt3Pl0deeRStzHaZPELvCFksmXxKKyIspZivEMuPO/QGowbLrrPwUFo2cb2oEMuVP85yyke/+de007sfpu30rpLZUkk+mJQSsVxOme1Uec3JtI4+RbufbnaZ1Eb7+eFMOZZX/9kb6bGb/0Z16E/S9HnaLH8hPXv9e2ntkd+nvdQuk5R7iGW7WHZox794QHmBraUNP38jPXWPMuQ/4nvWrpRP3nJ13h+mvEXtMnkr0S4nqqQZPUzPf/Vt9Kx+mT/iuzRjz5W5qf46vpurTqbx5WNcYSntxsiSOvHdGm0pj508c5RiZfbHVXyq33nSRyWRqpRvWjnEd/vwd2t0bBBD52W7NfKH8LI+niLJSZKI5+UCmGKmLUUpllYftjzPO699XWs3S9Yf7LBtvLC8+sNTTGw3w4nFT4uvVjybAcWXN7qKRSX1NP8kKD/NsPa9zHi764XxwfEcig9Cfcx5jUdfMRr4MqfALopW8qbq+GGZWUzwqOmpx5L08l3lBTSGnm0pyiR4igXGX0L/tW4ECcqDnvZ3ln2MKiLd5X6Djif85dxV1sFTzPaa7FV8T+3vLSuZGsef1P7eK151lWLjyheeYvAUc+4fpz0mrGAIPdd2KOoh9svPZB5i9suuNdnmKBjSlGI6U8dfQtwpPKUQe7VKci3Yjx7JklxEtPOJD5Yqr8JfbD/aeKhWjmW/BxRiV32Mdjr+gSSFWLZDpTHVv4Hu/YpSfnUyRZhaOqmLnJvsa08x8/I+7b16V0q1XPKrHy89sXbkCbFcIZadzEmIffF4eqZDNO0UrRIrEljrn1hB2+xRqM+0Qsx5tadOpgQrE2K306ovnUirS8Sfptf+v2p5ZJ4QyxRiGVm2bDLPNt5BL6w/nLbWHmKfP4pWirvAXUp7fkib6heJs1VKgbLLCY+qhFZ2wodo3cKnaNs5KsnGFWLZeWfZu0wuuXdPsyOl2z2y3SKf/CQ99t0v55+85k9/UZrr60NLk/3sD6VE5ZO0+2kq6aWXS2oj/uw4phLLz7NmIb249Rxjxn+9Vn2x3SfVBTct/xQ9ectXbKUYK/em5ZfSk7denf+FK8WsqmW7U379feUuk5WeQcJANMuVBWD5hYsBy8epd5qihPZxQYWaOi5PNnmb6ZlTK/5ifDDhwFvHWS7XDlRHK5Eqi1e7Pqa/iMpYlhQskxQsp2gX1S5ZqociH8+s+PAUg6dY0TWYklQvGxbCQXg32WpBqToVf7hImVwUjm9F+RSYAQxODAZUK31TgkQlcnaIaN3jRJ8+pqwLHBf5c3AXuL7x5QUM3RhCL30Vx/fFA6hKmVS3PYZFuZfa31uIJ1XNN9k928pmgKdY0U1Sx0di/+V8Uzyv+hJP2ICovB8KN+JhjtcpfOsqk3rWHqnPJ6n9MXoDDnTv1POn9veayr1+8ZWEXqHx3lgh5s4Mq989hViF0qA7DyTfk0beVY4vF4p50rTpGSQlGo3nUqUnDU8icWVVFx47jgRB+tX27HFn6kIeU0FPt2JZlPbY8XYlY0IDScHg8UlVTugxGfIMYo7yVf2l8OhyljmJyiqlCGnqwcWVXdwzyfHM87yKLGVV0TG6G0/wFPM8q3T/LZVkbcYHaRljLD7Z8cP2wNJJS5a8dD24gkoxdUOt6ZHme3DZ6ukkDzAWP+ApZgec2HhOik8lXyE+BJSk5erPSLwr24u/dIoKj2GZ6U6dGW9ZSQBPsQolITzF0nfrTO2/Q+gBVL6zJex6iHjCcjOR3UBTlJTu+8TY8oWnGDzFWPYje0CCp5jtciI9n8FTzDyfaIVYIL/FV/LkGY6J57NFfmzKuQyuRUb5l595vfqYmcaInjT21E2aUsx8J2IB40lPWvHYYUX2lSC2h02T+tiJTHt5lOex41jmSJ+Xfb+OZ4+uY7LHTvkFq0Gd1TjKMyhsimRZFJX9Kww8xYPI4hmtjwfU7uZOg8eUVd4ywsgukOXubjJOk1zkL7HS7CdTgtgNIlshmeauloDAUwyeYt4At2ZU7f7jDzf/czHeiYpSvituQFrnSP7ajw98YFoSRRMnrHBVShyd9bvs9siT90nxwXnYc8Jj3XhnlGKsPgHpZCzeWX2jdc8HN9ClKpnKt/Dx97xqRVmXyqtue6TORAeuH7lcurIj9fw1Z7oH3t9HjS8fjgF1Jm/zpsoOeIopirH+gf7ebHfPHscTeIr1tv/W5QtPsRTZ/2h7ip3+uOpz7gOV/LvZZbLCQ6xcPiXNMDvKoEF57FiePRUeO76UyvUEcnZDY1zK5VvlhJ2tAJE5MeWbpNjgy9cC5/U9ldjuaWo5q+8Z5HqKuV44XHliPOHMroHm+OL6NTx2hHpYXjgqu2Zw+PUpj0++rjkwKQ4SSQAAIABJREFUphSzJthUctHbVdHySBN2q/N2l3M8n5zdJe36hL2CbG+fgFIMnmJMF2gCkNzuasMBbxxLu946SRJ4ijmbBTvjVC+rlXaLdHcpZS+Z5eRCUhyNKSUdZV6SkrQ63hVKqRrxrszp+XECnmJcETEsyrIED5WeeixJy+bgKWZLuCUvp4jSr6kHkPVszJf1VXnoOes2+qqkTOi/8BRrafdbeIoVt/lR6O8tK4GbxpNQ8td5/xu8krRlT7y6yqSe84Wn2KT3FKvvIaYVYpI8hYxCrPyYeQaFlGJ57FTH6eVJLXvseBPf5R8cz57gdXXiMKZ8k6fYrct50h3zh6BnEA+OknDKksD50gH/vEyBFlAa5H/2pVu+UKQ40JYgBX+Vr1umFthLryyt0Ekf/alwoWh9hL5rKatSFCDq+mGTpxJfaQRvp2WKQrjKs4hSxHDiydXq+gQ9g7x+qJOa0kBl/R+eYhXDgimDEuIdPMVsfUep7KqId+XtQh5ATnJKSlranm/WaB/SeGc2sayOd05tw7vJsngHTzE3fgZUK33zUEn07NDFhqeYIhFTwthCwSLyVPyUp0tV0PDkWMpkesPjo8qnAIe+9d+yY7rAbdicb4oHUM88ZwLlDXanMeVr9fce9t9ovErly9tNGMd96++J8Xoo+zvjNhL9PTFep8STpsrTaP914kn0+NT+3uT+ViEdbzw+Uvt76n2zLq+6xzvldXL11mPA6Y9VPxM4n0YVYr/4p98pV++Ju1vBU4xNbMJTjDuriwowpqxKUb55SjF4iqldTAO7P3IlTi880kLKt4DSzigO7Qnb7j3SnPNFPPGKpIvj6QVPMbLbh/ERPQfhKeZ5/5XxzFGyObuGyp6PCcrYQLyzlLwqu5aqjIWnWMtKAniKwVOscnfWQSsje9Tfs36vXw6tZG54F69CacRf2iVl5KB5DaFnm5TMdRU25e/jyheeYvAUY9kPeIqZ+JsSH3i8rnt8ZXwf4ng9r/Yuk8uyZ3xb2cJ+zz3E3M8zOMJuX55Ahf2hiQdXZWrPMbWxBFXF26+1y4i17E/aDS90vnKK3jlfkvLN1ED24HIeBjgv+3K+h5prEG/rb8Oea1Z9woSbeQbBU6wkWlMpVm5YAE+xcpme3Tv98dwoPsTGMxtXdjxjStJQ/JCWBVYqY6vigzt1YXeoVuIdi+tOd/Xipyt9bBYfnIcZ6/6gfglJbz0hlRMghfhtTRxFPQfLjiGb84XGsywg9jfwgKeYkShEJyQrZgDFQR87flhmYp2Z0JCiSZrprpgY9jy3wDeiZKo50w1PMbNgIO/CdcaTkwCTxm9TZUdUWRcYb5XF1+VlA66x8iJ1vEtKxzaVIOjv8BTjCsE647fueO/F8Q37LzzFVACq0949iNd143ub99tMIVaR37JuZ1kYnnhuWSY1caf+y99/8U8HKmUFz7EUwVpUjMFTTC1rMZ1QVEKFvL/gKRbdXdEkF30vLmvXiNILyPc+MrtlmoeRtPOmKkHgKRaMD8xzKew5aO8ma3kEep5VTswTvb/s3Ro9zz0vnvnxTsdJW4ljt/OgPBS5Rx/fDdYWesm7xPr1kZViVR6K3NC9Kt4ZxafOKlZ7GfKXLzOpUaWsgqeYPO6c5dOxXW+Z8s3efVLd1wKeo9YMNn/a6KvHUt3d+xI8meAp1oUnUwJfvgwlf7ys8FTjb7dVM91NPWqsXERqf3fWbfS1v6fy5eMistthT/s7y4pVxhFnHA9FPIGnGDzFpGRpVbxK7e/DorRJjSctK0+bxmueZE+JJ15Sv8orUr8fthnfU/nWiNcp989WPN7a2FW47vNZF8c3UohVSC1++U+vN4oNSSnGjZUTPHbSlGLmQmFLJ9u7ykzUX077nXsSbfHY39G9X/u855kVEiAYZQ88xXh3MMIKwevGUZgUv9rt4nYtvowy6ik263rae87htNnGO+iZr5xMa7KTeUoNIRki9WfmsRO8rqNYKYSGdn9oVB/rvEIFhPLay/ukA7T3Gl+mK0lubOVLrD6S9591dUeaxA3SRSVp1mAHfJl2Pex/UGfjf9Fz//d0Wh9qn3LZJXOw8xQ4gvKzwiJNr/cOCHm87Q6T6sP6oa+s4pIwFsda9lDkrZr/3wpsfqCu9jJsw4PLK1FRLFtYZ8cHtnGF3UvdZKQ/MCs9FMW4pM4BT7ECREjZZszNKp4K9Ec8WdDQo6YV5VNgBjQ4MRqYBe2bEiQq4bLZRz1LumyPqNKmCV+hYfvGl/Oo6MZSMq2y17fQ31PO31p71FEGZAXr1fGp/R18mymZEvla/b1hvE7pv9F41SSeCBfuWzxpwDfF86ovHnqMW+X9cMTidQrfusqknrVHan/vVfx1ng+CynQp+Vd1/6yp3OsXX46xmYcYe1uzMo0dchVi/B2mt55iH6J9PnYRTXn+OvrVlz6mJgyrPLq00uBy2l8nxL7+hdIjx1e0+R5ErlKu84ab6IA3H0mbi31iDT3/owPptzv/hF5/8H6BXvMgPfuZP6Rl9Bna5y9PpK2Eozbcszstmc+SSAwwf8edesy9tOuU7/7/7Z133F1FtffXEV5KAukNQoB0QhdUukpRERtNCE0FLtV7vaCo6EUUxCsdrlepCiglCQiKAl6VojTpJUBIIwGSkORJDwkhlDzvZ+8pe62ZNWXv55zznCeZ/APnnP3svWfNmrX3rPnOb8Hk356lCbRa7VTY4pQfQTdy4uXwziPbwezncSb3Utj6P8bCBur6qx+DBdeNhaVYU4lk1k+BwSedY5y3uPk1cy6AGX+8DgYc/Sb06E0b9d7krWDWQ0zGHS6CLU/7PHzw+I4wdyJfjY3600mw2Qk/hI3bH4fFNx0LSxHB0//ImbBpL8OYS2+Hxe8cCH027xGYyE2HFb8+EBYaWli6qlxuthNhwHE/gPXeGAlvPcyTkGKy/98w6Pivwv977wlYestx8DbRqDImne0APT7/DPQcVNzf+9NHw7xHC3Ija3+vgydD956qCcth9dMfh4WvZn5v5zwszaBaDbof8CT07PZ3eOvucyzRrl5ffhW6IfOsmX8JzPv7DVqo2z2efwr9jj4M1le39d6T8PbvT4B3svYqO47+DQzcZbciX7n8Lmi778fi9+y4USIpBm2XwoKHfmtUL0TJPa1JWFYjLWmKOTXScJVYvN3TIINjSTGdZLSGuaHR5qo+iZPmjngnvo44n8dfSPNMDTlWI42pJiv923p+BDTzRHyIqU7rqY5L4rMB6AQ086zrM/HOqpsS0BykpJgMBk0lYTqwUogng2VXSqseH61xYgwk/AQLrnivoQ+alu+PNTZpVtW+ZTVRojWWyvZHq5AdseOjzmQH1396DlYPoiDZt1S1OPP5GownXdW+SVMsaYqhmVH087ar+ruDnG7W8zNaM7KF7HvCG3TibOS36PipQa19pV9D7PnLthXbI/HKsQ0gNEBT7Jsw7MzzYJOVt8LE687Qwv7ObIdGmVBCLCfEOGLD2FZTUlOs7xFTYOCWNVj5j1HwxrNy+6ihKbb58XOhVx+VELsMhn37aFh/1vkw9Y5r8iaUIycuhWFnHAUbLB4HU24+S5VDBPjoBBi5G8Cia46EJfJdaNDXZkPP3igpBpfC1t8aCxssGQ9Tb/kuAJwMW5z8I+j2zniYln+W/2I0dnYaD8P23hMgT4iNhC2/uSu8+6v9oU22p+dXXoJ+g3tAnhR7ULIz0v69vjIR+g4GWPX4jvDWi1yxS4O12ffvMGz0AFj1r51g7kRFnv0bDDr+h7DxBtPh7es+Cwv1zV8IW5y8C7x73WdhEdqO1+MLz0OfzdtgxfWfQ8eKP8pJKZpmkj8AwD5/ha1GDYf3p46Atx5BxxO/PxEGHHs2bJRlGd/7Fyy99euwHE86DZRt088/A70GAbz79MdgwSsAtb3+AluM7J8nvLLP2eG9D54C3Xu+Bit/exAshRps8rmnoOegBeKzq38I+XYBDDjuMFh/2Z3w1p/PISCcSIa9Bu/c8kVYml1uzE0wcNfdAOZfAvPvv9EaVmJ7XDbuZTJs+Z0w755zAeAb0Ofw78IG794J8+7NPgPA6BvyZBjMvxTaHrwJAM6HvkcdCuu1qc+5xaHbfo/DpgMWwKrxX86Th+SfBSAySUDnH8ikoi8VWlUjMGmKqQHAjxdn+KD964x3DqLUABEtTUQrmUO+sAO6Ndpj4p2IFKjdyMEs96XxziJZWc3H0PmMlz3jcJokt1hFOlpQ8poEBlfzAmQsOXk9NR/YMWysnAYX7EPHt8pKrGps6H6Yldi6kHWO6yf7+p4kxXbO7P0hsxUOE8l/bQsQf1IG85i4KtkRJOuq+DvTwU0jk2LjQ1kNspJkR6fH91B8LNv+Rh9f0b5lNa/q5u/Jvuz7DO6Puj1vmfjX0vGkAfG6bHzvSPw5sZKGGDPXkZ30/KVZlUlbq4nudpFJIW6FubKm2Gkw7NuYEGO0YYyVELEifwWMOltumRx/lSbLiAYREi43NXbsamAGIQSnwdb/8WPovvI2mHTjd4jWRaGxUyTAptx+NdRqghATCbHsMyYHJEnAaopdBkOzRJgarUvGaUKMaAbh8+08AUZ+ci+A2T+F6XddB+0HPAijt63Bsl98GuYrbaXP/ANGjhkgSLIXDBIDOR/ePpZ93fuQl6Hf4DZY/qv9YT6630Lb52IYcvqRsMGSCTB93Pfydvb88sQ8SSb+Lc8TYlmCyyRAcHugdjJs9o0fwsarJsCM8WcX9tr37zB09Ah4f8owmPUPTFapKR71055ffAElxDwkhvKHT/4tT4SpfyohRjWZxHX7HDoNNun2L3h31R6w0cY2IUbbcyL0P/ps2GDxhTDnL4LIaofjYcDRZ8OGq+6A2X88B9rbL4BB3/gqwLTR0Pa4asfPYMDXDof15l0Eb/1V/h3R9lFk1c9EIkzd+LI7Yc6f/gtt97wABhx7GHwEEWHZ/eVJso2egOV3nAArUA6B+Oduf4bNhgO8c9sXYblK+u7+Zxg0rD+899wesHhyO3Tf/wnYtPckePvOE2Gl9Itu+/4LNh24AFaN+zIsl8nHWu186HNkkSjT4yVpipFJlh0fCv/G8cmnZZY0xVR8SJpiSVMslpxxHGdpm6C3Y7INyaFFgrd3NOJ48rIuL9DSpFishkqAZKqsOVOy/6Lta2i+WCv3ZasXVj0+1r4lNGqSpphDQy9pigk3J8szDg3ARpEjsf5eZzKycvxB6RcvAdwoezXgedg0DSu0rc/Y4RBPsHMEcFfw3xLxumn9UQ8CuKw/ljieEGLuPJdiYwQhZi5EoM/PXz6GLIHFaezISUhlTbHTxXbJjegq0uqJ/WHqfQDtH78Lttt/n2Ir47uPwNwrD8u3wUHtSr1lctK4q4qFeoMUG3xiG/TuuwxWPjgKZj5jAwj6ysZKee3AR2Db7QfAyodGwxvPymyfIZ6UE2RD5sPSyz4Jc/OFe5UgOw+m3nGtsXLPF/Ek2zfhFNjytHOh28pxMOV3ZxUrknppEp1ylwkwcp+94INJW8DM+wEGHTcbenZ7DBZcOxaWqH2BO4+HEfuIpNlrf7iO3r1TY+di2Orfx8L6crukRU7k9r0YtvzmkfkxM+++Xp5XGn6/B2D4NgM0IabumNUUy7TD9twTPpw8FGb9UyV9AHp86UXouznk1Ni8iYjIQM3HwEMPkhAzViQJWWUgj9vfDEN23wM+xIQYJs8+/yz02mwBrLjhQIDDpsEmG/8Llt7yNVgu3WHTA7Pfe8D700bCvEdrANv9DgZ/Ynf4cNoomPdYcR99DpkqiLCbDoIle91XEGOT1DEnQP+jvg8bwhOwbPw34G2cDDMXWPP2HA/9xn4fNlz1e3jrTz8qjhhzIwz62O4A8y+GeX9XNFgNen15EnTb6ElYfvvxsDL7+21uzKmxjyy/E+b+Wfx9zy+JY7ItkivUeN7mBhiQE2GXQNuDAH0Oy4ixu2DevT/KSdLcmrv/CQYOHQYfzNweFj1Z3EqPg16GjTcSWmIrOTJTO4Zyc367KDOwBcmaJxstqbniBiQZ5ABjkqaYGe9MPipag8voSPUUSZpixSIN56kMKWkRXebYJ9upHaQYindFAQRH4CRf83GWuYXCU4IaMsYLh/Xyxp89vpqiY8XbuRDuWAVt2sptEMmiBumIfV2mzb8PkXVGv5laJF77MkvsTbMvvm+PAbhkZYy9ukx/tAoJEuvvOLkr3bMR/REkbWLjSRezL/H3Bto3OD5i7RsYx02LJ5H+i+0bo3nVMI0lh93WpngdY9+yZFLD+iPW37taPClJRjbDvhkhZr62eD7X2le8JatMmplX8TkjxKjQtnu7YX01xU7XhNjE684sJrsHPQY77jgKRHIsm/yeBsPOEFsrX/51pjWmCLEfw6vjri40jAxNmsEnzpcJsZHw+rMZsRWhKVY7HbaSdNgrN3ybatwoLZv2y2D4Wdn2yCz5dY08r0iIEamv1Y9C21VHwCKtgSO2BeJqbUVS7FSdEJv8u0xDzCasRDJAaorBY7Ag30Z5itAYyz5fm31Wfyg0xdaXFJmeAzs1xWrQ++CXod8WbbD8l/tBGybSkMaO0BSbDsuvktsoEYkH+94vEmKP7QBvyWQW146cbNn3fhi2DcDb134GFmi7AtQkIbbmrf+G1/98vWF/W2OHEGIYu5TZFEuDS93vDrfAkN1kQuxhtL01a/d2v9O/zX20IMWyhJjSEOuRJ8yyhNgomPtIO9T2+T8YMnJ4/nneo8XsVWiKLcgTYu8f+LTeUrlwksgaaE2xjZ+AZeO+DiuI3TlNsROg75Hfgw1XFYSYIoV6felV6NYTYM28i2He/TcBjLkBBu26O6x5bQwseEISi3IbpUqI1WrHi+2R8CQsv+N4oRmW94fYRpkRZ20PDBP6YsvvhPn3Ss2wzI5SU+zDGdvBoqfEpDr3793uhoFD+8N7z+8BS6fiaoGW5Fmw2ihNGptab0lTLGmK4WqZfg0u7gHgJKvky5dF6BHy2NDAS5piMmB15kps7MpinUkCTLKvyQI7mtUHNcKMZF3w+KQpRndPe6opJk0x+SLZIH+P1pxJmm2VNMIapqHXKmRS2XidNMWSphh6v0iaYi0S3zsxnpzwuqFPVewU02QrggDCGmJZQiyfzVIVlsZriklKbOUtuYaYeIvMvhPJr5euz76T/w56DHbYcSCseGAEzHz6Sr1lMiPE1D/9DmqQYiqtUGz7Q7uX8GpU1v4DH4HtMB1m/g7t0PeIqZoOe8sUQtfHywTZ6kdh/q+OgMVBTbFTYMvTBSGWJcTs7rhUb618LyPD/q4mf6fAkFNVQkwSYrkdL4atv3UU0hVjiBqisSPpsNkXwGt/vK64fv5/J8PgfzsHNt4QQIjtX69/J1MfTIi9YCM82L16fmki9O33Miy68RhRWVJkU/J/WFA/S4y98edfFwgZ6o/scEWIZXpji4KaQci/TUJMI0c/h81P/CqsN/fnMPsvN+TvMH0Op4SYvl0sOL/3X2BLnBCT7dn0wEJXbPWQLDkGRFMsO0zpir3z2y/AYlMYG/tf/v8OQkxeb5MDnoIegzbVf/XBa2Og7V/SvKx9joe+XxUJMUGIqcIV50N/mQSbdw/ohJjWFMu6a7SiyKSOmBqAo38DAz66Lbz//J6wZEoxWRGabkYHItSrXHXapClWl3hH7G84m/E8MCOI7U60f5OmGNpVIpPFlv+T4UCfv6aopvGrLpRhhQgVTpOmWKH/1LDqesr69V7pTZpiFAhogn1dAyn7viMaJ/nfm5pG5sVC5F69299ojSV8fgediU1QlewIkl+O8ek1p7pfRDw2jUxqYjxJ/u5G5kr3d0lypqy/k8X+dTGeNMm+SVMsBiOl26V9cUSHs4r9F6PheeIb9hY8NK/JbwHPc9pXzM1muebbuf78nNQQwyvozdEUOx2GSw2xnBDLnHG3P+RbJT+Y2B+m3ItItU/cBdvm3w+AqfdJQuyNH8OrqMpk3mZEVpXXFDsVtv7WT6A7PArz//dwWIjJLk3OXA7Dv3M0bLj4NpikCDLjulrb53P/hDHbjYTVr2yWV5lU32ttLaIphgmx7xTb0hhSTIjqT4Nl/5NphpnEmNKmklUnM6H9m0XVSh2DDZIh+6H3Ia9Avy0AVj26vdQcYzTAoF1QZJlw/mM7wJxcmwxpe+13P4zAhBgSoTNJsQFHvQ6bbvy4TIhh7S963f5jUbXJpRNg5u0/KCSWsu1+aMukIs3Iy6u8QYsU2/6WYsvkw+rl7UQY+LUfwEbv3AFv3vlDTR4qLbGlNx8ntbKY6nKEECvaIwgxkQRbNYQSYsofCqH938P62fZJLSgHAMt+D7P/KLXC8qTX8dDvyGzL5J0w527xvSIOc72wjZ+A5ROOhxV73gObDxdaaVlSTBNilrZdkRDjCLGMCpt7DxTJsXt/nHdQfl1JiLXPv0RUlVTbPduF4D7M3B4WP8VV9cPkm3Bwq38YDT4ynq3fjZgoHY4nBGXBBfRSEhvvVIDxaXu52+OJT8726H1wjJ3o+ZKmWNIUU0nLpCkWSx4kTTFKTjZqpbdOGkCVNX245IZPGwXPC/C2PoeGnHq/TppiKPnnsa8rGebSDCK7cX390Sj/dWj7OPu7lfw9QgOopeyLdjI12r7W+QMkZeX4gxw+aYoVJLlTI6xkvC4bT0iWpDPiSWx8SJpiwfcTrSHmJ8PUeSghZuxmyDJnz1+mCDFLTEZsY1SaQV5RniqaYnjLpKTBPiESYus5so5iG6UkxN74CUwa9ystDmbdHkuKGdvQ8HUOfBS222EkrH55EEz/S0EsYe7Brj5ZnIBcLvt61ztg1Kf2BkCVJ/OcBtLYKf76VIsQU78REiT/8lIY+p9H5dshp915LeQJslxD7EhBouXHXJITYvmWyT8I4gufjyRQa5fk2mFZlcppt37PsnxBgmRnPknQYu8IUX2SeVWE2GNZlUm3eFR2vn5jX4ceeULsaFhmlWsrgDBxnzXo+aVMPL9HLrY/O9Mck/9UQiwnxHQDDRLJaHhOKmFCLEuI5R1zIgw87geiqiT7bzm8++Su0JZVjMT2zPpz29/BFtkWTKUpJn/PCbHNsi2Tn4fFe/0FhuCqk/KY3odMge5yy+Tb5LxoO5j+viDE5vxJVJnMJ7973gODhw/Pk19tj6v2HA99j/gebLiBqjwpPDRvP3IApSGWJcRW5nbIjhOEmNgymVFysupkVoVSk2CCEFszY3tY+CQGTM+HvmNFQkxoixXXpYU6DCPL87KkGHVYskSWNMVUfyuz8IGajzt2QLLjqDPwi2FjDbdIUgy/DGG/x80QVzAGnBkfrAHuL7JIyDd7oNN4ZyB07EeUtGTiBlmkSZpioj+TplgIGaKeFNToUYfjl/uYxd4QmWScN2mK2f7rel3Iv+/s/mgVsiyIyEkrVrRX2fERJMsc91uaHGoWiRdpX32Y3NYdhPca1R+x9sXxhxloTeuPCvaN0byqGh9K+Tuym7MZsf3RjHjiCajYf2PsW5bEa1h/tJJ9SfbbeM/gktG+/ihJfjXCvpgQY/JbVF4BIKgh9tyl2+RJBz27QXgmrb4XqdnDklUcCYIJsTPEuwNLiGFNs4yIuQJGZ1UmLUJMJe+M47VQuU+D6DRNh837xWFi+51FrlwOI86SdJisPukmRQDad7kDRn96b/jglc1gxl9xUgAnDxXhgxJiv/2OneQjpNglMCyrTLlkHEy9+bswUInq55piMomyywQtqj/9rmt1Fo4k5CUp1uvgl6H/FpBXpJzzIloBNUgyQaCcDJv/2znQDR6Hhb8eC8sw2bLfAzwhxpBivb5cbJlc6u0f2Z6dboOt9tgDPjSqT4pEWRusuO6zsIAh3+g2YER2ZRpiUlR/zsNGNUucaEbVJpfcfJzWEFPb/3T/b3+zFtXPNcXkrLrPoUpUv0iIvfvUxyDTEMvJrtqJ0O+o78NGmaj+bVJDzNg2qcnCPFahhNjd52iyatPPPg09BrXD6md3g4WTivZs8tmnoMdAyL9f9Krp/+IzTohpDbExN2pR/fn3g9hW+e6dkG+ZVEFnt6wS5TD4INMQexJV/xz1Gxi4S7Zlcg9YOoWrXov8H7uboQEo7EM1opKmGDUY1iTMuwXby/KjGA1FU/MN298WYbQX+HASl4u3Lg1F8fzBiwqapI2JD0yVZFVfxEfGUn9iyE9j22HSFJP+h9+R2BXvZpAaMSRBLCnWII2lbIAkTTFD3G+N8dl4i7WSpR6NsIZpLCXNqw5rXulcRgShlOKJn6wrSzJhTUO8DSzP0XL90VXjddIUS5pi6PkR/bztqv7uGL9V40PZ52e0ZmQT7Xt8RzTEmAxaRogRAEMvuGMyQCSb6KzFyBwaCEIAHIAafFOL6r947RmSNLgSRv/gWFj/jXPhlduuJhcoVu4VIfZjwBpinOaKNctCYg5kG+GBj8L2GR320kCY/n/ysgb60C+rLLklOKpPIpJO+oKoRAmw8p+j4c2sWqVBOlCNnVNhK6whxqA0GmzY5XYY+UlRQTIjxOAzD8HobQGW/WJfmKeedQdk3w2Edx7ZFmY/zxMMiiTb6j/cdBjuAGGOrMqkOH76bd+n/bO/rDKZbad8UZBdTn/JBfgB3r76AFhgI3DF36krfPrvMGz0AFR9UjTUJMSIe9voSnG/O9wCW+YJseHw1sMGAWN87HvYdNikm6wyyQ6U7LQnwoBjz4YNFl0Ic/7vBrmN8UTof8zZsNGqO2DWXf8FUPsZDPrGVwFkJUphn5/BwG8cDuvNuwje+usN1J6oAINKDmENsTl3n1PYaY97YfAIkxADEEL7ihCj41Vreu1+D2w2HOCdW79Y6Lnl3/WH957bDRZPrkG3/Z+AHr0n5TpjOUUGAN33fwI2HbgAVo37Uv53ur93+xMMHCZE9ZdMIR6E0B5GA8zqBqb6pGEhLM5iaZQZ4ckZHzzxTiSZPJpMxmMZAAAgAElEQVSDxrPYCljW4oKHUPXGh5AGoFU809aExNumOYAzGL/p8yBpihnjKfB8tBYjOPINnVKMJ7eDWb3hi3cqWYoKpOj+cwCAJklqDifyudM1lsy7C5FPzVjpjlmJVfcdup+kKZY0xZhtnCax53SnkH81i2TKbjCIJZXXqImunuowkNc86n7ReG4amRQbH8r2X0myo9Pjeyv5r/JhX3yvaF8zeel66CZNseLF3PtiIn8sS4pxx3u6O756syP+tXQ8aUC8rtofnKZYdUKMX6l57pJtiBaRIg2aoSk25NRF0KfvVFj88z1hlrq9LzwOO+VVJvvBlHsLsmrwSdNhgxdGwIynsqSZIMQmjcuSZkJTbMN3H4F5/3OYrlo4+N/a8iqTKx4cCa8/4yAr8kniaTD0P4V22LxfHA6LLLQgm7xfkVeWzLTDuOqTfY+cCv3arxBVJ7Nn08fEdsn1Fo+DSTeKapXm5J1qip0KQ04/F7pnovqKEGtvh76HT4b+3e+FKb87S5y3lononwvdNpwGS6/MNMSy816Sb6FUxFh7uxTafycjyL6ntbCs/swE4w8V2mHvZNphzxcaPHkWYP8HYeSwNlh4/VhYKs038JisyuRyWPXoDjD7RUOzZ98HYMQYWWXyRZsMKjSgAGo73QZb77knfDh5KLz5UEGS5ORY97/AjAlnF1ph7RfCkFOPhP+XaYhN+AGqKtoOvb70IiXEmCpwrKaYSYjhapnGHLSPTIhhQqznQc/JKpMjYe4jgiwR2yMh31a5ICPAcqH9/vDuU+JzLtCvibGDcgH9HgfKKpS/PQgWaw0uSaoYhJTwlxOg39hMQ+z3kCfEdK5TVp/Mtkfe/AVYmrVnzI2w2cd2B8irTt4o7LntTTBw190gqzL51p8UYfZTGHCsqCI5988/yoX7NRF2z7lCGwwTYw/cBLXa+dDvqGxL5aXQ9sCNJH70+MLLsPFGT8Lbd56QV62Ujqu3axZ+T7dZ47iTNMVMzcFCqw8NDEN7LWmKcVpwBemLtqtz1XbRshDe5lgQmkZ8JJIFgXint4HamnpYFNF33UKjz9BuZOMEzXIlTbFYUixpigU1O8i2B1NTK3ZlOFZDpVGaPlxyI2mKkdWffHJupt0b1R9oVuvVWDLGZ/5n8j47jXzCyQ9kL3I/reTvEcQemfx3tn1jSOA62bcsaaMe2Dhbr4dNPTT0YuNp2edb2ePXVvti4p0jlas+3xpl36QpZr2faEIsJq7VIKgh9pzUELMWih1f1FdTTG6b3Eg8EN+d2A+m3gsAnJbYolvzapS1mkmIic9ZQmzulYfCQrlSvoVMiK18cCTMfNrYj4MnP5+X2mGYDiNgSw0y2msQpsOM3+FzD8O2248kueoPZ50HU26/JqCxcxkM//ZRYMlWrX4U2q4+EhZ/dAKMzBJr+MyrH4MFVx8BiwlZJZNi6rjsGKIplv1gkmKXwNaSDpt6y3cLXkEn76S2GGnVdFj+q/2gLf9OnC/bctlvcA8rT//e5K3gzQcVOWQiKSfB5if8F2y8agLMGP996ePZ+WTyyzjbmjn/DW/cc73stcIx1ZbJTENsofwb2221oQA+9VfYetQI617XzP05zLr3N/R7+WeaELv5OEFC1WrQ4/PPkoSY+kP1vfr8vqEpln0vkmLqiOVF1Un1Fbrd4oZ+BoO+fjisb975e0/AsvHfgBV5d0jBfeRMVFMMAMbcCIN23V0mxLLkl5rk/xT6Z0kxdf73ngSqKdYOtW3ENsqP6Fu/E+ZhTbHcH87TibIFD91kV/9AfoMJTatDlHtJ8oySf+jhjM5HtMps5aniEjI+OMAYC7WKi3fFBa3u0xcykhSWVhZ2gAJFNMAtZCpzPIufSFhQiBvDADvPy5BiBIwkyX2752xQiVqEkrFGfODI2KQpRh2ejQ9GoQpuQGl3wdtWbXeywTV5Qcd16aXw5CkGBmGOJ5MxsyEh8ksd7yAKnKCBYxW0aSu3AQLCMkODNYDqprFUtj+aQYKwTxvxJTeZ9RxeWSOslAYQl7wLjAun2ZthX88AxvaN0QBqhOYMMV2940kXsy/x94rxui7jYy2N1y3p76jDvM9DZhw37XmIA1hkvI6JJ2XJpIbFn1h/72rxpCQZWQ/7NowQ09pfeHukj6yqt6ZYFc0gqknDV5WroikmB6EhkmNrhlGNHa+mmNJIQttWnJo0pgaAOYknmmJq+5lDswdp8NAVQEPKw6XBRTTAuKqByl/MaoFisqu3+5krePm2yQGw6vEdYe5EnpygZIOh8cNoTFnbkoIkCNZMohp0IQ0ik3TKkxGkWqDhzypbQQg04/qGZpYmXhjyjUsS+cgqTWrhbXyB+y3bnmIb5Zdhmdk/OrnFa5mp3A2mwTvWnsj4RAqHGBpYZNtqxzW4+PZ4yC6m2qaqKopJMaWVlzTFQuPJKLbMxYc6xbvy8cFc4epYvCNkm8xy+Z6PZNeRyoEF41nSFGM1XIz3BrIYlTTFkqaY6R8ExOoMUqFBGnrRmjNJs63Dmm0+MilpihkkYSv5+xpKYnYa6RhD4sWST02wb6y/Rz1vW4XE62L2jY7vDbTv8TNtTVLr+Vo8X2rtK+a2420ZeilMLtVnovp6Mm9A0iQ3a277q7umWIxmUHFHAckUq/yZn5zASTOPZpCxoB6yj5W0oH9g/Tl9FUIEiE9TjBAo1D5EUDpCk8Zujzs7X40EwQ4mKTF4HBbdcDQsY4lEt8EbobFD94IjMoIgMuKeQho7VjIrSjPI316VDCk0xZj+QSSI5W5MO9QxIQ0u2h5G02obUXUSssqUD95UaIrpC5j3Sv3bur7hD2z1SWcDGY0y6/IGucT+XoxITIoxwxHvY9Ph1h7gipS0NQfLjyfjho0T1CXeIX+xyTcyi2M1EukdRpJiFskqxxv2I5U9xRdg/KW+GlzWDfiaF9TcTJpi2HyxpIb6m3of3yorsY72mbGpoRon2cWSffXiofsVqPglaSwViGpulTLjKTs28K8q2REkHavEE3W/PnKvTPvL2qsRx5ckO5K/l/T3ivZNmmJygIbGU5Psi/ujLiS7GstG/OsUEi+G7HXcb8z7iS/El43vOP4c/4Z43qitJ+r54/iMqkwGNMSsqopo0saRUpZ2Cc5BCePy2iWUiLCrOXLJKYNUs8iJ8ho7WFvKXU2TSUpZdjKqu6HOFUkENwFCtnnp81INKVbLLSdXSpIlmABkybewxo6dFLCJDFazx6XttfM4GLrnnvCR1Sop1niNHVZTDPuTUZ3P1LUWsSqgGeQlK4rBSzSDHNUlxVj3VGvUBCDeFesn34qcg++8xXh2ahApP5TJsI+892QuvJ9Xq/S0RxNNnJ3I7mYx7pOmWNIUi4+jIbLKeL64yNikKWZoi/LP8/z9Q2upoMmaVwsIb8+Rb38tvTIeoaFiTb59GjLcZLqOx5N327XEvnibYd6+OtqrrAZQtH0NzRdLo6gLa9Q01N/R7ClpislpQqP8PUZ7Zy2M1zHxJGmKOTT6Ip6HXdK+SVOsFKnKauhFxBOyFhqh3ame99zzszQhtnJuu+/l4blLxxgr3WIlnwV2CGEik14oOcNI1egz6eSQmSkkhFMsOVHcSKzGjrs99BcHcFXcNaOxQ5rk0Nhxn9dNTljndWjs6A6j/yP+HOf0CMeBfkAXsu1kfWM3l/MYi9hgkpZM1hgniVgRKqs9zIWC7eEurBLNjvYaiEzRn0o4nk+BR7WH3C9zIdZOeHufvz3FNjvDMLQnkaaYR4RL+jcmtqzTIH+I0+CiSQrWktIsLCnGxKWkKVYMfzo8ef9OmmLS66I10pwBzoiGfJxVPh4VHwip5493+rxae82IJ8YBmPxkwoGFgpLqwXzIQ9/iZExFjRqSfDAvGEsyOVaYnQvPDmqlaSu3gRVxywxJU0yYJEQSoBdbfbzHifXpYgmEOvi7d0zV29+r2MszICuPj1h/T/atVm010r7E3yvG6xj/DWroraXxGts3RvOqHhpLwf6wH9cq1138EtsfzYgnkfE6xr5lyaSG9Ucr2TcmvsfGk9jnpurTCvH9hDf8i2Mm/NO+4q1stun8o2cvzqpMyskTS2wkTTG9G4klq1C1PEOTJmmKYVIpoCnmIN50dTWWSKyDZhAhQZKmmFUFEhFoZTXFfBpoWcThSLtC+8jQ7FKknEE64up7JM45CFacUw6Sb3g8Y+LNIjRRMsUkRPX92iRp0hQzyTeqCUn7EwvHq8eZofnGaa55/CVKczBpiumkWHj8J02xpCnGrfiW0RBZY2uClCU1qh5PSEcZ02MIJTxHa2nSsYU0avQcqB5EQRn/QsljH3lA+rHe528hjSVzW95a5b+Zv3diPInWWMLz86QpRtV9mPjQkfieNMWM4sF1tG+0v9cxnpYmxLKEWD77NF5W5WeLENNzO0PTy0zMJk0xa0GdfoFX8mPJt+IMmNgQeVOMRplVG+X2Npy4NTWFcMzF5wtp9miiwEEaoFwAdRE3+Va0xy1aZ4MafnIqaYqFSRDLYQlZZfSeLWpluDfeFsloilndFSLfqH8nTTEr4FrhhQx3Nj6jeKLHMS7bWJwBV/0MaqRxAKHxPDA9wnanmPiAWmjGM7Y9yAgWSEXjsVn+1/hVaAR6/hU/xxKlGnHkwVc2PhvtIR/r3R4jGRnQCA1pKBLTdbrmjNmRIdKmGSvdMSuxOmtgok20QUlTrKSmD0eK+fqj5Ep3p/t7V/Nf3B8OOtOVdPRGacf4CQIOofhAbka9ARdIVWVSLna8l/Xfsscnf69G4sX2X0X7Jk0xaeBQfGuSfZOmWAxGSmGsmHhdhtzLEmLZP0d+S19O/h7UEHv24tFSK6SYwsSQE6y2FaPtJe82aYoRUoQnHNZ5TTE5y8TbiOxqbQ4NrhAJEtT+wueN1eAqtoEqofuCWCqSln6yYi3UFCv2kxYaYElTrIizqEpsZ2koEvKSaOIZ2oSStLPivYd8Uw8nn4YirpZJxwevmWdrPsZqMyZNMS7+4Kyc83lvrMr4iM/Cn5KmGMnOcNvuTGK/rIZV2eNJrgdvS2iWhlUsmeQ4Tr/soiRwjEaN9XcBMqfq8dH2TZpieRwv67+uZJhz50sraV7hybnpv63o7xHEXrS/15EE6RC5trZqXiX7NiWe5PHHWH7ukD826nloPF+c7xmBuFPX521EPImO74y/lyfEZJXJIlVGsnouQoxk1tZJTbErYeT3job13/wJvDr+ahMoKLoQTxpyO10Ow8/K/u48mHL71Qa6hf4Mgxoka+omJ+hhuNAAPa/ImKrvGDIHFWUofkWEDrqQxT/Y6JZ1WwOOfhN6dHscFv56LCx1kAbFefnr6rvHyQNOpA6DRRb5ZqMsfHuYtLU+bywBIkOm4Q/mmXGyz6mRRuwfIqtUgjxpiuWPLLuDycPMqWWIHc4NLhrjChceQZfhxjMChKyfmRvHOUXqQ7SBbndzj2cdH3iDFQsuLhIMkYVV4oPdHj6cRpGxVhytEO/q0h7DEs6P9Yl3RVhlLuQOZ27yDcU7p+YgQ5QmTTFm8m2LsIgeqUyOBJEW2uNBjR51eAXNDjaZYTqc436dzYg9PkQGlCVhkqZYY0mYqv0R6+8V/bfs+AhWq2wl//WRjqo/Iu1LkvkxMEij+iPWvjiuMQ/ByvHXiJfB+F7BvjGaVw3TsHLYbW2K1zH2LUMm4Qd62XgSPD7W35vxPKxnPClJ7sX4+/GvG4HJvF/6OZ4QMxJ5eU5lndIUuwJGff8Y2HDRrfDyb74NAJfDyO8dkyfEJk+42qpLUMwaC8MJe10OI74rE2J3XAOYGPJqiu1yB4z+9N4As86DqXdcaxN1mHBybJ/Ek2gxtuM1dorSpRyxBNDrkFeg/xY96FNmyXiYdst3dTlCdb2Bx6iE2FGwRJJBpOrozuNh6F57Asz5Gcy4+zoxSTMz7klTzFtdkVSfZKpekvUMPNmtrMFFq8w54wNT9dKqaslV6UyaYo7+LllNFo03S1NN2V1roBnxwUmKyWFvjFM7nqHzecdzCQ0wZ3uSppiv+qquRI0XPwLPc+t8yB/MBdK48Z80xZKmWNIUszV8W4XsiCUVmqB5pefk9SAKkn1LVYsz5xP4Lb+pJEysP5YlW9GqWdIUszWkml79tgnxxEdmY39PmmJdW1PsGzNtzVEnOVwDkRATb69iFoJJiPZ2ePaSrMqkmOz6/mGyglkotkSsyMox9wcWWWVc3VroNzTNrNulXwSao5M42hxwBYxUCbFfnwlQw4TYVXKyagh941vWF7wcRmBCDNsbzSqsankfuwNGfUolxK6x2Axj90oTNcUuga3/YyxssPoxWHjdWFiC2pMnvnovh3ce3R7mvFAYo0iIZYRYYWH9vzuNg2F7ZwmxC2Dm3ddLqyCEhiMRWPIHdQDjL2RJntEgokmjsP9b2Gw+rngyKKSxY20/KpA+0Si2Pf72KrJDbd9kxzMh34zzsQNb3k5UfKBaeeT6JdtDy6My8ckCY2LiQ9HjoXjHaUzR9uAboKRYUIPLlgC0Kgiw1TQ9BrXjgxlPjfiIh2VuFqM9efIkEO8Msspnn6QpRvsj9Hwkz3RNvjY33uFtrYWyfrV4R1rf6RpLZmQ0VlqbRhKo+6j3Si+zEutZ6LXQtSDgELLXOmhf38tzp/t7vf2rKvlVxd/RnMVl46pkR5D8ctyv15zqftGAWxvjSfJ3NzJXur9LkjNl/R3Hn6zfOhzfu1o8aZJ9k6ZYDEZaX02xhmmIKXIEa8PIoLduaopdnifIckJs/NVQaERRYsMmqxQh9hOYcvs1IvYY1SdjNHZw1PJp7LBablYVvHhSTCdT8iB6aZ4Mg1eHwOt/l+0227P/gzByDMDyX+4LbfK6hBAziKRCMwmdjyOGUFYhaYphAXuD1FIkoFVV0Sa6CKmF+8VBguikHUeWoKROOD7gFTpVlVUlkez2qOQMf15MBokkv4+UUaQk0aBitA5JLlAJMOLjtAaaGM9VNBTJuHdoCiZNMaM/Hf6dNMV4ctDWMvTHWawlp5JeSVOsLKkQoVFjTb49JExpjSVu8u0jbVpJY4nbxhUgQOqqcYKu71pZLtsfJPkonywsaZM0xZqiARTdH80gy5KmmBhOZDna3iHCaQTWjWSKiNcxGoVlqx1W1SjEycdgHImJp2Wfb2WPX1vti6GiruC/64CmWGVCzJHRV4QYFnT3Jf8VOcECO3RWKcgzlJzhJKAGHDsTNt+6p77kh2+cCy/f8qviFvA+QHm+LU5ZCH26PwJvTR0Im+84Shz77iMw94pDYMEXHocd8XdXHgoL8hhxJYw6+xjYkDRuGax4cCTMfDr7/XTY+oyfwCYrboWXc0LsCr1l8tXxV+Vn6Dd2KgzasiesfmkgTP8/h5VqV2hCbPLtV+chs+8RU2Dglj0BFt8Gk24EGP6do2H9WefBQjgTBg7pkX//6o0Aw+T3U+8YCcO+fbRxr+J6772yObz2N4DaLrfDyE/tDeup21j9GLRd9VVYXKtBn8NehQFDAN55eAzMek5lNSH/vv8W2ffbwsphk5gtkONg6s3f1X8w8LhZ0BPGw9RsWyScDFuc/CPohg2YbZm89XuQJcA2WXkBvPbH6/K/1Qmx68fC0swAO43PibCPwHR4d84A2Giw2Hq5Zs4FMOPu66HXV16CfoPbYPljbbDJXtlx2b/psPzqA2DBTrfB0D2L796+5gBok5NklwZXzy++CH3lNYTRHofFz9ag1x57yHPjvlsOq/61M8x/SWd/+Y4lZBWHsNE/K9w2C0qcGJM4PmmKSbLLQdrRQhMW2EnjhN52SbfTUfszJJS7e4rtwAGJMH2fgXhHSBtWowuLYhWOQ8IgcTVquKQpprT8lJEsNLFYwyD21wOcjFf7Oed0VD2e5cimHmMRjUVBDn1DTOSJig+E1GMuxJ1Xu5mDjEXxLmmKmQZ0UCulyYCqpE1wiZ/ecFCzRB2Okzcxi72xpJjjfp3NiD2+GaSC4z0v+1pfPpZAqGjfsv0XJJ9ayb4edBHbN0YDKEZzhnRnxf5YV+1L/L1EfCjrv8HjY/0XxzVmHLdavG5Jf0d2W5vidUw8KUviNSz+xPp7M56HdYzX9bCvIsQ8j2n8k9QQo4RGkdiuwbMXjdbbZWwSqUjci8k7qr5nECbG7B4lw9SKv739ZsvTFkOfvlNh8c/2gDez8+1+N2x/wD7w/ot9YfI9Nlmlrj/k1EXQp69Igr11+cGwsPY/MPoHx4oE0qJbYOJ1ZwLAFfl3679xLkwal2mAXQmjf/BxWHnhXjBHGmCLkxZA775TYclFe8NsOA2GnXEedM8SYr85E9rbhaaYEtXP3n76jZ2mE2LT/sJsJ8pnLwYh9rlHYLsdRsLqlwfBa3/N7HdZnjDL7vXDWefBlAmZYH+WFLhMJ8qm5tpjqNoanAZbfvNc6A6PwvxffRWW7HpHngz78JXB8NrfRNJx0NfnQK8+02DpFZ+CebXLYNgZR8H6s86HqXdeK5Mup8CWp50L3VaOgyk3fxf6HDYJ+sL/wLQ7rxHX33kCjPzkXgCzfwrT78oSWxfD1t/6AnzwyLYw+4VTRDLsnfF5wixrZq4p1v2+PFlWO+AhGDlsPiy8/ihY0t4OA4+dJUX1s88XwVb/PhY2WDIept/2fUHawSWw5TePhPWzhNgfr4PeB78sE1jTYflV+8OC2smw+Qn/BRtnRlr9OCy64WhYCieJ71ZNgBnjz9babKRaXq0G/Y6cCZv2mg5vX/MZWCj9tf/YF2H9V3eCeS9hjaMLYYtTjoD/t/R2eP32s90kH8qmhDR2rG1OLFlVbP9jx1NIg8tbTdNNkpH1DDzZTZpizu3QYfLNocFlEZoo2YoeAiENLp58S5piYruhvZ8TJw3Laig6ySqHBheveeh7PpokY5YaleOViRPO562ODyYBFKqmaUgtRDzPQ/HO3C4ejmdJUyxpiiVNsaQpZhCAHGmjcxlJU8zyl7JkUtXjTZmdPAnc0fGb/X0zSDwfKZU0xWg/tkp/OPyrqv9mf1eG9Mv8PWmKdS1NsW/MYMSE3fmuQkPMkUF79pJt1GyNbC4Oaex0WFNs9z/CDp/5JLz/Yh+Y/GeFygAMOW0R9M3or8sOzsku/Q8tZA85ZZEgxC4/BBbKux4iqbGcEsv/6Jsw7MzzYJOVt8LE687gq0R+/C7Ydv8dYdUDI2DmM9+EoZIQe+nXZ0JNaorlCbFxV5XQ2LlCi+pPfm1/2GbfvQFUxcn8vmQVyiwZllWhlIM9q06pCLFsqyWRbPrcwzBmu4Gw8p/bwJvPniqSYyvHwau//Q4KFZfBsDOPgvVmnQ/Tfn8NDPr6W9Cr+2PQdvURsDi7SkaUfXIv+GDSYJj5N6UZhMxbAxh43GzoCSJhVjvgHzBq+HxYcO1YWPLR8TBin4Hw9v/uC/Pln/Q55BXo1/0+Iaq/83gYvs9AWPHL/fLfC0LsQeh20jnQDVTFSXW9i2HLb46VCbHrodfBkhDLkmGyP3t/5SXom1FjGSUmszn9j3odemwsEmTLOERxx1th6z33hA8nD4VZ/6QOryfR0mI9v/Qi9Nm8Dd6+7rO5D1FuSG6L82SdxfgwsNl8FltNYydpijEkD7E/TYJY8ckCY5KmGOOddMBz4dUgcjlCL6iRxpJvjvGCcoXmiCXhH4GWol3G+RiNQLFIg4k7o8FOssoWeSsfH9S1XAGBi0+++IHmIklTjKJVQWAqlmTSs/DA+VtlJdZxv+Zzi1uJ9Sz0Jk2xsuReLCEmOyZpihVxOTdJmfHkoDOxz1clD4LkV2x8IDejnnAFUtU0Mik2PiR/p8BQGX8s678xx1eMJ1jDyjN3wXITMcMv/DzobHs1yX/L2jdpisVgpB3TFKtGiJmZ0uLzsxdto5eOvZpBaJITQ06ENHb6HzsTBm89HxZdsDvMUkmhWg36HzMDNs+/vxk2POunsMlGaGQvugVevOY/ISfEuj8Ccy8/BNqkdtIWJ8ttlFmSTK5sqK2Vc7Ntk3JlffBJCwRdhv6tfmkATL33tDyBlhNivz4T2sEgxNBLDF3ZN7e9SUJs8TSAPiMB3pRaYprEQaL7d1yDnOEyGJ6J8edVJhEh1n4pIsey6pOXwvBvHw3rzToPpv3+WkSSnQJbnS4IsMm/OwvgM/+AbbYbCO88vA3Meq4GvfNtlPNh6ZWfhvmKSJBJMrFFUf5b/VieBINDBQE25eazoPaZf8CoYfNhQSaqL9tBCLHaJbDVvx8EH2Ti+s8rQmw6vAcjYAOZDFtCql5yhFhbToe1yclez69MFNsoc2JM+Gu2tTJLkuFtk4oQy/7b68sTxe/XfiZPorHaY5m/7HgbbLXHHvDhlGEw+x+xWma4+iYiQfS2YEl+oWdDsX3NJkGKh5KDvLRIEKM9xnWLaqaILAwQaklTTMwKWTIWJ3WSpphTQ5FqDnKabtU0FLGgu09DEVfx1dpzAQ1FO8lnjGdD81Fc36GhSARrRVLXGXcMhDQ6PqDtjTje6aS8PJHvujQ+FNs1TTIuaYrhbVRlq5kFVqStZRfHtjtTy6qshlXZ40lyrB7tL6s5U/b4OmnUVNb0QQbjtk1aWmR4XuCzb9IUS5pinH+0kr9HEHvrajwpSzJVjj9ovpY0xeTrXD01OWPtmzTFSlWzZf09Ip64Fjuy8+WEmDu/Jbd+aVIwjhBDK+UmKxMixapqig08jmqH0RSV3Ebp0NgpCLGDYaGc/NiEGIBKkuXU2Cf+ANvtvw+sB1Nhcb5tEgByQmwf+GBif5h6nyTEVt4KPCEWq+0jCDEttbX6UZj3i8NhkQRgMhIsT3wpakyTRpfrxFdOiMnLbX78XOjVXWyVzEivjDAb9m25HfIOQZKJ7jsVtswSYvAotF11BCyW2yZzYuxOKLZLZskygHyLZc/eAGtm/xSm3Zkl2gAGfW029Oz2GCy45kiAwyZB/+735lskex86Cfr3fwkWXHskLFRHYjMAACAASURBVJEkRm+5ZTIjxNohq0R5EHzwyHYw58WaIMR6qx6lVSjFnzsIsV/tD23STpoQu+oAWCC3R6mEV06NqXU3PWepQUZ9iYTZZwq6EINFuZ1OgkHH/xA2fud2mDnhbKaaoyH5ZZAn2k/RtkOXlhn26QJUSZpiZKxrMEwmp6I0uOg2bHYxTI83hhQLxDvys3ly6Q8O7gf5U5n2FIHO4OScYmgu8MlEFIv4YDWk2HaIfjK6wyBjiwOd5zV+sOxEyEq75+zhRi2CT09IMTwJNdqTH0caZh9gt8cKHCLZZQKg0e0x/tL5EV2XcWyc9HLGHSf5xj1QxUVIfOIGFIp3SVPMNJCDWmkaCRJE5OgNBzV61OF4ch6z2BtL4jnu19mM2OObQSqwTxvxJZcc8xzOTiYacXyQfGol+3rQRWzfGA2ghmn6GONjXbUv8fcS8aHu8SfWf3G/MQOt1eJ1S/o7stvaFK9j4klV8rTT/L0Zz8M6xusq9s1E9Uv8owkxnaGTZ6jV4JmLRsmqaWRp201ORFaXE2/ZaIXVIFo0IfbT3WGWmrx6iBYxqREr+VtiQkySNFpoP9cUE0kHTYhdcShsePICQZVdIQiy3PafUAmxATD1Phch9mN4NasySQgnOdnlqtW1Z2L8WcLrJzD5tQPyLZPrLb4NXvnNmfL+lcbYeTAlJ8EUWSQJsTclIZa190C1VXI0vPGMIn8EIZaRZIIQU1X7Ti0Isd9mSa92uW3yUWh7sgZ9P7lXrjk2I6sWucvtMCL7PGkLmJFpkMlJ3aCvzREJsWuPhMUHPASjh7flybElGSG2bTss+9/9YL50WpUQyzXFPlpsmZzX3g6Dcg2xx2Dh9Q+JLZMbToflv9wP2rS9CkIsE+LPNMQUDdYm29NTCe0zhJhKiJlEhCbE8oQYX62uxxdf0BSZ0hgTVQP9GjsUMxYOG9LYIQvF5vFGdUTrfMzv9i4xH9mCNegYrSJzN5nh35ymkjWeG6GR5iLfJDnoIlpU0gMDO77qk3TlwDeei2RKDBlLNO2URlTSFPNW29WLKiaQg0ktx3jGJBn1T0ZaIOZ8Xo0+Y9uio3pw0Z6kKWYSbcX4QO8H+IVmrdKoqbMmSvZAidI4MTWa8CQmtCK7hqZ9W74/1hgPbjwJKKkhU0VzxtxG4yU2koZeKU0f3B86lxHyXyM53fL+G6OpFSBJy5JJVY835495EjhpijVE4y3a37tavO5i/h71vO1sDbayJHuLxJPo+O6xb0aIqX9MfksQx0W+K0yIXbyNnhvSRBtewi6EwF3JuNKaYl96EnbeeSCs+PtQmP4Es3LNkAbq2mrLZCaor0ghRY2JbZTiHQkTYhvKLZVzr5BVJ7PmEULsdBh6htAce+n6MwBqV2pR/UnjrsofISILwpFimFhRGmI/gckTroa+R8rKlC8PkpUp0ZbJXENMnRcTYll1SpemWKYh9mOhIXbTd1BfXwZDz5Tk2O8zwqwGsMsEGPmpHeHDxQAbdH9J64nBLrfDqExP7JXBMPP+oj2YEFuyywQYsc8AePsX+8I8uASGfusoWJ8I7h+VC+XnFSgPeAhGDXpG6IllGmJKVP/6sbAk0xfLKkzKipTihi/OhfaVqH4vlRDLCDHZot4HSw0xtI2y11fElsjlGTVmoDR5Tu/T98OwbUbA+5O3hln/MA8AgExjbI894cMpQ2F2/jt6eTbQFONXmTR0eb/SHDNexom/GKPLje4IN8sLLagqreK/5J/1Mfw7OV8U+YauaKExTHvc5jHaY4F5DKnnb48eiDIIJk0x0/ghsso4nvH/uHhHC6+ggGRVa6T+a40w+2ePwztJsWIfMP/XJH67/TtGo4yMdtd4UuHdfoDEjWfHuLOS7VHxob7xjiQj1fWd9+snY4kxOl1jyRxLIfKpVVZi1X2H7ofRqPEs9IY1ZMraq+zxofaU1ZBp9PEVNYCy9xH1/t7U/uhq9sX9ZyTAuHeQKuQBu+3Y9YITig/475gObhqZFBsfyo6P5O+N1SCraN+ymldB0tHhP+uq/5a1b9IUi8FIy2mK4YSYZ/6pfjKqTNo64M9cNJqQLpicaLSm2JanL4G+fafmOmJvavLsF7DNWVvB4ku/kmtHWSvMAJoQy0T1lTaYSYhlvldsozwU4OjpsNlWACseGA4zn65B+8fvklsoAVZP7A9T7js9rzKZJ8R+fSZAVmXy7GNg/TckIQYA/Y9CVSbvUzeMkhb5/SJCbMI1ucE3P3E+9O6zDFY+NBpef8aoQqnJIVF9Mt9Kecc1oLdK/vKrsBhtC8zt8bE7YNSn9oYPXtkcZvxVJONyEf2syuTlWZVJRQSdKrZKbphVtDwfpt95rUyyXAZDz8gSWuNg8m/Pyv8+E9Tv1Ser6igJsYz0+toc2HSlqDrZvvP4XJRf6I1Nh2WT2qHntiO1C743aQi88YB4nysIMVF1MkuYjRwzAtbMvgAyIqxWK7ZMvvaH66D3IQFCTJI2VGhfaYr1yBNgbz6UJZFOhs2y7ZAZkXb1AYIUhHboP3YirD/plwAfy7ZKToCZE36AyDpKkmlSzEEkEVJMk2VJU8wmQcqQVSjJbFSvdZJqFjGkSElj+5dB2tmEmUxmYo1AjvxMmmKaJPVpKCZNseK5oLK8JsmKn6tYnKxI8gU0B5OmWJE4INuiyq6UNuv4CA0gazJST00UlF3htvWR7Cpawc+f7vIPWpoEibAv3raSm6Mr2DdpiiVNMW78tZK/RxB7JLm7DsWTsiSeJlxKxmuSb/X1R6uQTHXy35azb9IUa7qmGKkyaee3zLp38YSYTqFZIinkKvXWFBt43Ouw+dY9SW7vXVV5EiEKmEDThFhWiVLGDiq0L6YixZZJUXkyJ8aUoP67j8DcxwAGaA0xgxCDK0VC7M2fgCLE+h41DTbbsidkIvzT/sKRYtl1r4ARasvkBEWAKV2xLCl2L6y/r0h8Tb49I8HUP1R98rX9YfSn94b1mIzn6lc2gxl/BYBdRVJMH7M60xk7ApYYC/F9Dp8MA4YAvPPwGHjzWbTfVQrqq79/b9JgWLWZ3DJ5zZFSr+wSGPqfRwFM2gJev99UrJGGZ8iSAcfOyrdeLsxE+GVSauAxs3JdMZEUGyEIsdkXwIy7r4OCENsP2qRFcOVJIbQPYG6jFFske8B7GRH2kDBWdrl+Y1+HHr2Q8ZZOgBnzds3pMfvfclj1r51g3kTZEwyYpOYQ+gJcJlqbw4VI0D8qQJWkKUYsY5A0IvnilLLSS5lY+JxdKNDdmzTFiD9rY7nHMwrDSVOMIZft+MBbWMUnGanog9YIG8VHvl/04xotliRNMTzZMl6O2KAQS3Y4CBonWOOgVpq2kh4gfkxb1F3jRF2gkfZlEKqm2Re3j3Us8SWXfPQcnjTFypJJ6vhYf2fiQyP6I0jaxMaTViH3Iu1L/D0GBmlUf8TaNzCOmxZPKtg3RvOqKRp6aAB5n4ddLF7H2LcqeVr3522sv3e1eBJBRpYnxObIJT/z4SE+P3OhJMQM4qLeGjs6mYBJDKWxg6t4hTTKNEFiVy/ruGZQsU3Nqj5naRsZ13dVq0PtMfea0/sNtceWysDb6uz7zbqXtqeSxs7OEwQZtmQcTL35e4XmGSO65dPMoiuyWVVKsWUyI8Q4LS5ve6wVbZHtYEkMVK2RrVbXUc0g/dabNMVYjS1t/1A1TSpdI9zL2DZKNKCQfztIUuwm+nye/vZrpBmSiC5NOB0nmPiQNMUQmWnHOys+JU0xVN3TIFmDmoS2KGLo+RileSj9W8TbODJW76YMVr1NGkulNJaSphhDeiVNMao1iidBVkDV1bdI8s4iL8qSlE3QqNG5jAhCCSe9Wpp0jK222gT7cslck2BKmmL8+DHnJ2VJJu74aH9PmmJW/KtXf0Q/b1uFxOti8aSKptjXXyv27ijym8h3oMXpGkCQEHvm4tESAGDICQvdKB6uIVKstKZYQIMElVPUwAJPlqj195j2FGcISMDgMmX0+kSThtrHfPbS+6UokgEmGSSG2pZpSJh5DODU2CFZAqP95N2J3lGuL6YrR8q/k0kyrUiP7odvjzxg/wdh5JgB8M6j28OcF2R/2X9gmYu+2iGiiwEyJJhmVP1z32D9NYMw8kEHJcqh6RtSwv6mFJA6IGmKMegeF5+SpphHE5KOd2OqRNfKk6aYoYFmjGfGPjR8WgHNEf5jidJwvNPPG7ndO/R8rLeGYtIUw8QBsyLu/LmzV26TplhLagAlTTE5YsqMDwed6UqK0aee41Ms6egY4N7bV/eL4kXTyKRGxasIsoPrj+Tvkf5e0b5lNa+CpGOsv5cZv9k5O/v4Jtk3aYrFYKR+TbFKhJgzs59VmaQaYr7qco3WFLMJHp0OyA3HV3mjZFC2wsqvhNvHiWpgXDVCNSTRdhXrvJ7zOck3ej5FRIRIMXKcg4TCQYQloWQ7MalFkyw8YcXbx65uaJ1XxRREEuTaYjKp9t6rQ+DNB4rtcGYVT6xFhLfDiVAZ0NgxNdeM6nIquerT9imqf0q7BK9bNDiWnIjWDPKSFfi6KnZ4yCpMXgWJDRGv4tvDVLPU4yZpitFxzMcdlc7HZU/t+FD0c2fFO7aapkX6Fv5gxwek+eao1qgXVbjxrEklvpqs/RwzNR/d8U4tOxRxx1fNFRdUkVGYaw8hSdE4NYjFpClmVp/E22oChEs+eHzHt8rKbYSGStIUY5D42P6LsG/SFGuCfQ0NNB+p0VB/R9mXmCqgJJfd2fEET87R4glpRyv5ewSx11L25bbdBohIS+urQdVsk6aY8TyvMxnZcPsmTbGGa4p9fXrxHMMFtfJko5FvyTIH7Sve8i6Z5IQYAVgKsip/jFgL2HSlPESK6RL0PmkydKFSmkFY6JrmzjRhpc+HJb84skSiOYZEjIEUFfsf3WahvxCAjFt/YjRpbJTARqDc5zXIM5dElYsUw3bU/cKbgd4Vcj778AJ8stGtOHLCMHjxkb+ubkakxg5OTvnK49n97iBB9G3FEiDFZJojyEq1h9g/RFbJFIyxHdFyVdSeggQxOpoZVyHyTSellVaYeWF9+zJ5nTTFqIVIIChGpD8+oOOcEnbu8UyfC7x/O+MoE+9IHImOD1agEreF2qOS5zi5qJ5H7OOiarzzAaDR7XEGOOMxXJ94VwDZzHWZ51ThT+F454wPHMmLyXDu+Ui+w5PTmMVF5ngyGTMvGEuCOFawnQvbjlewppEggRV3ywymsL6rYyr2R5A8qGJfpmObZl9lH++rdtIUa1p/xPp7Rf8tqwFUN3/vbHKmpGabvt0Gx5Ngf1SJJ0zMazX/xfaN0bxKmmJFPiPv3hLxOsa+SVOMsa/nhaus/3L2rUSIeTJnmYZY8bNvJZygSW6yKqQBhjRILM2epCnm1dhxkyI2GdQwTTFC/BT+Yk06bQkbo5qpcUBAkylpilXU4PJqpLlJMvzsV3P6kAaRX4OrrAZS0hTrmOagQS4ZpJ+T/ETklTM+66QkHf/u6pPy5dIgBGLJWL2okjTFkqZY0gCyyR78fremkIwV7/wRxAae+wWP72oaNUlTLGmKGQ+OoL/HkoixGj1lNdjKHl9ncqaq5lXSFEuaYk15PreQv0c9b1M8KUWKldHQywixCDJM5SckIWYuzRafsy2TxhK0/BijwVVMm0OkWNIUyyaPtjC3fja7NHs0ymCQeYioyXvBWrh3k2JR5AS9nK2hhp/ZWrMGpVGi2uNGAqq1hyMapXvbaJdN2qBvkqZYmAQhBnSAcIX7Os6ncyU4OYek3zDKY/UP+cJwJkTSIGH/YryZRf7qG+84EonayzGe0biyjncPLyOw1ENz0DSnEU9wv+gARJ8HwXiHHkt2+LICkG0+ywGLL5ykGH54cu7jQusskMq4v6QpZvSPUdAloBEaJEm5SWynac6Yz60QWdYqZIe679D9JE2xpCmGAYqQv1StDhnrjx05f4ACyW6hKtkRJL8c7fOaU90vIiuaRiY1qj8qajJ1Wnzvav5e0b5JU0w6fKi/m2TfpCkWpvbMeJ0TYu78lujg4vda+wpVZZIwH/qgpzMNsWLWmj8cYkmQpCmGibqkKYb9IUZTTEyC4rR9kqYY2q6bNMUEKcNqyanssEdzUG+fFv7ni3dK2474KbE/3aaXh1Ik7K+0tor7FaQfq+XHnFeEZju5V5y3NTQUk6aY8KPCn5BfJE0xTbZhvVyrUAgT1/B4Ii83XpKJmcw3ZeW6LNkR0J6haA99t/O1H2dzyLYlhwZb2ePJLgh5ga5u36QpljTFTI0z/bmV4knSFBPhypjPNjX+1EmzrSyJ13DNq1YhmdZW+yZNsVKkGOvvBlWECTHrfcleVDc0xOxM2jMXbWMudxZzMC0kbhTrI6cxSAcb7aHnl7+zwA5z3qQpxpEaZj9Wqz5pIRc6OYVIC50stf7HnqsTTTde68budz9aVLiThWhYUl8W+cZ4dvHO47guzj1Y5JstWse3h7uwCPKCpLT7z6wuWYAqTpEnMleMP6/B4rhAsKQpVlRrDMQ7pjfRABIGdnp5sRohtqFHaaTRSsN0HGOxRLQyUmcNRTYsWKQYNQNrp6QpZoVhElgdZFXhT3ycNda4/HGHkHpMnHWHM3lef7xLmmKmfRzUStNIkMCKuHW7DdYACpI2jvt1NiP2+BAZ0BEyKTNigE7ikpX827j8Ficfw6dnJx8x569bfzTDviQ7S1uH7RujAdQUjSUf+aVuv5X8t472Jf7eQP9NmmJm4HKM+mbEE3TptSlex8STquRp0H+NOBE8fm2NJ+0AREPMzm/RvUbtmah+gBC7cJQgJGyJsGhSzFutMWmK6ckIV0WT5KBKauwkTTGD0EPEELc/FSfDNGGjt9M5qtV5NbgQ6GNooGGiSA3KULVG0v0uTTW0/Y/6k63RZSbMQ+Snl9jASR09B++I5mDSFMP9USTDaFKsfvEhaYph/+aE9vFuSUUGEvLNIvj8/u8bz3x8QufDcUcOZCveM4Rkcb8hzUFb5DEcH9zxziQh8yQwtpdBdJLK6jIpHI5neIVV5Qg4jaxWWemO1RhqkCZK5oBRGidlNZbw8UlTzNLoMkkjS+METxLrofGW/N1K/uk5Y7KvqUVKludiyMiyJFNpf++q/pvFwU7UKMzsrPov2t+7WrxGizFOMrBBz09sX27xwiSYop+3XdXfje3lFsHVoGqrPk2xaoSYO3OWaYjhl2j9qLYWiuursZM0xZKmmAONYFczkqZYiBQzBPI55AxZVmikkS+Mj7bgPt8xmHwzzudBp+I0B6kWVuh+fb9z2w6t4w1SBq+r8P5XHBFqT9IUi4h3xP6GtxGy0nasavEB9bBL8xBnyczx4iSr0CqQ/BsL3g6Q1E4yVt2DNXxVVskBoLKaj/7xj8ri2RqS+J1OJr988ImVjEyaYm5EommkWIBI4SZZ2P+cAJTRgCCQVu/jW4VM6oB9fYMJyUxoCM0D8pBxnJ23w/3R1eyLgZkAtZfbp6RmkGnQDtsXd766Xx9Z1tX6o6R9k7+XrN5X0b5JU0ytsvkJu7LxoR7H1y2+M/Gv5d43SsTrr79WZw0xRYjpFWm8PTKssYPRsqQpljTFTLICa39RbaWwxg7ePuY7ryALsJaTTOaw2j1Uc4kjxcR9Oo7LSAdy3tjrFjcYS04Uu8lC7WHIEkS+se3xaHB5xzEWqHeRYoTUwxJYdjsK+xdzbpYUYbcToviUNMUY0tcXvz2ah06NNLyf2NRe48cLId/wOFVVL+V4sjUH5fld5CV+Xulkj0FscWSVcV29GBSpZYhnk0Xc8ZFiBpkXRZKiqsEGoYoDXXR8QJp5jY53mKhjyVirPUx8CJBvmnjIX1/xtg+HRhZ5mfQd3yortxEaKta2Ng8JU1YjrOzxa6N9Y8iZypo+XHLDRzLFaljhFXqynOOoNtoof4/wX6L5FEEeNNTfUQLKq01oEBDB+NMo+xr97CQ1SmgUNs3fI4i9dTWelCXxKsefWH9vhv+q578vXsXGkzqTYg23b9IU67CmWMcIMcPpoB2evjDTEEOTD9fKlF6ALkix/FBLHIeuhceSE97ToAvFaex42kNW/GOrsRUogCF5YyMxQY002lIXgKBPzGjsULLFshztFoMkMOv3OduDsX8OJNDnZUgjkpwylpQZEoPwHi6NLUVakOsaSAn7EU3iGd/G2yid2l5Gss0SL7O9gBaq4MYUSiYlTTFbm434P06GmbY0/KFUfLBBnuLsTLzL3Ssi3nnAOJ3140cttoM4Iq49SVNMR5kS8U70E03ycSSf7ncdWfmwT/sdn5f2T1eIdwXAZXiqZV9hi+I55j+AkmK+wKnOqwei680Ev92LOwlqaqg/wcmxepAzxnlNDSknyOGgVpq2chtEWqjtO2Jfby/GkmKO+/Xal8yyxV00zb7YLzwG0PcTS3gw/htj37L9lzTFDELHZeSK/bGu2pf4e9IUC6Kb2F5RGlZcsskXICr6b6l4Yj+ubanF2PgeeG7VJb5Hxuuo/oiN6573k7rE91ayL/Nctl6jPP1MCDE7v0UTVJmG2NtzsuyQvZIq3waeNgkxduW92BZFtEIMUobsVTdIGnPhJX+J5qrlyUmgeMvmqhByWjjy5dlTfU9MaoqV/FB1OU5UzdYAo6XlfeRPnCYNKrpott+qhhdqD1M0KNeKE5NsnQQlZCD9ndqfCvfHtQfZmyJXloQP1z/W9b3+whArSVOMboemueqgRmDSFOuIRpoRvgLxzvJ/TLwhof2kKVZUc7TjgwlC0PgTit/1jHeKjC0INCMee8g3lZTzPx/98c4mwZKmmHjsGS9NLBHS2SvjdV7pxknfpClmDMRO1ADSBAKeJEYQNHhS1JL+W7baaoP8vZLGkpGcTva1JxJlSaakKWbMv1vJ35OmWLQGZNIUo4uN6n3KpZlZ1l5Vjv/aNEop4O3V+nzFxFeK6uM1XPU0FQc9feFoucLLbMvCD15roThpinmTtVGaNMXLOdn2x5ErrvPp7qTZDk2W6O0y5t3SlXxMikWRE0ZyxSIrWM0aNBmJao/bwtU0gziiUSVTza3IDPmGbkeTJfhhT36n6z0hUlL8bma4ffebNMWId1jd5e+/pCkWE78LC9vxwRibjYh3CKWywS/HeJG3VS0+RMSnAoWiBmCej/XV4KLPbZP0tSUBEVmF7IgfF+Y28/B48tuHRK+gRpqx+JI0xdyIRF1WumNWYq2lWf4BzGmieE5ffw0r87ZCZFkzSIIG29f3spk0lkpqLJXQqMnsXlYDKGmKleyPkuRM8vfm2DdpismoG3p+VPTfsvbFx9fteWssAOTxzpRQC7W/mccb95tvmXTnt9AMRkBAusqkI3OWE2IezQ7yLi0zgaFqVEQryiLF7O2MYc0guuLEaxxh3V+GgHJozrhJscZq7OAqhNT+xnUtsorT7qHkG7W/W9tHRVUnOWFkfikx5NEMiqjGZmsGJU0xjsjCwSlaM8hDShZontF/SVOs0ODSSeSwhqIiJcl4dmpwoWyNRXzi7ZHV4h3V6MMaXIUmVWfFO1KtkTxvGD/k4g6J3+XjnZOMTZpilJzWz5v6aCgmTTG8DaUsOVNCA6ihGkvo7Rtv2zFXhvXnWM2rzibxSti3aRpLaJtTh+2bNMUoERogc6oSe2RyWo/xHludlosneHLO7Azy+XFZ8quyxhKOJxFEZEvZd13WvFrL4nXT/B2tZsRoFOaHdybJHqvZ5tAytOJCg6pPZtfJCDGGBMPzMfw7IsT4JSZFiFmZtHx7nbUOTQ+TGiw0acaRNpSE8i126e0ivtOgjGCcxk7SFHOBDUlTzAA9kEB30hRzBwCy/Zgb0NLhvJpBFpKitsMlTTFtGo1GySQ/2j7JB2hEBnFmJIGgiNz++ICOc4KJusN50MhxXUIssfdLL2iAWJyoG72+jZZZv9NXD9QOsj+VrkMVABRDIoY0FA3yzVp08jx56XXdJyrsxPeLTYpZljUarD5aKBz7OC+62+oAct6kKcaBYcyqbVNXbgMrwmaPl9KQqaDxVjeNJXXjjvZ1ysq4522YSz56X55xMqaBmkx1649WIQ9i/T3Zl0olxfZfpH2JvzfQf4PxKjY+4HjCDMymxZMK9o3RvCIFaxrVHzhZZJJGXThex9i3Knka9F/DbsHjY/09drwH+s35c+z50XGaEPM+GIvpVEhD7Kmfj8xXiLN/QVKMSnoFNYiSpphd9azQljE0wCI014g9k6ZYQIMuaYqx5CVTJbLY9enXzEqaYklTjFYF9WkOKuKNkm9xpJh8flUkxQoNrqQpZmqZFfZPmmJJU6wGkDTFkqaYRaJ1NgnSShpLRnI6aYolTTG8JsRqUiKdmvZO1CispKGXNMWSplhZkr0J8dpFph9XWUOMz6A9/XOhIcZpkFjCwPgU1kJxjCZNPCkmJt9MEUu8tI2OEJpOnj/AIjgucgK1r4oGlzdH2QiNHXK/xtUNTaoq7SlFTpCHhCyIgO8vaYpRf47Q2EmaYu4RZW3fNQ+1wB2G5CF/Q8kgS/OtwfGOq25Ib48OMEzGMiAT2n8sHlaWu+FJkFHFMx/3pckqLv4U3xmgm0F2uQulFEs7Ninmsw9HvtI7pA10aih6NALp84YnxfhqjXaH2OHTQVahXKH3gefyfxcIxsZn9wOmERqKeFur7j/n/fo1FElfd7rmjBmcjJXQppEE6j5iV2Jjj2c0VFS/sSE81P6y9ip7fL3b32gNlYoaNVngV/mcpvZHV7Nv0hSrRn7Fxoey4yP5e2P7o6J9y2peBUlSh/+sjc9DX3KgLCnWUA1PYwEgu+9W7o+vZ1sm4/8VVSYde1cVIUZWjpOmmK7OR4kuqsWjqnfaGlzKh+xJdlGl06NR5tHYscszJk2xYm5vEzyFZhLOETAFJFBWgT2fJquK/VC+61rV5RwEJtnrLGflvmqlSVPMX51WJ3PU/2jtKUQscdVxA1qH4nRJU8yqznlwZQAAFOpJREFUTku2B8bHuzhSrBintuYg1khLmmLqOVXYqUS8Q5p5dnXK+sa7pCmGt12VXYktoXmVNMWYMtux5FOshkqsJhXKRrlWuskkp+TxJNnl86+kKZY0xTj/aCV/T5pimlw2yc2W07yKjacd0cRblzXbpN3yfI+BBzWVVI2ND52gKaYIsRhttlpNieq7M2iEEFM2Z8gJTGyxZ9OAlqE9Zq3wGqRDgJRJmmJyKLiAgSD5xi+x629LkCAWkeHQ2NHkBP0fAjQYt10sITEkHXFLQr7ZnthZGjtFeyyUiBlNiF9x+b/OLbgQCZt3KZI2Pu0vlNTltIpKk1WyW3GSiQsQqD0FCeImUHDBB6+YofQHTEBaBtd+iLfvmSKF6q/EjeKqr7Hxjibj6PlIAQuvNqPoAEevY8cR95k0xah7RMcH3D9FDztJMULUoePR7ogiwBl+nTTFCn+OiHfO+MC8nxAyPLhQiCeDFTVR6kLaOAgaJ1jDrNqa78jWSzNjjMorvQHix7xUULNE/UHF/giSB1Xsy3RsZXsZ7dOYlmEo9vweJ+aSaV6fr2jfsv1Xt/5oFbIs1t+TfauRTJH2Jf5eMV7XZXxUiSf1jL9l40kF+8ZoXiVNMaa6Z2S8jrFvWVKsYf0R6+8tEK+rEWLo5V897OS0KyfEGCJMTMpskoYnnNS2nOZp7Ijbp6Jm7mqNcqriqb6nkgkF2WOSV/Sz8EXj+lx1RTlptcgKq6pf0hSjGmnGAq8kdHD/UPv7ySHb/tS/SWltpamHBPY5coKtzomJJINEIgs+rvag6X2IFPOdz77fkGaQkYVR1fe87Sk0pCytInw6nAzznM8/nozxZ9iPay/VApDtd1XTbPF4Z8Un3A6UFCM5amOFkfqTEW+4qpe5/5asJovinTM+6/tFZBcbDwsNMCveR2go2vEhaYolTTGOQGiVle7YlfQGaXZk8SJpiiVNMZNMIWvYnUEqNMjfK2ksGcnpppIasfGhLHnaBPtyyVzlZ1iWwNyWt1bZN+uXpClmaXRZ5FtZ/y17fAv5e9TzNr2faELOrJKbE2Lu/JaYwBS/B6tMPvXzUTI1ZqEhJPXpSprpgywwJmmKeRcnGBJKdgRCwoqXD0ysODWDDDCBdqBB5qlJqUU4IOfC50OSLeKu6PYoSwOJXs4SJbKSOXb2wvA/w5oBstD+mfo3T4K40RwbPAmPF4K5esg3TXZ5HEZoWhkvoyJrzRfDtBE8wx2MZJYtImiNf1+H6PiAkuhscwj5ZjgsQ4Bobwz2N24PUx23NPlG/Ttpipm9GRpP/vGKn2F6cQFrQlrJOOZ8yF9s0NUxXuRpqsUHNP6i4rfbv+uvwYXjNjOQXP7vjB8oeajjvfsBU//2GAUbAhqhYjuzD71E9540xZiVbg/6VpqUSppi1cgZ5aOhlfeKGkBJU0waOGTfpCnWWP9NmmJrhX2TplhkPKkYr8vaFx9fF5I9a56xAKC+IucvE0/ZE9CX+zLvG1+rpCHGzKXlRZ/671Fie5BDQ0fMuQOkWDFrzd+iLbKF0+xxkCKEQNOTF0SeWZpAhbaPIgL49uCcDN4WxWlwUa0wvj0eDTCLFEuaYkQziCPpDH+wNYOQJg7xJyVQTbePiTlP0hSziLogWeXQDHKRVcrOLg0upqpliHwjVS+d5y3GM1tNk91OiDTAPO3htQGRZhXSXArFO+WHWCvOrTmIsjVcHEVklTU+HFVqxRnt5J5Py7Az4l3SFBP+xWoeOuKdSvsWiwt8vBPPxaQpJsYC3uZkriwbBEbw+FZZuY3Q+EiaYklTzCK/kqZY0hTj4mFEPDFJDZ+GD87++EgxkxjLw3XSFEuaYmXJyDr5b8tptiVNMYsUU4SYyYo4PkcTYsX6slxK9orY0MmhkwTRyTRL+sbxhZwUsCekS/vW7Tm+iNPY8bRHn1cm0aLIqmKp2r1wjSapHOhjXFdPfpxEF55MFyvlfnKiMDS5HLG/mwShh+Hto/S8ek5O/8eeq5MFfmqfwj8NECBaM8hwEOdH/rpGzldMXl0aXJzQOCYckOFst7V6zLCT57rceYOkWNIUU7ufecIEJ8+56otq3KluYshYQq5QcimszSj8wRuO0RFx8c4XH3CAQXHMS5KWj3d4PNMG8i11urHxAz+e3OhQZVIMTy7ZcWe1MD7eGeQbdR+nJwgz6vDR3HjHV9P0aBnipDL3vNdhGJNivsBZjD/uMcO/UuDJYEWNGrJSal7FWOp0LqQ6fvAez7SozMpq9ueVjw+sCFtmkNsWmMVmemjF/qibhpW6m9j+aMbKOO+5+bdccsFzOLvtpBHH160/mmFfzwDG9o3RAGqYpo/DLzscT7qYfYm/V4zXdfH32PiA+60LxOuW9Hdkty7h75HxOiaeJE2xMMled0LswjEA7R/KFWS3JpCYlCVNsYKsSJpieJucVf3S0JAyiS2+Wh3VFEqaYnRSGyKrkqYYQ5IyhJpFoHVBDUWRxHNocCVNMbkLk68+qQu1WICQYc+AJqSlUYaShmXjnUloa6ILJ9c5UoxUx3WT1CENxfKag+bKPU/kWtV2He0hz1WZXQvFOzNLzJKiZPzjFVb54rpWadQ4iIqyK92YKI3SODEGEp4TBAmPNTTd3/L90YkaQJqgwZPECIIm2B+tQjrGkiBN0ADSuYxkX/oebqAXMaRYR+JP0hSjq6FcfKxq30oael0tXqPFmHw61UT/xfblFi84Db2o522K13m+4SPrAxzzqjE+bC1sPDwEIWYukKPPL/zq0/Desrcs0R1dvcm50G0nx0hu1FqgTppi3sWJKE2aYjAnTTHDmkGNKdP6bvJNWFn+7gKybBSFXsAAvRqhsZM0xdwjSm+bRkSnFZ/QF6F4x207bGa8szT6LHc2yDNXUkzHcyoKaA0fQkCh7ciVNQf949UGmxiSzpibUPtTDSmLs3Rp8MmTVCbFcPKA+JM6scNgzPOxvpqD+MHNEHJsfPJrKOp38aQpRkVwgsBULCkWS4K0CtnhuF8zNnEr3XUh62LtZd1QoP/WAvv6XjY7XUOvq9k3aYqtFZpXSUNPrQKZIm40WpQlk6oeHyRJY+N7V4snSVOsLvGk+2YAh/3T3qjlyXfV2t+ek81m7Lmz/KNpd/47LJn6t4IQC2h7ZS4aJMXIpCtpirk1g/S+EEZ7zaNRRogW4zgLLeA00nhyQm/fYqorYgdiqytKDSNW28ianEeQGElTTGsKKU2rQgvI0ArCQvbo2VDsJmOS1yGyRJMVSVMsaYpx1YMbq6GYNMWSplihkeYg3/B2Waxl6CHZ81cTQtrgbXpJU4zV7OmQBpCae/lIG7z9ydcfrbIyXieNGlYzKcJeZfuDJB9j/Z0jKcpWc6t6fKx9DQ00UyPNmvgEyLLK/YHyCUEi0tw+3Nn+jifnaKJI2hHbH42yL3LgLmdfNJ4tkstBRFp+GDiu6vEN9/e1LF6XJfEabt91XFNsq88BfPKXFQgxz2rRwol3wYx7zi6OKLlyrO4mrIUjLqE1bpwL2DYZ4Fvs0ttfTEUnluChwutBzSBOAkWfV/wPbo/YxmShG+TOkqYYIiekR1DSQ5jLthNKHhokBkkIJ00xNdA4s8okm0fbByVDnRppxP5WwGCHK93exxwSoxnEtChYXU76gxV3cPzRflgyPqh6DlyLNWCYNMUYPokK/RvjGXWHDKj2GZKmmIqjDoQV/0wNWsQHZNbiLHycNda4ghqKSVOMCwqxpNhaqlGjTIK3WXlf7nCyoIRmUJA8qGJfBmmzTtMMUsFjMG5bTiPsW7b/6tYfzbCvB13E9o3RAEqaYmENIOyfZe1L/L1EfCjrv8Hjq8QTZmA2LZ4EkWZxc2X7oyn+juzmbEZsfzQjnkTG65h4UpbEa1h/tIh997oQYPih3iec+WOt/e3Z2VIzI8BZZK5fuGrfYtskIUySphitxkbJqthqmjxhIjVXZFLN1nhRk3NFeDGaQVw1SzxJN1bM6P0a57Oq2jFFmVQ1Ujl4rfOplXm8jQiTSB3Q2LE0ymwJG6qpZK4kGZpLtmYNQ9IR8srer1WY1yYYQhpplTWDUBY3pLGTNMWSpljuZ0lTLGmKGdWZk6aYSYrJV6eW17DqRE2U7IESpXGSNMVYAfs818KQcmXJA/P9iiQVkuZVQzSvSDLXRZImjULh3w3SeIvW0GsVMqmsJl52fCdqFCZNMRmfG+S/SVOsfvbtprZLGvQM1fVAz1uR7wpqiGVxfuGLd8GMexElln3pIsUsskItOCdNMQKZs6RY8eYSkLyyULO6aOxwJAZe+kdlp+LIN9oeCtnT7aCWBpK1jZcazErmmPi7S3ONtMedPK6mGeTX2KHEoZ+cSppi1gAh5Iqo4mk4LI8a5QdZxxtdnzTFJKnGF4OlSCZHviVNMeqOVIJNag6S1STLfYWjJk0xvbjhGN6CtHbEB/k3eDwTktUBzAVJUi6p0GmaM+ZzK0SWNWOlO4ac0VmD8ho1ntNb5TCDgEPIXuugfd2vQsWkodP8vav5b9IUq4sGkCIHA8ORKYdL/6IsOZM09EqSe03SvAqSpI7nS9PIutjnm/n4C8W3JtkXF6io2/M2a5vxrxn9gekwc17o+YwIMf/K0Rt/PR/mP3uLNSl1VVUsNF6SphhPijVWY0evNGoCBJNk6h2HSUqxJFjSFFPEVmZXUrDAoZlX2J/2s12tzaHB5dDqo9tFfdpf+LxJU8y0OwITCTlokoFi8k3RRZo8c1STlZp51nVJzkNkn3wkqbhPnKUyjue2D8vjeULQOJ9TExLn3GmcsElSFE+c7WlsvEuaYklTLGmKNVCTyZqMeN4Xy2pYlT2evKzLt9uWJvdaSWMpQoMs2r6GRpdTAymWhGmg/1qaVwESr6H+jiaIXU7zKmmKCTeny/ss2WmScHUbH3WKJ2XJ04ZrXrUKube22ncd0RQbcxzAx87htrDxBDaaXwlCzExsOj6TpJg6xkWKOaVLxA9JU0yua7CkWJHCTJpiasnf6XBJUwwDmy5yQuc0XIgEzeIXOSBanc9M9uNtoUlTzC0qiJOo7GK8jAMseUlWNCg6GY6j4sTecIyOwNsn3RqKRTvd4Yte0QU+mXcWG++saEAuYKOCSVNMo1OmmiZxxyJ8GB7j/IiSpYxjR8UH1F2UjPVoGeoctYMUQ/FObQumDeXNQKoH+6iZ/DecjKmoUVOXldhYzQ78Ysc0rhkrt9ZkMmhkuo3Ce3jF/giSB1Xsy3Rs0+wb6GcLZIglECraN6ixZN2Q+MIJTsT2R4i8KEtqVD0+iCxKAyT7ViPLIu2rDzMLF7iCSqP6I9Z/u1i8xvaN0byqx/Mz+DxAB3SJeOJpUFn7liUjG9Yfsf5eh3g9+jiAT/yIPj/Mx4vnczQhpjLgC168E+Y8+r9JU8ylOaWJi5AGl4MsQbius1ojq9GVNMWoMLstIubTzLJWeJKmGE9O6eqS1L9t8s3Iwqgqb17yza1JSNbj8GTXcz6iFeIitjraHovAlKSOgxykmoN0N0rHNQfR+QL+K8g3o5or0vhTZBwm6UztlXKagzyhSsguS/Ow8AdLIxDbXWugOdqTn5cuGIkcICUSQu2h/uTQUETVV0Px2zpfBzQUK2sOhqrJOjUs/eS3MK9Po4+Lz1y1UkW+GfYOxmfj+sY4JZNtlYz23m/SFMuT12U0gJKmGLMi3YkaQNEaS2U13lqF7Igl0ZqgAaQnXUmzrSGabSS5ZfqrsfMF5xhamiQt679JU4x9HtWNxCvbH3XWgGzY83YtjNfdNwPY6VsAww6pRIapCYLUEDNEYcgsCHUyCvILX/oDLJn+IKyc+zK8//Z8aG//0FiAtdAx63frJR4fYa1I+89n1taM0xjxkRMGiVGUxWJBGLPsIUtOiFlYieqThUEaqinGgi20BXZ7bPtYSQujx0n3ujR2yPYwo/2eC3Saphh+9lrb4ZKmmO5Ba/hGxgdcuIBbPEHJMcvdbFCouJ0oDaIYskqcUpMl6goudAptZ/Tdb5xGXzEgQvHO0ugzbVnsC6XxKUZTzBk/0P2ppJVDIssUpcREF9uNLo1ABylm5L7sar8GQhaKd9z9UpMa8bOsphgNr3Z5Yvb5iAIkYx8aPh1klWyE8CfyF77mFf5v3JceDnjOEjFeWl1DkRgDa85kPwSBBeOAph9fh5VYMsmsSs7oF8qkKeYjKqzuqnf/xRJisr863d/xEyH7f+Nfw+3VEX9n7te6f6Y/6kKSOsZbh+NPvf2xI/aNCMBlyZmkKZY0xcj462x/RzopLp098nzuQHxX4apu8adO8foj6wFsPACg7w4Ag/cFGIGqSUbkr8gEAC8KF1UmI1YyuFlF1B74QNWVdN7g3lZ+j3qya7JLGrfWCmSKJymepOdSh1bKUlxNcTXF1fR+leJAigMpDqQ4kOJAigPrQhyghFiaRKRJREompGRCigMpDqQ4kOJAigMpDqQ4kOJAigMpDqQ4kOJAigMpDqzlcaC0hljKFKdM8bqQKU5+nvw8+XlaGU1xIMWBFAdSHEhxIMWBFAdSHEhxIMWBFAfW3jiQCLG1POOZBu/aO3jTwzk9nNP4TuM7xYEUB1IcSHEgxYEUB1IcSHEgxYEUB1IcqBYHEiGWMNCEgaakaMLBUxxIcSDFgRQHUhxIcSDFgRQHUhxIcSDFgRQHUhxYp+JAIsRS0EtBLwW9dSropRW0tIKWVtCqraAluyW7pfiZ4meKAykOpDiQ4kCKAykOrE1xIBFiKRmSkiEpKZqSoikOpDiQ4kCKAykOpDiQ4kCKAykOpDiQ4kCKAykOrFNxQCTEsn9q8Ocf0udkD5n5Tv6QxkOKByk+pueDeDlM8TDFwxQPUzxM8TDFw/Q8SM/D9D6Q3gfS+8Ba8z6QCLGUAV6nMsBrE96ZcOWEKyd/TtsWUhxIcSDFgRQHUhxIcSDFgRQHUhxIcSDFgWpxoNa+YnY7ZAvfNYD032SH5AdpHKQ4kOJAigMpDqQ4kOJAigMpDqQ4kOJAigMpDqQ4kOLA2h4HEiGWCLFEiCWtgKQVkOJAigMpDqQ4kOJAigMpDqQ4kOJAigMpDqQ4kOLAOhUHkIaYzIDrPdHpc54RT/aQe8STPyR/SOMhxQOlMZniQYoHKR6keJDigdDcTfEwxcMUD1M8TPEwxcP0POiqz8P/D7RjoZEtZT+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png;base64,iVBORw0KGgoAAAANSUhEUgAABMQAAALJCAYAAABbfv8eAAAgAElEQVR4XuydCZhU1Zn+3+puoFkERKFBcAEDuLHHBc2iiAImExMxJkJicDAmJmoSF5z8JTHJwCSimMzETDJJmGASNBphshhAQc1iwJgAQmNcQHBB6QbZVLqBXur/3OXce27Vre7q7uruqu5fPY9PW1TVXX73nPd+9zvv+U4imUwmxQsCEIAABCAAAQhAAAIQgAAEIAABCEAAAp2EQCJMiDl5sYR12ryHB+0h7BD0B/oD/YH+YAigB+gBeoAeoAceAfQQPUQP0UP0ED0s3PuBlRDrJClAThMCEIAABCAAAQhAAAIQgAAEIAABCECgUxNIJJP1SUY2GNlgZIORDUY2Cndkg/5L/6X/0n9x6uBUIp4nniceIB4gHiAeIB5oWjyAQ6xT50M5eQhAAAIQgAAEIAABCEAAAhCAAAQg0PkIWA4xk0lrv78HjuzQ+l3/q20HntCeQ1vUveRoDes9Secdd7P6djvRr3HWfsfnjbyxfzjQDugH6AA6gA6gA+gAOoAOoAPoADqADqAD6EAh60BeOMTqk7Vau/M/9dSbd6sueTgtLdmt+Ch9YsRDGtLr7LTPDtbs1mvvrFFSdTpw+DWVFJXqzLLP5zy1+ebBdTpweIdq6g9qz6GtGnn0h3Vcz/E53w8bhAAEIAABCEAAAhCAAAQgAAEIQAACEGhdAolkfX1SCSuznXRKirXd+5q6Ki19+SrXFdbQq2eXAfrcqL+ptKh35Pj2H3pFL7+9Wn/aMV+H6g7og8d9VecNvjV0cuXofLa//aRef+dpPfXmXa5T7YYx5Tqq63FSjrYfZNbZXpu2P65f2/Z3eMO7Le8vtDfaG+2t7eI5+hv9jf5Gf+N5xncK8TzH81wb5lO4/7bs/us7xJpWeCxXhdocZ9gDL03Xq2//Jau03+QT5uussutil3j+n/Jz3GmWV5/2uAb1HOtPrzSbzc357a5+Xj/ZfJ76dz9Vnz3jr9Yx52b74QYLYXuVeuL7S7ThUKnGXfkFjd/xv1r0l/3+KWRx/KXjNfOGSRro/iKL77vTVXN7PdkePD0CtD8KMaMv6CF6iB5yP+B+mDke2P/UIi3ZPVGzP3aaSjtcPFquxTcvVrlzXgOmac5tk1VGfBQTH27S4pvvczmNmrVQs0YlVf7zW7R4o1Q2dY7mXDQg+vy5a5UW3LlSlQ7LMbO08KozMjyfwr+h+0/5z292GUujNGvhLI0qlP6X9fVvi/ijUqvvXKAVu0zblSpXLdCClZV+23Sodt7nobCGWDtksp9841vuVMlsX14i6ilPTKzjPVJfpXvWD1P3kr66cew/lVBxqzi3/rH7p3rs1dt09sAv6sIh3+rkme81ml90nuZKmrc2qdnbpmvQzGXZXkpJ/641ybmaaDpfavsrX6ybF7u35uhrzGe08KrRrXJ9GdlkZJORTUY2U+8vvI/eb+EBD0aiWzYSDb8C5Hf4Sd3S/UIt1GVa8trDmnG8Fy8dqnhBG/75pqoTPTTo1LE6dWD3tPi0YsMaVQ8/V0N7pd5fK7T6zrvcB9TIa8BUzbntIpVlio9b5Xlts5UQa4/9t3P8ufm++GcON0GYyqNCqxc4161Mo8ZI5Rsr/eRYmCzzkooXqmzX41pw5wo/IdbQ80tr8t+kxbd4STz3uOZcqLICcy6V/8JLOroJsbs/o1H5ePzWc2uQHM36+uey/Zv2GcdrV5AUKxtQpspdlSqbcqvmXOzYU2w9chKPn9GolHxLR47/UhxibVcQbtuBJ/Wrlz7uZyOzy6MkVKRbJrymLkXdIwX2t+5fqYe2zNAZx1yhjwz7UasVvv/1lpnasn+FrhzxsIb2mdRq+ymMwoQvaNEV1+v+/X01456HNf31r2n6d9dmdyGdb/WdoXsf+ledGrNQQTgSUKZpt83R5AFOuzSd2Pm3WzV5AAUsC6OdcJ24Tm13Xynkgp60E9oJ7Zf7BTqQrzpQrbVfP0/nVtyuff99np7/xd2a9x8LtXxrNOwdeMYMXf+tWzT7goHat2G5Ft01XwtXbNe8tfW6/ZwG2rftJDHJlDZdyCsmmdOm+2/n624PwgdOLitJFTiTzHGGvEJnWExSK6NDKPV8W5N/A8m2AlkoLt0h1s7tJZWbaT+pydOsr3+uzidMahkHY3pcYbUHYzJxzydMloVOvFwdV/5vp11qiCUTSf108/u0u/qF7BMo/jevOe3PGtDTsZyGIy2Pvf5V/aPyx7p02I91er/preLcqk8e0Xc3DFddskY3jduukqKuaU61jpw5jXPOHNp/QIeSSZUefbRKD+3T/kNNGTnvpr5900fSlJphnzwgcj0rH1us8rGz/CRZU/aH86WztU/Ol/6BE6MAnRj5OPLbpk6NXI4Uc/1xftOecuX8rrh/uga9PFNLt0zX9F807fHFmUlx+9kN9EfbSWIeqlvFCZapPcQkTdp0/+0cr5RbDjFrJkrl6ru8KWWS5aRpwvPE7hiHWOz9pDX5Z0i2FdD1NdNSvURNATmXsr7+7dz+XSdYQ86yfDi+1o1n/CmTTlc3ImlEvvXeb97za/1uW/NWgrz6tNUa1HNc5Hh/VH6W9h3ari+Ne0E9So5xT+CVt/+iP7/xH3LqlH3qlN+rxHWVOSLmvapq9+jpnd93V6js1XWg6uoPa0z/mTrl6I/434ie/+vv/k2/eP4SDetzoT454iFteusBrd/1v6qq3auTer9fU0+8W0WJEusO6f3+nSM73dUztx143E3sjDn2Sp133C1yHHKvvfNXa7XK1uPtHVSut/+05ifO9adM1mv29ss1aEZTpkzO05rk/9PEgJh3fJWrrJvP1Fs15yKvikGm47e/733PcpDZmfmY2GXUrLs1q2y1Nb9/qqbtXGnZ143wOj+2M+f2xqKONft4Rk2dql0r/doBzpG556OoRd4NfJxaDZlGcJw538ZSbx9Prq8n27P1Iff9Bb7wDe8/tC/6A/2B/hBGEvSHQugPFQ9crkFbL9OS8k9p5q+bmhBzHGINPF/FOsSculL+VLfI7uxYMNN3/Ih46qUasPK3/nQ5E2867S11etR4rTP7ChxqdvzpxLBx20qNj02NpwLr37EOMUlpiTKF18SJ36+W7nNrhDnnbTP0We/K5hnDuR5xSaso/7AJmOcOqz3FlplxvjdVO+6Ma0PmmcR5xop5vgmeTRp4frTZBAdnz+xxalSFz3ThM5qZ+ZO5P4SOsNR+Fm1f6dsPa7s1rK8Wb2sX8W08rr84STnnFdP/Aoehgzbb6+/1lzDxZw4qyjPueTjy3Ok8147K1J78bcZetxEaP+AlrU+dvu38xDmfqRUxtfDs47XbZGHez0KHmMkUt8Hfn/7zg9pVtblpdxP/258742kd031EMEf/wKFX9YPycTqu53jNOm21++/rdi/SY699Vclknfura894WseWDvecRsmkKqo26sEtn9DR3Ybp8vf8XD269Ne+Q9v0k+fep4uP/7bGDvhMWAPA5/HnN77trjA5acg3tefwFvXtcrzeO/Bzen7Pb7T81S+7v3PeB46EZFJ7D2/TL164RMWJrvrwSfdq8FFnuUm6vt1O1PN7f+Mm4wLHWxtwN+efm785qiGWct6Vjy3Qgke90ZiIePb3M8PW94M55U5n/fQZklUDwE12OaIQ2b4l+mYErnKVFiwwSasyTZtzqyaXxY3UOJnzn0uznM+97YZz2s3vEoocv5mrH6lN4ItbMtyva7eePCB2e7KOz3wv0/Vbt3691q1bF9uvJowfrwnvfW9au47ySeXFe/ik97vc6AfbhSP6gr6gA+hA4eiA5xCbriXlM5uRELMcYnHxvu0kCRxiTu2n9ZpgaiZlcnCkbC91epmCguR+/OnE09b+vBpCu9NqiO0KfucXjO/Icaodp9u1iq1/T+OUmqS8e7zWpdbqsq+rO2A/R5P7x9X0ysVzh3V9E87zzn3S1Zn2Z/pduF/z3JQ2PTGmvYbOufD5x3MYhc9JwXYMTytp507nOyNe/+P2H1dDLPhepL94yb8Gn5cyPFc5z2/3JT6jaTsX+PXKGuovA51sn//8aL5nOazM81/W1996PjW8rONsiJf93Bl+L95xGFuLLWl0Zqoq3dp4TsO2arU51z/O6ZbhObhQ4xqrhljmTG0uR272Hd6uH256b7OSYU4NsZvGb1e34l7B7zfsvk8rXrlJ7ztujj4w+Db95Y0F7mqTY/t/Sn+r+G/17XaSppz4nWBVj+ra/frx5omqT9bo2jPWqmcXZ0UQLzP74EufVEXVs7pxzHNKJIr9fXiZzvuen6I33v2H3tN3ik7r91G3XpmbzX3rQf1++xd0zsAbNOn4bwROptr6Q1r8/BTtrvqn/vX0x1XWY7T7/brkEf3i+Q+poqrcdbPdOPa5FBaFk1k9tH+/Dimh0r59VHpov/Yfck4l2+MvVd++zjo9qd+35+ynNhMrUx5kuO2stDWaEoxuhNsPs+jWb+IKHipcNSa058b0Dyvz77m/yiKjIUFSzhr5C2sNWKMK5lgb3F5q7bT4/rpuXXpSbMKE8ZowYUKkPYdks71ebaMP2bcfjscjwPXL5f0JnrQn2lOBOTss5z/9l/7bmv235Q6xBq6P7SSJiV+D+31qUmFUSn+N+zyr2DIlJr3kDS0wC1u5D+iOHyYhxcSzsbF1A/GJM3DrxKr2y4tTnWfDdtKfNCeYd77BKnzBqpJxTi5zJtnWELOdNcbtF/NMEBffpfGvtBxrfiH/AKxpb3Hb9uLHtKSSwz+mvUTjzczbC65f7DNajCkh9XrHPi/F8Io9Rvt6ZXZWhS6sGKedczxWW/Ce42ynoPmN9bxp94/U/lcWt8pozPnE7dO+PpEadtHnn3SHmJudiDoZnZlIaftI1aNMNcRSnW6hHsTX/C7M57M2ryHmTFN8YscdzUqIDehxuuuosmtCLN36Gb247/e66tTlem7PMvUq6a/zBt8aqTFmf/93267T5j0P6oIhX9PEQV+JrAbjTON0pnN+5tTHNLiXk0DwMuiH6g7ou88Odx1nY46dqQ8N/X6w/dWv3a5nKn+ojwz7oc445hPB9p6u+C898fo33H9zPrNrGPzP5nPcpN3oY2fqwyf9V6vUPMtVzYTMNXj+qUVX3OAX1V+q6a/PbWJR/St170PX6NTYOeyNJ8XKVqYuwevN6c84shErsgkrw+/bQh2nWcLeji2qKQ4wqxV7CbGBEYdYkKlPG4lzVvOIu6mm3ixGq9xfIjdY5SaLOf+2UyxwhlEDp9PX/KOmWsevgUDNtNatMQFf+FKTrPPWJMuZQywuHmughlim6WPBoGuwPct5ZGZOuDUZremR7nTIM1RuSnEE0yMzxN12gX83/swiTs0i3rQHb4NkWBbxbav1v7gaYvYMkoBnQ6tBxji/MtSQSk/KZK4hZifl7IfnjI61tBp0mWqIZWov1veD6X92/BQz3TBl9cpMNb8aWy3Srtlmt+/U7Q2wpmJGZgTFzRRKaY/p/cl21qVMN/TPP9h/zOqh5vnPjQ9Sn/fGbk5fZTRiuvASbGUrzSqalvkhmVSsEy/lfNKTts7zcHp7Ch2fqedrauI1UEMsw2qZcTOlWj//0IQafk2oSdvmNcQe3vJpvbR/edCnnRUjuxX30aG6/XJcVQ29Jgy4RlNOvDNwujgur+9tGOEWuj+5z2QN63OBxva/KqMTZt/hl/WjTWe7CY8vjX0+qDdmMt9Lt16lF/c9ok+M+JVO7nNxMFLxwr7fadnWq93VLb8weoN6dunvPlwnVacfbByrt4+8oS+OflZ9uh3vbso5rns3jtW7NRX6zKkrNbjXmREnx/+Un609h7bqYycv0qn9Plqgzp3WqSEW51xKm1M95jOapft8S2umFmPXWGjAORaZ322y3nHzomNWm2lwpMyZx+6PLMSOZMTfVCMjbbPGaf1ibzpn6CzLLvPujb4lcYaljZRlxw+nAU6DdhupxvmH8xHnZ/s5Reh/9L8M/a/lDrEG4o+4GmJxrrEMThLnfpWehAj3Fz40l2narPFav3iFH1t6g7mRQdpIWJ1eEyxznGrq/mYXP5gSH+3qDDP9PbYGlwciGn835ORqeOaHLCdRurMmLmll16fyn2ninidia0I5R26egzIl8RquP+eefGQVQqv9ZuTltZdwmm42z2hxM3msZ6gYs8OAVQuCxQ7C1RSjNd/MzJ2mzESKnzY6QetuXuxPxfT7SyM1qr12c6vmjCm3am9ldlaFJo/MNdiCZ8oUfcq2htiun6cm3VL1qIGa1bGrZVJDLKjF1ZzaB4ue+6Aqq8o18uh/0Zlln9MJvc6REkWqr6/RSwdWyHFcOQmmuNfHhy/R8D5Tg/3vOPiMfv78tOCrHxx8u84bdFPG43u68gd64vWva0ivs3XVKcvTvvez5ydr58EN+sSIB3Vy78nB506NsGd3/0ITBszWlBMWBP/+6rt/1ZIXPuIW+b/61NXBv++selY/++eF6tVloG4cs9k9v3BObb3uWn+CapOH9eWxL6l7cd8W8Wy/ubo79cS992tDdTeNm3G9xr/+Uy166kD2Naq6jdXMGy/UwGxrp6UUvJylxX5CzL9ZN7Cd+Lnu/kh37AhQukNs1LNhbbOGnF+xc7njHGLunG2/0KU9shKpaWaadspcbr8WXnP6X/u1F2rFcL0Kp1YM/YT+Sn+lv6ID6ICtA2kOsfdcoi9eO1OXTChTaSKh/duXa8m3F2rZVvsJZqAmffbfdfc912hczwZ4xtQQi3V0ZKqV21gN3UgtIyu2XDhLo9z4OTroO23qLq3wV1cMkiImzu6IcWqmGmJp8XYDq0HGxfVZ115K366smsoNzjgx1yUmSeXV0qqMf96wj9d2FGb7XOZ8L1Ij2U8gTrlV0yruCp/Rghp4jetJrEMsUqvKex4aYK3+2ahDLOP5WM9hpkuk1X52EsjGnNBITbHGagNatelSnVVlj1rJKreWtXf/bfD51d9ftjXEMjrEguPO4BDrPDXE6u0J25lSuTn793vWD9OY/p/Shcd/K3abjqtq8T8vTkuKObXArhv1jFXbS/rzG3fqqTcXaFz/WXJqiTm1xT4/6u++gyt98950yYd0/pDbda6TOLNeNfVVWrh+mOvu+uKYZ9Wnq+f2cl73bhyjt4/s0OdG/U3HlL4n+Pc/bL9RG99aootOmK8zy8JVM9ft+qkeffU2dwXJ6e+5L7Kft6pfcmuYOa4xxz1WyC+vhphU2quvSmtNDbFsz8jUEIt+v/znd6ly6q2a7JR2s15pGXCFSySHWfOYfWecC+9/N0uH2KiNZqUUu/5YuHpI5hpi0bnX4YhFpjn4MauMBKNK2bLlexCAAAQgAAEIQAACuSLgOcS+oPVDntSak76o2RcMlFMJN/rar+1PLtfyf+xU6XvO1bnvn6hTj83iCGJqWMU6vmIdYlY82UC8GDfbwqsN5rxSY9IyrQhWuEyttdQB49TYGmJx1y1z7B5btynLZ4zJA9K3q2BaYMPPHWlHaZ1L2ur2kdUj42qZZdFWY7GEz2TuPgeu1M1+DboGn9FStxXbvrOtIWavapneZjOfWdw1jVnhM8IubuZRw8+goUMwxllVGf9Mm9n1Ge6r+TXE0o834/6ybsfNbD958DO/hpgpcWVGBFvv/X89e6q+OGaDitXNckZF9/eP3T/RY6/+WwTPRcfP15kDr/MdSN7373vBK3R//ZhNevL1b+q5vUs9F9eJC/wprNHzeWjrDG3d/6i7suSIvh+K7P/l/av04JZPukX4vzB6XfD7PdUvyan5dWz3kW4Rfm/EUKqtO6T/3HiKjtRXuS6wniUDgu2tqfiu/rhjns477hZ98Livhm7NREJr3/yennzjW/rAcbfpfYNvi5xPOBLVevzN8XtTkFtyvddqftF5mitp3tp6zd52uQbNXNaEJv3vWpOcq4k+T3M8aauSuJ/HiFWyUqszrYbhjFgsH6w5t2WqwWXxjXWINSxWrthPLrNWhZS8ufyZaohZiTP3e2VSstwasZmqOXMmq8xcj5QRF/dmckZLrxe/b1l7hx/8WqKXtB/aD+0nd/EH/Yn+1Pb9yXOI3azk3IktjJ/T229jq5Z7DiHbwRFOKUt7iM0U36c4iIJEhfv9GOeT/f1gJoMfP6fFqWbVwEJ4fonRj4wOsdTziXseMduLqyEWxv9BQsSp2/6LVEdQw/zTV6M3zx27tPjmlRrirl7pPZ/GtYfYWk+u8yf++Ewt5RWDvOedqN44zy8rNcR1Mnl80muDxRRoN897TtJr+RDNmXOhHCNU9Hk0JtFkPy9Zqx9mt8pkent0+KwY5DjnnOf26DRL+3nLdl45D7fec57z/OZfb6t/hKtaOvvznk93XHK3ZpVle/2zXWUypn9VrvZXu/SnaU4us5xlUliDOs4B5mzPuZ7earbpzjuzv5gFESJOUbPaaIH2/0RCXg0xvz5ZkM1oxferX5urycfP8xqheaXsb/v+J/XAlsuDjx231mdH/VVdi3p6/5aUquv26XvPjtQxpSfr2tPX6sCR1/Sj8nOUVL0+e/pTOqZ76OQy5/e7bV9wC+rPGPF/OqnPByL7X/byLL2w7/eadPw3dU7Z9cHx/b3yf7Tqtf+niYO+7BbiN/t/Yb9XV2xonwt05fCHVZOsVkmiq+tge3rnve7CAZOG3KFzBt1o1Zer04/Kz5az0qapLbararMGdHcKuWfm0ZbXx5xf48ezVvMTTkJsoOY986Zmb71cg2Y0NSF2uyb61zPcX0xW3kcTvXn7/5hp7ryTybdXyYlJ1bnby1qs7JEHb2Ojpk7VrpWmxlemVSYlxYhVbJIv6A9WsiwQ/0JrHxxvW+hp9v2V68H18Am04v2d9hiun0N7o73RHzpWf3AdYltuVvLrbuQaPA80Hi/H3H9tx0XwsSmPEX4/6uoq07QpA7Ti0XIvBnVi2AHhw3BMmBs+xLsfxtSkCu4H8c6nyP4d99mnR/nPKzHbSovnC+j6Z3KIpd0v4wazDfkYhlb87ybEfH7pRfXj+Vc+dpcWPOpUEvZeo6ZM1a5HreeOybvCwXW7ARg3U3D86c9WZnA/mkSLtqIgCRRp7xlqjzn7dAf3rW009IzmrHwYG4+kbn+URo0pV/lGl4BmLfyMjK8xlU/QL8wXYrYfJu/sc/UdZV6JcO8V6aMxn7vt3TZnRNml9c8Gr7/32zQXp1KcbpnitxTOZVOnasDKlW7dMy8hNllO7tLNJ8RMcw24RpKb/vkErtOU6zJgqqYNWqkV7nXJxMfimef6EK4ymeLUaa2RvC37Vmj40Zc06IxaW/FfenLHN/0rkdCMkct00lEfiDitnt/zG/3ftn91pypedMJ/uNt7fMcd+lvFvW6B/U8M/5UO1u7WH9+Yrw85Kzkmk1q/+3+18tVbdfnwX2pEn2nB9iqqN+lnz12o/t1P0axTV6mkuHtwfA9tuVJb9z+mT438vU7ofW6QGV756i1av+t/9eGTvq/R/WfqgRc/po8Pv18liVK98s5fdP+LH9UHBt+m9w2aE2TWN7x1n7t/51jmTNjhLgaw4pWbdOnJPylgpxgjtTkfqbXEyjjPWqs/ttwpyPXP+fVvkXOT68H1aHvnBPrkjcyjp+gP+tNx9afi/ss16OVblJzr1D4uwP6eOpUuzfnThP6bFqdazpk2ep5Eb5twvQqxvbZ4JhN8uB9lfz+yVpmMZjZb693Bmt2RGl+vv/u0+peeotKSvl5Ctmqzlrz4MVXX7nXfv7fsWl18wrfTDmf5K16he29FyIvczw/VHdCPyyfq3ZpKjTj6Qzpw+HVNO2mhjus53v38SP1B/bj8XI3oO00Xn/gd99+qat/Skhc+qpr6al058mEd3W1osK+65GHds/49KkqU6CvjXlJRokvw2e+2fV6b9/xa156xRq+9s0b7j7zmOsKcl1OH7AebxqtXlzJddeofVJzoplfe/pPK9zykZDKpF/b9RnMmvKnHX79Dp/X7qFuUnxcEDIH0kSPYQAACEIAABCAAAQi0G4HaQ9pfW6q+6YXD2u2QmrLjXMaWudxWU86B70IAAhBoDQJtXkMsdSS58uBGt3aXM/XQSYJtP/AnOYkoZ/jlfcfdqvcfd6sS7iqN0Uzvw1uv0jtH3nSdW11cR5f3+atv/0UPb/2UW9vLKdx/1oDPR0ZynJpgv9t+nfp1G+Ym4bYeWKVhvSe5yaxuJX0iTq1d1c/pkVdu1PG9zpFTw8zOtDo1x3699dPq3fU4HX/URF1y4j0qLioNfr/jnWe09OWrVJ+s01FdB+mEo87TpCHfVMXBDfrli5fq+KPO0alHf1Tj+88qzJEmMvc5ryHhti97TnZqzQacQzgpGXlFLxnpxYnF/bd17r/oK/raUfU1ZhXLsua2d3saYDBNLnsnBs4unEs4l+gv+TazoM1riLlZvZQ5sK+/vVZP7bzLLZDvdBIneTRx4A1uoinu+43V1Kqpq1adjqi0uE/G379bW6n6ZK16dRmgInVpVg2v6tp97jZ6lvSP/b3jFHPcaj2Kj1VJcTikVF2zV0VFJepW3LtZ59fY+fN54cxZbk775vpyfZtVs8QMqVBDqll6H4xIwQ9+BVfz0xpPpf3Sfmm/YYegP9Af6A/0B+LjTp+PSHGIWckqc5PgrzViBp8gGUO7oF0EI6n0C/qFn6REF9AFdCEc9KM/0B/oD/QHdAAdQAfQAXQgr3UgWkOMkRJGShgpYaSEkZJOP1KCc7GAVseiv9JfY5z3OIlxEuMkxhmJs9knwPMtz7c83/J820C8nEjW1yW9ubxmhN9ZLYn38KA9eKsI0R/QA/QQPUQP0UPuB9wPiQeIB4gHiAeIB4gHiAc6WjyQFzXEGMlkJJORTEYyGclkJBNnGs404gHiAeIB4gHiAeIB4gHiAeIB4oG2igcsh5gZ+eJvuPqFWQWCv2EmmPZB+6A/0B/QAXQAHUAH0AF0AB1AB9ABdAAdQAcKWweiDi9VEbEAACAASURBVDEKvuV1wTcKd1O427MpwwEOtAP6ATqADqAD6AA6gA6gA+gAOoAOoAMt0QEcYkGNqMLObJKZ5voxQsUIFTqADqAD6AA6gA6gA+gAOoAOoAPoADqQnQ74DjEKhVIolEKhFAqlUCiFQikU2tEKhXI+xDfEN8Q3xDfEN8Q3xDfEA8QDxAPx8QAOMRxi/qqi2WVQyTTDiREnRpzQAXQAHUAH0AF0AB1AB9ABdAAdQAcKXQdSaoiROSVzykgqI6mMpDKSykgqI6nEA8QDxAPEA8QDxAPEA8QDxAPEAx07HkjUHq51SnTzggAEIAABCEAAAhCAAAQgAAEIQAACEIBApyCQSNbXJ91l6xJ+5s89bd7Dg/bgjgzTH9AD9JD7A/dHb3Vb9BA9RA/RQ/QQPeR+wP2QeIB4oAPFA9QQo4YYNcTc4I4aANQAoB3QD9ABdAAdQAfQAXQAHUAH0AF0AB3oLDqQssoknZ/OT+fvLJ2f80Tv0Dv0Dh1AB9ABdAAdQAfQAXQAHUAHOqsO4BDDGYRDDIcYDjl0AB1AB9ABdAAdQAfQAXQAHUAH0AF0oFPpgJcQc16m85syIbz3xAAeHgHaA+2B/oAeoIfoIfcD7ofEA8QDxAPEA8QDxAPEA8QDHSQewCFGBrhTZYCxA2MH7qx2YM6b6RDoH/qHDqAD6AA6gA6gA+gAOoAOhDqQSCbrkuHqUY4TyFs0IXRG8R4etAf6g08AfUAfuT9wfwycAcQHxAfEB8QHxAfeTAr0ED1ED9FD9LAQ9RCHGA4xHGLUCqBWADqADqAD6AA6gA6gA+gAOoAOoAPoADrQqXTAqiHGyAYjG4xsMLLByEYhjmwwMs39i/sX9y/uX9y/uH/h1CIeIB4gHiAeIB5oWjyAQ4wMcKfKADNnnjnzzJmndgY6gA6gA+gAOoAOoAPoADqADqAD6EDoELOSqfwvBCAAAQhAAAIQgAAEIAABCEAAAhCAAAQ6KgHfIebbS4M507x37abw8OeQ0x5oD/QH9MCMIKEH6AF6gB6gB56zBD1ED9FD9BA9RA+5HxTy/RCHWEdNdXJeEIAABCAAAQhAAAIQgAAEIAABCEAAArEEUhxiZqSLv96IFxzgQDugH6AD6AA6gA6gA+gAOoAOoAPoADqADqADHU0HcIiRKYUABCAAAQhAAAIQgAAEIAABCEAAAhDoVASiCTHjiDIIeC+WrrX6A+2B9uA4J9EHjwD9gf5Af0AP0EP0kPsB90PiAeIB4gHiAeKBgo0HcIh1qvwnJwsBCEAAAhCAAAQgAAEIQAACEIAABCBADTFqhVErjVpx3sgeHOBAO6AfoAPoADqADqAD6AA6gA6gA+hAJ9EBHGIkRSEAAQhAAAIQgAAEIAABCEAAAhCAAAQ6FYFEsr426aXAjUPEpAJ57zlm4EH7oH+gD+ghesj9gPsh8QDxAPEA8QDxAPEA8QDxAPFAR4oHcIh1qvwnJwsBCEAAAhCAAAQgAAEIQAACEIAABCDgOcQSCcsJ5RjGeB9mvuFBe6A/0B+sSfToI/eLwDnM/YH7A/cH7g/cH4JiS9wfuT9yfwyL8tIf6A/0h4LoDzjESIpCAAIQgAAEIAABCEAAAhCAAAQgAAEIdCoCVg0xRroZ6Wakm5FuRroZ6faXFWJkk5FNRjYLYmTTXQaL/kp/pb/SX81y4egBeoAeoAfogVPsL6v4yHeIWYXh3Hwg74NCcfCgPdAf/JuKGSxAH9AHv7A0+og+oo/oo1mYCT1AD9AD9AA9sJw1xMvEy8TLYYfI3/4QdYiZTCJ/raDGcszABS5BsEe7CJxU9Av6Bf0iHImkP9Af6A/0B3QAHUAH0AF0AB1ABwpCB1IcYjzk85DvT5dCxBFxRLwgRDx09KLf6Df6TX9AB9ABdAAdQAfQAXQAHUAHstUBHGI89PPQT/KP5B86gA6gA+gAOoAOoAPoADqADqAD6AA60Kl0AIcYoofoIXqdSvQYMWLEKNsRI77HCDN6gV6gA+gAOoAOoAPoADrQcXUAhxjJEJIhJEVJiqID6AA6gA6gA+gAOoAOoAPoADqADqADnUoHcIgheogeotepRI8Rno47wsMILiO49G/6NzqADqAD6AA6gA6gA+hAtjqQSNbVJpWwOk0yKd7DIxAR2gP9AX0Ik8b0B/oD/YH+YAZR0AP0AD1AD9ADb1AVPUQP0UP0sED10J8yKcsh4vw/78OMIjxoD/QH+oNJkqMH6AF6gB6gB96gGXqIHqKH6CF6iB5yP+B+WNjxQFhDjMw+mX0y+2T2CzSzz8gkzl6czTibcTb70yOI54jniOeI54jncK7h3MO5SDyQVTxgOcSswT7+FwIQgAAEIAABCEAAAhCAAAQgAAEIQAACHZQANcTInGaVOWXknZF3akRQIwMnHk48nHg48YgHiAeIB4gHiAeIB4gHiAc6SjyAQ6yDZjo5LQhAAAIQgAAEIAABCEAAAhCAAAQgAIF4AqFDzDil+Os5puAAB9oB/QAdQAfQAXQAHUAH0AF0AB1AB9ABdAAd6JA6gEOMVCkEIAABCEAAAhCAAAQgAAEIQAACEIBApyLgO8TMORtnFO89AvDwnHK0B9oD/QE9QA/RQ+4H3A+JB4gHiAeIB4gHiAeIB4gHOk48gEOsU+U/OVkIQAACEIAABCAAAQhAAAIQcAg4Y/9ecfD8fyWcaZu8IACBnBIIHWL+ojmuHliLJvC+/XhUVVdp585Kvf3OO6qvr8/phWdjHZ9AUVGReh91lAYNKlOP7j0y9uu9+/Zpz959qqut1cGqqo4PhjOEAAQgAAEIQAACEICApG41+1W97Kq8Z1HUpVS93/N+HTf5S+oxeHRkkUee19vveZ28iZ9PLuD8EQ6xPJW/qqoqvfjSVg0ZMkT9+vVTcXFxnh4ph5WvBOrq6rR3717t2LFDI0e8Rz169Eg71L179+mtPXtVWlqqo446Kl9PheOCAAQgAAEIQAACEIBAzgls27ZN41/7H2tNtYSSyWTevVeyTgff3qd39u9Xvyu+r64DT/GSYrwgAIEWEUgk62r8Hm8yq86cYGduOO+9jG/78Hj55e3q3aeP+vfv36ILzI8hsHv3br194IBOPnloWnvesvVldetWqqOPPlrdunVTSUkJwCAAAQhAAAIQgAAEINDhCTgzcDZu3KhxG77inqtZSNKceF69TxQpUdpb79YW69BRw3TsR+9UwnlYbcfnVfIF5Es6QvvDIZanUr/h2U0aPXo0zrA8vT6FdFiOU2zTpk0aN3Z02mE//8JLrgvRcY85UyypTVBIV5ZjhQAEIAABCEAAAhBoLgEnIbZhwwaNffZLBVMyKFnaRxVvva3jrn/Cjd15QQACLSNg1RBrHycUmeX4zPK69c9qwoQJLbu6/BoCPoF169Zpwvixac5Pp52dccYZ6tq1K8kwWgsEIAABCEAAAhCAQKchYBJiYzbeUDjnnCjSzn2HdNyNa1SUSCjhJMWY2YVTDqdgs2f25ZlDrFzzh3xdc11JmqY1O67VxBzJU8Vv/k2Drn/R3dpl9/5ISz9alqMtt85mSIi1DtfOutUgIZYCwGln48aNY4SpszYMzhsCEIAABCAAAQh0UgImITZq0xfc6Yfh2nLJvH7/5v4jGnLD08zu6KTtltPOLYFWqiG2S/d//vOa+Yh3sG4C6tKyMHNbsVLTz/yxlrmfjtSSv39HMwY6TqmYhFiOanilJcTs48myZtra//yYzr3bO6d5v/0/3e4YuHJ0fKmZfRJiuW3onX1roUMs6gQlIdbZWwbnDwEIQAACEIAABDonAZMQO6P8OheAWSjP0MjX9zv31+j46/+mIqeuWJFT+5uZXtRApwZ8c52SnkPMpMNN72/x+0rdf11KQsx2ZL25QtPPshJiz3xHM45zdp7BIdbi45EqftuAQyzL7a/9npUQ+93/6fbxPrAsfx/carL4/roNTJnsnLfm1jnriEPMan8kxFqHN1uFAAQgAAEIQAACEMhvAiYhdnr55/yC+s5ac84qk6bAfn6+f3NfjU744t9VVGzV/83i+dLN+OXsed/PILI9jwD8vYxyAbYHyyEW9PxwiQ2ztEaT/8Y5xAaE2411iDn735w+ZTJUpBYdV7pDzDqeLM9v7X9eZjnElun2CXZGPpf8EsIhlt830EI7unSHmNdeSYgV2pXkeCEAAQhAAAIQgAAEckHAJMROe+6zVh0uyypmLGIZ/yZVdeCIXtlXq7eqvdi6d+8uGnJMFx3b1awAKenQEf35FWnsqV3V2yROauv02o7D0oDuOqGH7e5pfP87D9ToxC+ss2qI5fY51MoItuj5m+1wXYKlW7PMt7TH96M1xHKW2axMnzLpOMTM9neuSJ8yOcjJrJZr/vFWDbHXr9XEINN4UNuf+I0WPrRayx/Zr+2Sho4fpks+NkPzrp6gvnZm9u1yLfrOj7VwxQ49v7uLJn7ig5rer1y3/LDS1c6ghliyRht++2MtWlmu9ZsrtfYVT1qHji/TpEmXavaMaZo4wPmX6PmkCnC4vdxlykmI5eI2xzYMATchNm5sWubecSJSQ4x2AgEIQAACEIAABCDQ2QiYhNgpz/2rt7iU/6yaTHrOsIbfS29VT5amfMVdsb2o2KOXPLRNB9b/QHs2P65Bpd6zYfKspeo5MqHqn1+mpPO+rlYVfb6twR+5WF1f/YYOPbXcTzz5329k/2/uO6KhX3jWqyHm7KBAnTkesNw9P7M9eDanPRWIQ2yXlt10g6Y/VBOr0wOnX6sN35uqgY5wvblK11zx31rkJ7fifuDVNHMcYlEnW9p3+4/U0j98W5cd1/D3wu3lzjHWpITYpkW64sEhunf+FLn5O/+1a8VcXf+zlzTi6ns1b5r9SRyVzVp0xa805AfzNKV/47dDd9tPvT9tn43/srFvOMfxLWnuQ5o9urHvpny++1HN/eJf9H7nHGT9fxbn08Q9FdzXcYgV3CXjgCEAAQhAAAIQgAAEWpFAkBD759VNfo6uq5qpmpm36Ziu21T73L2qeXW1kj0vU5eRV6nkhME6+OyNOli+Vr2c4z/r/9RzpFT1i4/JqVW0q8fXNfCjH1fp7oWqXnWfu++m5IWcGmJDr9uIQyxHM8lwsnVuJ5tfQ8yHYATHNK5mv6/Q/dddFxTVb1jHRmrJM9/WjOOc1HZ8DbFwumMXzVjwHf3gyqHqW7dLy++8WR/64UFJXXT7Q0s071zpie/M1IX3eomzgdNnac2CSzW0a1LbH7hFw+Zsc//9snt/qKUfdar4V+r+mxdo++TP6ouTTlHfbpL2vqhF3/yarlnqbWPcHd/R+mtGuFn7zDXEcs0vqXUbNmrCBKdqfxavmISYlwyTZmeZ4JI6QELMRmUnx0iIKVpDLGyvTJnMon/xFQhAAAIQgAAEIACBDkfAJMRGPH+VXzvMrC5paodlfl9z5kr1G5lQ7R+nqnpH9PslF/xRpYN2ad/DH1eXIwklz/qtjhohVf3yX7T3yKfV68qvqs+hB3ToD/NU565u2fj+vNpm3vE4NcRO/vwmFRUXe04259Xi5/fcP8+609+anU/geODXNu2nTRxijSbE3FUmM9UQe12LZt6oa/7sbGWy1rz+BU00c1A3/ESJj6zwkl+3fVM7r63SLSffqYXuvwzRT5/6vmaf6HWmJtUQs7arW76p5JdHuyKTtzXEUhJixhk2JdVl5SaJFuml4IKM8BNmnivrUf/fze82//QKfesx6+pd/HU9dM0Z7j+kOcScY5hntmC2a367S4/efr0WbfHeT7l6trb/zHdypSWrUhxi5pjdfctzsV09VIt+Fhytvv7QbLlHFeMQG3qx9Ohj/hkPn53iaIued+Cki02mhQnDcf+Yq+vfeL9mb18UnFPwW5eDwmOKY9XCcOLXv/61LrnkEvXs2TOypYMHD2r58uX6+Mc/nrYHHGIthM7PIQABCEAAAhCAAAQ6FAGTEBv+wqebeF5Jacrz6t3lEb37yBzVp/560H+qdNJFqt98mo5slHTm79V7hLTvvp/r8If/n8pKHlH1I19TbRP3ar5esa9WJ39+Mw4xHGLUeMtBbbKoQyxnjSrqEAscWWb7by7X9LN+omVur7YcYslNmn/8HZrr/vs0rXn9s5oYKbTfgGp8ea6SMyqt7Zrfe9MYK377VQ26/kV3A9HjqdL2v/5Jy//4tJZt3qXq18NaYu6Xb/mWkl86I94hNq717IXNdoj5ialMybChQZLMT1LJJImiDjE3GbbdSiClbDeSEHM/2x660VLeR7dlkmOpSTNzba2E2CAvgRces5/AChJb/raG+om6tITYIr0UJPG8324Ppo829F5uAu8v77OmmlpJR/lTUQPGkfNNnfLpHeOOTzRjCmhMc3eSYc5/J510ku64444gKeYkw775zW/qlVdecRNiqUkxr4bYmDTRdNoZNcSaGY3wMwhAAAIQgAAEIACBgiVgEmInvzDDd1p5ExeDGmL+RMb097PU7fJ/U5e3vqODf1oc8/1/V/eZH5deGqlD/0go+d5H1HdEH1Xt660eR7+tt1aeq+K9xSrKuH2/hlmGz3furdHwz/3Tc4g59HOQFGDaYOs913N9cldWqjXaaZs4xNJqbDVplUk7SdaA3n74s9p5R0JfPPPHfqJtmtbsuFYT/SRcrEOsarPmX/3vmrsmvjaZlxArIIfYJ3boeselleaEiucWdXk1NmUymugJfztOG1KTR5LcJJgsV5c9dTM1gRY5PLOfr0vz7ASW86X0+mKRc2ikhlh4TGekO9yczVvurgEpNdKc3/5qsJcgS6+fFj0uez+ea22HPmlcbC0MGZzE1ze+8Q29+uqrQVLM2aRJhp144onu56nuMRxiLQTPzyEAAQhAAAIQgAAEOhSBICH20pVNnHL4r+p+2b+paPe3dfAvP/OY2FMWk/NVOuPjSmwZoep/SHrvcvUd/h4lDzytutJzVPTOr7Rt6Vwd27so5NmEKY+OQ2z4tS/gEMuZmYdkWGdO2iWS9TXOtGUrs2yq+plMXnPeV0ZqiEUdWZLeXNEEh9gOLbryRl3zF0cv3q/HX/6KJnXNcLwH/qzrT/+ufuBKywT94bnbdUkf7/jjHGIVv/83DbrOc42Nu2qWFn35Qp3ar6dKN/5EiUu9qZhuQuxLoxpwiDWHT+O8m+wQ86crTpkbl0iy713RaYJh8iw+IWamX5otGFdUmBQarN/HFMF3P3/jk3ro0jfSE0IN1veyjy/VRZa7hFgkaWVOzk5eRY4xyqaxhJibWDOLHDj//8zZwVTTXEQRqUkxZ5uOMyxTMsz5PHSIRdsrDrFcXBG2AQEIQAACEIAABCBQaARMQmzoS1eENcRMra5G/vac+rK6JX+jHStvUY+EVQMskVBN7++r1yXTVPLiyTq4IaHkhJXqN1x694Epqhm2SH3OPl+1L83R9qeXakDX0JFmnGiN/d25t1YjP/ui5RBrnefRMEnC9nOfL2k8HwD/luSjsudbAA6xpLY/dKOG3bzD1diJV39WP/jKRRp3dImbpDq0a5ueWPoDLRt0q3760YTu//zng2L+l/3HQi369FD1PbJLy++6WR/6kVOA35ky6a0yaSfJJn1roR7/12FS8ogqfjtPg64vDxNifg2x7Q9cp2FzKr0E2pfm6olbJ6hvK2Wmm7zK5LxHFZ3CZ713jzhMNJl6Vw05xMJE2BS/HlYmh1jrJMScqY036r9SVrJsw4SYvKmO7rTJwb+PrOLZaELMWqBg8G+v0N/Oys10STvIsJNizr83lAwLEmLjx4ajV367pah+oYVuHC8EIAABCEAAAhCAQC4ImITYSVs/7sXI7gREyy3UwPsu5/xJvU9MqnLZeTpYVaKjSqSieqnqYK2qLlivkUN3qXrFv6jq3aQ0YZWOcRJiv7pYh5VU17NXqdfQAdrzx0t0uOINlZopj1nuv2J/vU65ZgsOsVZ6Dm+NaXmd2YGV7zytGmK5zPzG1RAr89eTTUixNcSc/ZfH1BBzMoMVWnbLjZr+YOapja4L7dIyHSr/iSZdskJrG1BJz7FWJm1erHOn/q7B74Y1xJycUvz3g+3l0GnXZIeYcST55+0VxDfJLH86YMp3MifE4upetfWUSSeJFF/nS9ZiAa01ZdIp0m+2PXvoIv3Fny7p4G08IeZNGf3V4Nka+rMdOjtH0yVTm7RJijn/HjdN0v5+eg0xr7/jEMtFOMU2IAABCEAAAhCAAAQKjYBJiJ249bJgtpRZzdEkMDK/v1a9P3K7uhZt0e6139FLG/+gmmOv1tBzr9MJJ5Wpfvvnte+ZJzzn2bhVOna49M6Dk3XEdZ4NUc8pj6t7z3K9+uBl6t4l4Sa3nMRBNvt3HGKnzn5ZRcVF7qqTOInaxklk8pXw7li8C8IhZhpdxdqluvvh1Vr+ZKWe3+1Ibhedeu4QTTrrXF024yOadFxXV0j2//0+3TJvuRatdxJoXTTps9fq9lNW68KbTVF9zyHmbHf/Mz/TLfNW+N+Vhn74I1ry4Sqd+/nVnqZbNcSC79/9uP6w5qAqnM9P6qub7/iu7p7cJ6cFDZvsEEtJdsl3OC0yRfNTVz80q0IG9cbsaYGWO2raACcFFKwSmT5lcooGtFZR/dGmrpcp2J87h5hxzGUusm9WrfRW5bQXKcgmIebVI3tUslbmbI0gwUmKOa/UmmGp+6KGWGvQZ5sQgAAEIAABCEAAAoVKwCTETnj5Y8YZ0rS/vT6mXu+9VaXHHK9EsUcheXiral6ZpwMbHw8dZ2c+qf5DpUMPTdI7fqF89fqs+l74NZUc+ZXeXjFHR8y/Z/G3Yl+9Tpu9HYcYDrGc5h/y3cnVWsfnJcScV2DV9CWN9751tn14tNQh5h61WwdrkV7yk167XNeYfz7Ov7lF+MPVIT1XmeROqXzvBu+3/tenzL1XQx68Xov8FR3TkkImAeR+P7X2V5hQcz6dcvVsbf9ZpkLz6UmvcJXK9OmZzXWIeacVradmppKGN3Vz3JbTLkuHWNwCAO0ZLAQOMXMQfv/GIdaeV4V9QwACEIAABCAAAQi0FwGTEBuy7SOu08oprF0If3fuq9UZV78a1hBLie8DnjzPt+vzPPkV30mW5+2zlRxi+b20ZiHM4W2SQ6y97iLN3W+OV15s7mG07u+cZNvfWm26ZFOPHYdYU4nxfQhAAAIQgAAEIACBjkwgSIht/5eCSYY5SbvKffU64+rXcYjhEMMhZpK+LfhrrTLZNIdoOIeW32XhbA1qNGbLrUkOsby+U2VwfOnrOV15Me8QtMLqki05x/RVJqkh1hKe/BYCEIAABCAAAQhAoLAJmITYcdsvafIqk6bWV3v8rdhbp1Gzdlg1xHgeb43n8Wyf2/leYbc/3yGWy4L6zsocbK+lS7OuW79REyZMKOy7jDn6yHRKtXpdrfaFFj/Nsn2PSYo6xML+ySqT7X1l2D8EIAABCEAAAhCAQHsQMAmxQa9ODRd/cx/irGfZPHxfubdeo2e9qaJEkRJFRf4q8jx/t/T5m99bZbQ6UT7HqiHmdyKjRgYC7z0Cbcyj4zjE2uP2xj5TCaTXEMMhRiuBAAQgAAEIQAACEOi8BExCrOzViwvLIbanTmM/UxE6xHheb5fn9bbOD7C/1slXpdQQI7OcL5nhDl1DrPPed9vtzD2H2Jhw9Mudcy85TsRx48apyBld4gUBCEAAAhCAAAQgAIFOQiBIiL02uaBm3O3aW6+xn9nt1xBzand3TmePt+og+Quuf8vaf1hDjMxyXmWWcYh1kjtxG51mWg0xf7+sMtlGF4DdQAACEIAABCAAAQjkFQGTEOv/+qRwdclEQsmktdpkHr6v2FOv8Z/e7Q5oOzXMcA61jnMoaKxtPFOM69m215MaYnmaWd7wbLlGjx6t4uLivLpxcDCFR6Curk6bNm3SuLGj02oMvPDCSxoxciQOscK7rBwxBCAAAQhAAAIQgEALCJiE2LE7zm/BVtr2p86j61tvd9O4GW9QQwxnnLXKJE655jrlqCFmNCzPMr8vb3tFvfv0Uf/+/dtWZdlbhyOwe/duvX3ggE4edlJ4bn573/LydvXo0UPHHXecN8LECwIQgAAEIAABCEAAAp2AgEmIHbPjA1ZiwZmC6EzFy8+/1UcSUu+LNWLSA9QQy7Pnd5xdbevsyhXvFIdYYS+Z2ZGWPK06WK0Xt2zVkCFD1K9fP5xineCmnOtTdJxhe/fu1Y4dOzRy+HvUo2d3v8ZA2M/37tmvt/bu1VFHHaVBgwbl+hDYHgQgAAEIQAACEIAABPKSgEmI9XvzfXl5fPZB1dVLb+1LqvpIqcZ+eLn6lL3XdYh1pOffgirkFtQuI39S6NctdIjlvQx0vgOsqqrWzopKvf3OO3IEmxcEmkLAqSvQ20l0DSxTjx7dM/5079592rNvn2pr61RVVdWUXfBdCEAAAhCAAAQgAAEIFCyBkiP79OJPZub98Rd3KdWxp5ynkdNu0DFDx6qkpITZHXl/1TjAQiCQSNYdSXqWUKc6v5PhNBZR3sOD9kB/QA/QR+4P3B+JB4gHiAeIB4gHiAc6VjzgPPom65Oqqa1RfV2dnDL6+Xq/TzgHlki4jrCi4iIVO8X0nf+cY+b5nfwF+Rt/inPz4lUcYoWQtuQYIQABCEAAAhCAAAQgAAEIQCBnBJzVJM1/OdtoK27IqfdrVpV0k2G8IACBFhOwHGL5WzwwX4saclz5WWyS68J1yediqLRP2iftk3gDHUAH0AF0AB3IDx1wnGKF0h/dFFieFvvnuPKjPXMdmn4dcIi1OKfIBiAAAQhAAAIQgAAEIAABCEAAAhCAAAQKiYDnEDPLU5iMM++95SLg4Y2Y0B5oD/QH9AA9RA+5H3A/JB4gHiAeIB4gHiAeIB4gHuhA8YDvEDNJD5PL472XBIKHR4D2QHugP6AH6CF6yP2A+yHxAPEA8QDxAPEA8QDxAPFAx4kHqCEWrMpALQPmHDd9ve7UtgAAIABJREFUznGh1BzgOOnf9G/6NzqADqAD6AA6gA6gA+gAOoAOoAOhDqTUEOs4mT4y92TuydzTnxnJZySfkXxG8okHiAeIB4gHiAeIB4gHiAeIB4gH4uIBaogxB5o50B1oDjQ136h5R80/J+inBiQ1MP2RP/Sd/oAeUPOKmlfUvOJ5j+c94gHigQzxADXEqJFFjTBqpPk3SUaOGDli5AgnCU4SnCQ4SXCSEA8QDxAPEA8QDxAPdI54IFpDjMwpmVNGUhlJZSSVkVRGUhlJJR4gHiAeIB4gHiAeIB4gHiAeIB7o4PFAikPMmm5kGj9/LQcVfILpWLQL2kXgrKNf0C/8aYroArqALoQPT/QH+gP9gf6ADqAD6AA6gA7ktQ5QQ4yRD0Y+GPlg5KODj3xQU4uaYtQUo6YYNSapMUmNSWpMEg8QDxAPEA8QD0TjAT8h5swTNyP8pm4A77254/DwCNAeaA/0B/QAPUQPuR9wPyQeIB4gHiAeIB4gHiAeIB7oGPFA1CGGnS+v7XxMy2JaVljgk2mK9Af6A/0BHUAH0AF0AB1AB9ABdAAdQAfQgebqgOUQs8xQ/C8EIAABCEAAAhCAAAQgAAEIQAACEIAABDooARxiFDqk0CHOSJyR6AA6gA6gA+gAOoAOoAPoADqADqAD6ECn0gEcYh0008lpQQACEIAABCAAAQhAAAIQgAAEIAABCMQTwCFGBrhTZYCbO7eY31GbgNoE1CZAB9ABdAAdQAfQAXQAHUAH0AF0oOPoAA4xUqUQgAAEIAABCEAAAhCAAAQgAAEIQAACnYpAIll7JOlOlXZfCSmZ9BKevIcH7YH+gB6gh9wPuB8SDxAPEA8QDxAPEA8QDxAPEA8QD3TAeACHWKfKf3KyEIAABCAAAQhAAAIQgAAEIAABCEAAAiTEaAMQgAAEIAABCEAAAhCAAAQgAAEIQAACnYoACbFOdbk5WQhAAAIQgAAEIAABCEAAAhCAAAQgAIGUGmIKF80wbMwiErz3CMDDqqEAD9qDv0gp+oA+oI/cH7g/cn8MagwRHxAfEB+ENZnpD/QH+gP9wUo8ES/lVbyEQ4ykKAQgAAEIQAACEIAABCAAAQhAAAIQgECnIhAmxMhU5lWmkpEURlIYSWEkJSCAPqPPOG9CQaA/0B/oD/QHnOk403Gm40wnHiAeyEE8gEOsU+U/OVkIQAACEIAABCAAAQhAAAIQgAAEIACBRLL2cFIJK7WWTIr38AidKbQH+gP9gf7gE+D+wP2ReMFy5nB/5P7I/ZH7I/dHlwDxAfEB8QHxQeDcLaz4CIcYSVEIQAACEIAABCAAAQhAAAIQgAAEIACBTkUgdIiZzD5/vQw/HOBAO6AfoAPoADqADqAD6AA6gA6gA+gAOoAOoAMdUgc6uENsj+6/5+9aOvZMLZ10jNbev1LnariSM07OKutZ8cSTGrRKWnLTBZrRP6uf5O+Xdm/U9Ht2atmo7M/fO5mXNf+rWzS3/yDtvGmMBmZ7hs89rcQv92vep6bq9tOz/VEhf6+ZnCSvXZZ3a1o786+nLvLaNq/8JuBc47sHetfK1ZWKExrUIa9N9NWab5+jiU09Nb/vOT/rPP2vqZD4PgQgAAEIQAACEIAABCDQ2QnklUOs4sk/atCz/bzES64ysLs2avp392r6zH5auqRat/zH2ZpoZ/jN5185XzMG2M6wlzX//22RZk7R7Wfk2DH21iZNv2evpjuJtmP9ObbW+baEQ8XjT2rQxn7a+ZXRGmidZ6Z/b9QJt/lpJZZIa1K5NXh99oaJyAv6xWSSn9P3zvpfDX3kHl3aP/38W+7Q2+Ym8eQk406L2X4j/Bvcf6b20ixOTrtqXjsLkrtXDuuQmfpou8xde2msH2TNNaNuZGjPjemQ3Z8abJ+NtRfn892a5PZXpx/s1iQnqZYrPWU7naC/5fh+x4g6I+roBrqBDqAD6AA6gA6gA3mqA75DLHdrlnrOhmie8bI0F0v8/lznhJsQG62BysEamv5hmGMyx+G+r/AdT67Txk9OBS6wpPTc35R4tLvvisodH/eQ0vYZ3X7IwTiyst9/+m+Ny+s1DQ2cbtluz3PYbZ8yRbef3oTr4ThUAnbO/lP3V67vnbVYQx9ZqEsHxHzuOlxkuWPC30euXdDMUrfvubXchJjrTkv5vBH+Da5hHNteDKcM+0s7//B44t1CjVwf9xiqdUvgHsr2ehpgmb8f76Js2vaz6l9N6t+NtJeAr3cdZu629Md1RA6TWZM4vn+ktK80F2nM+e+2ktpOUjeL8/Ecp4dl62Ecb9tNlv55attObd/O534SzHV3Ov9/tiZmcXwhtezOh+833p+8b8Azm/5Be6I90V/QC/SS+wX3iyY8bxFfZBV/E18QXzQWX+TcIRY8DBuHkuuM2ClNPlNLLzymwcxoS5xRjTqdMmUkm+r0yEVmsx0cYs3mk4vzTRsRaMzxk8nh1YjzK9hPOzjEWoVT2zs1snZIZXu+OelfjbWX0GkXTO11j89zKs7c3TdwOLabQywDr8Z4p3/emEMsKf3zb+50Zec1rzUcrozwMcKXbf/nezgC0Av0Ah1AB9ABdAAdQAfyWAdSHGJmZKL5f9fe/2jovvIz16FjxHF+ecmKuSZZaTk4Uh1iYW2l8zWp3JtOuWbsXp0buCz6qeKJP7quC+9l6jCFx+8ej+VYc2rqzK60nGhpTo+U43NrZxnHms3F+9561/3Wz89QJ+XuT8doXvke/zOnvpP3u+Dh9qJ3PVfap/pp6S93aplz6NZ+0pxypv5XhJlTB83ZbsrxBtsao4GpvwtqCiV9bt19F5Z/XoH76QRtv8e6RpLvavHO0xyfuRbOLj3Xi/d56GoxzpzU9mQcP3frUmeaajDCkXLdAqeO/++Bc2y4tjuJjoGmHpr3ecitlxa5DrHh0i/NeTj1mHynTHCe52tGf2f/fv0vwzeol2Zdt4jr0bSzlN9ZHLx2mYnv+Rq6Ktou7esfOAizbR8RfuntIXQkmfZpcwunt/5Am6y+5MAwNaxSzjOoQ+e3o5R+6W7HdXp61yHo6w6fMb20bGONXy/NXG/jejJOxGa2F+P6jOFh+ql7XZ7tpyUDd2qmf00z8Ulzu9rtIlU3HEfpL/dH+oHdrqM6JWnUcO0c+FoM7/56wnc3ujoVaJu5HuHnt5+elNzj8GsDjtntOyuNIyy8Pl79v+brujdiy+/hQDugH6AD6AA6gA6gA+gAOoAOdBwdaH2HWDKptQ+YJJn3gOw+nLq1pXwHh5PYuHKYbIeYnFpYq7tHnR2rD+syy2nmft8kHZzMs+uMqPYeto+19+vXJHtrk+ZvGqLZCfPAPkYDIw6WdGdRQw6OdEdb+PvZFam1vCxnR5n/EOs8YLtOumjNrch20xw2e3T/d/+upWMcx93+MCnn1+qKOGAcJ9qqXlrqLCKQxifdaRLut5cW3fOuZptabq6jbafG+zW5PO7+1C9nvymON/d6m2RW7IhAFo4ftyZXtZZYtd0i202r2ZXOZa6T0PFrn0WuY+R40znY+4l3PO7VdPe4tml+Rk4N8R2j7fc/qe0XmRpy0X7g8dypZdm0jzS+L2v+d9/V7BSH5njfKZTenm1u1sITQW0y7zzWB/3O+75JRrrtLa5fmlqADbZf3zHq9lt/imyz2kvDNetC/RkjT1dsHYleJ5vP2gf+qO2TTW3B6HnLPq9EtH+k1aBLO7+w3Ww3C32k8Da1Cxt2iFlJeacfxnBszBGXX87RtndEcv6tUcOR60i7ol21vBYq/Yh+RD+iH6ED6AA60BY64DnEzEOocQC04H2aQ8x3TkScWeZh3dmf63Dw6iEN9WuIrRmzV+c6yTDj6EkmI8kyr+B+zLQ4eQ6Yu8vO1NLRO9IL1/vnFzwkOs4v2+mxy699ZR+fe/ymnpWfCTV8jNPIJG2Mg8lJwqROi3QeVk1dLfMwfZPvUEo5P/eh3SmMf9NoyXG0BCvS+U4o//ONY/dqjJN4sI7XOGAijpDgevpOnNjkSExSIWgPftLEX60zws9xjiSjn6c5xNLaU7m+d7ZTQ8x3iMW2t5SH/bTrnXL9Xd5+XS1TqP5TvuMoSAb619HmvyumVpxJtt3UXXc7Tj5zfYP2amrOpbQH+auausnK1ORSQ3xT2ncT2odba6/B/mrtd1I/38EY7xBzHH6ewzH8PLY9ucfnsD5bQ33Hld3eMvYvv9ZWavsJa2b5Tssmtxc/qWVfb8eWa/d3X0/ijtdur6nn744A+scTOBCd/mb6t+/ic5PFjmMr5nqk9xf/5ubrlc3bOD69+ndxjj7T7j33Yzi4kJBs/fHPv2E9iD/eXN4P4niw/fD6w6cx/eJz+gv9xX0YyEF8jt6gJ+gJeoKeoKfcT9Kff1rHIZZSVN9Jhjmr/cU7h5yH2dc09Cvna9LmcPpjau2bNKdDhtpE7vcqT1By9O6MqyNmcmANXZ0yjS2owhc6jaKZ6miSwzk/Nxnn1kpLd97cPdB3xsXUELPPT8Fqm0P0RGqRcGta3+8H7tS/pDix0ji5yR2vnpB5mesRcZSYJIdZTdKv/eZO5/Rf7tSyC/rFJCfTObTYIRZxFo7RwJhVHO32FFx312kTkyy1f2/xH7oqfREI73T7as2npHNTnUup7a4BTg3y9dtHpAC8cYRl3T4yrMZqHGb2tfMdXk11iMU7JB2+3iINkzalr2rasMMxmeIoDPt/dJVXe0SkMUdhwzXjbCfp0JhVWO3jjTq2TA0yC6SZNmlfd2cKaUOrfUauhz8N1U+yNVYjLNPn7jTUwEHoB/k4xKjRQY0OanTkcY0ORvoZ6W+LkX7aGe2MdoazDB1AB5qiA9EaYi1whpmRJ3t6kufkCjOx8c6h9IdrrzaVwulyiqmFE7fKm3FaOY6qoJ7OOZqYMrIW6/S46QK5yRE3weTXvsqCR2SaoZ8kmJHqhPm09EXbaZTqLEs5P5nVNr8yRE840yN9Z1bqyE4cz/Rpp4c1L3DOpDppwvezKy0nmus02R9OT01xPkX4ude3IWdUXCberyH2+7t1aVkDmXozbfImv+ZWak0xk+T6tl9XyRQQ92uCmWlnbibcdvpZ/N0kaOr0TtNegu37NZmc9mAnqyq9ZGNQgyrFKSfLqRbha2qWWTWpIk6erNuHM902hZ9fUN0kL820ZLcNXdAvJindcDIzNontHr+VxDbTIxtyUvnTmD09CNvLD+zpyxn7W2PtJdr+Ukc+7GmvYbI5TCba7Xl7MN1XXq1Du7af5dwMnKW+Q0zBNPDM7dlML3XTa34SLZ1vNLmX+XO/Pp69imZMe41dqASnQayTj5FzRs4ZOWfknJFznMM46XDSEQ8QDxAPdK54oHUcYk5xazONzxqxjn04s5w7QwNnlFNjaaVXnN/fTnotnLjV1qyH+zN2aPp3relumY7Dcvx4DjW/EHq2I+3m95O7a+bG7tHz9pMn40dJcyucKZBhLTO3qL6VJIh3iKVzsDPecTzD7fjJNH/6nve7TDXSBmlJxU5tn5LJyddAjTN3u63jEDPHu/6iQRq/aqfcaWSn2Rlv/3xG9dXccrsGVfYOMdfhZNWqi4woxK0GarWX9GRa+rRIL2kZ5dtoracWOMSa6gCLczK6CULf8RRbg8pyIjXmuIrW6LOmH7rJpe6ap/1a7yfrMmfyG3OI+Qs5xOpOtAZa3Pmk1Yxzzj/GYZrR+bY7Wruw0REJi59aUkPMr0Voavs12q5wjuAgy/a+xvdwmqEX6AU6gA6gA+gAOoAOdAIdSCTrDic9w4DJBJpSBc17n77KpL09r4ZVUKDbd4oEBboDZ5TjfPFXy/OdFOHD6GgN9I/XdXY4CSwzzc91NoWF2NMKou/eqPnlQzQ7uSmo0RWpIdbfX03PWkXPreljCqe7oFL5hNOqgpUWLZ5mlUt3mqJbY0jSrk1ess6tIeZtzz4/Pf7HlOPbKdeB4q7i6P9+dS8tdVer3ClTMN1bndAvxn6Tn0yzkhtm1bxgOmrgnHKmVJpVGKUKe//y3zuFyP1jSP1cyb1eoX/XyWbXoXKcdnHtabNVQ6zh9hauzhcen91ezefhKpfO9ra5heDlOuP87QdJiLM1McLfameuM9D/vVOY/iZ/ymqwmqXnRJq521tlclK5v1qpSdq67dEq2J6Bb9r1d4/HXLfRGtiU9pHCN7VmVBqflJp4pn0G1zatJljqaqrWAgAzhnmrlRqHmN8/ou3DSk6a9u/2D7MapjUdObZ/Odcjm/bib8+eRmj0ZbdZLTPGaery8Bfi6G/V7DIrwTp99Fj5zkBroYMgael97ibVyv02mqKnDo9FAy8I+r/Nx60RGOEX5ZXON+Zzx03rJNd9/Qqckb7T01vB1Kwy2TJ9j+/Pubt/sH2uTy7jEdoT7Yn2hD7n6vkGPUFP0BP0BD1pXn4o3/WzTR1innPCc2y4NXDM1CF/FcQ0x5OpvTNquHaWveYliVKcZ5FpSOoWWZXQ2Z9JApndOcmg2bush9AMq+DZtZ3C6WcZ5mSnrG4ZcYjE1L5KXZXR+X4mh5i9gEDATFKQ1IrUCOurJZOrNTPgZJIO3tnP+5Q3zSrqtEpZPc9yfBkGl100XNOf3eIlvNqwhpjL0dRqMknK1JGK2Fpy2TvEnNVIg9VOd5tWIms102h7nTd5kNavNs7DaI2pVE5eO4jj61/v1Ye9HfYfJHchCXPdWuAQC/bnn8tlk4dr+sYt/qqk3qqOXvLGbxMzz9TQx8yqpc7n9vmaZFW0HZnpfqnt1p2+GbMAhlmV1NmjvUps46uRmv7WuEPMc/bF1PxKaTdeP5Mu231Ypj5eUFPP6IWfRLaP271GzlTuRlbPnGmSb3Y79aexhq3LrkmYyru/nnCSuWb6b9r1SP3cXE8vSTvDn8ZrtDWTblJbgdoKjToZO8GIIP2AfkA/oNYQOoAOoAPoADrQuXXAcoiFi9iYEjP89UrNtIRD+NA/rEXbaelx5NfvHcfPzzT09wt1aVnL+KY7B1u2vfzi1PL2l7/nY5KWU3T7aY2dZ+7aS/7yoN22RGe5rrQf2k9jOsrn6AQ6gU6gA+gAOoAOoAOpOpBzhxgZ1pgaV2m1rzp7Jj5bx09jnNJrdtH+CiTDH+eczOhIyVV7aaw98Tn9p0D6DzU9qOmBg4/aPugAOoAOoAPoADqADrRYB6IOMTOnx19kJpjiw3vPKdZEPkH9H3eaZ9N/39T9Fc73fcfPIwt16QBrpKKJfIOVI90acvAtnOsfrTkXjNRkvP45ai9NbV983yOA/jdL/wunP/ojhbR32jv9Hb1D79F74ukmP+9xv/cJoB/oR4HqBw4xMutk1smstzizjrMIZxE1OHAYogPoADqADqAD6AA6gA6gA+hAIekANcRaWCOMuejMRWcuOnPR0QF0AB1AB9ABdAAdQAfQAXQAHUAH0IHC0gHfIWYtpes6pngfLK0LD9oD/cGfRmJGvNAH9MFfeht9RB/RR/TRnSbD/cFzRHB/5P5If0AP0EP0kPtBId0PcYjhEGP1SzPnnb8tXlWVEZHCGhHhenG9GMlmJBsdQAfQAXQAHUAH0AF0oLPqQIpDDDFADBCDzioGnDf6h/6hf+gAOoAOoAPoADqADqAD6AA60Fl0AIcYDjEcYjjDcIahA+gAOoAOoAPoADqADqAD6AA6gA6gA51KBxLJ2kNJb663yYSbVRF472XG4UH7oH+gD+ghesj9gPsh8QDxAPEA8QDxAPEA8QDxAPFAR4oHvCmTzstkQt03vIeHbxOlPdAf0AP0kfuDN2iEHqKH6CF6iB6ih9wPuB8SDxAPEA90mHjAqiFGprMjZTrJ3NOeac+M5DOSz0g+I/mM5BMPEA8QDxAPEA8QDxAPEA8QD8THA2ENMTLdZLrJdHeYTDdOFpyuOH1xOuN0xumMsxFnJ/EA8QDxAPEA8QDxAPFA5niAGmLUCBMjh4wcMnLIyCEjh4wcMnKIk4h4gHiAeIB4gHiAeIB4gHigM8UD1BDDGYczDmcczjhqwlAThpow1IQhHiAeIB4gHiAeIB4gHiAeIB7oVPGA5RAzmVD+ehlROMCBdkA/QAfQAXQAHUAH0AF0AB1AB9ABdAAdQAc6og6EDjFrWiX/CwEIQAACEIAABCAAAQhAAAIQgAAEIACBjkoAhxhOML+GGBnvjpjxZiSHdk27ZkQXHUAH0AF0AB1AB9ABdAAdQAfQgXQd8B1iVuE4N/XH+6CQHDxoD/SHcOEF+gP9gf5Af3DLCphxQuIF4gXaA/0BPfAIoIfoIXqIHqKHhaaHOMRwiOEQo2YcNfPQAXQAHUAH0AF0AB1AB9ABdAAdQAfQgU6lA6FDzFtj16w13OjfI3VJ1dbVq64+qXqn0fCCAAQgAAEIQAACEIAABCAAAQhAAAIQgECOCRQlEiouSqikOKGuxcVNyl+FyyhH815Ndogdqa3T4Zp6FRcVqUuXLu7foqKiHJ8qm4MABCAAAQhAAAIQgAAEIAABCEAAAhCAgFRf7xiy6lVTW6O6unp161KsrsWJFjnavISY+zKZMoM6/X11TZ3rCCvt1k0lbkaOFwQgAAEIQAACEIAABCAAAQhAAAIQgAAE2oZAbV2dDh0+7DrGundxDFqN57OsIrjB97N2iFUfqXMnVPYo7d42Z8heIAABCEAAAhCAAAQgAAEIQAACEIAABCAQQ6Cqutpdz8NNijWjBqBVQ8xsPT2zdqSuTkdqk+rVowcXAQIQgAAEIAABCEAAAhCAAAQgAAEIQAAC7U7g3aoqdS1x6oo13SnmT5n0k2Amo2bsZv77dw7VqntpKdMk2/1ScwAQgAAEIAABCEAAAhCAAAQgAAEIQAACDgFn+mT1oUM6qnsXb5XUlHxWQ+8brSF2pK5etXVSj+5MlaS5QQACEIAABCAAAQhAAAIQgAAEIAABCOQPAWfqZEmxfJeYc1zZ1RSL1hCLyaRVHalVly5d1aWkJH/OliOBAAQgAAEIQAACEIAABCAAAQhAAAIQ6PQEamprVVNzRD26Foe1xLJwilkOsXiGznTJnt27q6jImY/JCwIQgAAEIAABCEAAAhCAAAQgAAEIQAAC+UGgvr5eB6urdVRp04xc0YRYUEPMP6lEQgeqjqhPr175cZYcBQQgAAEIQAACEIAABCAAAQhAAAIQgAAELAIH3n1XfZw6YuYVk9/yaoyF+a5GHWIHqmtIiNHMIAABCEAAAhCAAAQgAAEIQAACEIAABPKSQFpCLIujjK4yGabKJHmZs9ZMiNXV1cn5z7G38YIABCAAAQhAAAIQgAAEIAABCEAAAhDoeAScMlzFxcXuf63xChNi2RXUd46h3RxitbW1cv7jBQEIQAACEIAABCAAAQhAAAIQgAAEINDxCZSUlMj5L9evFjjE/ENpoxpijiuspqYm1+fP9iAAAQhAAAIQgAAEIAABCEAAAhCAAATymECXLl1y7hQrmBpiR44cYZpkHjdODg0CEIAABCAAAQhAAAIQgAAEIAABCLQGAWf6ZNeuXXO66ZY7xGIOpzVqiB06dCinJ87GIAABCEAAAhCAAAQgAAEIQAACEIAABAqDQGlpaU4PlIRYTnGyMQhAAAIQgAAEIAABCEAAAhCAAAQgAIFcE8iThFh1UnKq8JuXs7pk+B6HWK4vO9uDAAQgAAEIQAACEIAABCAAAQhAAAKdl0DrJMScYv2Z81tSNN/VLqtMMmWy8zZ6zhwCEIAABCAAAQhAAAIQgAAEIACBzk2gdRJiXZoENZGsNQ4xkymL/sUh1iSefBkCEIAABCAAAQhAAAIQgAAEIAABCECgAQKtkxAzDrH4/FboEPM+79AOsco//UknbeqnV24YpTKaIgQgAAEIQAACEIAABCAAAQhAAAIQgEC7E2idhFhTHWI11UklnDmWfgYt6ZQUC9+3r0Nsu+68Y6s2TJqgX32wn3/B9urB76/TrLe6avENH9Qnjs18Hd966s86/tlj9Pr1p6uBr7V7Q+AAIAABCEAAAhCAAAQgAAEIQAACEIBAZyHQKgmx0pJIPksp+a3U975DLFpYzC401r4JsVd19x0vacNFZ2nJ+/pI8pNhicHaecs4Dag9rCO1JMQ6S4fhPCEAAQhAAAIQgAAEIAABCEAAAhAofAKtkhDr7jjEMue3PGrh52ENsQyZs3xKiP3toVU6f9dg7bx5rI49fEReLsxzkX3DtIfT36PqK4a674xD7C+j3tL7nzji/tulgdss5XeRzwq/cXEGEIAABCAAAQhAAAIQgAAEIAABCEAgHwm0TkLMryHWiDPMOMVSaoilZ9IOVNeqT69eOeWX/SqToUPsxjef0fnPHa013zlXZ6YkwzZdPFFLL3QmRb6l++9eq5kDvKSYmxBbdVgfu+gcLZvcX9q9XtPvfksfueED+sSxr+ruew/qmlvGa6Bzdu5nb2j0Jy/Sbafm9HTZGAQgAAEIQAACEIAABCAAAQhAAAIQgIBPoHUSYnYNscadYolkXtcQ8xJiX3OBHa01d56nsw4dVo0PsPJPf9ZJ5cfqzZtG62h37mSJur69SR9fWKUbv/lenezWELM+L3lHS7/3tJaOmaD731+mbt0SqjPJNf+zZWMmaMn7Tb0y2ioEIAABCEAAAhCAAAQgAAEIQAACEIBALgm0SkKsI9YQ+1r/ozVP+zQ3OTCyYuQ/Hl6l92ukai4/wZ8+6eTEXtPdt7+ik274gM5/IbWo/gEtvfcZLRvr1yR7q1yf/H6Ffmtd1cuCemW5vNRsCwIQgAAEIAABCEAAAhCAAAQgAAEIQMAh0CoJsSbXEDMOMTPHMuVvftQQO0cPj35dly98Q8usGmHrHl6l92mEqi8/0WpRjqvsVQ398gf0wecaSIgd86K6/+qALkuZbrnUJMtooxCAAAQgAAEIQAACEIAABCAAAQhAAAI5J9AqCTHjEMuQ3wpWmfQ/T1ll0syxDP/mSw2xJef3V7cX1qjoF/uCwvh7nvrgo0TmAAAgAElEQVSzhjx7jF65/nSVmcvz/D/U/VfSU/PfqxP/mDkhdmPFMzo/cYrqrxyqw+50yxT3WM4vNxuEAAQgAAEIQAACEIAABCAAAQhAAAIQaJWEWMQhlp7fkhLWKpNJhTXE8toh5k9x7NJN+/+4SoMeO6xvfPIi3T7mNd351Re1btIE3f9Bp+7XXj147zrNGjRStdNP0E63htgxev360+WU3LeTXv+ljZFkmluP7InDYsokHRMCEIAABCAAAQhAAAIQgAAEIAABCLQegVZJiDXdIVbtpM0UZsrMCXuZs7xxiL2vj3tgJV276e8PPKJzN0nf+OQl+vq4bZp/2wt+4X1Jo05RcuYwHTpc460ymSEh9uCkIj10z9Oauds7349dNFKXP/uimDLZeg2eLUMAAhCAAAQgAAEIQAACEIAABCAAgVZJiHUv8cEaJ1g0vxVS9z7Pc4dYF3UrLZbqa/1pjd7hd+lWquKElKw7pMM13nec03FfyTo3Gea8nORZSSKpWrOSpLMKZbcSJZLO9uT+f5H/w2R9nZKJYv8zZwolLwhAAAIQgAAEIAABCEAAAhCAAAQgAIFcE2iVhFjzHWLxp9e+DrFcI2d7EIAABCAAAQhAAAIQgAAEIAABCEAAAu1JoFUSYoFDLLszy3OHWHYnwbcgAAEIQAACEIAABCAAAQhAAAIQgAAECoNAqyTEmuUQM8X3DTfrPQ6xwmhMHCUEIAABCEAAAhCAAAQgAAEIQAACECgEAq2SEHMcYg3kt1wu1uc4xAqhpXCMEIAABCAAAQhAAAIQgAAEIAABCECggxBolYRYsxxiDQDFIdZBWhunAQEIQAACEIAABCAAAQhAAAIQgAAE8oBAqyTEmldDzNjGnKUbk3KXbHRtZAkdqK5Rn169corryJEjqq+vz+k22RgEIAABCEAAAhCAAAQgAAEIQAACEIBAfhMoKipS165dc3qQB959V31ch1jm/FZqviuRrK1ONjTHsjUcYnV1daqpqcnpybMxCEAAAhCAAAQgAAEIQAACEIAABCAAgfwm0KVLFxUXF+f0IN2EWPNqiFmFxUyBMf9vayTEnLOura11/+MFAQhAAAIQgAAEIAABCEAAAhCAAAQg0PEJlJSUyPkv1690h1jmPJcxhXkOMfOKqcZ/4FBtzqdMmt05TjHnP6ZP5ropsD0IQAACEIAABCAAAQhAAAIQgAAEIJAfBJxpko4rLNfOMHN2gUOsgfyWO53S+txfZbLtHWL5cUk4CghAAAIQgAAEIAABCEAAAhCAAAQgAIFCJtB8h1iMM8xkzlprymQhg+bYIQABCEAAAhCAAAQgAAEIQAACEIAABPKDQEHVEMsPZBwFBCAAAQhAAAIQgAAEIAABCEAAAhCAQCETaLlDLKWgvlNorDVriBUybI4dAhCAAAQgAAEIQAACEIAABCAAAQhAoP0JpDnEYvJb7kxI698TyZqqpBIJ6x+Tst8zZbL9LyxHAAEIQAACEIAABCAAAQhAAAIQgAAEIBBPwHOIFUfyWUpG81up771VJhvInOEQo7lBAAIQgAAEIAABCEAAAhCAAAQgAAEI5CuBFjrETOYs+heHWL5ebo4LAhCAAAQgAAEIQAACEIAABCAAAQhAIOoQi89vhQ4x73McYrQbCEAAAhCAAAQgAAEIQAACEIAABCAAgYIlgEOsYC8dBw4BCEAAAhCAAAQgAAEIQAACEIAABCDQHALNc4jVVCfdivqmsL675/A9NcSacyn4DQQgAAEIQAACEIAABCAAAQhAAAIQgEBbEPASYiWRfJa338z5LmuVSWqItcVFYh8QgAAEIAABCEAAAhCAAAQgAAEIQAACuSPQPIeYu8qktcyk6xQL3x84VKc+vXrl7ijZEgQgAAEIQAACEIAABCAAAQhAAAIQgAAEckQgrCGWOb/lzYwMP8chliP4bAYCEIAABCAAAQhAAAIQgAAEIAABCECg7Qk0zyEWqSGWnknDIdb2F5I9QgACEIAABCAAAQhAAAIQgAAEIAABCGRHIL2GWONOMRxi2bHlWxCAAAQgAAEIQAACEIAABCAAAQhAAAJ5SKBlDjElvOr7KX9xiOXhleaQIAABCEAAAhCAAAQgAAEIQAACEIAABFwCEYdYhvxWar4LhxiNBwIQgAAEIAABCEAAAhCAAAQgAAEIQKBgCTTTIVbl2MIUVtv3z9+vvo9DrGDbAwcOAQhAAAIQgAAEIAABCEAAAhCAAAQ6PIEgIdZAfiuA4Oe7cIh1+GbBCUIAAhCAAAQgAAEIQAACEIAABCAAgY5LoGUOsQxccIh13AbDmUEAAhCAAAQgAAEIQAACEIAABCAAgUInEHGIZXkyOMSyBMXXIAABCEAAAhCAAAQgAAEIQAACEIAABPKPAA6x/LsmHBEEIAABCEAAAhCAAAQgAAEIQAACEIBAKxLAIdaKcNk0BCAAAQhAAAIQgAAEIAABCEAAAhCAQP4RwCGWf9eEI4IABCAAAQhAAAIQgAAEIACBDASqyxdr/uJyVR81XrNum6lR3Sr11//5vpZtrdbgqXN000Vlab+sXLVAC1ZWuv9eNnWO5sR8J/hR+WLdvLjceztmlhZeNYprkRWBSq2+c4FW7HIpa9ptczR5QFY/bNcvvfLb+fr+n/dKRYM17eabNHmgczjlWnzzYnmtYJRmLZyltm4F9nGd/4Xr9C9Du3ucqsu1+NuLVV7dT2fPvklXnNJdlY/fo3uWvyEdP0033ThZZUXtirRgdt58h5g5RX/pyeCMEwkdqK5Vn169CgYCBwoBCEAAAhCAAAQgAAEIQAAC7UXATqSkHENJd5UdP14fvPQinX38UcGHQVLs2PE6r+x5/fU5kwzbZSUypFGzFmrWKCnvEmK7VmvBnSvkpugGTNOc2yYrPY3XXtejufstwIRYxQotuGu1KtVdo2bdrlmj/KRTeyfEdq3WPXet0Bv1qcflX5t31mvxXUtUXj1Y532wt9Y/+byqB0/TnC+bZFgBXovmNrsW/C4tIRaT31IyGe4hkZBXVL+BF6tMtuCK8FMIQAACEIAABCAAAQhAAAKdikADCbGAQ3piYO8zP9U9Dz6vakmDP3CDrrv0JHWPJDJIiLVtMyq0JEylVt+zQCveKNHgS27STRfaKcn2dIi9o7/e+w0t266Mjkf3ulb8VT/672XactDpAJN1043TNLjEXPFCuxZt21LN3prvEEtIstNi1nsSYu1zMdkrBCAAAQhAAAIQgAAEIACBwiMQTYgFUxoPv6HVP/mhVmx3Ul6Sup+ta751hU5txnQwHGJt0So6UhKmPRNiubhWHela5IJH/DbCGmKZ81vuL618Fw6x1rsebBkCEIAABCCQHYFX7tfMiTN1f8VAzbh/jZZcOdT93aGn52vSxLlaq4mat/YJ3X5Oacbt7V81V/+fvTcBj6JKv/9PQ2SRVUQJgksQl6igICoJLhhAJAwygOIYQJGgM4r7NuOw/Pmx6OgAKsr4HQVEIKg44AgCo0BABxKYYVFgjAsaXJBNWQQlYKT/z7lVt7uquqq7uhNIJ7z1PHlCd1fd5dzqJvnkvOdmXzc24tzi1/ohM2cWtqfmIK8wDzln+RuSnCUKiAKigCggCiSmgAcQY2NfzcfIicuxXzXcCJ0fHYq2G+15YHelbcQbbyxG0e6T0e2PtwGvROZYOYHY4MYrkTd/NbbsKwVqNkGrG27DwPamQ8g1Q2wH1s2Zj+X/+xY79u9H6RFjpin1mqB5q2vQ+7or0Cxc0Yn9m5djzjvLUbTVPLdaCuo1bo5zOvTAzQ2W4486oyxCsHBe1f5vVmPx2+9j3Tc7cLCUnRnlo51zeqNto+hKR+3/yrOgjERH9mPrfxZj7vvr8O3Og1Bd1GmC5hd3Rr9ebdEoBnjc/7/5mPbPFdiyu1SNrdmFrVF/y2oU7WPj9gyx0u/XYd7rS8JzoR7N0tHxN33QsaVFOLdpHdmPzSvmYF5+Ebbu5ygB1KyHJqedgw49bkbLzyaE8uGcmW9b3h6J5z8w7p7a7e/CmJtaAqW7sXHZPCxeGW4vpV4zpGf1xs1X02XIwwHExnTED2/OxqKNO1B6JAX10q7Ezbk9kK4rLAEkPkdveLVx+sOY9pExZV3+qx4oTeZhUWFRaO20Jm2vOwff/v0NM/8sUtBWAx9D84XuWW/u/Vm1qDzZcH4+ixJ0iP0UNBCZJmW0ioUf7zv4q2SI+VFfzhEFRIEIBQpHB5A5Qj89BgXBochIMp22v9YHTXPmmqPqjbxv5iCn+dEa5HbM6tsU/d7U7Vv7K8TYQCaG6ZdGFSA4PNnUOlq6SLtUIAy/TCiWURgByezvKWBMYRBD24f1C8OvbIxblIfe3wxDvxsm+QJqsgqigCggCogCokD5KBAFiFmztgC0HTQenb8LA7Ha9erhFwIqNRD+sh4biCElBSg1wUpoArVxxe/HoO+5ZCFuofpWKOAy6zptMXhoP6TXZF4ZAc1Wd2mYF5b9LZ6OAcRONUPSnaNUjTL8/dGHPAPrY/bPvLIjO7Bk4gQs+sa1B4B5VA9555rtWDYBE97ZauruNtUwOAnlvXncLF4bIajTOc5nWdbofrFyE15ehAmj5kOdUq0VBj41EK0UzNuK+WMnYPlu/rseOt43Ej1O3Yi8p6ZhncHIIo7alw7GyJx0pNiAWApSUkojb5m03hh5TwcQ55VpjogTiB0swuxnJ2P19x6CXnwtWn20TICYjw8nA4jxZvHmW0aGWPh1cYj5EFZOEQWOmQKrxiKQEUIigAsUKX65O1rcuTA8pPZjULB4KDKScO8LAWLOO0eAWPm8l5w6stVUDM0vxphrrQ4qB2S8KQ/bZudAbTZ0FA47XAV6z9qGObdYeytB/mNp6PTX7aHeUwfkoWB6Dgw/GBACWkhFaup2bN8OZIwqQP7wDHBmsYAYUILC0VnIHFEIpKYidft2bIfddXYUpi5NigKigCggCogCFgX8OsTOQu+R96LlqjAQs8voE4h5aB9yEHkAsbyRy1G7R290u7gZapOpbV+NaX+bjSJmOAE4q9dI3Ju5BdP+OA0b6SCr3Qp9H+2PKxqkAId2Y8v6JZj9n0a4jbsARgvVt77WrCPuuqMHWtYrxe4V0zDhLSMzDRf2w1OD2hpOL+txZKOv/mHZdbPZ1Xfhjh4tUe/Ibqx8ZQLmfmKUqKbnPIXBl0b0ABxah8nD8lBkuuSadXkI913XDClHtmL+XydguQI1JhBrYD23Nlr1/yMGtqmH0m8WYeLEJdiq2ojiOrKsRe1WffHH/legHrXfvQVrF8/Gfxrfhns7nYjlz47E/G/YlgVsWnVs1BEPDe2G3dNHYtpHnF9tpN/0EAa2b4SU/Zsx928vYqXaHbMROj40FD2axQCgxoqr+7FDjTLOMS4gVoqiWSMxea1ZRtz4Cgy8uzdaNUhB6cGtKFo6H2/s7oAxt54aZcfPOAGcDQ6KQ8wCxCykTN0QxuOjkiF2cDdwpBQGnYua6Q8EqgO1GgDVTgC4S0CsI/grcGg/8Othf+0726teAzjhRIDfA2FfaTAYRGlpKX799Vd1RSAQQPXq1dUX/60UCwbV6/ziv/k8v0444QT1+pEjR9Rr/M6jWrVqSElJUd/d2ufzbJ/fdfscA693tq/HoKfDc3755RccPnxYjZuP2RfHUqNGjdC4nWPW49L9Wtv1HGO1AKpRd/XFuQWAaimmhnrNgsCRX4HSQ6F7C9WqW86xrm0QKD1s3COWe1GtSXV+iPu4D2LdJ8n6egwgFnaQ6AnELqOKOVVHn5G/xMdswfMEAWJOaQSIJX43Wa90A2IAuk3GlwtzQ3AJSC4gFoZd5lxcSxhLUPRyLrLunAVis4zHl2LhE1loaF4SG4jxxGLMHdQJfV4pVqDQWoJZPvofm1acgNHphjs2o5BeRAFRQBQQBeJXwB2Ile7bjEVTXsRy7Q4yHTk/W2BOvVZ9ccfNl6IZCZU63H/Zt5ZM1j6/N+69tQOanFCKzW8/hRdXKAsRQuV2rkDMfVYR2WTtN+P5kXOxRZ1eG+dc2xvXt09H80a1kWItQYwCxKxlfq36j8fANrpvC6Sp1haD/9oP6c5h7V/po/8tmD/qeSxXpY2t0O+vA9FWj80690sHY3xORA8o/c9k/PGNIqNnBZp6oJmH9h23WM49vQdGPtBROap4WMvzQrlxjvnsX/E8Rr5lqIk656Bjr+vR4dzmaFTHDuqs52mwuf+DCRj5tnHzNLr2IQzt8i0m/3k21Mgbd8Zjj3cL7expXcdm2UPxUKetlt1Km6DD7+/CDefWA/atxLQxc00YaMChss7R6551aqRKJs9dHZ4D6qHDPSPRW/+V1KZdtAyxeIFY/O/oynKFvWTSnW+F52K8XjEOsVV/Q3DHJgvwiCJx9RoIdLgfaHS2DVC5XvHrL8D+bQh+OBPY81Vs2GZrpJqCLYFT04H0nkD900L9EQSVlJRgw4YN+P57w8tISNWkSROce+65qFvXsOYQQH399df4/PPPFfgiTDrppJNw+eWXK4C1bds29drPP/9sfKTWro127dqhXr16OHTokK19AqmmTZuq9nkeD8Ktjz/+WLVDwGVtn+fzIPxi+zyHY+H3ffv2qbHVqVMHJ598Mpo3b44zzjhD/ZvXfffdd/j0009V+xwn+2vZsiVOO+00G8w7ePAgioqKsGPHDnUeAVtqairOO+s01Nr1EfD9ZwaIJCCs3xyBFtcAtU8y4BhB2e4vEPx0kQHGyLTqNUPgvG5AjTrhtSUkLS1B8LN/AXu/MqEm79VqwBkZCDS92AHaKsvb0+c4owGxA4UY2yUTw1bptsrpF10BYsewZDLafSAlkz7fJdyGx1F6Gn5PDJlXhBd6hPCRvQy1Ih1ioYwwPdZygNn+BauUZwoQq5TLJoMWBUQBUcABsTwEqdMKAx8fiFa1WZJozxB7rIt1d8DYQMwGX9zglxcQK92NzQUrsWJDEbbs/hkHLVliHLXR7omhHQLtM2Hu1BW4Qed/RQFiVlDkfXs4QFboxPAOhd79+3E/kZX1w/iBbSOGYNXfntkVqX2rjyxuvosHYvytrULtebdj6XLfSjw/Zi62mG600Csp9XDW5TeEs86sILBBR9w7oiO2mjs1hhxoWIKnn1qEHTHec426PIah1++0ALFwrpsbvCrzHONxiDWxzsE6LuekBIj5+WitNBliwRm9EPz8XdMtFGNqNeqg2m3vAGdmGC4xzyMI7NuK4Oq/I7hqElCiELn/o/oJCDRqgcCVDwGtbwZq1A050gif9uzZg//7v//Dpk2bFAwiSCJUuummm3DxxRerxwRRS5YswZw5cxRA43PnnXce/vSnPymAtWrVKvXarl271LgaNWqExx57DKeffrqCVtb2a9Wqhfbt2+PGG29E48aN1fk//vgjZsyYodohvLK2X7NmTXXOzp07sXr1ahQWFuLbb78NQS4tBEEeAdyFF16Ia665BmeffTa2bNmCv//97wr2cW7169dHt27d0KVLF3UuD4I2npeXl6egHA8Ctq5du6J7h1aos/oZBDe9abjzSLtOOQ+Ba4chcH53oFY94NdS4JP5OPJGP8P9RcB1Ziaq9Z0B1G8aXlvCsh82G+dt+8h0nLHJ6gi0ux3oMhqBE0+GcpdVxcMTiLmUWj26FMVPZ6kyqjIdAsQEiJXpBqqIi72AGIBLxqCgcCgy1BsjWRxixZiS3QKDF4W1yn7pSyy4w/VPgBUhaFL2KUAsKZdFBiUKiAKigA8F7A4x6wWhkPeebdHINAVVCBDbvgQTnlmErR6RWxxzCLQd3ILloQB2x/R11tg+C9hgrhhzvcxT/QGxKKVrMftvjdV/nuaZMRUasWNc+vljCsSYz1W8HG/8YxE2bo8UP5z5VYrVL/8Rsz/hKBuh412dseNF0w2mnWmOPDrPG1OBO1QQEDM2juhmJmhEhNyXOxCL0V+YX/p4H1e+UypNhlhwRk8EPyMQOxzbxUUgNnCBgieeQIyldQf3ILhmKoKr/gb8+J0/9xnXmG4mgrbG56Ba+7uBC34L1Es1YZhRmkeYtXv3bgWNNm7cGHJnsfSQ0Oq3v/2tcosRUi1evDgCiD3++OPqGkIqKxCjQ4tAjI4tAjFr+3RpaSB2yimnqHEQiE2fPj0CiLF9lkLy9aVLl2LZsmUK4OnyTkIwfulSTrZF4NaiRQv85je/UUDu5ZdfVrCP57Cttm3b4pZbblEuNR50h2mgR+hGdxrH9fvf/x7np56IlA+eRHDjbBOIQbm+AmlXA9cOR6B5O2OdizQQO2QCsQ6odvNMoF5ToLoJO3/5GcGPXkfw3T8DB1j4bZbUEqA1uRCBXi8h0Kyt4RKriocHENv+Zj+06WuUUKnDNTdsL4remoOFhYVYuKYAHy8rMs9PRfq1FyDz2lzk3pGDjFCkURSoENLWDMIv2Y7Ct+Zgwb/zUbh+PfJXsRSLRxoyurRB2x65eHhANtK0Mcd8NWbJZOl25M8Yh1kzFmKBHm/LDGRd1R25d+Yip7172tPeTXMxacI4THmlEMZI0pBxexbS1k/BrA/Nzn26gbxD9S1ZTGaT4bwnFzfX42nIf3EMxr80Bws3bUfqRTm4Z9QwPNwr3QYtvTVJvE29XNuXTcG4GbOwcFE+itTNwvXJQvfbc5F7UwZSQ2709Rjfpi0e0VpdMg7r1j+MkIMfwN759+CkGyaF7oSH3zuIcV1qOTKsjPsjbdkkjHlmEubML8L21HTk3D0Gwx7sjXRlnnXCoIex9OA4ZFlJ7ofj0bbNI1hv9pY99UssuD0aLIp+74avjw7E9n4yF3PmF6Bw8XoUbNSaAakXZeGCy7Ki3oNuHz/uGWINsf7JLLT9c2HoEmdumHrh21noc3o/hLZ3YP5Yjz2Y+8x4jJs+BYVtjPwzeGwC4ezb8+PR+b6I4z24963BOKn3lFDTuXP3YHIv65vecV91mYwv38tFWtyfH451c5uMcx7bCzFrRh7mLMpHge2zJBM5N+WiT5d0NLRUY+z9cC6mvJSHOYvnonAzO+DnZHf0u8P5XqmK/9HInEQBUUAUONoKRMkQc+m6IoBY0ayHMXmtMZhGF/fDwF7paFKnNn5YGsWtdqQUB3/aga3rl+ON+euwW7mczIyrht5AzFoymX7zUxh8uUuOl58l8ex/MGq/rksm09H3icG4wvBK+DpsZYyWYHk391TZywktQzp0EPu/34q177+B+WvNMtfaV+CuMX3RkoaMtZPxx1lGKSeNJPx9nEezniPx0NX1gEOWckPlIusB7420HbtMjh8Igw1FOq/KPkfH/d/pITyU3QzYtxnz/k9nm5m7TNpKJnXemduy+XWIAU2i9XdcALH4jDOB4C96l0ldY2n/fjQyxMoViLHErmQfgv/7J4L//iuw61PTVRQjm0zdZ2bWVYPTELj6MQQuvgWoVd/ILbMcbkBMv8w3Z3Z2Njp16qSecnOIJQLECKwyMjLQp08fm0Ns5syZCqyxBFI7xNg+j48++ghvvvmmKpXULjaWbJ5zzjnK6UWHF19jeSYPljxeffXV6NmzJ9asWaOupbNNl4PecccdSE9PV4/5ATR//nwF2wjH+Fzr1q1x9913o96vexBYNsYOxAiwatRF4Io/INDhAaB2Q+DThaZDLAoQ2/sNgu8NQ/B/c4HDP5lgMmhwsVr1Eej4JwQy7wdOsOyJ6+ujvpKc5AbEBhSbO82Zc3DNHeJrPn6JRBpyZy/F5JsIG+IAYo5f1l3VTM3CmLcWYGj7MOmICsS2zMLgLv0wRf0y6n5k3LsAeROzLZlQ1tDxGGtaRiBWsmIYMq8aG4I0dgjpBC25yF0/xWUuqciZvR55N4XBnm8gdpP/NlFajFl3dkI/lRnlcbQfggWvvYBs8yeF9X9ti7aPaQTVBuPWr8PDl+hr6UisjU5/1ffcUCwtHqMgln38vZF7+3pMcek3dcAcrJ/eWwXYO0GKhmu6t/XPtEXbh0I4DJM/X4Bc/iTkeTju3ZvGYVzjcXjkRRMZpz6MpZ+PQ1bd6EDMmcfl1l3a7XOwdGpv2z3oNSw3IJaXNgVZGcMQwmFem2A43mNZjw5F2ltjw/eUeT+XKxCL9z34/VwMPqUPQkjsrgXY87fsUL4ZNk9Bp3MGI98UKAQm4/788PFZFnp/l6DolXvQfdAUE467r044f6wYCx8ajNxn8sN/YHBcknrtGMydl5wblVSS/8lkmKKAKHDcK5D8QMzq1Dmn10j84cp6QOl+bJw9HtPWGlsWKofYxRsx4ZVv0Tq7Czqc2wy1CZoObcWiZydgiQpt12Hz1iyoJuj80EPo1swEX1vnY+yE5VA4p8456Na/Lzq2bKQyyEoP7sa3Hy3B7FWNcNsDLrtA7lziq//0/4zFhGUGMKrdshsG3twRLZUFrxQHv/8WG5bOxspGt+EhWzmqeaPanFZN0OGuu9C7ZT2Ubl+JaS/MRZHKe/cI1c/5I/pfWg/wGarPHTNf3dYa3Tp1QHpTI4eNgfwTnl1ilD5aXWyOsH9jtM3QY8RD6NiA/y7Fuql/RN7/jFcaXUqw2drInyM83FaEJe/MwY+ZI9GvlX8g1tm5cUCcc+RY1k17GHkbo38QqAyxVqXYGNoYgNPriLtyu6GluXHD5g9mY9o2huqnWxxzYeil0ar//jgmqxZVMVRf7zLpzrd0Vr7+XiEZYuUGxJhLVXpYlV8Gl44Cdn5sCW338T8Rs61qn4RA55EmDGtgc4bpFqIBMUKlU089FXfeeSeaNWuG5cuXl4tDjCWQzB7r1auXyvrisX//frz22muqJJIljFYg9tNPP4WAFUs36eAirOvXr58qj6Tra+/evXj77bdRUFCggBrPoTuN57BMkiWbW7duVW42ut8GDBigyip57TfffINXXnkFn332mXqd4/vd736Hzp07I+XAd0D+aDsQI2yk++6kNENflk5+kR8TiAU3L0Zw4aPAziIDbINJchIAACAASURBVLI8kkH8JXsNV9jpVyDQ700E6pwSO1POxy2QdKc4gdjwyZi8ZrCl1CpabpiPXyI54VQNN8oZiLFtR6i5J/w5UIhhV2VirHYoRVmIjAnrUPCg6V36cDwy2zwShgvRFrAsQKx0VgwI6VNrjs/hvvINxKLNzdZmCQpHZCJztAZKUS5sPw7rCk0nmMOV1WbCOqzTOpfk45HanTDebCr18aUofsIoz/UDkYzLLJBt70Lcc1J3hPxmNpDicBXdPgd7pvYOQxbX6TiBWB6+fOIg7jlnMPT+q8Z9UxI1Q8zfXNx2r3TXOAKI/W0y0kYNxviQtTNKblgsaFROQCz13gUompiNhgm9B/di4d0nofuLev5DsGDPC8g2TWLFL3dCiztDOCwMNmPNTTcX+vzw8f4y9ag1/x6k3zDJE27ppjUQW/9MJto+ZOLJ9kMwZ8Y49G5ZCyWbZyH3qn6YZa5Vm1EFKDB39ky6/ydkQKKAKCAKJL0CyQ/EbK4oDz01EIuWU1Xv8sEYdnM6UuCV9WXkQp26dAImLNwKzwpNj3JGxCgLDPV/ZAeWTJyARd9414B6Bd0TLNl2OnTVIwxODm6chrHTNhq7Y7ocza5/zB280Y9lyYuLuLRaPVwxcBj6Xhh20EWUm9ocbCxj2oi8p6ZhncEwXQ8DPMUBxE5ls4nPkYOwutvCg0pBSkopSs0lMsblYw5mVpvXPct2+h8Ou+li9lflgdjx4hDT4evfrQeWjkLwy3wjrF3tchjjIKihC6zeaQhkDgEu+z0CNet65lJ5ATG9AyPBVJs2bVSe2Pr16/HWW2/ZMsQScYgRtDE7jDll1lD9L7/8UmV9sbTRCsRYxvjqq6+q0HsNyxjYz5JGXk9HFyHYF198gXHjxim4pvPCOO7LLrsM8+bNUyWfvJ5z69ixoyqb5PV0n02ePFmVdvI1Bu7fd999CqhV//FbBCOAmLkGKbUQOP1yoPszCHz/GY68eZsZvM8MMUvJJOEkw/RXPIPgignAwb2GCyz9NwiU/GiE7POo1RDVfpcHtLgWSInDCxzrnkiW151AzDmuK1/Ax/8eErkDjTqvEGNbvQD8+R7kdGuDtIamU+vAduQ/nY1OIWCSijH/3YahrGTl4SdD7NtZGHxnAdrcOwR9rkpHqrGPBEr2FiHvzgsw+E090BzM2ZaH3qYhygv+FL/SHS0GaXQBZNw7B3lP90ZaLWDvpikY0mVw6BdTQP/SXYL8P6eh05MhuoCMe/MwaUQO2jBmryQfw2p3wlg9lESBWPEwbLulLR4JbV7gBjEcv7B3G4OlLz2MrOa1gO8X4pFW3S0QxJ8mEQ4/v21unoLuFhAEyy/52FuEKfdlYfCMsGZD5u0xQ+eLMeW6Fhi82BRMl7dRymXDkJY11oQMdveYfU2zMSZ/Ch6+NhW1Svdi4Z/T0f2v4b5yZm8z3XHOtbOAFAeYc7rH3N+akUBs2+ze+Nh2f/RG3jePoPj0TAzzuCcKn7wAL5QOwz0DstHmrIZGaWtpCbYvG4Ps68LuwNQn1mHb49aCUo9R2coZXc65dwEOTsx2z/1zQKM2d03GpMf6hMdlNudd4hvZX8SulhZ3WmLvQaBk8SOofZ1GpUB4vRylsVawmeDnR+wMMQdMRSqyn8jDlAezkMrFLC1B8Zq5mDVhGPDQlxja0u5wc5Z82oGeS2lvsvw/IeMQBUQBUSDpFUh+IAYcxJbFechbVoTdRvEM6p3bDd1OXYfZK4yYdgWQrgZWL56Pleu2YMe+gwbQqpaCes3OwaVX9Ua3SxshhG8ObsGSmbOxfPMOHDShR0q9Dhg4srf62b30+3VY9NZyrC3eiv1mn6hZD01OOwvpl3dDt8ubhNvSa3xoh//+UYrdaxdh7r/X4vOt+1Fq/lqcUq8Jmp+Vjsuv74YrwvkZ9rvoyG6se3Ma5q7baoy9Wj2c0+MGnFmYZ3fCnWpcxrnMe30J1n1jzlVpko6Ov+mDji31vpORN2rp9tVYNH8l1n6zA/t/MkWqWQ/N0i5Fx17d0Laxo5zUuiECANeS0yP7sXnFPCwqLMK3O801QgpqN2iCsy5sjY6dO6Nlg/iAWFnmaMzauL+mLSnC/lIgpVE6uuT0Q5N/D8O0j4wzQkCMD9zmkFIbTU5PR9vrbkBn7ohptjn7359jh0W7DreORO/z4+lPHGLGDn+2XSa9t6RMzpLJIIO9gF1FCC4ZacCSw9y50U+ZJN/gJwD1myGQeQ9w6e0I1GoQNaTdK0OM0ErncrHEkQCJzqlFixapskQrsIo3Q0zDNn7X/ybA0l9831jbp4PrxRdfVDtGaocXs81YDslxqvfZkSP44Ycf8NRTT6nAfT7muJkjdv3114OwbdKkSSqLjMeZZ56pgBodcARl//jHPxQsY3t0hhGW8frA3q/tQEznshFO8iulJgKX3g6cmo7gOw8a+W4qVN8CxHjNnq8Q/NefEPz4n0DwV6BuKgLZ44HvP0Hw3+OBXw6abQ1CoMv/A2o3Cm18kPQ/F/gdYCwghtg7S5Z8X4SCxfnIZ97X5r04WMzv9gGEy4d8AjHz8pIt67FwWT4K/r0Q678Ftllyl4xTCCHmIKe58cgdiG3H3Fubos8MPaZczNk1Gb2NvSPUYf/FFBj67yDGXLkeY5u2xTDNW0JlcfqqxALU7b90ZyFnwEHMmqEL3Lz0jr4jZOGIADJH63H50USpZXczjSpAcHhGSBOvNpkv17TvrNB5EblOjjI2DC9AcJTRrh2KZGHy50tVqWLh6KbIHGEK7dvhBmDFMASuCiFJ9GYO1i0mHXWALz1OW7lkyL0Y6w3jBsRykOqASqmPD0W/J8eGnG5wg6Qle1FUuBD5ywqQv6oIe/cXWzLyzHE41sJrdLFzvPw7xGzaWTr0C8RKVo21l2q2zMWcxZPRW5XMJvoeNMFzWieM1e/DR5fiIDf3cGgfmS8GxPv5EROIOe4pxHAX2nPx7O9LJbHt/nWWEce6J+V1UUAUEAVEAVFAFBAFRIGKVCC8y6Q33zLGF369EmaIEYb9CuwuRnDFeBXAjsMHjOdiHdoZdtJZBqBpMwCB+qcB1XSdqXsDbkCMrikdhk/HFqEVc7oYQv/5559HlDQmAsQ0DLMCMbajltDc6ZK7WNKB9tVXX+Fvf/sbduzYESppZCkks800EOM1LJv8y1/+os7XQOy6665T4Iz5YS+99JLaRZLgq27duqoskiWXzC5bu3ZtaJ5/+MMfQrtr2oHYASMgv/F5hq67PgF+/QWo0xhofhnw6SIDkjmB2K+/IPj5ewguHgHs3GS83rQNAjfPAL77UOWKYe9XxvOnXoBAr78bYf18XJWOCCCWiqxr05C/LBzIDc8MsdjZOFqquIHYgfWYNKgP7nkzSkaVatwP/HG6Oszgfus6uoGVbuvsZXcRcKM8gJjzZuqNvOI5yIlI6IwBr0YHkDlCt+VHE56bWJv2/C3AtrZqCIUYFsh0d8453GVG5tNeW+C+rZTSE3Kac43qNnQrjWyDORaXWpun12Hdo7GdWBH5d5Z7wVYS51xOxz1TPP8RDL5zPPLDpjb3T5OEgVgGsq4tRv4ySwc+M8TKBMS2xCr5TfA9qOCmw+1nQsy2i6yB+/ZSSiT4+RELiDk3fvDSTC+q870S67+OyPdSrCvkdVFAFBAFRAFRQBQQBUSBilLAvstkXBli3ifvKzmCBnXN+qhymlmZMsToHDqwC8EPnkZw3XS1u6SvMkmOnWV5dU5B4LLBwOV3IsDdJPlcjMMNiDVs2FA5wg4cOKAyuRg0z4OuLcIk/W8NrOIFYixxJGBj2SQzvHjQjcbSSDq4nEDMzSHWu3dv9OjRI8Ih9uSTT4acZHR43XDDDejWrZuCXe+9954qneS82C/LLhm8z3JMwjbO7/zzzw85xxSso7NLl0wyCD+lltqtM9DkAgRX/x3Y963hSqxeU5WwqMMJxH7+AcGCicb5JXvUugTSbwC6jAZ++Bx4/ykEv11jOMdqNUTg2qEIZNwT3p0y1iJWltedQEw5HtpgTnYLS44YQKfLl7Nz7GHztjJElg5NwbjbM9G0YUOUvNUHTXP0/nUOaBKzZNJZ7paBIVPHq90Tm9blDnrxwp8Efxk/VkAsNRWp27eHM4lctE4UXvE29J0h5nSIeUC2MgEx58YKBEZ/3obs0I6PYdeYfgtF3Sghxr1kd6T1Rt572ZhynQ5hj8eR4+EQ4yAP5OORczpZSlYtb34rEHPAwNQeYzDl6VxkpjZEwwNzbTs+IkEgpgDfXXsixtNmeAEKRmXYSyfddpnU7jrLFGI6xLbMxeAufSwbPLi50hJ8D+rxrBqLphnDQrvYjiksQpvplmwx7RpT407880OAWGX5j0vGKQqIAqKAKCAKiAKiQMUrEOkQiw3FAsHDPwVV+Lm2jTGby/I4aUomz8gEqqcAB3Yi+N8pCK76G3Bgh+kMi1Uqyd0kqwEnNla7HuLSgQg0aG7kiKm5Rj/cgBh3byRsOuuss/DPf/4Tn3zyCQ4fPmxrqCwlkwy1v+SSS9C1a1cQvvFgcD5h1YcffhjhQCOsIrTiOHSG2BVXXAHuFEnoZc0QGz9+fAiqMUy/b9++uOqqqxQ4Y2j+jBkzVPkkr2Ggf6tWrRT0o4OsTp06oRJL/lsdbkCs3e2o1n4IgsufQHDTXAOEWfPdbEAsFdjxMYLvPIDgN6uMEH2+TvfeSWlGqeSeLQb8xBGgWg0EmC3WYyJQt0nUctdYa5t0r7vtMsmyOWdOFIDsl77Egju4WySPYszq3QL93jIfWvKg+EzUXyxjAjGHw8j2y27kroNHr2TS4aByzDECUiWUIZaFF4omo+kTmegTyt1yK5tMzM3FtShvIFaWkkmOx74DZG8MuasYk140A/odmyREH7+P8lvHLoWpqanYvt10T7n05f3+jALEVMltd7S4M5xRF2rHck8Uz+iDFrdqSOwAf84Q+ASBmHYsMXcr7brxluD3VDz8XjHGdQnvyIryAGIHCjG2SyaGhfLvvEp+y1AyqcS0A7XUu4ag+4uTzN0nnZsQJP75EQuIYc1YNL1Mgzkg9dGlKGb5pseNY3+v8L2+FEPOT7r/BWRAooAoIAqIAqKAKCAKiAIJKKCAWM1qNp4FB99yPjZLJtmbhmK6Z+Nx0jjETr8C+LUUwY9eU+4w7P3aCGePeZgw7IS6CLT/A3DVIwjUbujLGaabdgNi3MGRZYaZmZnYtGmTKincs2ePKkPUR1mAGEsy27dvjxtvvBGnnHKKapLOsOnTp2PVqlUKvrntMpmfn6/cahpm3XbbbbjggguU24uB+Az8/+CDD2y7TPIcur4IxDiHOXPmgO3QhUYHGHPRmInGuZ1++unQ5xPaqcMFiAXowOv2tFEG+e5QlfdmWy8NxPrOAOqcjODH8xGcf5/p+Ps1DCs1sOSNrDPJeK82uRDVuo8H0q6pWuH6XkCMv+TbfoGn8BkYt74AD19i/IJqz9fKQd6/pyCnJUPe12PWiFz005AD0R1iqXfNwfqJvRHK3Nw+F/2a9kEopar9GCydPxRZjYGSb/Mx/s5OGLZI3/X+ygMjAr0fX4C5I7JVEPbeD6dgSDe3UH3nL/GpyHlpISbd3gYNU0rUdblt7kHIB5cQEDPHXzoLfdL6hduKKFNNHiAWAUvbD8WCN4chWwX8r8eUh7I9QvXNNXNAKutHqlsJWlkcYoBzl8Jwb7HK3ewf9dGBGEoKMTYjE8Ocu5haSyufbIq2fw4F0iFnegGmDEhTmwOsf20Ycm+dhNC+nWUEYnRJRewEmjoECza+gGydnVdmIFaMWbdmop8F5GZPWIg5D7ZxBUSJvQfDq7D+r23R9jGXnU1Tx6Bg21CE0u/K8PnhBGLZE9Yh78E24R1IuZGGNc/MJVR/++Z85I24ByUM1W8cuQHF5GceRp9L0qD3ICnZW4yiZQsx6fkCZE3PC+UhxvxRQ04QBUQBUUAUEAVEAVFAFKhQBcIlk958KzxAg3eFM8Q8yFnSOMSatEKweDmCy/+iMqUQLGWQVmzB6QKr1QCBtgOAjo8jcOLJvp1hfoAYyyYJihg4v2zZMgWjCJJ4HEsgxv64E+Ts2bPB8kndP51sLNts0KABtmzZopxfhFu65PKaa65Bnz59QMBH+EV32fLly/HGG2+osknOTWeYsU06yW6++WZ1PufnCcSuIBAbBxzaj+CaKQh+8Ffgp53hNdNA7KZXFdAKLnsCwf/83XD8EYJxowOWXoaA2BGg5EfDLUY3I0tfr7gLgcx7jXyyqnJEAWLKBda3BfqFdnQE0H4M1i0bija1vEGDmzS2bBynG8Z2AfO9slHQpi0eccIFV839ATEcKMSwqzIx1kebGRPWoeBBI1eKmUHpN0yyOG2iLHxZgFjzSJdR6oA8FEzXZapJBMTcYIuXLO3HYV3hw7CndHndO5GbHbDZsgEx5w6WeqDufXmvbgwgFuF8M1uy3BPO/KmoHyFlBmIs5Yy851MHzMH66b2hth0oIxArej4TF9xnyRr0mpDWIMH3YKhZZ6C9+UJkDpyzPDOa0o6ge1tppuM6cx54sx/a9J0V8zPB+Mwrwfons9D2zz50cuQhVpX/YmQeooAoIAqIAqKAKCAKVFUFbBliMZxh2ikWCP7yM603Fk3sTrEKd4idUBvV+s9VJXRHPhgHfF0AMKcq5hEwYEq90xBodSPQ4X4E6jczyi6VG87/Ec0hlpWVpZxVLPuhe4tuMUIlZ8ZXvBli8TrE6ACjg4y7QRLM0Q3GzDEedIvxS++Iyefo+kpLS1Mut4suukjNgeCL4/70008xa9YsfPHFF8pJpttgiSQda5wz3WEhUObmELvi9whkjzNcXT9+hyOL/gh8Mt8AWtZQ/RunIvjTLgT/eTewfYOxKCeciED7u9WulCEg9uthBD98zVh/OgNTaiHQ4loErhsDNL3EV+mr/xWvwDOjAjEAWxzOJfrERhUgf3gGan04HpltHoHbr3q20jSnQ0y5dtLR/UW3ZHEj8D7dE0SlIjV1O3TVm79QfVPfLbMwuEs/S9ZRpO4Z9y5A3sRsS1aa0wUTZa3KCMRUWVhGWzziWn6WTECMe18XY9adndDvlSibHrQfggWvvYDsiA0CAJb01b5uvF1Mjx37ygrEnOV27DT18aUofsK71C1ylWMDscj1M7L3ts3OMQBUxPpaenHmyJUHEGOa1ophyLxqbNh5Zt01toxAzL4uPt8XCb0HddvFmGLZEMF41j0HzhtkR//8iLpGobUsQdEr96D7oCmItuVH+I8Ae5E/og/6jc6PAdFcdqGswP8apGtRQBQQBUQBUUAUEAVEgegK2DPE9LnulZChV5M+Q6x6TVV6B7rDPl0IlLJM0o8zrJoRvs68sMx7gAanx1UmaZU6FhAjHCJs2rBhg4JihGO85lg6xAi4eDBLjHlfq1evVsH52g2m50MwRrcYSyTpbuN3wjfrsXv3bsyfPx/vv/++conxIDBjXlpOTo7addLqGnMtmdRAjE4wlrp+XYDgwseA79YCR0rDofp9XkZw01sIvv8UULLPyHo7+VwEbnkdgdSLwqDryK8IrngGweVPGk4x3tf1myHQ9QkEWvVNCHQm5QdKLCDmUTo5pjAfQ9vXQsknszDssTHIm19k/LKXmo6cP+dhWMMxuCCUl+SyE2HpduS/OAaTZi3E3FXmr5Wp6ci66mG8MDsX6XTcrBiPRx6dhCn69ZbZePjpF5C9qQU6xb2joqk++50xDrNmLMSCZeaYW2Yg66ruyL0zFzntDXRhP/ai6K1JGP/0FGMsqenI7jUED49IR2HTThimT75rAfb8LTtcXuWx4NFCykvWjEXWZcPCkDFUOplkQMyc2/ZlUzBuxiwsXJSPInUDpCGjSxa6356L3JsywmWwTi0iSs+AIfP24IUeRn6h9Sg7EAMKRwSQOVq36syc8vPO9APEDNBny+5yQtIDRZg16hGMmbHQ1CsV6bcMQ96fT8KYVpaS2XICYu6lkznIK8xDTsosW5B/vLtMJgTEKHVC70FjjZxll7hkHNatdzoQjXMT+fwwLizC3OfHY9LsBcjfZEJ7fkbcNAxznrC8v7cXYtaMPMxZlI8C/VnCz7Bu2ci5KRd9uqSjoWUPnb2bF2LOS3Mxa00BPtbnIxXp12Yiq1sf9O6RjazzI+9/P3ennCMKiAKigCggCogCooAocOwVqJoZYtWqA6mtgd1fAod+9FcmSe1Zbpd2DQKd/z8EmrUzYJiPAH23ZaNriqWQ//3vfxVw4mNCpPT0dOWyIizicz///LMKvCeIIhDTOV7cpZHH119/jY8//liF4/M48cQTceWVVypAxcB6a/tsk3ldhE86vJ5wi+2zJJIAzto+z1e/25SWqvZ5DvvbtWuXglp8ntCMfZ122mlq3KeeeqpyerEd68F8MpZW0inGcfEg3GvSpAlat26t2rAdB/eqclbs+J/h3qLWzdshcM71huZ0hB3+GfhyGYJb15oOsQDQ8AwELugJfPkBgjs/Bo4QdlZT8FK5+mrVD7v5aHncsQnBTxeYZZPmrpVc49Mvr3q7TR77z4/K3WPJXhQvG4d+2WND8Cp76pdYcLvedKByT69Kjd4J36JAlCo1b5mMKCAKiAKigCggCogCooAoIAocNQUSyxDTu0zqGkvH9wrPEKNcdBlZdyj0IyGB2OlXqJK6wJkZRhtxlkpauyHwIijSZYh0SLFMkaBIu6V4DsGTLpnUIEmHz/NaliDqjDEdWE8g5dY+2ybo0sDKeY61fZtji3sxHjmi+iJE43i0Y41jIRizjtspJ/txG6tzPKHruDbcGfLILwawJASrXsOAkuGTgF9/AX4hYDMdfgRnPIc7UNI1pg5uglAdOKG2uWaWJtg+r7feCyk1geo1E4adfm4lOSeZFHA4g7yG5gwsT6YpHOdjcZZnZr30JZaGdks9zsWR6YsCooAoIAqIAqKAKCAKiAKiQEIK2BxiHnwrxCvM1y27TLr3WeEZYglJYUK0GnUQ6PCgEbxe+yQDtJTh0CDL2oQTREU7J9b1sV5nv37O0ePjufp8vWOkQk6BgL3k0UOTePoyNjhwZNFFOPIYV+c8R18W61o1e7MLP+eWYaHl0iRWwAcQS83CmLcWqBJSOZJNgb2YO+gk9HlFjysbkz9fgNyWyTZOGY8oIAqIAqKAKCAKiAKigCggClQmBewOMX8jDxgZYvpklrfR4RN+nBQOMX9zcTkrgEDTi4HrxiJwdkcV1i6HKCAKVGYF9qLwxWEY91YRthXno3CznouRlZV5S28M6ZWNNIn+Sc5F3jwF3c8ZjIV6dB7B/ck5eBmVKCAKiAKigCggCogCooAoIAokqwJhh5g333LyrqrrENMacMfC9J4IXP+kyqxKNEcsWRddxiUKiAKigCggCogCooAoIAqIAqKAKCAKiAKiwPGsQBkcYhZnGKvRVBC64RSrtCWT+k5gmeSJjRHoPBKBS/oDNU6MzKaK865hHheD6hm0X6tWLRWwz7wuhuqzHJFh+fyK92CJIjO/2C5zw9gG+2KwPV9jZhmfc5ZpxtuPnC8KiAKigCggCogCooAoIAqIAqLA0VCAG4zJIQqIAqJALAW42V95HpEZYmY8k4VvqZQny+Oq7xCjwgxvb3YpqvWYCDRrazxO8NDB+evXr8fq1avVTo1XXHGF2pWxqKgIJ510kto58owzzoi7B8Iv7gy5fPlyBb8uvvhi1caGDRsUcLv88stx3nnnRewKGXdHcoEoIAqIAqKAKCAKiAKigCggCogCooAoIAqIAlVEgTI4xLzJWeXOEDNXljtMMj/s4t8hcP1TCNRqUKaAfYKrLVu2YM6cOfjqq69Asrljxw61M+P111+Pjh07om7dunHfVoRt+/fvx+zZs/Hhhx+icePGqo3t27crOHbzzTcr4CYOsbillQtEAVFAFBAFRAFRQBQQBUQBUUAUEAVEAVGgiipgyxBzOMGczjD92HCIqZMtqlgeJ2XJJAFX9ZoG1PrlZyB4JPaS8pp6TRHoPh6B9B5xB+wTVhGE6Z0XWcZIl9j8+fMVDOPRrl075OTkoH79+khJSbGBK+f1eqdHlkZaXystLcW3336LmTNnori4WL3WrFkz5Obmonnz5qhevbpyiOnrNRzTO0p69cPz9HUcK+fCL31Yx2MV0609vh6tLb7u1p9118vYCxbZhr5er4NeC+vYnTtoOscfq19eT43lEAVEAVFAFBAFRAFRQBQQBUQBUUAUEAVEgcqhQMghFoVvqZlYXg/vMqmfdHxPOiBmur0CF/wWOPlsBFc8Axw+4A+KMWC/RUcEuj4BNG3toIDei0yoQvfX7t27Q3leOu+Lz+nsMDq66OCqU6eOcoix7JGAhecSoPFctsOD0IXnMn+MuWF79+7F4cOHFaQiFNu5c6dyhvE45ZRT0LRp0xBkY7uEbswTI5jiwXaZPbZv3z7Vz08//aTaYfs8l33xO6/lwdf37Nmj+tPwiuc4M8rY7g8//BCaN/tjmw0bNlTjcbalIRWz1Ro1ahQ6h2Njf2xPnxPrbcWxUlOtI6+l1myHenEObEv31aBBA9SrVy/UJ1+jpt9//73SItbBudWsWVOVwcohCogCooAoIAqIAqKAKCAKiAKigCggCogClUOBSIeYBX558K7KlSHG8DMG5J97PQJXPYJgtRQE33kA2PJvoLQk9ioxO+zEkxHIuAeB9ncDPksnCVZ+/PFHVSK5efNmG9DRbiXtTCIsIry64IILcNFFFykIxeOLL77A3LlzFbDiuYQ8/fv3R4sWLVRu2MKFC8EASg3MtIPL6gTTbjDCqE6dOqF169YK/hD6sI2PPvoIn332mQJABHBsq0aNGgrOnX766WjVqhXS09MVzOJ58+bNU5sDcH4EdN26dVN5aNohxef5+vTp07F161Z1HoERs8yysrLUvwma1qxZg8WLF4egGcdJDW644QblI5PypwAAIABJREFUauNjZqzR9cYsNKszLdqiUbvbbrtNASpexzaYp/bpp58qIMY58tCA8Oyzz0bbtm3RsmVLBSU5XkLFV155JQTPovXHeZ9//vlqXeQQBUQBUUAUEAVEAVFAFBAFRAFRQBQQBUSByqFAghliB4JGyr5pmFK7S4YfJ41DjGOiw+uiGxG48kHg1HQFwYLrZyK4/Elg37f+VilQDYHT2wNd/h8CZ3YATqgd8zoCHLqu/v73v2Pjxo0xgQ7BCiHOjTfeGAJMmzZtUtezHR4EZw888ICCZoRTukTSj5OJjrE+ffogIyNDwaCPP/4YCxYsUN8Jx9wcWHQ/0W1FmNWjRw/lsnr11Vfx+eefK3DGMbO9wYMHK8cVIRaf5+sTJkxQII/tso1bbrkFl112mYJtfJ6gcOnSpSGYx/nxvN/+9re46qqr1Hmc/7PPPqtcbH6B2Mknn4zHHntMafnJJ5+oORKGUSO3OVKLs846C7/5zW/U+DgHZrz95S9/CY3fa7F5LuEis9rYpxyigCggCogCooAoIAqIAqKAKCAKiAKigChQORQwHGIBG8+Cg285H1eODDHCsJoNEDjnOgQ63G/sFFm9BnCkFMFdnyG4eDjwyXwGY5meuBgLVqshAq1vQuDqPwGNzgJYhhnlcANiuuQxNTVVQSk6yLZt26aADw++TrfVrbfeqsr4/ve//3kCMbq73nnnHZUdpmGRzsuiQ4tta+cYwQ377Nu3L9q0aaNAz9SpUxUoYumlBjssH+S4GNLPMREicUwcC4HRpZdeqnazJMhiHwRmdHMR0tHdxcdsj861t956KwTaLrnkEvTr10/lmnGMdMzNmDFDfbceBH6EbwR3BHjcgfP5559Xri49R47JOi/2qTPS2BadbA8++KAaxz//+U/VBq/nHAnZOEdeo+fI8ejdOQkjudkBNbUCMbdyUz1u9k0HHV1pcogCooAoIAqIAqKAKCAKiAKigCggCogCokDlUCDBDDHtENPOMPv3CneIEVal1ATO7oRqnYYDTS4KB+IzTP+XEgTXvYpg/ijgp13AESOjK+rB0sm6TRC4/i8IXNTHaD8KFHMDYiwXZHledna2AjPMs2IJ4urVq0O5XCzhu/vuu9GkSRPl3vJyiBH40DmmM8Q4doIigjBCK+44SXhEEET3Fp1cLEdkvwRa//jHP0LliiwVpDuKMIp5YNwNk23QKUVgRBfUGWecoaAP2+eOlt98842Si+0R4LVv316dx+ywl19+Wbm72D9hEmEav9g24dSyZctUKSihFIGSdpbx3wRSLD9kqeauXbtUaaUumSSk+89//qM2JNDj0mWdbJsH50qNqSmBGK/RZZvcwOCaa65RfRI25ufnK7DHg86ynj17qnmwfSsQYxkmS0NZGqkz0HiNzlEjyCPsk0MUEAVEAVFAFBAFRAFRQBQQBUQBUUAUEAUqhwJ2h5g73wo7xIzX7RliLmn8+w4dQYO6dctVgeCMngh+9i5Qeji2o4tOsObtUK37BOC0NgBhlhVe0QK3YxOCi0cg+Pl7xq6TsQ46zgLVETg7C+gxEYFGLYDqRti82+EGxAhrCJ169+6tAusZ9k4g9t577ymYRcByzjnnYMiQIap8MBoQo8vJuoMloQ9LGpnLReBEcKVhGEFQr169lIuL57z00ksKCBE08SAMu/nmmxWEY7t8/oMPPlBljYRWPJgpRucWHWazZs1SYIr9EwZdffXVuOmmm5STjGN+8cUXFRjjwXnQHcZ5czyEeARmLCMlMGNpI/slQNNh99TnuuuuUzDNukskx85rOXZ9Lh11nBuBlj7ogHvzzTfVHDQ4I2i84447lAY8CBIJzFjeSffceeedp4AX23E6xOg6o3uM+Wt6gwHdFwEZn9NALtZtJK+LAqKAKCAKiAKigCggCogCooAoIAqIAqJAxSsQkSHmY7fJQPBwkjvETqiNan2mAuk9gBp0DgUilS75EcGPZiH4/lPA3q+gqF/MIwDUbohAxr0IXPUgULO+p0vMDYgRnBB4EQ4RjhG8FBYWKkjFg6/TwcTSRgKWaCWTOsSe1xGmEVwRADEzizBMAyMG9bM9OpgIb4qLizFp0iRVqsnr+Bxzu+haI9wiEOO1BFssa6RLjHOhu61z584KfP3rX/9S5Zp0uHEc5557rnKJ0UU2f/58vP3228qZpUsRCdtYWsn+mOv1wgsvqIB79kOgxVJMhtjr0lE+97vf/U6BMj1PNz05Xjq6CKtYYqm1YJj/tGnTFGTTuhKwcey8hmCO7VEnwj865DhW9sUxOTPEWGrJ9gkFrbqzbYJNOsuYQyaHKCAKiAKigCggCogCooAoIAqIAqKAKCAKVA4FEneI6aAxPU/L4wovmaxRB9UGLgDOyPR2cbFMcs8WHOGOk3SeHSmN7TzjXAPVgYZnItDr/xBIu9oonXQ53ACOLrEjhCJ40UHv/DdBDaEKXViEWARTdFF5lUw6d3VkiSOdZjt37lSj0eWZhDUEVRr2MDds4sSJCsJxjARvBFbcgZLj0rtScnfGvLw8BbA4Tr5GJ9jAgQPVc3yNQI9jp6uK0I1ZYcwmo3uM8IvllCw17NKli4JOLJekK4vQjK8TQjFsn9dxTMxF4/N0cbFsko4szoOHXyDGsbLkc8qUKWqXTh4EWpwjoZhuj887Q/Z16aZbqL7WRX/XS053GTcV4EYHcogCooAoIAqIAqKAKCAKiAKigCggCogCokDlUCCcIWaWS7rwLfWUhXclv0NMA7EzM4FqHmWNnNCvhxFcOw3BpcwS22lCsVgLF1AQLHD+bxDo+gRw8tmuLjE3gKMD4DXg0UHxBDbMzLr22mtVQDvhEWFNLCDGc1ge+P7776tSSZYjEigRrhEmaRimQRfP5+6UhE88NxoQI0zSQEzDKw3E6Kx64403VE4Xs8zodiNQYzklr6ELjceZZ56pnGMsRySQoyuN7jS+zr4J0m6//XblmmMuGaEegRbHTzcanWssw4wXiBFoEYjp0H7qS2DXtWvXEBCjFhw7HWKEZDqYn+NyAjGCO8I97aCz3iGcA51nLMmUQxQQBUQBUUAUEAVEAVFAFBAFRAFRQBQQBSqHAmVwiJmViC5bUu47FKzYDDE/QMykfME9xcCChxH8bBFQesjfqlWrDpx4MgJXPYJAxhAgpbaxTaflcANiBFN0gdGxRTC1ffv2UNnihRdeqABQy5YtlaOJ10cDYnQq6YD6RYsWqcwuXsM+CKYYYt+iRQvVlj4IgQijWLKo+ybs0SWTBFvaAcVyzZkzZ4ZcW4RGdHrl5OQoaMVST8IvnVVGhxTntmLFCuU+0ztm0lFGqMWxEdzxGman8SBMYskjM7oIr9auXauyvXgtYdo999yjSj11iSMhHh1z1EXnlzlLJjm27777DtOnT8eGDRtUP9RAl0xyjhqwsSyUfXI90tLSVJ4Z50mnmjVUnzCM17M01JohpneuZGknyynlEAVEAVFAFBAFRAFRQBQQBUQBUUAUEAVEgcqhQMQuky58S7EenS0WDKJqOMTU+gTVjpP47F84MvcO4OAegLtQxjooCIP6m12GQPbTCDRrF1E66bXLJPPDmNfFMHfu9KhD6+k+Isii24glg14Osfvvv1+V5xEqrVy5Eu+++64qk6SLizCH5ZbcTZKOJcIxutKsB8GZNVSfUIeh+nRQsfyPMIpQinlk1vER+DDXi04wzo19Pvfcc6o8kWMl9KKzje0TSvHfzPYiSGIfHC/D9tevX6/GyoNj0+4sOrX0jpl6MwCWIurdK9mHHyDGsTGfjKH63EVSh+oTZt15550ql4zPMa+M0IxAjDoxC4z5bR06dFBzsAKxRo0aqdJOro+15JJz4Fj55Qzbj3ULyeuigCggCogCooAoIAqIAqKAKCAKiAKigChQcQqUwSGmt6SMdIpV+C6Tfh1iiokdQfDnPcCcQcaOk8ol5idgH0DtRgi0GYDA1Q8D9ZvbXGLRMq+4iyIBCgERXUoESIQqhEjMzsrMzFSQhqHwzgwxAjGWIP73v/9Vu0Du2rVLXc+DII3OMJYgWp1hGj7RHcV+ly5dqq5lySDHSdiVkZGhvpgpRocUSzBZNkl4REjGUPw//OEPyknFgwCLu00uWbIktFsl56DPp7Pr7rvvVq4xAjC29fzzz6vx6nPYrjWTi+fxS0MswsPc3FylCw8/QIzXEqxxp03rLpkEjldeeaUCXjzoMmPmGoEkryH0YokpX+cYrUCsfv36yh3ndIhpIEZIRmefHKKAKCAKiAKigCggCogCooAoIAqIAqKAKFA5FIjIELM4wZzOMP24CjnEzEUiBPt0IY4seBjYu8XnjpO0OKUAJ6Uh0OX/IXBhb6B6jRAUixUCT0cSodarr76qHE08n44pZn/ddtttqnyPsMwJxO677z6cfvrpeOuttxTYIszR4fAEXizvc4ImzpKAjG4r5pQRhLFdlm0SHrFffhGMEZhx90ieQzhFYEX3F2ERoZAuOeRrLKsk1NMB/fqWZ19ZWVkqyJ6Aje4w7kzJHTAPHDig2mzcuLEqVbTmm1EHlnQStulzCNUIAPnYDxBTjDMYVM41AjGCL7rBtIuLcI3/5hzZD8/VuuvdMLlZgBWI8XXqYt10QM+VWnM9RowYUTne8UdhlBsmtsOg6UD/yWvwwCVHoYOkbHIDnm03CDDn/MO8+9F1VBqmrnkArfED3r6vK0YXdMDwv6Zh9KPFGL7wOfQ8FVBabR6Odyf2xMnlPa8Pn0W7wTOBW6dizX2ty7t1aU8UEAVEAVFAFBAFRAFRQBQQBUSBKqVAOTjEtFMs/L3SZIjppTxSiuCBncDS/4fguldV2L7aRSDWoUonT0Dgwl4IZA0HGp9jQDFzV0SCIoInOr0IXgiTCKW4kyQdSczfev3111Xpo3Z5ET716tVLgSvuCPnyyy8rEMSDLqd7771X5WoR9jCE3nro8j23YdPFxDZ79OihwBdh28KFC5Vzi8BIwy8N19gWARDHyZJKlnlq2Kbnx0B/7iq5bt26UBmkBmgEWcxFI0giYGJ2GAEaIRSfowuObercMg2xqMeOHTuUXjyP51APjiWangRs1oP5apwjS0pZnsrHem76uwZdBHPXX389Lr30UtXPN998o4AY18eqh5uuOu9s7Nixse6Wo/q6AWRW2vvI1ODFgDfFI97FczeUM4bZ+Tbuzx4NxGzbGMPMCBU6hGDRURUonsZNsBQB+DRw0rqqx8UYPjkL+YPzkWVCL+jnzcdqbZZk4d1Bxeg6GCY0i2dAfs41IVxLHzDMXDPb3RIDoun76/iCnn50l3NEAVFAFBAFRAFRQBQQBUQBUaCyKhDpEIvkW4YzLPx8BTnEeiH4+bv+gu9VyeQ7wBkZ3rtM2laMO06WIvjZvxB85wFg7zdA0Mi58nXUPw2BDvcjcNkdQK0G6hI6vgiMCHgItghWCKWYQ8XdDgmaCKHo0nrttddC8IWAhWWGAwYMUMH3vJ7t8CA84vPM+iLo4S6Pfg/tEOPujSwBJICji4oZWhwDywQJjThujoFgjmWSHO/FF1+sYJg1j4zz0eH68+bNC5VN8hxex1JHXkNA9tFHH2H+/Pkqm4vX0TVGtxkzu6xtEoSxrU8++US1zddYoknHHCGeBoheejq1IHzTYf28hmCRzjddksk5sryUpZl0oXFcnP/WrVsVyNT5btE05hgJKB955BG/S1Hu5xkOLSdYIiAZBQyjM+noATHVN3xAGJhAzAFejLH3P0qQKEGp3YCYB/jT7riwK8sAU/mdrfAxDAM7xASHZRmzT9j24bO4/+sBYTiqAZkXFNMgEMebCzDBtZDLRAFRQBQQBUQBUUAUEAVEAVGgUiiQmEPs8AHDPqVJmZ6q+fhoOMTw8TwEWc54xAeoqn4CAhf0Auo3BQL2UHnPVSHx+2kn8OVyBPdv8+cQ042l1ECgUQsg7RrghBPVsxoYEfKwZFDnZhHscHdFup/4HAHNtm3bQuV7eudC5oER6DC8XrvHCKr0ToiEOxqU+bnTeC1BGEs1dd9sl6WDbIewiePUO1USFhFo8Ysgj+DHmveloR+vJ7jjdcYtEVBgieNnnzzYvg7b52M+Tw24u6T1YPkmz2NZJdtjW+ybbXHMHG80PZ06UF9qyDGyHJNzpBtOu8+0HvzO9jlHvSbcqZL9aYeYl8Z6jNwVs0IOXw6towfE/M/ZHYgZbqqZyVVuGTEmj7H7n3zSn+kJJs37K23EcBSPGo2046osNumXTQYoCogCooAoIAqIAqKAKCAKiAJlUCAExAyYYedAHo8rxCGGXw6aO0D6KWWsBlSvCVQzgIzvgztMslxSQTcf/YQaDhjgLaWmfwDne1DH5kQCKJ1HRsjjBsCOzUiOXi+coxXcVYk5xgRKbqWKhpvsylUuZZYWl1A4FysL+arc0eJCc5bdhcozvdbPHxALZWwNA0Zlj8ZK0D1m9M+SzxEYFS4Ndekz5Ngyh5FQiZ9NU3Pczr40KJq8BlkfGBlqyv11xgyjjJLlkjDKSR2FrIAvHc0SSDjzxqzPX4kVKqvMrnkic7ZnoOn2LCC1/Qo1FwFiR+/zSVoWBUQBUUAUEAVEAVFAFBAFRIFjq0DlcYgdW12kN1GgcigQq9xNzcLdIUYIMgojIkrndB5YOJfMUdIYAeH85Fe5AbFI6BMCWjYA5VZyGNleRGC9L/ecyzKH5vcu0qZ2xegIKAXAAgRtAMqRH2Zv3TFmC1TTmxHYnFpubdmusZbFGj0Za4Y4c9n0JgD2dbbp6TLWyvEGkVGKAqKAKCAKiAKigCggCogCooAo4K5A5XGIyQqKAqKAqwK2QH3XHCj/JZPWTDB315AH/IoKgsJQLlaovvsujO7jt53r0b/7HGLcSJbMLJuby3qZFyCKooPrTpQRIfjWuW6N2Awh9nzsu1/6esu47E4Z0Y8AMV9SykmigCggCogCooAoIAqIAqKAKFB5FEjMIfbLgaCtojBgrzA8KhlilUdTGakoUGEK2OCYn10m3XYcNK+Dchul2QPvvcBITGDiXjLp3L0wHiBmhTbN3MbKVYgJ6lyWKrSbZAd0KFhplm0+gNZlAWIR+nhBSjtwtOvhDiPddhj1H96v3XcWd1hMZ1qF3d7SsSggCogCooAoIAqIAqKAKCAKiALlpoCxyySzwyxNOvgWHI8rJkOs3KYsDYkCx4ECJtQxwEik04gK6PJEKzyxAphoQCwyF8vQ1Du/yiuY3l42uZW7Tm525mZ5l3xqYBcdiMUZ2m8tCT3NzAFzOu/icoi5gawYQEyXaVrhlJlJFs7x0jDLusOofzdg+B5w7FBqc8i5vFe8dqM8Dt5WMkVRQBQQBUQBUUAUqBgF1B8Al2Th3Yk9cTJ/VpmaZvz7KAyHPw9POcvYMVz1uyUXa+6z/Wn0KPTq1aRXrmz5DiGx2I3yHYO0JgpUhAKJOcRCu0w6sudNciYOsYpYSulTFLAqEL30TmdgOUPS/QKx+MPVvXdqtPZ5dICYGXJ/qs87xJmRZoOL5o9dcQCxmIH1N1h/lHPCs/A6GhsKhB178bUbOXenOy+qOjEdgD61ldNEAVFAFBAFRAFRQBRISAHjZ6TiQVOBwYMA587X6meVfGRxYyOXn/lsQC1W/7qtyVnIH1yM3DWOSoFY15fn6+rnUNgrNsqzfdVWApEb5T4GaVAUqBgF7Bli7nwrNDKTdzkcYuZFekvKALCvJIgGdetWzIykV1FAFAiFvhvgysU15AE4YgIxj4D+2JLHcIiZWVqJlky2PgoZYla3m3bThZ7zC8Q8QZLXRgSRa2X8AJeG/piJ4s7GXyt5lAWIxQXD2JkAsdi3uJwhCogCooAoIAqIAokr4BbjoXYbt8CoUKyFUU1g+0NqeQKx0M9ZK41dxG1/vEx8ivFfqSEgf553u7qcQNZRdtzFP2+5QhQ4dgpEOsQi+ZYqp7TwLgOIRTnEIXbsFlB6Os4VcP0PzGmtdrNae+zSOB1AtAwxyh2xy6SxBhsm3o/i37n/VU7/5Wmmo9zOAE3hkr2EgZguAbWWW7rsMunsz/XucZ2fYydGX0Asxu6bsXaZ1IML/YDoXtoYBnduu3FGzjBuGCZA7Dj/kJHpiwKigCggCogCx0ABvz8XeQ2lnIHYMZixdCEKiAJJoIDNIeZzPKZDzJuc7Ss5Ig4xn2LKaaJA2RTQoMbRSkTOUxiWhHZONDOpdB4YwUrWB+EML9cMsQhIY+k3araUtX/rWO1/+SsLEDOgHAFbuH17ppl32aZNPQ/gp11SK/nXyoVpmJI9GhGlo1an2ne0uEfuq2nbudL519DQRgjWEXlnR9gD9allFvLbDUJxlL9mOjWy9uT5V1BxiJXtbSpXiwKigCggCogCokB0Bdx+1rA8N+BrI0Nsaud8DBplOLdUnITOFbOVOY6G+vnW8nOVrWTSxY1m/ZkxYsMiy8+49p+j9M+xUTY+UuNLw4x2g2D9qdD5M5frz7Aqy9ajDNSS+arHbuwWPxzDN4/G6AIKYPwx9cpV3CjL+Inf3q/j53OLXnrn+akYFPrZ2pkV7K6FscySSSZv+MqiQNghFtsZpp1iYYeYR/q+OMQqy/LLOEWB40gBL9B1HEkgUxUFRAFRQBQQBUQBUSApFfADxEwQZouPsAGx0VgZgjoGpMo34yYigNjraXhOB+VH/EHTmtm1Ac/eV4wBzhJNZ3xFRNaXtf+toTZU8IVjrhF/EN75Np5ddSUeaL8iai6aM/vLtfJiugWC2cYYWW6pIRg3EIiIC3HMzzlmZ5SHALGkfJfJoFwUKEOGmCZokd8lQ0zuNVFAFEg2BeIKU022wct4RAFRQBQQBUQBUUAUqMoKRAAxu0NeVS5o+GXqEOn6sruprK+7XR+WMwyHtBMtYgdL15JMa8aXAzBFLeG0wLJo0CtGGagrEMPU0I6YET/7WttjJYNzp04L9IJym4XbsvXl6lyLlXdWlW9emVtlViDSIebNuQyHGCAZYpV5xWXsosBxqYD9r4THpQQyaVFAFBAFRAFRQBQQBZJVAbdQfa+Sx/IAYpaSQy2JKglUsMcsubSG+nvs9kin1JSzjOB9q8NKwagtuSE4FY7eCC+AKl88Y4b3LpJHEYilvW6PGQmPyigDjQrE4L7zpVWLZL3NZFyigFOBBDPE9geNlH2DkCEYNFP3jcfiEJMbTRQQBUQBUUAUEAVEAVFAFBAFRAFRwJcCMfJK3Zz+iTrEjJzclXBuTAS1O7sxWluOGDPErs53BVc2CBSCZgNQfF9XFA8y2zPhWzi/y/KH2ooEYjYHmH2VrHDPeMXigBMg5uuWlpMqhwIGENO7SLrzLSfvEodY5VhbGaUoIAqIAqKAKCAKiAKigCggCogCya/AMQNiV2KFJVssAvaYQCwkmIZcakMlZ8C9M4fLfDxiOIpHFSN3zQNorTd9ssGnii+ZNIL205QbjGN0HlGBmGvJZGQmWfLfdDJCUQBI0CF2IOjmDNPkTBxicmuJAqKAKCAKiAKigCggCogCooAoIAr4UuCYAbGe2OrIx7IGyDNDbMYZz9mdYmZ2mbpu83DofDFnkDznGdp50bIzpdPdpt1n2jFWrqH6fjPETnXbfd2xgYBXhtgl5jyjaCGh+r7uejkpCRSwZ4jZKx+dzjD9WBxiSbBwMgRRQBQQBUQBUUAUEAVEAVFAFBAFqoQCxxCInWyW/800hes/eSoweBBUyaQqB9Sv8AQjU0u7qELAS11rf0095ToPc4OAAqPDDiOmImvJoNAOmDaQFhqTzjNzutKsq213ZTldXVFD9U9lO/ZxGWOLzEMzevTYlXK6Ho9dCwFiVeJdeVxMIkGH2H6iMyN+X2WJhcLE1GNxiB0X945MskopYPwnV2z+J+h3atYfCsK5CH6vlvOqmgKhvA3LX0Wr2hyPh/nodQxnqxwPs5Y5igKigCggCogClU0BKVOsbCsm400+BUIZYlH4lpN3iUMs+dZRRnRcKmBanWPM3R+oih+IudnEj+0yRP5Vy9q/mrfaylrvFOQcXQcMX/gcemrLuMvg/QKBiJ2EzLbsf0U0nnRr036eHpe3mm7ths7WMMpl9yR4gqqyb5XtdT+4jpW7Rg0qRlfbX2Dd5htbC14VmXPh0pbevcovrHPsduX2PrIF7sLfWK0jcwsIDr3uXD+/47aWaxh3nEs+iOOzI6Jt873V0rrd+rF9d0tvooAoIAqIAqKAKBBDgZi7UIqCooAoEEuBxB1iLs4wTc72HQqiQd26sfqW10UBUaBcFYgfaoW7j/faJP6F2QQZiOJ2s9u44527c9HcMhgUpsGz7fKRZbHZuzlvDGAUhhaJg0b7ONhu/tXh3ZJC2327gRUTvvgFgE4FXG3xXgCKfX2QFd6G3GwsIj/D53vDl5vJApf8zNG5BpHzc97/5mOEc0ViDj9ixyl9hUtbvtfHeS+73JuqrWITBgPwaNt5X8acj5wgCogCooAoIAqIAsdGAcsf7fz94fvYDEt6EQUqowL2XSbtlY9OZ5h+LA6xyrjSMubjQIGygJ14r01eIBYbKDnHHu/c9a0Uy2Xjdss5AYWb1T3B8ThBh0v3EZDD4ULyA4simnUFKl6Q0OttGP+cY2Z46K5MXfrfCsyc7r2bUmhkbjo6nnODd36BXixXmev9GyNXxRi723vS8ZxbOx5tx34fHQcfqTJFUUAUEAVEAVFAFBAFRIEqrUDiDjHJEKvSN4ZMrjIqEAMqOErAwLK1iT1xspqqy7We57uVaoYdTs4SOStkCf+SnYX8doMQDjO1OJn4q/08bgW90rW8MPrK+AArEcDDxzVRO40HDjr6coVYCbiNXGFI5KA9oY0v4OIN+JzZc3EHqfqAee5LEF378P02AMX3dcVoRwmgca9aSx092rOOD2+rMtw0Bu9atmb3C8RCONWxU5UNajmcZhFwys19F+1eMuftOkavtU94TSrjZ6eMWRQQBUQBUUAUEAU6zKdDAAAgAElEQVREAVHgeFSgDBli2k6mZQs/lpLJ4/FWkjlXvAJRwE6EiyeGS8rn+TMd5Xdu20YTHujyxbA7xlkiiHAJVxmAWGxXixvwcAF8NlgYa2X9AzH38kj73BWedIUlUcbhB15EK7tLEIh56R0vEIt7vlqKKOO2tel6nrnu1rX20NG6bnBdm/JyxIVz8UIg2WXskcDY4x60lg+beXpOkOe1VrHfS7HeF/K6KCAKiAKigCggCogCooAokNwKhB1i3nzLmEH49UDwsGWXSe0Us3wXIJbciy6jq6oKeAExH64XM1jecPoAb7u4aYysIZ095CObyJTZ+ot1M+X8cpStJQhjIlfRh9PLDzjSW3H7hmKxgFgYcjhzHrxgRHz5TX5cUithdwQ61EtoDdzKPc12re7CmDr6WDePt6w7tInUwx/c8XLmWe713xUrd1hEPp3vjC9zIlHvQwegjamfdw6Y9f5Ke92eVWeMxNuNmDCkrKofrzIvUUAUEAVEAVFAFBAFRIEqp0CEQ8yFb4VhmAHFzAwxS+CY46J9hyCh+lXuVpEJJb8CHmDBC3bYnrdc6+Ek0aHshsMkEoh5QgfLL/9XrnIBYm7lmgmIHduVFEcpYlyAIxYQC0/GOcZyAWJ+xxpts4FEgJjqFy47GNoXz1ZC6xnobwl59732bve723M+18dLH4u+A77m/evh6DM3RlAOsumWSUQALe/x2O4HszRzJYBYgbnuANV6v6dhBkuUnfp73hPGtfmdCciNomo5RAFRQBQQBUQBUUAUEAVEgaqmQKRDzJtzEYYRjtkdYi67Te4rkV0mq9qNIvOpDApEB2L8xdrtMEqzIoGYn/Otv2BHB2IzVR6YARScweaJO4TC8/FRsuYXHLFRHztVWjCXu6POVW0HDIlWorfZz46FcUC+UCmqS7B83EDMJ2QKaaBdcuFSWf1Swk4kz/B7nUznsgBuQE6fdqzKJePK7HIp64yYVvmXSxr3fz6yFj6HnqdWhs8+GaMoIAqIAqKAKCAKiAKigCgQvwIJZoixZJKHQcjCh/FYHGLxL4RcIQqUXYE4HWK2Dn04xFzO9w/EDAfQ0XKIlas7zALEnHlL7msUDxxyAKyyhurHA/lCQCzS4WR3//m5E6OUS/oBgaFzEoehfkGav3JJj9w2GxjdimfbDUJZNxDwW+ZpSOQD9HoANqtrzLVUOUrbfrX1c6fIOaKAKCAKiAKigCggCogCokCyKhAGYt58y8m7JEMsWVdTxnWcK+AFF/xAB+s57r/428UtxwyxMpdM+oAG5QWO4oI9bic7x+oGlvysF9uOzx2m8Ioq54t0acUNxOJ1EHnp7yvTzVtHJ5yKPNM/rHSDQPbn/JZoRvsY8uHmspYo+tHHDYg5nnODcJ6gMG634HH+sSvTFwVEAVFAFCg3BX7++Wds27YNP/74I44cOVJu7UpDosCxVqBatWqoX78+mjZtihNPPPFYdy/9xaFAGTPEdE92p5g4xOJYATlVFCg3BaKAFA8gsWHi/Sj+HcuiHNf6PD+xXSZjl0xG7qLnLVJZ3WG8fhRGhLOSdCB8tPI623CibFowNQ3vTuwJncJkAKkOth013XeedClrdEoQFfJxPacgzVryZp7vmkcVLwSJ4mwrHsQSXMtgo4wzYSeSH1DEIfjdXdIFFkbeV06YGT+Q9AaPLqWRLrq5vi8iynu98v0szkDPNfEPEMvtY0saEgVEAVFAFBAFABCGffrppzjllFNQu3ZtECjIIQpUVgUIdA8ePIhdu3bhvPPOEyiWxAtpzxBz51vOykhxiCXxgsrQjmcFYjiLrDv/aZlC0MflWh/nR4R0h8BCeB2MjDLjsbsrJbJv/0CsHNxhJhyw3jmxQsyNc82+nbdcKETd7XUXd1aEZnZg5n5Hx4YxtjB7sxHrWqinXObOp2POP1qpZ4FjxJ67JPp1wun2wrt12ntw19TzfvMEg471chu3Q6+YOpkDdVsLwLHOzrXwCuMviJyvfr9oXSLWWbsJQ2vjrpnf8tLj+VNW5i4KiAKigChwdBT44osvULNmTTRo0EB9T0lJOTodSauiwDFQoLS0FIcOHcK+ffvU97PPPvsY9CpdJKJAgg4xyRBLRGy5RhQQBUSBKqFAvI6yKjHpKj4Jv667Ki6DTE8UEAVEAVGgYhRYv349WrRogbp16yp3WIAbt8khClRSBYLBoCr7PXDgAL788ku0adOmks6k6g9bMsSq/hrLDEUBUUAUKGcFfDjzyrlHae4oKhBnxt5RHIk0LQqIAqKAKHCcKrB27VpcdNFFqFGjhsCw4/QeqGrTJhQ7fPgwNm3ahEsvvbSqTa/KzKeMDjF3HSRDrMrcHzIRUUAUEAVcFXDLQxOpKpsC4TLUyDLLyjYXGa8oIAqIAqJAZVaAQIwuGskOq8yrKGN3KkCXGN2PAsSS996wO8T8jTMQPLQ/iJCLNQAEg0bOmDoC2HcoiAZ16/prTc4SBUQBUUAUEAVEAVFAFBAFRAFRQBQ4bhUQIHbcLn2VnrgAseRfXgXEaiiMFeJZTr7lfGyG6ntPThxiyb/wMkJRQBQQBUQBUUAUEAVEAVFAFBAFkkEBAWLJsAoyhvJWQIBYeSta/u0l5hA7zFD9SGeYJmcCxMp/oaRFUUAUEAVEAVFAFBAFRAFRQBQQBaqiAgLEquKqypwEiCX/PWDLEHNUPno5xcQhlvzrKiMUBUQBUUAUEAVEAVFAFBAFRAFRoFIoIECsUiyTDDJOBQSIxSlYBZyemEPMliEGIGituQTEIVYBKyldigJJqsAP8+5H11FpmLrmAbSOY4yJXhdHF8l96s63cX/2aKRNXoMHLknuocroRAFRQBQQBUQBUUAUKIsCAsTKop5cm6wKCBBL1pUJjysyQyySbzl5lzjEkn9dZYTHjQLhXeLcptxhxLt47oaTj6kaBsgChi98Dj1PBRIFW4leZ+x+2D9uAHdsRNqAZ9sNwkxbZx1CWtme9gHEknuux0ZR6UUUEAVEAVFAFBAFKr8CAsQq/xrKDCIVECCW/HdF2Rxi2hnm+C4OseRfeBlhVVHABGIYjncn9sSxRV/uGgoQi6bLSvR3Or5M8LXy1qlYc5/FQydArKq8SWUeooAoIAqIAqKAKBBDAQFicotURQUEiCX/qtocYh58K+QQM18Xh1jyr6uM8LhRIPmAmFP6RJ1eiV6XjEuv5rIkKwq0NNYxv7PF0ecDiCXjXGVMooAoIAqIAqKAKCAKxKuAALF4FZPzK4MCAsSSf5USdIj9GEQgEJ6dSuMPPxaHWPIvvIywqihQBiAWAi7vIm1qV4wuMDQxHEz2Ukyrq8kAVSvtAlrdTR8+i3aDi6OUTJplg5nRXW2RQEyXGxolhleu0tlkWchXZYjO5x9AM7excuSWvo2yw/B0wnM1+3M6t2B9HrFLIJXO+cgyS0ih9LEWTZolk+B5xcjVWWsuQEyPtcOIZ5E26gGz9FKXhxrjKh7xLnK3dA3NSZfNWufpr5Q2sryT2mR9YNcrpFyETlXlPSbzEAVEAVFAFBAFRIGjrYAAsaOtsLRfEQoIEKsI1ePr03CI2XmWsbukN+8Sh1h8GsvZosBRVKDsQIxoS0OgMOwK51o5wRQfj8KIcDaZCW6g88qOChCLnGd4rPa8sKjOMhNG6fkqSLTZAuYcc3FtyzY/QqN8ZFk2DHDmeqk2tuQa5ZAObaDg2hSkKVhmzLF4kBmi7wBizlJU3lT28YUBVgh4WeBbCPRFjMHl9nSuKU/hc6+n4TlrWWdoDOHMuKN4s0vTooAoIAqIAqKAKFBFFRAgVkUX9jiflgCx5L8ByuYQ0+TM8V0cYsm/8DLCqqJAtFB9j7B2PXW3kjy353wAFAWBYGZgxQRi/rS3wh64BOV7gS9vIGZq1dJ9nHpUtuu9XFpWiOacjs0RZodc1GnKWdaNDqxADLC9bu0bhqvMmT/mBsToEAtvpBB2jYWe81GKGQEKPZfMpX1/yytniQKigCggCogCooAoEFJAgJjcDFVRAQFiyb+qNoeYB98KOcbM18UhlvzrKiM8bhTw4RCLWqI3GmnWkHe/kEwHwVt11mWI5QzE+t86EzNddo2MF4i5Od26jkqL3I3SNn4HRDPLJe3QyQBZ1rJLymLAqygOMKWdHYjZ3GR6LW7tj5nTI2EYr04IiHnMIbyU/iGXf3B23LwhZaKigCggCogCooAokIACAsQSEE0uSXoFBIgl/RJBHGIVtEbWHCZ/eT4VNNA4ut3/2dt48bmZWLS6GPvVdfVw9yvLMKhVHI2U+VRr7pG9lK7MTSdlAz6AmNe444RfGpyFc6zCTiQbGClXIBbOKovujgpP0hWUuczV00nmKKu0ned0y4XAoOVes/VlBV7GvQnbLpOxgVhIAZeMrgoFYj6cg0n5lpFBiQKigCggCogCokDSKSBALOmWRAZUDgoIECsHEY9yE4k7xKIEjR2tkkmnC+O0W6fiH/e1Rg1TpGMFmWyh4jGCwb3W71iN9SjfP+Hmt8zGoBufxgZHh06IcfTHI0DMt8aJALHTGPzucJXR52TN4ipXIGY4uIySSXsJqH+HmNPlZSgUHYiFNwVQ2VnmnFWgvKVc0tUhZdPVWjLpspOkwyEWq2TSCc8rDoj5d5H5vh/lRFFAFBAFRAFRQBQ4bhUQIHbcLn2VnrgAseRf3pBDLEaQvjVoPxA8ZO4yeYwzxCLLklrjsX9MRd+zrL/gGn6Ko+m6EiAWeWN/+soN6DfpO0P7P83DczeeVkF3vwAx38JXIiDWWu/saAHQfoGYb/BlA+v2UkojI60/+k+faXN4xQZi9lww97JNHUhPYDYKGMaAfTPE3gIfjc+/aFDQDVL5fc5618R2HUqppO93mZwoCogCooAoIAqIAj4UECDmQyQ5pdIpIEAs+ZcscYdYaG5BAJYtKRHEvkMBNKhbt9xn75bTU6Pr03h3bBbqhRwfRx+IlcfEqppDLLw2l2H4vBfRs6J4mAYnapGkZDLqvZoIEFOZWIMw01K+F1p73xliZhsx3JURIEuXJ5p9+wJiMQLkY+0yGdIvlMPmtqOlZYdFS7ZayB2pnitGrrkTpfVzrMOIqchaMgijC8yerJpEjF1voBAeQ/k4xFzWw5yv7Q8LepfJq/PRbrDFQVceH4jShiggCogCooAoIAoc1woIEDuul7/KTl6AWPIvbWSGWCTfcvKuJHKIUeDT0H/yP/DAJTXMEigXIPbrfny6ZAqmvLoIKz77AYeZbnXWZehwwyA82O8ynFwdwIfPInPwTPUaHL+oHy54Gpn3zTZWs+vTWHbTBlw7eKbxOAQGrLv9dcDweSNw2pJn8OL0f2HD3ho4+eq+GPHIA+hggiJXIPbrd3j70Rsx+gM1CtS4cgC6rJ2BBQf5KAtjljyN6xuaN9XhlXg6834Yo7oeTy8bgyxSwdBhHU8N9J9cgAcu0S8WY/atN+Hpjw397p41D4POBfDrD9iwYAZmvq51qoGTz70S3W67C3d3TQuVptpva6sjy3HDa2386M9LreHvt05FQff/n733gdKqqvf/3wOIXgL/hGLAL2LUwiwn6soqGSId/QZhMpVKJiP3OlKCdgHvN0dLmNsFLIGWMaRANxgLBq9/K+iG4KLBS85YS27S2B8xbcwb8E0dASmMUZzf2uecfc7e++x99j7n+TPPPPN51nLhPM8++89r/zlnv8/n89n7sfqeb+PBXV3oPrUKU+fcisYrx0n12L9rJVau2ozWF49g8Igq1Fxdhe5VLWj1qsKFA5PVmNJnWwPLnNKft4Z+jlc80VIykyAWWS7x2FZM+JFcCa0ukxkFMVH0ntWM7WPXQxcUP346paZDhTmuCu16N9+4EMhzla5n+S4EFitupV6ddtRg+6paDHcdXwn90xaM7dEs3/BgAFdrMDWdoT9iBycw67RGYOmUSMAT26KJcebaVEpHBIgAESACRIAI9G8CJIj17/4v19aTIFb6PZvdQqyXY4jNmFWHJza0wHPSO78BD62bgZN/yjaHiiCmiEyxLhlbh+YNC1B14l40f3YmVnsZim5J3XhqxUWY+4AvUs1Y1Y6GIatxQaIgNhjDTgWOHPKvCT9jb8SmB+oxbiCPXyTXtfOBely1IojC5dXrRhy7Jyq75o6dWD7FV70kke7KJrTfVh0TrI5sb8DFt/vS0GAmMM2r8qvyvw+i/rNBvK/zGvDQhhmoPNqB1bPnoPk5pc5B5StnN2PTnCheW9QoiyB20+mSyGfkP0QRxE4dhmGHjgTB+flVgzH1zu1Yeilj0I2Odddhztq9voip/fQHQaz0FxmqoU9A5/KYKxujO2iuGdP1RIAIEAEiQASIABEoIgESxIoIm4oqGgESxIqGOnNBfTaGWN26nah6aAoatvtyCLOEacTimCC2/+F6TL/TF5kGT16Eh1fUYhSO4Kl76jF3Q6f3PQ/O37luOmau9eNgTb1zpy+8HO/Ayovr0XIUwJAZWLOjARN+t9IiiJn6I7LGUi3EVozZiJmzW+DVaEg1Ft3f5Lsd/q4Z02et9oW/S5di551TPffQjlUTUb+BtX0wZtzzOBo+yo8WEMo+tA0Nly70raVG3YhNW+oxTnEtrbptC5qvPB0dq65E/QZWSiVm3LUWDZOHA0f2ouX2mVjpuXNVoeFHzZjxbn3bRCsZ0cImDf/BooWYCSGz0GMusqKoh0rU3dOMBR8dBkiWcySIZV4Z6MLCEIhZXXmrFxZlsk7UHxZQmIpTrkSACBABIkAEiAARKBwBEsQKx5Zy7j0CJIj1HnvXkrNbiCHwrQwtxaK/D3cXPoaYJ7qcKpxsOGQGGubsw/K7RKur12XXwA1bUH9egEbcmA6pQ/POBah6oRnTrwnEJy68CILU4M+vweO3TIAk3GhdJkdhxoq1WDB5FAYf34uWG2Zi5TN+uVwskgSxWfXAw81oY6IbE3fWbfJcQL3PcdFyLXCNHKIR6TR6GHAErbdfjIbtniIWuEYewbbbLsbCHYLIdabgfnnBImxZy0RD/yPVc/F2NE3TO3zpBTHFNdPG/xlBaJy4AJsW12Ecs7TbuRxTbnlQcmd9/YGZuGrFXq+OYb94f+ncI8vZZdJ1qlO6siEgrl0ZT7ktGxbUECJABIgAESACRKAsCJAgVhbdSI1QCJAgVvpDIoohZta3UMFi5ke/l0QMMV9Y6hYsm4DBQwaj+2hkMdY0fZ8fANzrB9UKQxRJ+G970Tydu03OQFN7A07fxE9PFOJwKbGudnuuiOZ4VDqxSDqpUhwniiDFfhJPcPQs18Y8FAp3o+ZswpbZzO5L/zmyYyEuvm2b9+O4Wx7CpmmdWHhxA7xv+GZaa7USz2/C7Vuw5rP6aPl6QUzHmOer+W2/zvJOiVkV1Hmfd+Ken5ccJ4sEsdJfdqiGRIAIEAEiQASIABEgAkQgIvD000/j/PPPx6BBgwgLESgbAm+99RaeeeYZfPjDHy6bNpVbQzJaiL3e4wtkXCnjgpn/dzFOmQzd8g61YuH0BmzzrKuijy+SpBXEgM7Q8oi5It6LsffM9IPPM5fDH/nxv9Tg7zkLYkPGYdyIvdj7Iqv/YFQv/olsiSW6B05ZjqZzVmL+Pcy9cRRuFK2udKNTdCE8vwGbvvgiZgYHBIQxyRwFsegAgXhBfUkQW/PLBZjA+jFBxCy3iU7tIQJEgAgQASJABIgAESACpUrghRdewDve8Q6ceeaZqPD2mPQhAn2bQE9PD/7yl7/gb3/7G84+++y+3Zgyrr1vIdYTGIDp9S2v+YL+VUIWYn7PSMHog87yBbGULpNMJBHEp8HnV6HymQ4wxzzJEivPFmLM8qrpnB9j5nXNYQyxpQ83YeoIPvL248HrpmO553Y5CqNG7cd+Tw+L4oKZx6h4KEAVqs7vQIeXj3BqpSia8SD7KQd93l0mxRPrNC5ir97LLfeAUTdtwpbruJWczUJsFOru2eTFG+ve34qVcxrwYOwghZSNp+REgAgQASJABIgAESACRIAIZCZw9OhR7N27F6NHj8bw4cMxcKD39po+RKBPEjh+/Di6urqwb98+jBs3DkOGsBPk6FOKBHK0EItcKblLJfu3aDHExgdIuzuw8sp6tPjx8L0Pd6NTg7pvurMWlQP1QfX9MFyi+MRzUyyx8iyI+XUdhqfuuhJz7/MbMXjyUvzkrqngEbvEEyN5rTwXyM9XWsdV9y+X46KbghhcPLUQoJ+d2BidpDkYVbObsHTWBIxi8/Z4N47sfxaPbliGVy/bhBs5c6VU16D6ify1XPUuk8P3rMTE2S1+XLFRM7B8XQNqRgBHfteChbNWwo8kx4Pq78fmOdOxZHcSqqyBza34KQERIAJEgAgQASJABIgAESACFgJMFDtw4ABef/11sNhL9CECfZXAgAEDcPLJJ2PkyJEkhpV4J8oWYnp9C0IIMaZ3lZyFGGPMYmVNuW2bL5CIcaWO78fmW67Ekl38F6VHxtahecMCVAmibSy+l2qJVRBBbDhwtA3Lp87Hg577p+I6KZ4Y6TUh+dRHqZXiSZnBD+Epmjzh0Q6snj0Hzc8ZOAkHAujGtEkQQxr+aQQxdGHbv16OhaZ+9SrJBTFAFEbD+g8ZhmE4giMebxLESnytouoRASJABIgAESACRIAIEAEiQASIABHIG4HysBBjOI534sHZVwVuhUqg9eNHsHfHeqz/waN44rkuTzQbNnYCqqfX4+aZEzBctchVYmrFLLEKJYixqFZb5+PyxjZf2BtSjch1UjwxEsD5Ddhy74zwNEjbiOhYNRH1G7jY5R8YUK2eTOlx2oiNW3ai7ZedOOJlOgyV503AhEurUTu91jv1MZUg5vWNI/9UghiAo53YvGoJVm/tQBcTtU6dgAXfvgqvXtcQHKQQCWI43oWn7l2MhRva0HV0GCovvhYNt03F/n+fjiXtJIjZxg/9TgSIABEgAkSACBABIkAEiAARIAJEoJwI9CkLsXICn74tsiAmn6yYPje6gggQASJABIgAESACRIAIEAEiQASIABEgAv2VQJ+yEOuvneS1W3KZFALi92so1HgiQASIABEgAkSACBABIkAEiAARIAJEgAikJ5CDhZhw9GQPiywW/X34GHDK0KHpa0NXGAlIMbCkgPgEjQgQASJABIgAESACRIAIEAEiQASIABEgAkQgDYHIQsysb0HRu/yg+uzDRTBeYvB3oU6ZTNOw8korn3wZC4hfXo2l1hABIkAEiAARIAJEgAgQASJABIgAESACRKCgBEJBLEHfCisQ6F3BKZPmIykPH6sgC7GCdhtlTgSIABEgAkSACBABIkAEiAARIAJEgAgQASKQlUDcQsysc4GZhVUAFT3dr/d4f/CPYilGFmJZu4OuIwJEgAgQASJABIgAESACRIAIEAEiQASIABEoNAEphphB31I9I8lCrNC9QvkTASJABIgAESACRIAIEAEiQASIABEgAkSACBSMQDYLMYohVrAOoYyJABEgAkSACBABIkAEiAARIAJEgAgQASJABApLIMcYYux0yQpwX0o/+n4FKIZYYTuNcicCRIAIEAEiQASIABEgAkSACBABIkAEiAARyE5AthDT61uq3hWdMmkol2KIZe8QupIIEAEiQASIABEgAkSACBABIkAEiAARIAJEoLAEJAsxx6Iqeo4d7tFZhnHljCzEHElSMiJABIgAESACRIAIEAEiQASIABEgAkSACBCBohPwBbG3tZ6PqmVYdMokxRArekdRgUSACBABIkAEiAARIAJEgAgQASJABIgAESAC+SGQMYYYtxDjPpbyv2Qhlp/OoVyIABEgAkSACBABIkAEiAARIAJEIAcCL2/G/GmtqNnahNoROeRDlxIBIlB2BGQLMb2+xWPl838phljZDQNqEBEgAkSACBABIkAEiAARIAJEoJcIeKLVElSu240F44U65EPMykcevYSFiiUCRKCwBHKMIVZ8C7EbbrghZyInnHAC7r777pzzoQyIABEgAkSACBABIkAEiAARIAJEIEcCJIjlCJAuJwJEIAuBHCzEegBUCGVGfxfylMmKigrgI18AThyWpb3AG4dw0rNb8MYbb2S7nq4iAkSACBABIkAEiAARIAJEgAgQgfwRSCGIday6APUbeNHVWBS6QnZg5QX1aAlrFfwG1WVSSTerGbvnVQVXdWHzvClYgkXYvqoWw/PXQsqJCBCBEiQQWYiZ9S2/2tHvwimTxbcQ8wSxuTuAU0Znw9n1R5y08Yo+Loj9AXfc+ix+9ckL8cglp2fjULCrXsV933oSM0eei56Z73Uq5f/97DGMfGwI2pdNwoVOV1AiIkAEiAARIAJEgAgQASJABMqGgKMg5olhEASsPStxwWygefe16Jw3Ba2XbkfTdF/G6toyHxvHNGHBKFEQ88WwzkaeLhDAzuF5kiBWNmOKGkIEHAjkwUKMK2XRv4e7B+CUoUMdik+fpDiCWCDqvAKgShV28i9GPbnpJ5jYcVoKQSj/dUjfE6YrSBDLH0vKiQgQASJABIgAESACRIAI9AMCgSDWpm0qtwJjYtZ6VErB8X2BC+uagdnsXyUGGctPiCE26RfzMWVHjWz95f3eiet3LwC3E+sHxKmJRIAIAIhbiMX1Ld8zMvretxDjXzKLrR7hoooKFPKUyaILYjgRm77ySVxzBh8v+RejSBAjCzFajYgAESACRIAIEAEiQASIQL8l4GIhtp9Zg0UOkSKrunW7UbMrcqWsDi3AZEGs8n7FwszLRCe09dueoIYTgX5FILQQS9C3VL0rOGXSrJyVjYXYyNOwtOMgFkpWYvkXxNKPuFKog6nWZCGWvj/pCiJABIgAESACRIAIEAEi0I8JOAtizD0yyZJLjA8WjyFGglg/HmPUdCKgIZDdQoxbhmn+LRsLsZHn4sC7OjHyMQhWYjoxSnCx9CBHVmV+fCzxer8XxO9rOkQLqSj/e/ArjHzsmH/BGaNx4Csfwbu8P/pNQCkAACAASURBVOJ18PM7BlSdgaUdrygiXnSNLO7xEeHnF//N9L04kuJt/9wZx/BDHkPslV/him/tw0euvRy3fzC6zrOKO+C3CWEMsTPRyuoRJPucECMtijMmp1kq5Cvm6XMCYCifVgMiQASIABEgAkSACBABIkAESoSAiyDmBcdfgkqdW2SsGX4sMC+m2MeewPxprajZ2gSty2QYh4xcJktkNFA1iEDRCFAMMS1q0coJilikilEai6jfPIGKjQfhizUJAlogGslB5QMRCkAkCKnClJKnVB4X25Qg9V6ao4r7Z9R4bWB7yzVA0HYIYl0gQP2QW9U5C2JM+BPiqGnbJKdRxUYSxIq2bpR8QSyI6pTFlZY3iC7NEB6mWIBW74Gp0zvNyHugyksZLvUolTRq4NlerJfXFy2AdDJUL9anF4rO3zhPW/lgHLSLJ3ulzaMc05fQ/EiFV2NNMSJVBkVIzGME+bGBso193s66xHuDF7D7+RI+Xc4kGoi9kPf1UQ1Cnocud2lHHoopnSxo3bT2hYsgNgLwT5iU53HHqvnovPp6dC7txLXhyZDCukFB9a34KQER6K8EsluIlUAMsa9fejo+9K6T8NmWP+PxL43B4388irGnnYDv/89hrPz0mfjMxj+js+FsVC5/IfwbTqdMyiKXLLzIYpTphERRnOkUrKE8yyVFJNIJYuoJkrLYI9Sh6iXPAgviiZNB/uJ3WrFIHPUa4cp6jVYwUwRCZ0FMPWVS1wdKGiXv/imI8QcsZQnrxyIBI5Fts2S4DYQPaHKw1ryWERZd6icbyRt+nwGE486LdSvtq8JDfvkUZgw61FEQhmsdhRPdBsahpIQkprkSrYksngwTT5I/+RxL+czLVm/d74Hgk2r97+06p2gnH3fratA627f0cB1/ae4LhRDE8jpXFdEgvg4Xok/zIYgp47OEBLE061PmvsywbqaYHeWR1FEQi+azEH5/IhOxJ+GJeVOwpD3CEcYRE4Lq++uG+CIAysu1Un8WK4/uplYQgVIhkDGGGAuqzz482j5vjv93sWKIMUHsorOGYOUTr2HBpHd6gljt+4ehqf01fOa8Ydhz4O8YP/Ik799DbxzHyraDyCKIyS6KBz2LMS5YmUQjSeRShCNVRHMRxLRpqk4DOg7KYpjXFarlli+gQXFblAehaulmj1Omb3u+BDFA71Y5CReGFZfr2K8FMYhvs4ObvPdwUAv/4On+9cn8wGrA5OfXBghM812GX3SpP4SViCBGrg3+aMmbJWSa9UGxmnS8NM2G0y1L/VxJX04+xYN85uVGQU6VQRArIVHCpcV+/6qbV6crg1Po7CJpnxfECrI+kiDGR1m2dTfbuukysikNESACRIAI5EYgEsRYPnp9KyrB/90/ZVJzuiSPvn+4uwKnDB2aW80MV4unTDJBjIlgzBrs0N+Pe/9/8OhxbP79X/GZ84bi3y45Axd/7094el4lPryqE3sOHMsoiIluiH4MKzdBjMcOE4Ub4L5vPYmZPMZWGE+MWz/phSiTW6WHSYovFoATRDg5Rpm5W5JEPN1VhRbExPpUhnHGSBCT+8IgoATuEm4WEgWZqr2aabYH1nRVLkYZ6WpUjNS9veEvRhv7Thn9cwyG21IvNswS4WVANovFfI7pfOZVpHHYxwSxYlDpa4JYMZhwa5pO8dS+XAvuo2Ovf6+7uXY6XU8EiAARKD0CsRhiDqdN+oJYwqdYFmLMOuzFg2/i1JMGYPyok7z/Z98xYYz/P3OfZMLZ13e86tc4g8ukfyEXqkbjI4/tcxTEIhe/UDz6J+AmJch8Zgsx5iYZuEyGMbvCfuH1PRdXPP2sJMAZu05wQaz5dRT0PgxQr1xYaEGMLMRcFgyDIBY8aII9vHqBRP0ApPw4atmEfAlCo/OYBVTcHS626eSxSnh1BXed8G2+2hSjS0/0FroRi32rLO+jxnxRXUXlWEbRA2sNWi+oBz+gWzqCm2WbUPdw282tw/gXASPErHO4+X01Fq2oxJJbWhATJJOEyqDPvBYr1n0qR5vQGW7oFgKLp7H+jfiF1m5BeyQmKo9YXZQNv+gCEgS6FRwYeAmRS6WRt8X9zRM94q4Q3sgQ3OLi7WYpkuNcmUSU2Pdi/2j6SDtbYzzF067kOeldH7PqdB3nLAiw3oJD3rw5zC9hkyqtF2M2xo+611ihquOLtyk+XzTEVMZK/8pXyGPGz7/NOOeka8N6613OwzFl7fN4/1RPbEPbOc3YPa9KsODj65AwFhPXHpe+1I04nQUni6Uor4Nh+3Tzna/Nlrbr1xi/HCaaXP/iFN+Si83AQEQR17F0646fT+x+EtTVZd7rRIxc8tPfnTXjaVYzto9dL9zLgivD79VYl5q+j/VFNarb26Kg4pIrnosoq7iK+b1kcX2P1yuc614/wLPAY30v3bulNUKpm2at8aqiPh8kjEWX9ds7UZDFhAvvh/H2uo4PbV9OnQJs2558v0cUfzSNm69+nNG3RIAIEAEikE8CsoWYW86BIBaYk2ksxcrplMmeme8NqYQnOQoB711iiEVxw17FR6qAhQdOF06MVIPgu1uIcSs1Xi/xxEVWaU9Q6mD/F516aeti7xqchqXMFTPRxdIQvJ+7a2Y6ZVK0/nKIIaactkkuk4J7pEYQY0KFJKRo3s7K7ka6TVmCIOLFZEh2+bNbcEQP6tGGSc1T88CvCE3RplwQ0lQxKhbPI153c+BWNai+Qx35hs4SrFm2TtDwdIhDEm70tMKawEQdAyzvXTXeZj7YgnqbnJZwg2Lrf3GFUdy3bLx17ZLqx8peDCyM4gap40nXbrsLnes4FwVOh02nRvxk9d04pgkLvOC+vhAdzUnV3c11nPMNtYuI4jC/hM2ntF5Yx0ZSoGOHQyjENYsdYME+e1Zi/kvXoon/Ld3AhLlR34kpszUCdJBHqjHNy4j1n9ofmrnJ2QXzRbsO8ToFh3P4m2M1L5e+1N3NdYKYN8rCIPKmFxrp7g2COCWtMZrxJYhushDnH07itd86tnT3FfbdRlSuWgBwN0qhLuq8lwWP3POL09fl2YGV8/wA3zpBWG9ppPS9Zl7wcaXn6bA2eeJ5K2p2R6fppV4nY/NDt7ZY1jTdWqO2Nw/PKS73hTTjY3TsZZieuXQvd7hv257P6XciQASIABEoDIEcY4jpK1UsC7FMSDJbiLHSdCdA2k6Z5LUM0r0inh7p/5aThdglp3t5+OKXInwFJzVqXSpN8Pg14omPRtBx8S4U4fgpk6pAJgp1gasnPHfIY8KpmnGxTS886k7bFE7S5CdeAsGJn5lGTIlfpBegpE2P9ohq00Oz/DAecx2RHk4NMUWMbhAuMUgMaYSHSdPpjmJd9dYoYpujt9nSZluseyBamI72Fh+g/Q2ZbMUWF/9c2h9sNLlopn2Itm94tC4/hn6xuQd57dhRE8SjcxfETJZJRt7jTRYISaeF+tcgsBLTtsVhI5I8zg28LfnK3JRlxNAXIrP4psvPwzzOXUQU+/yqTXGkvdRGi/uT1c0oddwjxRonRSD5xDHtUXbo8/06iw+dIOVgAcSKdFhbrQyVemvT60RwSUzMeG/wR2doJRTNc7PFk2lt9XpAXHcsc81l3kss8pBf/MFAXovU33V94SKIOa3lqS3ENI813rhIOqhA6MfA6tyzQA/Fav3aon3BE1hQymOe10kcf6N9t2iePqx2mucU5Z7K81DGQJrx4daXCg+H+1CJP2xS9YgAESACZUsgdwuxEE0UgKx8BTEu1MjiTRjE/hUOQ2+RJZ9WGY2pfAhikVgnlm0PjB8f2YHoFwpalrEviE4s5dJrL0TlNjlGmigk+mkuh+iS6QtiQ7C06iAWehZt7HMa2pdFFmNOglgoLh7zs2CCm8ZFtbxms91KQf/QaRJnkgUP6UEwpfBlE178frGLbJ4bl8bKKpWYELhOxDdkUfm+24dZjOHl1c1qQYsihnlNUd90O274RU77mNCmaauNpe5302Y6/n30pj+aK1zscxTE1LHhOFYSN09BZSKrm6h2kkuWyssi1Hi5JG2OTNc7CUCGEzhN1wr1CN18lIMxzOM8B0HMWQg2jw2TgMd7ySrmaCzqktfqSBCrnliNtva20DUvfl2KMS3M3dj6oLp4xeamgyDmNBf2aYQll0MUHMpX11iDpU88VpSct34NchTEEoQz7t7u96G/7ngvHBIsa11Eo9gLjBzzM44xgzDrJqKo90D9OIjd0zMKYjGX0UQX5aBvZ9UBG1ogi2Hme7fW8ipREBMFrEpsDNwwZSvRFM8pJstsZR6mGR/uQrNiBSlZhZbXkyi1hggQASLQlwnELMTCxpgD7JdMDLFM4J0sxDLlXHIXmdw5S66iVKEcCChWEkFOUnwW7QbMIoiFgarFdJDf1lo2dpGbXVxwMDfYVK/oey82jVEQ8wUIkxVZ+CC7tRLrg7hqC8aLtYlcPPxYITZBLIqYpYvrFW3UgvhXsTfdmm2VsPnzBLEgDk8sZcIpomZBLB7hS9x4+qJGmxTDJXFD42rB5jpWxPxilkpc1BBj3VgsBZLEDQmofZwbyQkxzKQsBXeg8HveZw4iW7LwqxvnOQhiokAhxBwU50YoRAobfhcRmrfdKogFddAJItyBV54D8ssAf67E4yDZ6l2lswbT9Z1QOJvr+v5xEKSc5oLegtXO0KH8XAWx4N6gF+uzCWK2PuobgpgmxpkgMJWUIBaO7wT3+dgNRxGVY/cfl/VHEbKsVssWQczlOaVYgpiyjsTuwWQhlsNzLl1KBIgAESgsgRwsxHjF4spZsU6ZzISm3whiGlfOTMDootImoHeZ1G3MZWsHRwsx8WFStapysnRgsYBMZenI9j0LsdCCQbMZDy2P1tWgdbYfRF0W4BwEMUvMMS1FjUWFfTOdYUOjech3enseVlot02yhlzf3IsOEDjcwzuPcbWXoerkLw0f4lh5M7PHEaoPoJFqqlZaFmH1s5GwhFuD0eQXie7smwHaIXV37+MsB0XXZXu8kQSxpvuotpBwEKad1sz9ZiNnb2lcEMW9ovtyFrhHDg5hhUfw23fywr2mFsRBzsajT3Jkiq8Vg/WqTrOEyzLVcBTHhBZNx/S6aICZacEaHS4SWbSSIud0wKRURIAJEoBcIxAUxs2WYX70K9L6F2MgqYNDgbLje/DtOOvQ83njjjWzX95WrglhgaqD9vlJ9qqcrgayCmFucGP8B348tUjkLaHmex5JiP9jFKyb+2Nz75JYa8uyNGGLeqVCGQN08xk1oQRa8PTe8NfesXhIsukQG9lho9rHhElMnccMjBDFPZSHmtNkPAqaHY0sWCr3ydlSiDi3ovDSKUWPfPA7XjzUXl8ks49zeDUoKYc5d3Rme/Bq3wvKtEksrhpjDZtfi8mgXZDUjMtFVLsFdPJxrDvXWxguzi/j69jgIYk7rpku9dQMwQ/nWwwN4OQ7WmK4xxKR0dkHMnwsG9+MMgkc+8nOa/pb7ln1NU6yyeaHaOHDcPS+/MSajdsr9z6361ENBVFfb3FwmTZbVmvlhfE4xPIMkuEzaxod5LfPrhVl1aNmA8CALjyEJYk5ThhIRASJABHqDQB4sxOLVLmQMsY0bN+bMaeDAgbjmmmtyzocyIAK9TyCrIKYGcfZboj9pSojVIwXR1T3kKfVJ/RAYuSyqJx1GD9qaB35lU8cf1kXX0dhDbKxuLhYnjNF8dF6tccvkbihKDBkep0VyY00YONo4WqFrSHAhK+v+SjSFp0HKGZpESH3/8pPQgs2HUFYUr8slhphlI2blLbTNO4FRcX9zONUsm+UDZ2cb53FxlI8F/6TAeB+0ThYsAjVxuqQ4PDHhznWcR269avvj/ecwv7QCYnydMY6NdvlwCeN8UXix/Baj0RqkO7rMsPYF48Sfb4GgkDimDeueQeCL+jy+KQ9jMkmnTGrcrh3mgr0vdYtIPgQxt3tD/mKIufSR7oUDa6twyqQldqC8/ueeX4w+mzdLgUYh5p/ESDeeYnMtcksM7xexsRKlyXrKpM9CEBgFF2Gd63/wdBCLa+ePd75Ou4i4aV0mazFcsx6lfU5xuS+kGR9VCeK/ugaE4yT1s1DvP11SDYgAESAC/YVAnxPE+kvHUDuJgBuBHAQxVoAaK8dgxRR7gBYrFzwchl+FgpA+vpmXzngiXPBQHQTJ5nnGxSQ1b1k84Q+3fsB7nou8Ufe+NdY9amAs8HDCZlcXCyftm2Hdw3s8+HE8VpLYJUlWeZGQEV2hvuXncZwYd/lwAWVDIz7ke6fuyRGg/BKEujrwDk/4U0XA0CqPR/Ni/Sm7prhsfJLmVeI418WVSjrZUG2rGLA6yAvKOI9vRt3GObMo8+Nsyenj/ecwv2wxrgKA8byDbbMa984mDvEO0fBNFpHNa58sQkfuqt5ojI3pOLewH2x9rvxet247KpujU/ESreKsc8HWl7qRnCdBzOHekD9BLHKrN6878T7ifclc0lzmfbwv4ven3A7n0NzvlPuptPbytUMaB/E1zWs5j+3odXkdmtUYmBmC6kv3FFZP40EzfJzpBC8uzrE1/np0TqtHfi3EauHZE+f4nJLv8RHrE/E+YBLLSBBLuvVKvx09ehQHDhzA66+/jrffftv5OkpIBEqNwIABA3DyySdj5MiRGDJkSKlVj+ojEMgmiP39UA8qmG9l8Onpgfh3IS3Ebrjhhpw78IQTTsDdd9+dcz6UAREgAvkmYHdVyneJhc3P7r6ilp/OxbSwtafcC0TA1Y0z78WX2/zKOyDKkAgQASJABHqJABPD9u7dizPOOAP/8A//ACYo0IcI9FUCTNBlIZpeeeUVjBs3jkSxEu5ITxA74bikZ0HRt9S/ez+G2Ee+AJw4LBvWNw7hpGe3lH8MsWx06Coi0MsEymzDnlr4KLP29/JoKtniU4+LfLWExle+SFI+RIAIEAEikF8CL7zwAk488USccsop3r+DBg3KbwGUGxEoIoG33noLx44dw+HDh71/zz777CKWTkWlIZDNQuzY4R6vEINyVkgLsQpmmTZ3B3DK6DTtjNKWxSmTf8Adtz6LX33yQjxyyenZOOTjqld+hSu+tQ8fufZy3P5BU4Z+XRGk+X8/ewwjHxuC9mWTcGE+6kB5lBmB8tqw62OdaLpMdJtJcsMrs97ut80hQazfdj01nAgQASJABPQEnn76aZx11lkYOnSoZx3m7fnoQwT6KIGenh7P7fevf/0r/vjHP+LDH/5wH21J+VdbEsQslmFc/+p9C7GCC2Kv4r5vPYmZrwCoOhc9M98rjIT8i1FPbvoJJnaclkIkyn8dMg11J0EMgHfi5VFsuvZ0PLLxVVzxlU/imjMylUgXEQEiQASIABEgAkSACBABIlBmBP7nf/4HH/zgBzF48GASw8qsb/trc5go1t3djd/85jf4x3/8x/6KoeTbnc1CLIwhxgzFKgRLMf/vvm8hJghiOBGbJAEn/2JU2QtiAPw26gTGkp8jVEEiQASIABEgAkSACBABIkAECkiACWLMioZihxUQMmVddALMSoxZP5IgVnT0zgXKMcT0+lbkGen/3n8sxEaehqUdB7FQshLLvyDm3FthwlKoAwBXC7H0DaQriAARIAJEgAgQASJABIgAEegnBEgQ6ycd3c+aSYJY6Xd4bhZi3MdS+bdsLMRGnosD7+rEyMcgWInpxCjRoox1emRV5sfMEq/3B4X4fU2HGFcryv8e/AojHzvmX3DGaBz4ykfwLu+PeB38/I4BVWdgaccriogXXSOLe3yA+vnFfzN9H1wnCGI1vw4swNS6atJ8Lox9FuQfzpPIbTS0KFPnkCdOIoyhZmRkEOu8fA+ILEt/klINiQARIAJEgAgQASJABIhAORMgQayce7f/to0EsdLve8lCzKBvhRZiwe/9yEIsEl8isUgVowIxbKQQa8yLmXUQS71A8gkCWnCNHGg+EoliwlFoqabkKZXHxTYlcD2P42WI36UNdm+5hluI/RAI2qoR3gJhSk4TWZdBOBggSayShUUHRiSIlf7qQzUkAkSACBABIkAEiAARIAIASBCjYVCOBEgQK/1ezc1CDL0bQ+zrl56OD73rJHy25c94/Etj8Pgfj2LsaSfg+/9zGCs/fSY+s/HP6Gw4G5XLXwj/htMpk7LIpRNj+AmPplMTRXGnU7VKUsQanSCmniApi0WCIFb1knfSoygscaHKVWzyhqlGQLJaUxlEJ6k9aYQpowumKirqXUal+qYpt/TnKdWQCBABIkAEiAARIAJEgAiULQESxMq2a/t1w0gQK/3uzyGGWCCGhW2M/i6WyyQTxC46awhWPvEaFkx6pyeI1b5/GJraX8NnzhuGPQf+jvEjT/L+PfTGcaxsO4gsgpjsongwdNd75JLT/WDxGhc8SRRSLK1UEc1FENOmqToN6Dgoi2FefwSCHrhroC8gwbNYMw1K1dLNIU6ZScAS24tfeYLdR6SyTXk7CF1e9fXpMgtxpT9PqYZEgAgQASJABIgAESACRKBsCZAgVrZd268bRoJY6Xd/ZCFm1rf8VkS/V/TwUyZ7OYYYE8SYCMaswQ79/bj3/wePHsfm3/8VnzlvKP7tkjNw8ff+hKfnVeLDqzqx58CxjIKY6IZ4JlpvfRbcgitZEOOxw0QBB7jvW09ipuBimVUQW8jHlxRfLPhSEKXkGGXmQZkk4mmvMgli4vdnmgWxsP5K5pGrKACt2yYJYqW/tFANiQARIAJEgAgQASJABIiAGwESxNw4Uaq+RYAEsdLvrxxiiHGFLP7v4e6BOGXo0IK0vqKiApi7AzhltGcd9uLBN3HqSQMwftRJ3v+z75gwxv+fuU8y4ezrO17165PBZdK/kIswo/GRx/Y5CmJRHK9QOPsn4CbFYiqrIOaJcoHL5A+lkzDF+p6LK55+VhLgjB2jBsC3BZ/Pu4WYWrN0lmRkIVaQKUeZEgEiQASIABEgAkSACBCBghIgQaygeCnzXiJAglgvgU9RbNxCzKxzARWepVjJWIilaGeUNLMgxq3E/FMfuRWTSwwx72RITzx6FR+pAhYeOF04MVINgu9g/aS4DPITJv0g/lFTo5Mao1Mvbcy8a3AaljJXzEQXS33cMZa/XZjSHESgqZg5hpkDo34YQ6xj1QWo3wDUrduNBeNtPV2k3/esxAWzW4BZzdg9ryrPhXZh87wpWHJOIfI2V7Vry3xMWdzmJ0jZLq+Pnl+E7atqMdyBhnufdmDlBfVo8fKsxqKtTagdkVSAn76zcTuaprvURJdX7/B3wFYiSfLBuESaQtUoAQLKfHt5M+ZPW4LKQqz33rrd6bCOpMHiUP883y/8tboSzbsXIN93H7eWB21ud1mTxRyLv3bw+1p1TvcENyqlkcphPMYqmuWa0mhtX6kFCWJ9paeonmkIkCCWhlbvpM1oIXaIyWbgCllUdV8xK5aFWCZkOQhi3EqMufpFbn22UyZ5LYN0r4jX+r/lZCF2yeleHr74pQhfwemT0LlUmuDxa3Aa2pdNwoVJkPkJkmL+qhBlcauUDgMIWKw/85O4HeykzqPYpD0V00EQ43HUBNfUUCBMwyPTIOuFi4KNRCSGBQ9uUMUX/oDOhLPtqGyegiXtQn0niulFkSVKw8vwH6AR2zSFghEXi2J1M/GJ6hZP4W8oKu9nol9dsMHpBUEmtlEMGDkKY6kEsWDDC+sGJQuHfGy4lHLztomOxoF2cxZwaXMS/nphLoZF5oNxb9Y/uWxfrOVzsXfqKdchyzzIX70loVzM1nFtcKuJP6YQrN2tl2YVtJPXduRtLqutSqq/vf/SjrleF8Qyi5bFXjvS3cfcxmqppdK10TQek/jnaw6WGp/SqA8JYqXRD1SL/BIgQSy/PAuRm28hdjzI2tezoo/+735rIRaJV8cEQYx9G4ldPjy9RZZ8WmWEOR+CWCTWiWU7BMaPjSr/moUxF0zN8ONiV9VpWMgsyoKPZKlmPDmSJQ7KErP2xKoxaGVx1l7RlOnVC9LBBjxV3FpPzp/Vq+bX+kMQCjG5ipenbiOhF8S0GwqdYMVFB3Uzx9LuqvGsvbSCmEH8chOCTCJeRLK3N8DxdqTbSLhx8NvrpYWD9VumTVc+NlyFF8QgCbQClw3s/9NaXRRvRgY1zYMVXrHr7F5eWnHCPWf3lL29Hog11a6HzqK2e5sj4S2jGOmwthdOEENw32AWtkr9vXsHEq250o653hXE7AKfudfzsT6nHFM7apwtl91zLqWU+nu1fj4l8895DpYSlhKrCwliJdYhVJ28ECBBLC8YC5pJRguxwz1JylnftxArKPOiZW5y5yxaBaig4hDQvs2Pi0smiy5/89MiuVq6bDxi+SVt/pxEG7sgJgPNZcORrWvSCFq6EnK9XltrJ7bqlfnYcBVYEDunDnUbWgDJJYzVez0wC2jZELdOzNarhboqH4wLVbdyzLf464FVEEPaNa3w/eKythdSECt8C6MSelcQy6WltHbkQi/3a4l/7gyz5UCCWDZudFVpEyBBrLT7h9VOjiHG65tsKdYPLMRKv+PsNXSL02XPh1KUOgG9yCJvxBDEvdLGF3N2t1TkKNFlEn48mzaje5DLZtW+eZQ3OJo8Q3e6oK6ihZH6W9gcwdKIx7Dhv4Xt0blzsusagaXxOGY89ldYRJBPrK/COgnWEkltUAejWl/2u1cWhJhi/CLRoir+wC+7uvrXqzHGjPwnt/qx4sTPxJtxM76Nb5vcdmPf84ujfm1GvWQl55W/owbNl7aiXnDX1bqr6awbpTpyHjr3Mdn6LOy3hcBiNs5xBa6b+AjuTWxbJTYqDGPuxNwS0LN48z/hHDW5GvPvb61DyzJZyPYysLgo60UCeTxEaWrQGsamk+MTRmmuRSeL5efQz2o/iS6x8TKrsWhDDVpnMd7qx++fSb/gMaKCOoju3wCuuK4aj9xrcuvWC6rJruBmEVZ/nbKmCeJ1zS4/5iNj0IjFQawrM2+PQJq1531wdQAAIABJREFUQXvjsq+x0RhSYogZ18aoXmo8M3G92xfEuIxVy5unoy3xIMU5qrjMK30u3uPiY53nI8zvVEwtoQjgsubF1wXGRK6rbX32I6Kp9xnntSN8yaCufTarw6he/pjlMzN+/2JjQRzjTWM2au4R8XiasbU86R4e/mbrF1bOJDyhxhyN3T/ZuLgendN4PE7NvTPVeJHnBufh5Sq0S7v28TigSfNOO8f79pckiPXt/qPa6wmQIFb6IyOjhdihHs+1kp34yH0shb8LbiE2sgoYNDgb3Tf/jpMOPY833ngj2/V95aogFpgaaL+vVJ/q6UrAfxCMx5IRHhDrOzFFsQCTcjdaiCW7pEUbwOAB0hIrx/623r5ZSxTENJZSydYQigtFzNJOrY+ufqooZ0qzEZWrFgBSUH2NC4dJnEw6OEArgLC8W1EjBJOWWSgbrlge+jfkifx1loq676wWbQLTqzsxf1orarzNgf99Z/1uXPuSHL+O1WsxGqMDAlRrRQ0jds3GMU1YMN7GSth4ipsza9tsjIN8xUMWpHpDKxJEIoNmg8c3yQkHN7gLYrJbmyr4SPlYWXCG+o0zOwTEzQ1JnjNWgRy6cWwT57Ncw+uvCGbquBM203HhJpl3XOi0tUN/D/HXAYu7sdqftrXRMKeTLGLl8eTWlnh/LwYWRgeIJI5RnbVe6nsGF5wVsVDMB5oDCaRyXNbWQq8dtRiusei2WzBHAlokZutFX280i9a9QrgFf2TG73+6+3XHqvnovLoJtcFLN1F0ldJb1yCdRbP8QkG+J2gOnclyf9bOed06ZnIjFsea/RnJ9cmxVNORIFaqPUP1yoUACWK50CvOtWEMsQR9y6uJ8HuvWoht3LgxZzIDBw7ENddck3M+lAER6H0C/oOV7FbGaqVYNCWJVUZBJfnUQvlNru3NMt9IJMWI0VlhccJ+/qOlU8PEB1yThYHZ9cH2Rt4rWdrIOAhiWvfVaJTExAzJqsawKbTkabMICkv32sLFJYHLx57wrPvk4P0umzbdBkM9mS6+6XEWRj0R0O9XT/D1LAz88eOPg2SXSTEGG7cscz3d0+93zkojXBk2dMYxpWNs6FcxD3m8R5tIbrkXt0qyu/q4C2LK6XyKeGCbP9LvDoKJb8WafCKgWne7IGYX4nRruMmSM+lEx5hlC89YXHsNHLR9olt7VGHctjZob1CiVZBBGJPyNYwpsX6j9CdemgUWNc8sgpi256T7ocjVexkhHQJhKtM2h0zWW3zs2tY8l7XVsj7nYe3Q9o31ZYWBjVgfjXBlek6S1uXEsl36al/MqjlpfUi+J6QQxW1z0GHOx9f5+Fov38cLdLps7z/QggSxEugEqkLeCZAglnekec8wu4UYr4qnlAn16gEOvzkQpwwdmvfKUoZEgAgoBIwPkZG4VD2xGm3tbZ5rTtP04XGEFher8E1ucKV8ymQbMLEa1e1taNMEQJcKU0SGeEXsbz/ND7h6F79QGFQ3kio3I0fxwTiw2EkQsWxv2P3f61CHFrSoLmamOtg2KQn9F3PdDN/aB+2aVQewOF2xseGyaXMRxFRBwmTRKI4GXb5A3awWdI71x3BcCNK4k7EsgzHpiy0OAprgusgu52Pd1K+6oO6RtWYyY6MwmLS5VDdfWku45MDkmQUxxdpKzUdmJPehqa3J4p99rXMRxFTB2EkcVTjbRVyDhRi3guFro8Pm2HeGUzbEgaAaE+Rsa4P1himKY6q7biBuGwWOuGiT5DIp3nni8ym7IKYTIvm9jvcbWztaYieimoQve12SxrrXc5L4pq55LmtrodcOU9vTi4HeEHMQR8UxLTvX6152qQPXra+S+0W3JpnuCZryst6fTdcJa0zk+r0A4fx3eibRPM9Z53xpJyBBrLT7h2qXjQAJYtm4FfMq+ZRJbgkm1ECjdwUWYoLZWE+PL4oFZmSHuweQIFbMXqSy+i8BmyAWiC5+/JYkawBNLKIYVS6yiQ+wwQPlfj8wv1F0Cx+aI6ubogpiNkssy8NnixjnJldBLBRdlP4QXCt0A1ob/40l1AliYV4mFzV5Ixw/zdFl0+YmiEmbJZ07kWmchSImr2vESxXEuPAnjj9pc6Rjq4gUbeKpd8p4MAqdYrpY25IZJwtifD7KjHX1sLlQqngLJYhJgdgVEcVoPeVVzmVDrBcpnAQxbi3rjSeTcJ60Ade7ruq5ajbY4vw0WFJZ+yQQxOKx1PxaGNcG5zujvLZXOVn8CJZQnmtz3GpFO2+0FjV2EYo1RWeV2CKdNiuvW+q4kzlZRBZjjEPFbVInGDqsC8nxGQu9dij5K+PEfB93ENIM4m3YF4LFpLsg7thXieNWGWNJ9wSdq3XW+7ODkOaHAEi2yI26KG6B6DzN+0BCEsT6QCdRFVMTIEEsNbKiXxBZiJn1LSh6V0XPMR5DTK+cFTKGWNEJUYFEoKQJ+A9HRpfJ8KFe2fCIbbJaiEWJ4w+w0QaQP/AmCzcOLpMJG5F8WIjZ3ZNEOIWwEBMC/LabYyo5DztN/9ndYeLWHfKBCHkUxARBwguSnxDfym9zfHOstkcSxAwWLDoGXS93YfgI37WGWSmwjd/1L06J18lVEEtsWzJjJwuxEaII4AdcVzfSoRC1rgats+2uNFbxJbTAU90XdWKDmCb6PQoS71s8uFtY6V0mXSzMqjTjhs+h8Pp1QP1s1a1XP9PC8RMcpJDkLhmJNRpBzMF6xtonJgsx50XCnlCqQwpBzBuPhvrF56CbpY+ptnYBxTxGfZfJ5INFTOtPvD7msa7mEV/zXNbWQq8dNkswUw8YrrOOcXub9W6DvB6u4yapXwyiuuae0DQ97n4ph0+wz6cwBVmIpYAFcplMRYsS9xUCJIiVfk/JMcT0+pb3rWAppsQQiytpJIiVfsdTDcuFgMkFTeN+yN9wqq6NKQQxcYMTd0PjopveEs2+Kc7FZdIxhlhaNwQpvT2GmGq5pI4yrdVS+MY84yYlV0EsFEDaBEsT+wYmJkAkxFIRLTXs1ix2a5Gsgpgg7YYB67UinbMgJgaDVy119NYq8klwcXEmPk8C0XtWHVo26ARlwdrD5rZsFKdsYhcjZ0/juyNWei7BnSzuG3fRtsXZSRLNEtwC3SzEFHday+Ef8ka2FZWzgJbna2CLP2ec+w7iklUQ023Q83wLk9amAsUQM7uU2+d8JDr6oqlL3CWtRZl6MmHswBK3ddg41oN+Ma95LmtrodcON95JQqAUfsE6xh3anPgc4hJDzHcfNPeLrc3i7zpLUrdxEWPm4CbtMpatAlue14Peyo4sxHqLPJVbSAIkiBWSbn7yjscQs1uKyRZiXCkT/qUYYvnpHMqFCLgQ0G8yDOJS8NApuUTEHkT9a9lpfuz0t/CjpNNvAIPNeWxjbnsY9R5lfZEik4VYlRIA36+1LpbLEtOJjbFNu1ofuyAWxluT2s+u050yGbk7hv1h2BSEJ22N0IwIzTWxvhHcPXxBJv5w77OKxEy9VZZ4EpbeBSUej0wUJBwOX0iw9OGtl9sXdyEJY6cF/cBchlsnC+NZ2KSoJ1ZySwDxlLTE2HA691R/9MWCPNsY87JVhmF7DGKOzmXUuHbENmiRoKbGXmLCgzamlcmKLGQRF8Xluchr14GV8zpx7apa6IPqJ68bqpCkL0NYW9rTuBdygd+3JNTGXxQga9dDzoP3m8Pm2MTbdHiGuDao4ys+BtzWdsn9la05rmujsLaqc3B4oijqcn9QLA1j657DOHboD/MYUmgmjHUvpXFdiB/SEYlnfH0swtoR1E9da1hd/NN3dStIfK2NrXPaMR6/d8bbrLdidz5lklfX2C/yGGP9bLonLBif/PykvtRJvD/rOCuMXK2FXZ6RXJ4ZSzkNCWKl3DtUt6wESBDLSq5418UsxDT6VhQezBfLlBhigvlYcDFZiBWvA6kkIhDfrCSLS9Hm+X7U7LgaS9oFhlzICTYbMl15k5tsEdESBjT33tsmWHlEZeQoiEmbkCBXUZjStomlE9qlppEECBdBTN5887bxDbUxBtQGYdOti1WS+pRQLgYKHCTXL93bbr6h5DwiQcCj1LgdsiucZhMr8ouJglNgFCOlgWbfHCcJfiwrtmGp2cUOMGDuqbXwN+NKKGdPGPQLDjfv7A9Wb8VNLlEQMwp4LoyVsk3xoGxWnA4WWBJiiQfbhMvumHaLJX6wgerimDyHRasZXh/5kA4lP8ucjQejlsesuHG1W6jG7yU2i0/xCl3b+LwJxbRcBDHd+sa+E9YGuyAWifBJa7v2npK4NnqzKHRFjs/BSXiCvewQ7zW8AmJ8RtPLiiCt2ocyc7dxHF6jiJRhfDYHK0u/Orb7VdI6Zltbi7V2yH3mNSux/UG9goN61Pub97fFCpuvwvH7iWYtVsa3+LLCXFdTvyj9YbknyONZeEZIe3/mgpjCzHltss67+LrVl78hQawv9x7V3USABLHSHxvxGGJxfSt0lwz0LrIQK/1+pRr2KwJ2AaG3cSQLCr1dOyq/4ATSCjYFr1AeC+j1tpX+/M8j7YxZZXR3ylgaXVYYAllEzcLUxCHXXl8XHOqYOgnNo9TInF4Gps61bC94+umncf7552PQoEFl20ZqWP8j8NZbb+GZZ57Bhz/84f7X+D7SYrIQ6yMdRdUkAokEbBYkvYmvlOvWm1z6UdnlLIj2ettow2WfSWUpTtibXV4p+pbw2+vrQkE6nwSx1FhpfU6F7IUXXsA73vEOnHnmmaioqEh1LSUmAqVIoKenB3/5y1/wt7/9DWeffXYpVpHqBIAsxGgYEIEyIcDdvuxBy4vYYG7u7xrIuohVo6KKRMAQq6ZIpRe2mBJom3PMo8KSKOHcba5tJVx1qpoQi8vmzldCsEpgXSgMDRLEUnMlQSwVsqNHj2Lv3r0YPXo0hg8fjoEDB6a6nhITgVIicPz4cXR1dWHfvn0YN24chgwZUkrVo7oIBDJaiB3sAVPuw4BjLLJY9DfFEKMxRgSIABEgAkSACBABIkAEiAARIAKuBJgoduDAAbz++utgsZfoQwT6KoEBAwbg5JNPxsiRI0kMK/FO9C3E3pL0LPTI+pb6tx9Un32YNav/f/4n+JtOmSzxXqfqEQEiQASIABEgAkSACBABIkAEiAARIAJEoB8TCF0mE/QtVe+q6Pk7txDjypn8L1mI9eMRRU0nAkSACBABIkAEiAARIAJEgAgQASJABIhAiROQLcT0+lZkIeb/TqdMlninUvWIABEgAkSACBABIkAEiAARIAJEgAgQASJABMwEcowhRhZiNLiIABEgAkSACBABIkAEiAARIAJEgAgQASJABPoWgWwWYl4MMSHQmNfm6G+KIda3BgHVlggQASJABIgAESACRIAIEAEiQASIABEgAv2JQBRDzKxv+Tyi3ymGWH8aIdRWIkAEiAARIAJEgAgQgewEXt6M+dNaUbO1CbUjgK4t8zFlRw22r6rF8Oy50pVEgAgQASJABIhAjgSyWYgdO9QTnS4ZV9IOvzkIpwwdmmPV6HIiQASIABEgAkSACBABItD3CXgi2OJKNK8D6md3YlEgjvX9llELiAARIAJEgAj0XQJSDDGvGXZLMbIQ67v9TTUnAkSACBABIkAEiAARKDqBLmyeNwVL2oHqxu1omk62YUXvAiqQCBABIkAEiIBCIJuFGMUQo4FEBPofgT0rcQG91S6jfu/Aygvq0YI6NO9egKqULQutHTJcm7Ioe3LPHWkJKtftxoLxgTsSs8RIWzclH3vBQMeqC1D//KLA9cln2ultduFvfs9pxu55aem6lExp0hDwx2ubf8ms3uwTXxRpvTQQRDKtq1xYqS6qlZHs5ieO9TwLOwoTeY6l6HUvn5Ze7u8U9S3jpHkdOxnW6TJGS00jAkSACBCBHAlQDLEcAdLlRKB0CQSbpnxtyDNt3Cx08pZnIO7ENrpc9GEbx+vROY0JQMJHTB88ZAdb5iBRtOH0N9SIbUDDjXaaTXawUasLBJywRnwDN5ELLBp+pmuTUGuuyVXQyvX6vM8br41A89ZKrBdi9aQqJ9NGKxI4rn9xCurBxZY8z79UDcktsSdAbBDz0AsvcroEcYb1TXNlPF4SH+9CUQWxnNGsM37ds4nBudEFEI6zZmB2PaCuA7YC8rZu2gpSf4/GdDPqg7EOX1hPs/45FBsKKPWdmMLmdVpxG4WZf+F6r12jEyzAtPcXIHYPCNlEeam4zNc4gC14EhN33djJ+KIg0zpd8IZTAUSACBABItBHCeRmIYYK38dS+ZdiiPXR0UDVLjMCed4QFGITlrc8dYJY0H7I4pJW2Ao25upmnKVdjEbPtSXputQbFJ2oFTzkw+ZKkxdBzOeVeiMuzJCSE8T4Brg9BwugrButUNgRRaE8z7+irU6s3htRuSqyGvTFI1nwUgUl83jQz0PWHHbNxjFNnlWf9zHMw1ybrrMw6lVBLGi7Z7GWJH5rG65YmOUKJ+31obDDx4PpZUTajNX0/GVGRvdCLpCnFtKS6x1ZGmoEYEHgFe8l/JqY2MtYLgUatYH1U9y/ckWd1+sT1r3Y2MlYcNZ1OmNxdBkRIAJEgAiUNwHJQsygb6l6F8UQK+8xQa0rGwJ53pDnTbwSAOctz/imzLThjQtb5g27OBRi17kKWLrxFBO1CrWpLNxgLj1BLA9tzetGK8/zLw/Ny5xFbKzrBFXVhU6xcHESftzmYtp2ZHa5S1sQpS97Anzdq5vVgpbQGtRvNhtn61EHbGhB+GIj833CMBcy51esrinCupfXdbpYXKgcIkAEiAARKFUCGS3EDjKzMMEyjDfPtxgjC7FS7W6qV1kS0Lhi1K3bjspmP3iv+GGWTNe+FJx0Jb0518SDUdyZqidWo61dcRlUyxY2vZFgUoNWL1aV/wmtqTTuUph4M27Gt/FtxaoL3Pon9j1vnSwo6SxaeMq4IOYmRknXwY9Z1ZbVTUgSxILyHQQD0UVNskpL6AfdNa5iluo6J5Zp6t+4ZQSL5WUYA7xT1LEQcjUJJPHvpRhRcLQqiXGrRnV7WxiLzKuesW5B5bXzj8Uy020MVTcoSwwoi2utyTIx3je5xppS1getkG0Ws9IIUk5pjczVFV7nduazmPQLYR0UNtg1uwR3UWl+RxZLUSkaqzkWT24hsJitD17COHt1rHIrMfBTCJPmi8Q+6hfPXTdwc+VzUJy/NldUl/kc9k3YPuZyei061Vh5sbVdtiZjMfYasTiK6aaJY5i09sTroXJW5l7Yv/J90Z8/8hixWfvKJ0UKrpxeGa2oWVeD1tlLQkEsuyWimyBmmuuV9wexDS1j0bq+mR6atH3cCCzVP3d480qaG5G7snXtdlmny/LhjhpFBIgAESACxSAQCmIJ+lZUD1/vIguxYvQMlUEEXAjo3hbvWYn5L11rDOqtF0N0G94WKb5JTGSKbdblTUj0kKs++Aqimm5jrfvO+kY4ErW2j12vjfVlFsT4hig5nlAkiAWxyLKKYYLIEgqXRqFPMwhUFpZ+8HJQrnERxGLChDLWdP3LN1d8U5ltDCgbQYfxENt0WsdLxER0UeX1lUXbTiFunFK3VPNPI5BZ3V/11hY20UjbNy7riWXzy0UVrftwYCETHTAQZWarr5DSj0eVJA4nMtcFd09yPQsOXhA23GHfa63iWlEjvEhQx10o4gj116eR15qOVfPReTUX6ZiM5rpmatwKBaHCPI7jHe0yn3XtC19W8FiVmjEducbq3CDV/tH0l7IG2DnrBTGPrHTwBvtGjROZfBhHtHb6QiA/HMH7/sXrsfvqTu9lib+uBAdrpFnfw67Rj1u9q7I8ZlgWdkZc7E9Y3yzrgfqCxHd/TlizmGCrzG3r2q2Z77F1Ope1ja4lAkSACBCBfk8gRwsxPT+yEOv344oAFItAYpwU/YOpXRAznI4nbUoMbhFCGskCg/PQijniA7n3KB8L0mwXcGTrjSRrCO1mXnoDrRfG5LfYOQbjlt6up7TekRja+6F2RAZBzODKKvbD6NCaRTyhUieKKhtMqf6Gk+osaaTxYBC/bCKM9ve0dUMQyF8bp8iBRYKIJAu4IkP76X72+ZJmgeKCsf2ACZM1jK0v5La2IdGaKXVsKHdBjJ9S6tfHwfWLWwVtbQKbZ9p2inMpsCyVy4n6QttviWumbixovnMQiPVjRmag70fNON9REz9AwWumYeyKjPbrTjN2qEfS/UnXft13Di78sTXQa2slNvKYjKN862FfENuXw4EDOutGf6zoLXXlk4KtY3GEy9qrXyc8BsY+TiHiO6zd+6RTfIP6OIznNCscpSUCRIAIEIH+TUC2EHNj4VuI8YBjFRVAjxBYv6ICh7sH4pShQ91yo1REgAhkJ5BoYZJREPvYE94DfWzT5rKxEx5UnVwzDRsQeWPtt4O/idfDik6TrJ7Y5rl2JruTxU+LDPOVxDFVBGBBsH23ujYHF0djx3JBjOelcRkyXituBoLNV6yv1A1DSgsxo6BiEzwVgSdyARM3a8JGzDTWlI2zvLlzE5qSRSGHzaCJrVi3MRtxwWzZklKQN7xxuySwnDGJQlbxyklElkeLNc8UKw4XguOusPE5lJMgxuedbV5ZrerUxmUVxPQCl+rKJwoUNpFVvyZaBDFVRDK4TLKDP/yPo0imYDKNGbFNWnFCEQ5N1oPmusmCfehapwSat9Yj6UWBqyDmILTInIJYerPq0PJ8cIqqZNGUB0FMtS4Lxr9srRm3arONxQUp1rdoqIjuxqZ7qLsgZhpz0fe+qz1zsY3Gd/wFT4rljJISASJABIgAEYgRiASx4MBIjb6l6l2BIGamSRZiNNKIQLEI6OLacOulwgtifoyc+Mc5Vpnpjby4MfGscFQrMrVM0apstC9EtCdZeiUIYmHWcmwvX9wJrvOsGFqSLVmShoC4qQ82Js7xyDSCWFI/eCf45VUQ8wUg0+bebkXmLoi1cLfUBDFWttxToZss+XIXxPy6wbcAkYrVz79kQSxpPDpYxziKG6lXJS5Sqe7BSUI2ixOUIGbonBpDayzDnJXrnbTm6VqYJ0EsFMqFMaXMK5sI0RcFMXE+Q2eto1rSSS8Ugv4IRU6TdaM+FlqsN4N87FZDepdJ6cWBq0hmmVtcIA0FY0kQM1hbO01E/bhll4rCs95S12Ct6PIyRWOhHatuYh+nFcSMd68w9iQJYk4DhhIRASJABIhARgLZLcS4cqb5lyzEMvYGXUYEMhLoerkLw0cED98skL63gQ2EIR7bJcjb6jKZi4WYUH9rOcyiweiiEj1UN6PeD8arPZqeF6i6WZoD1SdbMChbb2EDKAliI4Cc4pioVi7KW//EYeC0qVFyyKsg5ouTWpfYAlmIiVYvfjDuyCIimzVU7oKYuElzmX+ZLcSY854SbD22QSyIIJZw2IN23lo28Alz2N/gp3Md1jOv0kyd/AhidhHGLkL0RUHMapllcC31+yewkAoPufD/ThI4TBZiYsfahMdYHCtX8Su1hZgmDpckiA2XxCvd6DSv9eb5ZH/pYB+LThZiodWhvpb6PtaLgLo+s6/dDus0e+FDHyJABIgAESACORCgGGI5wKNLiUApEogePCfhCfX0L2lzbXBjC+KexDYtVlcdmUZuglgkOLFcbSd/6eKOhadnKdYt7oKYzjVPtOSJx1ZyHg8aty9uaWBtq7Rps8eT8uqUUhAzCZX2jZiLO6NYZ/sG2bNw4+N2RyXq0ILOSwUXGoe4P/F+McSHcmFr2TSb5p+LS5reeorVXnDN2iCcbGcYcPaNpm2kJohh3qVBfYIA5X5u5rGYFEMsixim1j45RlnpCGILPGtXk4utKHya1mb1JYKre6R9nchXDLHkueZbVCbdW0xCu5hvSQliaoMVQYyvveLhHbbZF6x4vqWzJiC/2H69W7qDIDY+n2KTuJ7qX8TZY5rpqLis0240KRURIAJEgAgQAROB7BZiPMfQxzL4gmKI0WgjAkUjwDYxi9EoxNeQH3K1MX1iG/rIBckYlyR0kRCsOAyxfOQT09TYJspDuLp5EMnpXJSMZFULsWBL4VnWtGmCEIvCFrt2PSqDwNi8CFU40wtpqnBgExKC3LXsuMBmCdivjSkV32TzfsgUVF8X7F3pK3NsKZv1ljIGYoKWwTJCNwYDnPrYVR1YOa8T15osC2PlRvPA9ZRJthk1zz/VUkKzuUsRDyuMXeVwuqlREDO5QErzym0Mq8yTRDiTYJVFDLOteUZBRhEWpPoaRM648CCsG4LbGB8vzkKN4hqaas20vphwFclkUrr1Te1TfT/GXXpbJ+8GF7JlMV63Tqv1TZj/91eiaV6V/vACqQ+L5zIZG2+ae5purfSuY2mXAo3aNSpJyI3uaamEdu29I/0pk2wcmPtYdunkVnHJa4B6zxPWbpd12mldK9pjGRVEBIgAESACfYxATBDT6Ft+DLFI76IYYn2sk6m6ZUxAE8tDPqFNPqlK3ujzyEfsYTQevDbcgDN8LHZLfSemqLG8dLFEgg27k4UYy5sHmOflhJsDw9thbXfqBbEoNhGzMmsGZivxnqS6qrFM5Id0o2VZGCCfuXX6p421ZA0M7iICJrj/SC0QhZO0FmKS0BQB151uVjerBS0beBodM4soqo4B9rdW9DG7ELFLdLHEbNZ28jV1aN5aifXqgRLi+FTrljj/dONXno9ACjfBFOJZToKYbk6HQ0DuX2mNiLVFbas6Rky/++mMfWdd89QFIj8WYsx6L7YmLgQWC+PFLoj5dZO5RePdac0ssCDGDyUJegHNwgmqLoKYtJ4HXRH1ZSB+TaxGW3u0WulOFY0xEsaXnXNpCWIeBu28Spr/pvkhX5OTIOa89ipzSl0TY/M1/tyR5AprW7ut6zQJYmX8kEtNIwJEgAgUnkB2C7EgCH9YReFvCqpf+I6jEohA2RPI5ApX9lRi7o9OLXaIjeOUDyUiAkSgLAnk7mbrgsXuuumSC6UhAkSACBABIkAEiEC9DalJAAAgAElEQVS+CEQxxAAIhmBI0LvIQixf9CkfIkAEjASS4wL1X3BZNq5Zrum/hKnlRKD/ESjOGkGCWP8bWdRiIkAEiAARIAKlTSC7hRhvl0Y5O9w9CKcMHdrrLe/esxIzZ7dg3/vqsXbdjag6cT9a75iPhi37UN34MJqmj4rX8eheNM+7Dqv3jEbduk1YMH4wjuxeifo5Ldg3eREeXlGLUQN7vWnGCoim5To3hNKtOdWMCAgEkmKL9UtQoguKq5tdlmv6JVxqNBHo9wRIEOv3Q4AAEAEiQASIABHolwTiMcTslmK9ZiEmxZRQYszs3zIfVy5uQ7fXjZWhmBWKYuPrceO4nVj5ABfDXvVOOwqjKImnZR3twMpZ9Wh5eRzqZn0IbWsfxL7JDdi0dAYqh/T+OBE5qHFWSBDr/f6hGhABIkAEiAARIAJEgAgQASJABIgAESACpU0gRwsx5mTJTMT4x/+7UDHEjILY/s2Yf/UStB1l9Rgcs/7qal+OOfMeRCf77ZZNWPH5SgwOjojXCmIsGy6KvQgMHn8j7l1Vj3ElIIaxqpEgVtqTimpHBIgAESACRIAIEAEiQASIQHoCPeJpbukvpytyIFDBTtejDxHoZwRkQUyvb6l6V2lZiB3fi+bPz8TqF/1qDp6yHNvvqMGwMu5IEsTKuHOpaUSACBABIkAEiAARIAJEoJ8RYELY3/72Nxw4cAB//etf8fbbb/czAr3X3AEDBmDo0KEYOXIk3vGOd4CEsd7rCyq5+AQyWoi91qOzDOPVL56F2LnoWDUT9Rs6/aLH1qF5wwJUBZZcsvvgFiw99ymsWb4aP95zLm7d2ggsnYIl7exCHpPHD/jKrcZ03RG6KB4/gr071mP9Dx7FE891ea6aw8ZOQPX0etw8cwKGDwTE8gfPakb7vKowy84HZuKqFXu9v0fdtAlbLnsVLc2b8WjHr9EZ5IchwzHu/An41OevR211JYYNTD6mnsUMa8RiTFnsH2cexhA7vh+bb7kSS3b5DqWDvVhon8KR7aux8adPYe/eveg85Fdt2NhxmDB5BuqurkXViKQBKbKqQ/OuWuxftxLffrgNXUeHoWraXNx624zAqq4be7fmUlbxJwaVSASIABEgAkSACBABIkAEiEDhCXAxjO1JxowZg3e+850YOHAg2PdMnKF/C8vh+PHjeO211/DSSy9h3LhxJIoVfshTCSVEwBfE3tR6PkbVlC3HSsZCrH1yqxc035PDhlRj0f1NqBXi5IuC1Kj3jcOR5/biiC8VYVEmQWww6u9tx43nyQJTrD+5MNe9DQ2XLkSrV786NO9cgCovIP9+PHjddCx/hv3/ODQ8vAkzDq3EBbPNUlzl7GZsmjMaj87jIl58FJkEsc4H6nHVig7/glA0TBbXGM+lDzdhqlEUEwWxYRh26hEcCUQ1XrPIWi/XskpoxlBViAARIAJEgAgQASJABIgAEcgbAWYN9sILL+CUU07BGWeckbd8KaN0BF555RUcPnwYZ599NpjVGH2IQH8gkKOFGFfK5H+LYiF26VRMbd+GbUHcsKl3bsfSS2VHSVEQkzvTJIipXd4tWaBVzmrGpnlVePXheky/0xeYfGurWozCETx1Tz3mBtZqo2Y14+F5lWi97WIs3MFSjsKN921B/fsABCfoeXZc5zdgy70zMGrPasx86GQsmDMDE949GDjejf1tKzH/X1nsM/aZiuU7l6JmWLoYYivGbDSIhl3YfNtCdF68ANdePA7DBwM4tBcPLr4OywNLMs9y7bpxhnlgt6aL6pxrWf1hKlIbiQARIAJEgAgQASJABIhA/yLArL+YINbR0YHzzz/fE2K4RRgnQX/7FmKF5sH64ZlnnkFVVZXXD+Q62b/mYn9trWwhpte3APn70rAQk3osOlVS/FoUxMZd04QVc6oxKgyML1otcZdJeRgc2bEQU27b5p9cOfZGbHqgHuMGduLBWVdh+e8CkWvDFtSfF1wnCl2BRVjlzoW4+LZtXgIuMB3Z3oCLb/fsxlB12xY0XymYtUlV0NfROYbYrHrg4ebgsAE9o9jA3yNYqiknecppRUGsGgs2LEXdecOAQ61YPr0BD3pCpZ5rmI9zWf11elK7iQARIAJEgAgQASJABIhA+RLggtiePXswfvz48m1oH2kZ7wcSxPpIh1E1cyaQzULsjdeYTI1QKWOngQh/F8VCDIMxeEg3uj3hhalNdVhz/wJMEE6ClGOIbUfT9OECMIsgJp5cKbljykLQoq1NqA3dCjW//UMrFl7cAE8SO68BD234FDpvvxgN2zWC0ct7sW3Xo3hi51PoPPhqFEvMq3UkLrkKYtLouGARtqxllmzC5/gRdO5uRdvONjz6u33o3h/FEvNSOQtidWjevQB+hDQD15zKynmcUwZEgAgQASJABIgAESACRIAIlBgBJoixGFa//vWv8aEPfSisHY8dxr+gv/1YaoXmwfuBxXAjC7ESmyxUnYIQ8ASxQW9KehYUfUv9O7AQMx9JWRRBbHoTds5+FQunL4EfQh4YfGUTHr+tGsz7z5NmtsyPB5gPMSYIYkc7sHJWPVq8kytVy6qUgtiIbrTdORHzH2Z5VaHhvuvx4jXz8SD789Kl2HnnVO9EzP1bGzCzsTWIcabr6wyC2JBxGDdiL/Z67RiM6sU/QdO0QBQ82oHVs+eg+Tk/0L72ky9BbGiuZRVk7FOmRIAIEAEiQASIABEgAkSACPQiAVEQY6569OldAsx1lQmTJIj1bj9Q6cUjEFmImfUtvzbR7xU9f+enTPZiDLFArNn/o/mYfkcoiUGMJZZJEJNOZByM6saH0TRdtKtK5zLJguh3/3I5LrrpQc/1sur8KnQ848cfq7ljJ5ZPYXJYB1ZPrkezZ+1Whbp7luL6807HsGFHsDkMop9eEJtw+xY0nfNjzLyuOTx4gAfK79o6H1MafW6jpizCivk1qBw+DIOfyeIymWwhNml3rmUVb0JQSUSACBABIkAEiAARIAJEgAgUh4AoiLEYYnSqZO+eqsliiJEgVpyxT6WUBoEcYoiZA44dfvMEnDJ0aN5bKLoKhu58TMC6eTqWtAfFCacjphfE5CD6qsUZb9B+Jaj+pjtrUTlQF1S/yrdW634Kyy+dG8TV4rnUYOmO5Zh6KvtbtDqrxfKdi7zg+Tj0FFbPm4tmL15ZJIh1PjATV63Y64tZ16zBpvkTMMw7vVJnFTcMT911Jebet9/7ffDkpfjJXVMBwXpu3LxN2DRrnB/If/tCTG/045vly2Vy0i8iS71sZeV9KFGGRIAIEAEiQASIABEgAkSACPQyAVUQ4wH06V8/kH6xOZAg1ssTgoovOoG4hZg9sH5FTynEEBPd+cR4X8LJjyf+NKXLJDZj/rTIBVPXG9WN29F02TFsvuVKLAlOY4ylG1uH5g0LUCXEM+tYNRH1GwT3xCnLsfOOGs9dEjiC1tunoGF7gvuiGKD+uWZcdc3q4PTJqHRWt0YsjruJHm3D8qnzA0EucJ08Z7M2D6kt+XKZPKSvr3tZRZ8XVCARIAJEgAgQASJABIgAESACBSYgCmIf+MAH8iwCdeGnX5mOb561FlvG/gDTv/EefLftX/CBnt4Rm4otbmUp77e//S1ZiBV4zFP2pUUgDzHE4gpaUS3EAp77t8zHlYvb/BMhWbysxofRiGXpYoi5CmIsOP/xI9i7Yz3W/+BRPPFcl1fusLETUD29HjfPnIDhgcVW2N17VmLi7JagfsCMVe1omMijnQE42onNq5Zg9dYOdDHXySHjUPuVG1G5Yz5WetZv8omNXbubseyuB8KycWolam9bixuPagQxZjm2dT4ubwz4BFZ0E15qxrI7N6L1xSNeNYd99EYsn/465t7e4lc7X4LYCMCrb+aySmvSUG2IABEgAkSACBABIkAEiAARyJ2AKohxEYfnnPz3b3D3pDm4X1ONq1c/gX/5UAUGDPgdvnPhF3EfrsH3fjEP73/rLeDl/8Itn/tvfOKHK3AZfoKGz+3y/v/TIxBaZIXlv2z5PRDXrPXtuBuTNozF5hWXYbh3GJ3/SdfewqcnQSz3MU059C0C2SzEeAwxQ/T9QgXV71toqbZEgAgQASJABIgAESACRIAIEAEiYCIgCmLvf//7U1mIAb/Bmo9vxNgtd2H6CKGEl7fg5unfwJi7d+Ffxg8IA8S/9dZboQDFgsaz0y0rXvkpbvnsf+MTP1qBTw0/Hit/YNejib+7ujUO/O0aVG8Yiy0rLsOpb7+dqp1ZLL1c66Wm+/3vf08WYjRd+xUBKYaY5XRJftqkcspk8SzE+lXPUGOJABEgAkSACBABIkAEiAARIAJlTEAVxNI0taLit54g9p4frcC0098OL2Uiz+/XTkLzmC1YNnUfVk/+b7znq3/Csm8+CXzsVvz4FmDZFbsw+ZFluLxiq2chNuaaHtx/35N+HizN8svwTgADXvV/n/zD5X4ZHfdg8pcfEKp5NdbsuhEf8L75LVZPnhtZrH1hDXbN/YByjZBeyevzd+/CTYaDNl/b2oDP3PmLoNwLcesjy3DZGbwar+GnDZ/BMv6zUP80PFlaEsTSEqP0fZ1ANguxXooh1tdhU/2JABEgAkSACBABIkAEiAARIAJEwCcgCmLjxo3zLKf4x+ZOWFHxO6ydvBHv/uEyTBv+dmj9xfJ49ruTcS8TxD61D2smz8V/zvwPPPnl8700b/+/LZ7I9fFH7sSnK36KWz+3DO0zv4cnv/xBVFT8Bk0f+yI6b/sx7px6Kga+9ihu/dzP8XFWxv678Ykvv4Svbb4L089kAe+f8d0xv7AG/z3nXdh662fx80v+C3ddfjoLWIPNCy7Dzot+jBWXDccJv1uDj31/LP7rrstx8ptvBiJZBb735Hycz4Ln/2UL/rV2Jz7+8J2h0MXbX/HMakz+8gB878l5fto9q3DhnLdxz+Nz8MGKg165uy75Ce769Okev47vfAxfensNHr/Bt7hz5cnK27t3L1mI0eTsVwQyxhB7jZmFAWATLPhf4e9CxRDrVz1DjSUCRIAIEAEiQASIABEgAkSACJQxAVUQS9PUAQN+jzWTN2DMI8vwqeGChdhv1njC1W0/ZJZjz2Dt5LnoWdOGOee95e9YX92K2674uSeIXYafev/PXCanvvMtT0Da+93J+GLPWjz+pXMxoOvRMO2nR1R47pfM1fLtwO3RT/td7JpzJh699TN4/OItuHPKKV4+gwYN8tKx9MxlctLGSvx42adw6tuv4tHbPoeX/qkdcz/gu3EOGDAAh7Y14PI/zvKELPEz8Ldr8fGbBmDNrjk4L0jL6vEmE9aeWY1PbDrLc8U85fhx77JBg57F3dXfx7sfvhPTThf36na6JIjZGVGK8iIQuUya9a2oxb7+FZ0yyX0slX8phlh5DRJqDREgAkSACBABIkAEiAARIAJEIN8EREHsfe97X6rYWp6F2CduxH9qKnXN2icx57w3PTdGZiHWc8/PccN5vuAlilxMELuVuU/+cDmmnvaWJ0w9+91P4AZ8F49/aZyX1vv9kWWY+s7j3u89L/8XbrtqBbiHIq5hgtj7PdGrem5Qm4824IfLpnlul6yNg373XXx8YyV+tGwqTuv5Db570U3aerO8WLnswy3EBgw4hG23fgbfCDw6P/+dx3FjVYUntr3+2NdQy1xBY58L0RAIYmlikD333HNkIZbvQU75lTQByULMoG/x2GFCDDFuIaZvG1mIlXSfU+X6IYHHH3/ca/VFF13UD1tPTSYCRIAIEAEiQASIABEoRQKiIPbe9743VRWZhdh3L2pB5ea78OkzZEsoFkDfC5pf8TtPfHr77l2eIMY+A1/bhtuu/LnvnsgsxIL/Z4KXZyH2vYsxB2ux84u+IBb+fvwn+Ornv4VfAvjCmnbMG1+B39x9oWchtvOL7/Osx5hVWMUr/4V/rf0GPJnq6rvR+qXzPEFscstZeOSbn8TwoE4Va5/El6uierOyWZ2Z5Rfjwj/s+8GDB3t1++09E/HFTeyXj+IrD3wTH99zO2ofv9hzxXxncA0PlM/yYfml+fzhD38gQSwNMErb5wnIFmJuzSl5C7GurfNxeWMbulGJunWbsGD8YEvLutGxdibq13UCQ6qx6P4m1I6yw+jaMh9TFrd5Casbt6Np+nD7RZSCCPQCgfHjx+O0007Dzp07e6F0c5Edqy5A/QZvBmHR1ibUiicEZanpnpW4YHYLMHERtq+qxXB0YOUF9Wjh+WMz5k9bAm/WzmrG7nmGyKVZyqZr+iGBLmyeNwVL2iGMuRLCwOcD6tC8ewGqwvkA1K3bjQXjS6iufaYqUZ/z+374LBCuO6XYGL4WluhYdUSW93uGWu7LdI9w7Ir+kYzGQ1H6WRTEzjnnnNQWYv9x8SbPNZC5TIqWUKzy7O+BA58NBbEvvf/N0ELsq1c9gUkPfROfrtgaCl5TAgsxLoi1zn6fJJ597Klb8bk/16P9pg+CC27Pfe9i3BCIZ8xii1mQsf9OOOEE4NffwcS5Pbi79Uuo8gSxSjzyzSl4J17DY1+7Ajs/8WN8c8opUr2ZmMXdMcX2sDzZh+U7YMBB/OT/Xo6dk3+IFWMexMdvqsA9j9+A9yunV+rysZ0++fzzz5MgVpSRT4WUCoHysxA71IqF0xuw7Wglau9swqJLRwHhpsCwCX6uGVddsxqdQ6pw49q1qD/PJqD53UeCWKkMY6pHEoHvf//7+PfG63DoMPCjzTtzsBITNv+aArNssAuyuQlFsWpUt7ehLRQDAJTzw62wzvVZgV7sn5IWF/gE6AVBTO3nMRt9Edj0YoYznViHOrSgpd0uPhvvbWL/IBDVRgkCgrAuhGNQvP/yayQhThBq+pBQzdeuull1aNnQEhfYc52PuV4fW6MLKYjlK297Pvm9Z2jK6wv3iLyPjazPUPb+CnMuSp3FtYS/BPBrEI2blIJwXxgPWbuvhK5TBbE07n2e2MUEsYe+CSZm6cSeiorf43s1X8bb33kcXzrvuO++eHA7uCA2reen+NqMJzDpwW9gahCH7A/rL8GcnjVo/eI4VLz6aPh79a++is88/gk88s2pOPXtt3Fw+9dw5fJfAtesxc+uH45Hv3oVfv6Jh/CNqcxREnhu3SWYW+Fbj1X8Zi0u2lSJh+74PxjOLL6e/Q9MuvFP+Mr9S/GpM5h414VtX5sRXi9x+O13ccl84Ds/m4Pz2MmXXdu8OjE3zmmnd2HbrZ/FN8fejZ998f2+uCakfz/7mwXid/yXBLESmhxUlaIQyIOFWBBXn51g4flcAr3nMtmNp+66EnPvexXVjQ+jaXpg5pUkiB3fj803T8eSdldrsqhfSBAryhilQnIkMHbsWPzbvD/hxT8Du56+KAcrMVEQizbVucyD/G5udHNT2fyX68NtzDIux0HTW5eTIJZMXtfPLhtNIY2LcK2f07IgrstHe50iiMUsM22/99ZYtJabIIbmOh9jln3WyjgkSCFeOOQmJ8lH3oo1r8FaOL/3jD4oiOU6tlL3bdIFjv1etDobBDFxjUn7oqVcnxnyOg5yz0wUxM4666xU4o0ndl1yH/6/B+7wxCyd6DNw4N5QEJt9LrcQ24bbP9+G6gfuwGUVkeD1ycBCzBOysAY7rn8vBr62PRTEPn3mITx662dxJw8e9oXV+MlZG3H5He/xrcAObkfDFcui2GIfuxWbV3wa7zh2DIMG7cXai27C/fgo/u9/3oHLRw7C6499FdN5YDAAF351s3eypRcsX4ghxlwxPau1+yLeX1jThi+OO+Z9ccIJe3HPx+fi/vDnz2PNz7+M93V3e0xcxTCW7o9//CNZiOU+rCmHPkQgbiEW17e8cyQFvaui5+99LIaYzUIsY4flIgRkLJIuIwKpCHDrsOefgGchdsFlwL8tvhf//M//nCofP7FeEIPghgXRGsuhhPxubhwKpIdbB0iUxJ1AL1iIqZVzEcTcG+TPdE04AJf7nZMgpqwRkuUGK5xcmVP2lmtyR/HCNTspXSHzlitU8HsG3SNSjIDi9btbpXSCmNlqzClPGg9OmHJNpApiafJjboQstlZSrCyW5sQTT/TSMDdH9mECE7uuu7vb+5v/vx9zzI/XxT7sd14G+39WV/Ybd19kLon8hMhjx46FaXkb2O/sOu5KyerB82XfMfdHFnOMf1j91Phh7DdeJ1Zv/uHt8d1C/fawdOzDvmPlpo0fxq4lQSzNCKS05UAgBwsxs3JWsFMmjx/B3h3rsf4Hj+KJ57rAlrDBI8bhQxdU46r62agZeySK5xLEDJr0iyjOV6zDvDdFldjoxRhiH9nEGkf2Ytumjdi8ow1PvXiElYbh7/sQJkyeimuvrsXpu8QYYlvQOKoV375nPbY9cwSDR1Rjxm23YsFkh2Bk5TCSqA0lSYBbh8260q/ehoeBxd8Zi87Ozgz1NQliLkJZUJzydlba3DRWYslifyayT9ztT3GtYom0b3v1rp1efh97QhNDTM6XWb5c+5J+3bC6IkoPz4uw6Pklfnwp3fqiCA9Bq6VYaq58RCEiyQIoS37iQJHbL2+GFp2zBEu8eHBe78Viwol1DIkIcaxivyt9G79eLsO1bZILvdg4JyEmwW3YOLbNTHSTUMeJ35tGC0KV188IYubFMhLYqBZYWrdFOYOYsCW4ZSYJVm6CmBC/THHB9Grh1A9+fY3jXhQJ//kKtH3/kfiaom50r+7UxhdUBZjEZ4rgGULtJ3E9keZngvur1COJTEyihDhW2bNNDVr5s044Vk3jWeNWqxlH/jy/Hp3T+DOUPI7YetGIxWGs1brGRehcHMRwVPvaUXjQCWLSnGFtWwgsDmNFJq3DNguxLGu4GJ9P7QMWx8//qO2ovF+Ip5lwL3Rd6+UXWEK/zGrG9rHroz4RYwnqxPWM/e7H1NXcs8WxnHS/DMYohDXPHmtUFb+uRSeP8WiIU2q7L8lhFpLGQ4q5pFv4+/l3oiDGnlu5qMOwcMsmjkj3t3fqYxBM3pSeuwyKv4uxutTfeR14DC7xdy6GqfXjlljq72r38rz492p7xfRqfdX28fqxa0S3SF43F35q+S+++CJZiPXzOdnfmh9ZiNktw7ilmG8h5pmNCbiEvwviMslcG2+5Ekt2+Uq++vE3asibINb9u2bMmbMaHUf1Q0LdNA8+dRhw6Ign0kWfStx430Oof19/G1bU3lIgIFqHifU5Z1JWKzEXQSwQlYUHXb4BjB48I+FZsg7hD8o69y7H/MSHV1G8YWUvRqNGEBstrBnRRiZMzw/KcLXCkTb4fFOp37CGbU9ot46PbkPkuklKk5/HK7H9cSGRBWmPytD0c+ywA1X4LDwrTxDbVRMdqOC4EZc2mDpBQfcd71vN+NWtETp2/qayFTW7FyAmiLFYXAljMxbsXahHkrgrC1uLULl4if/SyOJuZBPEqmfVARta0KZsdsM4XKyMFIKYKSagzFEnBIliWjBPDQduWC2SNExj81GMsya0L9bfGcemto6xeu0LDhgR+5Gt6YuBhdGBJsmCkyiUideaLYViYhU77EQ3Zh3nYax++wVRmI9P53XYIoiFIoplXUpY1/Rrs5BfMB7SrM38MCfzy494/t56w8eXVfz11+5ovUnf79Hc5NdqrGlt/RS+GBOe7RPXIFkQW9TYiSXBwVc6ViHzpPuSrY7Sum+fS6XwbFiKdVAFsVKsY3+qEwli/am3qa2MQGghlqBveaSE34NTJoUv+Y/BvwURxPasxMTZLZ7gNOqaJmyaX41hA4Hurk489aOVeHRUI5ZOiwti3ql1iS6TGnPq7g6svqYezS+ylg9G1U1r0TSryi/vfzvw43uXYP/0h4xWJOLQGnXTJmy5bhyNNiJQdAKiddgPHvKL/6ercrESc7AECx4O94WnR4pWl0mbAPGBO775cMtPELdMD83Kpkt8U55s/eXoGmfY1Gk3vl4gdHWjIZ9YGLVbSOeyATecHui2cdadlqtrv2ETrAqaghigipT+xi6576PNc35YuQtRSkptHC4NF0O8Lr3YJZThIAhoN9cmQcwgwlnrobVcZPVULKg1IK2CWGMzanbUY4kX2L8RWMrGex2a1wH1wcEAqQQx0Y07QZCM6uW4OdeKVrrDCPTrQryfdOmE7xJEQJf+Ep9xwo1/OC6ShflYNzoJaepVboJYJEpoBBuH8c9Kldcw0TpNGJ+u67BowaQT05LES4O4HBtrgtAarn+auem6Nru8/HBJEx9Xap9AI6C69rthbCfcG6J5r59TVmHaq5rGIs122Ijye1L/iWuT07x0fAFR9IfDEixQFMTe8573lGAN+1eV/vSnP5GFWP/q8n7f2riFmFnn4qKYHENMo6QdfusEnDJ0aF7hHtmxEBffts3Pc2wtGm6pwyXnjcbwYeKJkIYNe0pB7Nz25Zg470G/rPMW4KF761AZuWyH7RIfOkZduRxr/7UGowZ2Y+8DczDzrg4/XZq33XklRpn1ZwKqddjib/s0Gm/2/81mJaafX/EHVQcXnphwZhA7vE243sIjZrEjuck0RxZA4kDQuWiZ5qkpbdIbautGzG9n5B5jOgnL/x6hsKgXxPj64rIBim8mA6sQ00bU2n5DPyubAMllyuCeo90oJ4qrcUs0V1b+cNBvnJJEH/2GLL5504qYkshkOOVRx1u5f6QRxOIikN9y0/fiNNG7bdrvZ3ZBbDuuf3EK6jcA1ROr0dbe5t8jJ7eGJ2WmvWcmbWDDcaVuTAXXaZ1Iod/4JrkBy78lW3HGLdJk65X0Y1Maz6rFkcb6RbX0M/W3z0awLOODJLYG5iCIWYQo9T4uWVKFP7odnuJ0r3Jcw0XXWZMbrP99fI2I3AB11tK5r/VWN0DGTRWnBPdrv94uIQrc7gGhpXHCPCykIGZz4U/sP6t1p3nui2PXGm6hPz+wBm6RLNbVr3/9a4wZM6af0+j95r/00kskiPV+N1ANikggFkPMwVKsoueNLnZ+a2Q25p0uGZ64kQoAACAASURBVP1dEAuxQ61YOL0B21QXxlOrMHXWXNw8cwKGD8yPICa6paSOl6I8aKR9uC9i31NRZUrg0KFDqKysxF2LDoHHDlMFsWyxxBLiJ0nWIw6CWJBeK2JIwfsdBTGW39ZKrA/jxqQUxBLiP5k2NTo7KrsLlyqImQZh7wpi4qbT3H77Zoitf6ni1WgsNiKBKf+s+CbF5W1//gQxMcaQ3CajEKWJpxO3BJLdT415mUQEoSqqsGUUNZUucRHEmsR4ZDyemRgLLe1LJKMAK4rNsijRfGkr6lXrREchxLM6Z58E6w+tcOlQTx0/l7HpSbySVW70EiHaiOvmq8ZCXtcubRwpVipn3NuCmDKnnPvS4jKZYCnoIohx9rJoyy0jZYHZZiGW7uWH+V6tHQ+zmtGMek+oll4KZO1308sUYb0wx/TMl4VY0rODY/xBY9zReAy42hGOc6lMnztzbZZoIfbud7871SmTaU5PFGNs0XVsK1+hPX3yf//3f0kQy3VQ0/V9ioBvIdYt6VlQ9C31796JIcZO+nhhG1bf8208uMsPqC9+Kmc3Y9Oc0XhUF0AzpYUYCWJ9agxTZRUCX//61/H4Y/+On0VnL0MVxNgl6a3ETC6Tahc4CGKlYCE2cRHEQPDJliL5cplMthCLkewNCzFtfJkULpNFshDLxkrvBuQiOuRPEDNYiBkEKf61GrfSXRCzl6eyjAszhnAEWQQxyeIoEFRyOglads8KN/YJ1nVhtY0BviNB3bXfRYFcb7Fpq6clTpXNZVV0kVxXg9bZLHh9sjuyGLDcaE3H4wgyaBqBJGZFlnAYRpIl6PDULpOAHKQ/jctkghupo5jmIojpmNatawZm+4cQiJZJ+RXE+AjXCWOGGJ7BJVpLprT97uoqqGWdT0FsAaoMa4vRqtrJrTMuiGnHgysHeor1RBlmIdbR0YFRo0Z5Qo0u8DwPnM+Q0e++mMU/+eLB8ty/fz+qqqq8kyvFgPs0VIlAuRLIMYaYbBnGlbOCWIiJPdB9BEf+sh9tP12Gxes6fHFs1I3YtKUWz+ZBEJNcJs9vwJZ7Z0B3VqT2bbj60Jj2bXe5jjRqV1EIcOuwR757CJ/4WFSkThDjVmJPP/00Tj31VIf6uQpi+sDqiW49po1bLOBwUkyy9DHEdoviD99wah9i8yuI1QqBoJ1PhdxqdnHMq8ukwCTaHLkLYrG65C2GmNmyig1etw2lIIglxQfSzAa9q2EeY4gllum3XXtaoWnTlcNmzGbpZQquH7cs1Af9D9NpDpTQuk45i0ERxPi8iruASWkchRBmIWZzO3XZbItCJzuMQrc+yuPaFsNNI35I4lRccIsEseQYhbGhGYtbZw56rmfhbpllE74j93PBQtK5L93rEVtfdLHBElyS466eJnf53F0m40uJODYMwqF3kUU8d+73XO6XeRbEJItz/Qm3ibEtHQ/biAQxy1wyxJj8/9l797g/ivLu//oCgkAQwjEhgAQ5VSCUVPs8AdpqaNGf1toCCshBDQcP/H6Klac8LYdWoFUsFbQv1D4KVk4eKDxaXyqkmnoAYiugiSJngkBIQgIhCQQSIPfvtbszO9fMXLMzu9/9Hu/P/U9y39/97s68Z+ba3Ws+85mEB7CxPiRLwmS7JT788MN5EmbKlCmicgkKL1nR1SaX5557Lk9Ovu51r6Nst0wkxMZ66KFyioDtISbnt0pDfaUcsxVijqF+dnAvPMSe/ve/ovMfPYI+9Bdz6cDdt6MtM4P7R79J/+u4T1Nmy1w8oB9Jt0kJsUe/SScd92m6P0+cnUxfuP5seuN2ug/IpvpXHDePrnsyO2ZLOuJ/fYUuOe4AZeJ/P33/yvNpiWOqb82qdTXbjb4JAs0JSOqw7GyPPl6cc+897XMfdQLRm47+W8q+F/9JT4jx5URpu0yah0jxZVMwITbHsQf8gMF4dqy8y+Qs9nKrl7AIKiI+plvwEHvnroEXlKwRsmtdPZNu/dw7KWaqX28ZTYOkka6rWP/IEizGKWk3r7wDSudskxXfVdTfEbXaOD5iBN7tLpN5H19Cp915Ns3KWVR5D/HkYHi5WtCI2ruWPfpDkz3WS7032RPfZCHooyPeM8354v47brJLTh7ZSQn3GOFF3Fr65Xt/hcoVTlBXlVPo59b1YwkxexlYnt7IPcC0dk1oHyFeckZG/XUVzdQJeW95ZtFfQ32t1wkxe6ma30bVfnBdJMR2ZXWO7p4rqOuc8ZOW0LfvV6HJlJz5o6eJO+nafcJJonoJ1ObtHt79trjmknl30tmiP1fbCTF7eTNP+iXdl1KTq2ySy1+Kz8YiEmLio6ZOiK1bt46yHQ6zRMxOO+1UJmSwvDG8vLGtZFiWkHz66afzxGS2Kdd2222HhFj8xQhHjAkBTyEm5LeoYxvtMw8xnUGz/+2FQqzSD2WbA+jDV36F5h2yLr/RXnyHM9P1yv109fEn0efzXSPZT37zn0nXvqGQr/OXoY2//Dy9/yNX0/2uZ5n6ujtbj4TYmIyIEa5GSB2WVenHC4uK/dEcu4LZ34/94A60ZMmSBJVYjYSYm9zQl63w6rJLJs1Up5j8OokEdtIkzxL9EslMt/NTnHoBXfDQxUVsaSUhpgoW8mipWlIqPKC3qhD7yCzLHylc/5D5t2y+nmT0LCbE2mXlGepbS2cjSQfXG+fwk+lkuo6uE/qFrwiJqC9CvjvsxTnYzt53AyoTa5CF6xpUPzvXeeOf/T79/N//2x66bqIstAsm/5aUECv/Fk8EZaeqTtYJfUhUbzt92uobKf5/RVm57YKbtEhOKmZFrtM3s+OlBJ72PAuMLXdc8mWIQVN9VbYsaW+WivoKtez7sv9ceiLKvSWLiSMrjob9JNs01ddecmlxLe+hZtdGZ7mk3X+7V4iFnpelBFpwrIc2HvHuf3K7F4nYsJdZXpZ+JcTc+MAUp9H2S02IWcrRotf6Y2knfzODwI7QI/wo2rjoWSImUyatXr2aHnnkEXrmmWfy5Ax++kMgS0LuuOOOtM8++9DUqVNzpV72N/yAwGQgYHuIyfkt4yFWfD4QD7GNT95O37rm2/TtO39O9z+6Lm+bLXc9gI78w3fSu+a9m96YP/RVvLA//XO6+lNX0Df+6356Ok9ybUcz/+IC+uJ5O4sJsfwC6+6nW66/lr79g9vp5+qa2+39Rjrij99Kp5zwTtr5Jx+lt+TGvM5MLBRik2HsDF0dQ+qwrKChhFj2WT2V2NBVGwUaGIGwMql5kXpxzualwTcHR8BbVtlCUYKKuRbOjVOAwOgRqFDfjl5lUOIRJ5CpwLSXWJYI07+PeLVGpvjaty1LgmnvMCyXHJnmQ0G7JNDQQ0zvMtk/hViX9cTXQWCsCVSpw2IVr6cSi50Nn08eAj1IXqWoiSYP4ElcU/2iXn9DgDC0HvTXSdxCqPoYEEjcyGAMaooqjAgBnQTTZvHcNH5EqjCyxdTJL50YQzJsZJsSBW9AoHuFWJ88xBrUDV8BgUlDIFOHfeITn/CWRKYCyJJif/u3qV5iqWfFceNNoL0Eg7u8MO4ZNd5kJ33t9It6i5vShJeGTXraADBJCYibYExSFqj2cBFAImxw7YFE2ODY48qDIzAyHmKDQ4Qrg8DwE/jRj37UdSGznSZ/93dhaNE1SJwABEAABEAABEAABEAABEAABEBg6Al0oRALb0nZi10mh54kCggCIAACIAACIAACIAACIAACIAACIAACIDASBIxCLJzfKnaZNJ8PZJfJkaCJQoIACIAACIAACIAACIAACIAACIAACIAACAw9gRYUYr6x/pqXt6Ttp0wZ+sqjgCAAAiAAAiAAAiAAAiAAAiAAAiAAAiAAApOPgK8QkzeONAqxCYJCbPL1E9QYBEAABEAABEAABEAABEAABEAABEAABMaGQDOF2AtPZ3tLEnU6xVpK/aN+h0JsbPoHKgICIAACIAACIAACIAACIAACIAACIAACY0egTIhV5LfcfBcUYmPXDVAhEAABEAABEAABEAABEAABEAABEAABEJg8BJopxF58ZkJShmlsUIhNng6EmoIACIAACIAACIAACIAACIAACIAACIDAqBGwPMR04QMrIcuPJ7Ilk/og4d81L70Kpvqj1hNQXhAAga4ILP7cG2jeNcUpTv7ynXT273Z1OnwZBEAABOoTeOrb9NG3XUy3Z988/AK69XPvpJ3qnwXfAAEQAAEQAAEQAIFJQaCZQgweYpOic6CSINA/Ak/Ttz/yFrr4jhF9ifvlFfSG05fQBd/7LB35s4/SWy6aSVffeTbNagDQJNaOyM/3zl0bnKStr/CX61Ovpjs/0qRGbRVmPM7z9L9n/SNPV4xu4rTsFyerfm7G73AmgxfTFW+YR9cx5nqcHXHhrfTZP6tKGZnvDn+CSbXDvtlYpbzOS5z6DVV8GY8hjVqAAAiAAAiAAAiMMAF4iI1w46HoIEDEEkkZDkERwF/AieQkS62X9Dz5k71aEsVfJlPbqL2EWK26pBYvclx+zR/MLdQYKlkw01WJMW5UkVxq9YW127ZCQixv+TbbpHf9k8cCnahq0sETz1P2jSPoiMNvp9vv4LEl8RxNilfxnWq2ukxH0MmnEl13ze2JCcmmCbFBMCjKSir25P32IVsl1mZfbrn5cDoQAAEQAAEQAAEQ6DuB7hRigeLCQ6zv7YgLTloCTkLMS3jFPicqXyJTl9d0m2QR22q0E2KUohBDQmwkR2m6kiitesOdEKup9GJ92laG9T8ZlBbHTHIrPZnfJCFWk2Na10k4CgqxBEg4BARAAARAAARAAARKApZCLJGL2mWSiCaIjJeY+R0eYokkcRgIdE3ATXg5qi2u8Mmv1cIyvCFPiHWNtOEJ2vIQa1XB0W1bQSHWsDeEvzbcCbG2qtv/hFhbJffP0yQh1rvSRM8c8RBrNb5EC4MDQAAEQAAEQAAEQGC4CRiFWDi/lW8o2TGfFwmxih8oxIa70VG6cSLgJ8T4skmepClqbRJi9lJKw6RSOcFVThZGnmhjL5D6GG+JoFBufWyuVJtJ1yrPH3sZaPxFu07CQWZwMl1+4RL6mOTz5CSYLqSLBD8o/wV6KTPcz6tZc8mkVc6cz5F0m/ZcC7VDpK0Kr7PCy4r/WO1fkRCr6lvl+byEbFo/a9Q39anFemf98zRa8rbCRyqpTwnnqfLHCva7hD6TXl9hbOVLl79Oc39wQuHB5/5kfe2EJcZo/dQL6IKHLmbH8uWV9ZI/fh/I+vbldMFDHwuXJfehq45bRHY5Ltj3YrpYbVjhJvXT2Dn1Op/ootx4Xtc9xDXzF1ta+o+ZfmOXn48ZvzyxSYjUulbVYS4tEOKl1CelhJgfX1j8tfpToK8I3e6IC6+gmRednT7exum2jLqAAAiAAAiAAAiMDIEuFGIdcjNl+vc1L205uF0mf30bda4luuPSI2kOraIbLltIJ00/kCZO2o81ivP3lXfTsZctpdmnvIPOO3hwbbfw+u/Q4ctm0LJzZtO0wRUDVx4pAnaC6ORTr6PrrtFm3eoF6vCT6WS6jq7LX5bthNhFdKExlE5VE1Udx3yFCkN4aSlk2t9MEom9ULIESyhxl5oQMy+G7kveApr7vZl0ld6pjSWv3O/MEA3SA0mFRLWV98L6pPFss1/ILyI635jui8qPirbKOEXbXywzaz/Nhh1XJo2ktkpov6yXJpVNGKem7V0/q4LVzK/rnUCr+5S3/C6l3IH2TekzSfUNlMF8l8zGFGWiR0GyEpO67lI/TU2IseN4cjfrbz+ZS3d+ZEa4LCzZpfuKPxbtBFVxnJwMT2LHE2xugoeNdTexVYwPPyHGE9z8O2U9NJPgklJeCKmu3LeuOmlHeVt3kRAT40tWpgU0t9wYJD4RkdXIbUcqJwLqxfCRugWjsCAAAiAAAiAAAiNNwPcQiyvFBqQQU0kschNG6u8riS5RCS2dWLrjsFV0+C92zhNMS7Jk0+KpKlGWtdmD9Pfn3kd0yhyaectCuumwOXTTUTv3qTHlRB0SYn3CP1aXcV5Uvkw0LzO8z17I/nBBbn5/xIVX09wfzFOKjSq1QqKPVzDJIiRKMtbuSyGZBI9R3AjXFhIAcsLDbtCkhFg0ORVJ2qkXXvlabSbEmKrJTXK4/VhKmKQmOfNzVbdBqWoLvOSHX4ZZwjElsSSOz5S+mZDMkcpe/k2NDfp2qabiijA5gcoL202fcSvtn0tMEFtfq0haJCbrZjnKrHyTCKE9arFw+m35Xe5Z6PULSZXF/A4rl35L7RDuG/ElhM535y2ht6hNRSylp9uP8t1hu+i3Xl+t6t/yZ3GFWI34EkvuSZ83jOFjdYtGZUAABEAABEAABIaaQBcKMZ058//tjUJMTojlSSQr0WWSXeeTkyRzjlv+w/k0ff4GIuKJsn60FxJi/aA8Oa7hvASXage+89uFRJe8RU6IhZa0VRnsh5IsoWSH8/fTHn0LzcuXPwV2pSuv7b5MsmWCFeWrnRDTHcVZxugl34RESW8TYrwHx3cHtY6+MFvqtZOVjBQVdbH2FxIpoQSCzSuwPLFOQixWNm+AC8vevH7iK5vcBA2Vqj+beb1kbDi5Fuyfkfp6y24rN9BwdpmMJsSqVGMu6ITEo7UkMrDMzhpvbruQsEyRJ8S0ClaVLdpXUhJiup7uWJOXU7o7+oaShPHkYTyBXoxdOUlYlLpJQiweX8QlseSwd69vtWuzGD457t2oJQiAAAiAAAiAwDAQ8D3EwnmuwkOfaGgUYkVCi+j6c46m9+wyDDhTy4CEWCopHBcj4KpCTqEl3FvK85syL3u+CXyKmsFWfAX9pgLFzo5PT4g5ipAvz6UFp2e+P87GAc61khJialme5KFVvug6yRvjF2Ze8PuXEHNfQvlLuipPTYVYUvs3SohlZb2a6HTBrysxIZZUNqmPBX3TTJvZCQqz1Ez35ZAnlblchcqyYZ9Jq28gMVMmKLpRiA0gIRYKbXlCJT0hVptdVZLUKVOhEAxxt5OOoeSROaWTpCw/iCfECiWazKSdhFhFglHzqlCIVSX9rERyYgyP3fXwOQiAAAiAAAiAAAi0RWBkFWKk1F16maQGUiTJtqE7Lt2NFpx7H51PW+UJs7mL9d+PJMpVZQLCWcZrrFCemWPMdYqlluezY4uj2N8PXUGda1fbF9hFL/U0Szz5Adn55y5yPMSUt9nNSsE2s1S0sW965XDqxfzR8vPrOlnfU2W3vlpwG61EY1vDYpTO478Ec1+r4iWfewv5yhWz7Ke9hFiVMb+sMApcW1R+hF4si3ZLTYjpVpYSIJ5n0alX09U0r1C2MQVErxNiJ194AS25qEgCFl5BZ1NuSS55l9VJiMW8wfRLcKOEWIWBfUpCLLVsVcNUSIyVfZIvbStf0KXNJmJm6FIB7GXDSX1md7NEM20shpRwfKOFUVOIuSwTFU/J7FJUbSGu3GD+ZLrgwiV0sd6MosJfMBunaT/xhFivFGKh+BLzI7Q2l4gtpWwQw9O44SgQAAEQAAEQAAEQ6J7AaCrE3rqepl+7uvQM4xhCyyBNoiwz27d/XKWZ5+Wlkkp0dOEzJp4rN/NfXySRVtxGnUW7MSN/N4mWohDzE2/Zdc+i2cbrzCmX2B3KpJpZPkre97JrraC5+UYExY+8FLX7DocztE1AUIWULyD6hZ4f4yfETPIqMSEWTGqkfT9sfK6WdToKDk95UbFDY5OEmJQYK1/4IjsN9jYhVrSVMYI3yjiRodQuictY8+WVrXqIMaVipVeU4FAlljmtb3mjS1zey8eD+kbdMtZMxvEEgtdnWFKn3lj0EylmWWUvE2KS4bsPpPkSwuxc9RNi1exSEmK6Du6x7o63PEHGkqaxxFCwzyTWlSvVqlRu7LO4h5gcX8S2E+sX2FzBqWt1DG84ttu+leJ8IAACIAACIAACk5JAQ4XYqol88WT2k/0zoRZTqt976iG2UrVTQBkVSnyFE2JF4ululewinthiyzCt7wu7UsYM8fPvK4P/aYHdL8059qIF2e6Y3gYCfh/Nv0PuLprsOHEHzdDum+73VtGxUIkNeWBI2f1LSIjtKryE8eRPlYdYlfF2xHB/yTxnCZKwS6HrzcNN+bPGsNQJQuskKcTypMsSOk3aRc2qu6saCScaxCV3gUSLZcYdfHkUlrFp3yi2M5y+Ln/pNMmBUCIgsf1jaq2qXSaFF2jeNmEVYWLZvLbPvncVzcx3Ny0+DCVlXFWgW5ag0brXb6TwUN1n/P6ZVt8s2XXV3sobLrtshK81Tlr1ECOiwPnyMuW7TM4KKzVD31XtVdQxZqrv7KSb8RCW9plYUu0hVs01rX12Cvqmqba6eibJmxRIZUv9m+l/aTt18jERji9H/uyjpJeT+zt8mhgc90dT5XMmFuwYjoTYkD9koHggAAIgAAIgMNYEioRY5isfzm+5+a7BeoitJDpml63o5pUb6BidxGJNVDch5iaygokzK1HmJpScpFpeHmkZojbvr1KITaVLaDWdH0qGMcVXWe1yOabQV8WEmFKALbN37HSXiWZnc5ekjvVoGMnKNU2IOS+1Wd1PvYAueOjiwny/MiEmfDdkkO8wLV+E3GU0h59MJ9N1dJ14bcEvq6Kt0hNieikiO5mgPrPUDZI6zXnZO+LCC2jmRRfTdfwlPft/RSKAVye2XEkvneRLY7Pv8+VP1d5uwrLZUPtHkhfF5gj6x19i6CWeTj2Z6Jrroj5wFqvkvplmfp6X1up/gaWRIaP22G6fViLOXmKbXTq23DUvnzAWfVP97EC/7KIa54Ql5c6ZPBnr97U6SiqeXJHHUJUyKOS5VbU8sCm7nSqS+HI5OFeZSTAuhHzsgjE17A1nJ85jbeMqH+3lnTr2psYX+twb1OYnqp9dOJMuviiPasWkBF+uKsRjO8lcFcOREBvJRw8UGgRAAARAAATGhEBzhVinw5RhmWDM/L7m5S1p+ylTWkZk7zK5JPf48n2uaiXEBDVYdULMLNO0jnPOUy7bZCo2+7wVCbHSt8yvm05Y8URgTJmml0fOPuUddN7Bpkms7zleZfmyyUAireVGxelAIE4gqDqLf3WojkhMiA1VmdsuTONlZW0XBOcDgWEhEEt0DUs5uyjHuMTwLhDgqyAAAiAAAiAAAsNJoFSIVeS3KNtekn0+WIVYqZzS5vRadVUATk+ISaqu8Pe9pZSuWX2ptko5b8xDTC2ZXMnqVkPpZXW1hO/lyUVHLYaE2HAO2MlYquDytRGDkaRcG7E6VRY3eVnqOFUadQGBugTGPyE2LjG8bsvieBAAARAQCTjvZt67a8C+ZxhpRoUZXRdafq/u+rQ4AQgwAs0VYoV5mJUp07/31EOMLyXUyia2ZDA1IRYcwCkeYgpg4d81lS5ZvJqoVGC1kRCbTdN03bTKLCGxNU3q2gnfQ0IMMWFoCXBVVWwZ51BWwjdwj3mgDWU1mhQqtOQwsilCk0vhOyAwugTGPCE28jF8dHsWSg4CI0cgfwdbHSz2WNm45HUluuOcbeiyyxzPZutd1N9kTQSk2KUwqtporm6fGbqEmGQtFPAdr1tXHD++BGwPMTm/ZTzEis+VQowZ6ed8zO/9WDJZJn9UANDLCJMSYpHMe2yXybI7lIGbq9TspZ1ZOaWdL6VdHL3rWnVbnZv/n88Gden51aWHGGWG//Op2CEz20hA2plyfMcAagYCIAACIAACIAACIAACIDCEBKR3piEsZs0i6ZVOROQmbJAQYyxrKsSyd9j529FNJ+2nzpGYUKzZejh8vAgYhVg4v1XU2HzemXhB7zKp/2j/29eEGCmD+MWUm+xfSXfT9Pnb0B2XHkm5F5b6MYmyA2lJtoOj3q2St6eUbFKfyxn30CCzDfXlcrFAqMzr5y7yly5avmGzHqNjL1tKN7MySd+xumiCQixL2lmG+lmC7b1EZ122lFzvsfHq/qgNCIAACIAACIAACIAACIDAUBKooXwayvI3KVSPl0yOtUJM4N1mfZs0J74z/AQ8hZheCVnxr+Mh5mfS1ry8VQ9M9YcfJkoIAiAAAiAAAiAAAiAAAiAAAiDQLQFJeGCLDoor8I3IjKKoEElsUIWwPaezP1piACVOKDcgKwUFc2jmLUZIUQgkfFFD8b3AtYWVPGb1UFE8vmGa7Vst+05zsrweRsBhlzE/ftaBtGzaEsZEnaW2IMRcvVzdpIQUhWgjtOmdbgunvkJbUMlMUIi5S2sjSyIL1mwlVLfdEt8fOwK+h1hcKWYrxAQ3/t54iI0de1QIBEAABEAABEAABEAABEAABEDAISAre7IEyQqay1YC2UsqTcLMJJl8O5uoPY5gH2OSWCbhY5dRuraf1POWgLqreSyFWDwhlmOzzuHXN0/WXbaOTjtnNhVWOe5qKuE7CUo1yb7HrV+svv6S2Kws99HMc7LVXk5CzCuTVFfekRT/KnshjLxJT2CEPMQmfVsBAAiAAAiAAAiAAAiAAAiAAAiMNwGV4KGj59BNR+1cXdf8WG1MH/Cc4omUFZmh/XrjnazObiW3JMsZ6W+C39fdTpmt5FuKlU3XCbGCgdnwzcYnJhrF5Fc8GSea6vNzUdY2vgWP+d5etOCyhXTTYaF25u1Z+Gm7fO1kIK+rVsn5irXxHjyoXV0CI+QhVrdqOB4EQAAEQAAEQAAEQAAEQAAEQGB0CMRUP/5yx6xuxXLBQEKMJaJOWyEppIispYpSIieaJJOvzRNQM0V1lt6ATam2WkqI8Y3YeNtLCbHQbpGxXSTFzxNYe97eNIOWnTObyk3zygIzpspL2/e3FriXCj8kw0Zn3A+upF14iMmG+pn7PjzEBteguDIIgAAIgAAIgAAIgAAIgAAIjCKBSs+nMtHBPMGsRFVoV0LX38vfgK1IiK0uEmu7Ccqm1hJixkvLbh9Vp64TYlUJQyf5pgrg+qlZ5apYbpiWEKuub5EktI8xy13TE2JWAjBhuecojg2UuTcEfIVYOM9Fymh/QLtMn1YFUQAAIABJREFU9gYAzgoCIAACIAACIAACIAACIAACIDBgApGlkrEEzKgqxCzqLSTE8vOtXEXLd9lZeYZlCaci4Sap1GJKsFCviLVHUI3nnXAVLV+5M03Ll7OuZsb86QkxayklEmIDHsijdfmGCrFVWdqMdIbMVLlDUIiNVgdAaUEABEAABEAABEAABEAABEBg0ARiiZlYAiaYEOuVh1iCOs1aopiSqGkrIcYbk51z7mJ/yai8gUG8N0Tbg2S/tsozB5nW9RCLlx9HgEBGwCTEwvktN98FhRj6DgiAAAiAAAiAAAiAAAiAAAiAQDsEEpJF3nJKbzdIf1fHfIdFx4w9dZdJy6+qhSWTc0gvZ2RLPnN6ZhfIad0mxLLlnl8lupJ5cln15UtDD9ZNF/Bty+o8fzu66aT9xDaOJsQOjtV3O7rK2TVU2rmzVH+l7jIp1rGdboqzjB+BLhViMpCeeIipjs2vWJgndtso8R00ur0Cvg8CIAACIAACIAACIAACIAACICATqPSxIiLtK2Udl/lbvZforHInQ5X82mUrunml8aUynlTm2u71rPfKaPJLnaeuQkx9rUj62L5Z5fW7TYgdrHdXZJwdHzDr+rMOpAmV8PLboNqUPiUhlpWiqr7+NXmyUPCEc3MCrPxljZEQQ5ipQcBWiKV9sTOxftUEdYrlkfmyyYkJ4r+veXlL2n7KlLSz1ToqvutIrdPlByMhVp8ZvgECIAACIAACIAACIAACIAACw0QgZKo/TGXsQVmkBF4PLoNTgsA4EsgTYptvsPJZbn7L/V0tmQzj6IlCjCevgluzNmkiJMSaUMN3QAAEQAAEQAAEQAAEQAAEQGB4CEzOhFhTD7DhaTeUBAQGR6CZQuyFzFTfV4bpzFl/FWLuNrpKfupuEcvWmGvcl5wyh2bespBOWmk3QC5ZzU0As10u2I+37awrSd2KjtllA908XUlPWbZ+7qLv0OGLldx3t/uqz11+zy5fIaW1r8nlvamy1cF1N1wZBEAABEAABEAABEAABEAABHpBYDIlxPg7YfXSxl6QxjlBYFwIWB5izsrHkFJsyBRiyjyRrS3X5onn6zXF0ha+v76Njl1xIN10FNENly2kk3QSS7dstvZ40W7lmmrvnHqpJVer6aSbc92bichalx47t2cQyddem4DnzgYgITYuwxL1AAEQAAEQAAEQAAEQAAEQAAEQAAEQ6CWBZgqx3ENMF0srxczvg1KI3XTUziUrfzcNojsuPZKy3T3sn/Qlk3kC6hc707Js1w5xJxTnXDXWc1vnTjVydMqAhFgvhwrODQIgAAIgAAIgAAIgAAIgAAIgAAIgMC4EjIdYOL9VKMXM50OpECu3Y1XltNRTlTtNVCXEjPrMNHix8wVd/x06fNmMIjlWflgnIRY+95zUhJhzHBJi4zIsUQ8QAAEQAAEQAAEQAAEQAAEQAAEQAIFeEuhOIaY2mdSbTep/+2uqL68Vt5cTViSfArtMltvDsq1c+Tm7SYjFzo2EWC+7PM4NAiAAAiAAAiAAAiAAAiAAAiAAAiAw2QlYCrFAfsvNd42eQky18vKVq2jaLsozLDPSz5NdUwUPsXiSrXlCLH5uJMQm+7BE/UEABEAABEAABEAABEAABEAABEAABHpJYJIoxHyEZnnhXrTAM9WPJ61mZn5i87dxfMlSlkzGz42EWC+7PM4NAiAAAiAAAiAAAiAAAiAAAiAAAiAw2QlMCoVYlrw6i2aTMd23k1J5cmxx4Q1WmO6rxBbbQbJc5kj6OD+xVZxHK8/2IxJN9RPO3dBDjFyjf2G3ysne4VF/EAABEAABEAABEAABEAABEAABEAABEOhSIZa57We7TFLhup+773eoJx5iyhifN9klp7yDzjs4XXF1M/vyMUfPYQkylaTKllESET/v+eo72fFX0t22KowlnLLDjjn6QDr2F/fRSdOzpZihhFh2pO1p5p27aUKMiEzijoh2mUHL3kt01mVLaXbOCh0eBEAABEAABEAABEAABEAABEAABEAABEDAVojJ+S033zVAD7Fhb7AisXbTYTzZNuxlRvlAAARAAARAAARAAARAAARAAARAAARAYHIRaKgQWzkhKcN6v8vkMDVOpvJaQXPLZZZExZJFcnzFhqnMKAsIgAAIgAAIgAAIgAAIgAAIgAAIgAAIgEChEHtRXPnoKsP074VCTC+T1AzZ7z1ZMjl0bWUveyyKx33Ihq7AKBAIgAAIgAAIgAAIgAAIgAAIgAAIgAAIgAARlQqxivxWDop93plYrxVieo2l/e/kSIih/4AACIAACIAACIAACIAACIAACIAACIAACIwiAVshJue3tFe+/hceYqPY0igzCIAACIAACIAACIAACIAACIAACIAACIBATqBLDzEoxNCPQAAEQAAEQAAEQAAEQAAEQAAEQAAEQAAERotAc4XYhEqG6fqy37FkcrQ6AUoLAiAAAiAAAiAAAiAAAiAAAiAAAiAAApOJgPEQC+e3ch4s3zXcHmLWTo+r6IbLFtJJ0w+kiZP2Y+3q/H3l3XTsZUtp9invoPMOHlzzL7z+O3T4shm07JzZNG1wxcCVQQAEQAAEQAAEQAAEQAAEQAAEQAAEQGCsCTRXiGmb/TJTpmz3JyZozSuvpu2nTGkZnEpikZswUn9fSXSJSmjpxNIdh62iw3+xc55gWpIlmxbzXSCLXSLplDk085aFdNNhc+imo3Zuucyh08mJOiTE+oQflwEBEAABEAABEAABEAABEAABEAABEJjUBIyHmMlnUadjtpUU8l0DUojJCbE8iWQlurL2LJJd55OTJHOOW/7D+TR9/gYi4omyfvQHJMT6QRnXAAEQAAEQAAEQAAEQAAEQAAEQAAEQAAGJQHOFmJAp05m0NS/3RyFWJLSIrj/naHrPLqPUwEiIjVJroawgAAIgAAIgAAIgAAIgAAIgAAIgAALjRcD3EIsrxYZCIUZK3aWXSepmKZJk29Adl+5GC3KV2FZ5wmzuYv33I4lyVZnQkLOM11ihPDPHmOso9Rk7tjiK/f3QFdS5drV9gV30Uk+zxJMfkJ1/7iLHQ0x5m92sFGwzS0Ub+6ZXDqdezB8tP7+uk/U9o6gz3y64jVaicbwGJ2oDAiAAAiAAAiAAAiAAAiAAAiAAAiDQGwLdK8S0Uoz923MPsbeup+nXri49wzia0DJIkyg7kuY4LF2lmeflpZJKdHThMyaeKzfzX18kkVbcRp1FuzEjfzeJlqIQ8xNv2XXPotnG68wpl9hFyqSaWT5K3veya62guZcaNvJS1N50QpwVBEAABEAABEAABEAABEAABEAABEAABPpJwFOICfmtfCUk+/tgFWIrFZ6AMiqU+AonxIrE090q2UU8scWWYVrfF3aljBni599XBv/TKJYQ24sWZLtjehsI+F0jvy65u2iy48QdNEO7b7rfW0XHQiXWz/GIa4EACIAACIAACIAACIAACIAACIAACPSBQEOF2MqJYpNJnSnTJvzF7z1ViK0kOmaXrejmlRvoGJ3EYqDqJsTcRFYwcWYlytyEkpNUy8sjLUPU5v1VCbGpdAmtpvNDyTCm+CqrXS7HFHqMmBAjkhJ47jLR7GzuktQ+9ElcAgRAAARAAARAAARAAARAAARAAARAAAR6SqBQiL1IVfktKjedLPJdg1WIqUTRktzjy/e5qpUQE9Rg1Qkxs0zTOs45T7lsk6nY7PNWJMRK3zK/bjphxROBMWWaXh45+5R30HkHm75kfc/xKsuXlAYSaT3tjTg5CIAACIAACIAACIAACIAACIAACIAACPSBQJcKMa0Ms//tqUKsVE5pc3qtuipopSfEJFVX+PveUkrXrH6ZNs1POW/iksmVrG41lF5Wv0n4Xp5cLMuvvo2EWB+GHy4BAiAAAiAAAiAAAiAAAiAAAiAAAiAwCAK2QkzObxmFWPH5UCjEpmW0tLKJLRlMTYgFlVUpHmKqpQr/rql0yeLVRKUCq42E2GyapuumVWYJia2cifuT8D0kxAYx9HBNEAABEAABEAABEAABEAABEAABEACBQRFophBbvzJzEKMyU6ZLr9ZW9kchpi6aJ7BWl35iSQmxQNJLVyO2y2TZWOraRFylptRfzANM2vlS2sXRu65Vt9W5+f/5bBlm6fnVpYcYZYb/86nYITPbSEDamXJQPRTXBQEQAAEQAAEQAAEQAAEQAAEQAAEQAIGWCZQJsYr8VnlJle9yFGK2oX6WJFvz8qtp+ylTWi6qn2iyEliLKU+KXUl30/T529Adlx5JuReW+jGJsgNpSbaDo96tkpdSSjapz2VzeWWc7+14aRvqy+XSSz6LC2Tnn7vIX7po+YbNeoyOvWwp3czKJH3HAp+gEMuUZZahfpZgey/RWZctJdd7rOVGxelAAARAAARAAARAAARAAARAAARAAARAoO8EfIWYn99yDfc7Ey+oXSZ1cbXrvvq9NwqxvrPBBUEABEAABEAABEAABEAABEAABEAABEAABMaQgOUhFshvuSsjlUIsnDlb8/JWPVCIjSF9VAkEQAAEQAAEQAAEQAAEQAAEQAAEQAAEQKDvBIxCLK4M00qxIiGW/TjKMP07FGJ9b0dcEARAAARAAARAAARAAARAAARAAARAAARAIJFAFx5i4S0pe+MhllgjHAYCIAACIAACIAACIAACIAACIAACIAACIAACFQR8hVg4z1UoxIiMQixwYijE0OdAAARAAARAAARAAARAAARAAARAAARAAASGlYClEEssZGdi/VMT1OmQzpDRxATx36EQSySJw0AABEAABEAABEAABEAABEAABEAABEAABPpOoEiIvWDls9z8lvs7PMT63ky4IAiAAAiAAAiAAAiAAAiAAAiAAAiAAAiAQFsEuvQQs5VhOnM2rgqx5T+cT9Pnb0N3XHokzWmrBaTzrLybjr1sKc0+5R103sG9vBDODQIgAAIgAAIgAAIgAAIgAAIgAAIgAAKTj4DtISbnt9yVkQPyEFtFN1y2kE5aKTXSVnT9OUfTe3bpbQMiIdZbvjg7CIAACIAACIAACIAACIAACIAACIAACPSDQJceYjqDZv/bG4WYSojRDFp2zmya1g86zjWQEBsAdFwSBEAABEAABEAABEAABEAABEAABEAABFomYHuIyfkt4yFWfD5YhRgSYi13AZwOBEAABEAABEAABEAABEAABEAABEAABCYXgbFSiBUKrg12C846kCZO2s/628Lrv0OHL2Z/4sco/66b9ce7GEWaUYjtRgvOvY/OV8ccc/Qcuumonc0JK86hD3LLcAn3CxM8xPTx+bVmPSZ6jOXHLBucgm5yDR3UFgRAAARAAARAAARAAARAAARAAARAYFQJjJVCLEtYnUWzTXJKJZaoTFhJyy6zv91HM885kub8+jbqXLuaTHJKHT+9SKqZhNtUY6zvfieYzDLf8RJXbjmdcxTXJeOTFjDdR0JsVIchyg0CIAACIAACIAACIAACIAACIAACINBPAs0VYtQhyuz2Ox3K11Sy33vqISaa6rMElUMvTxKRUonlyav1AQN+O/lVnoZ9Z+5iaZdJ/r2phfG/SqCZojxIf3/ufXR3lpjb7T6xDJY/GU94kZukIyIkxPo5RnAtEAABEAABEAABEAABEAABEAABEACBMSNQKsQq8ltuvkt5iOkkmCZifl/zyqtp+ylTWkaVaKrvLlfMSqGWPS6pWlIYSDLx5NNpK6SEGJFRZm1HV+nEF19CSSZptmzaEpo+fxujMNOUeLKO7i6WRM6aSucv5oo1dTASYi33LZwOBEAABEAABEAABEAABEAABEAABEBgMhEwCrFwfqvgYT7vTKx/aqJUhmmFGPu3pwqxClN9y2dLJaT4MsKUhFjpHeb0gmwZZSgh5nqL5UowKSFGM2jRYavo0GBCTCW/disSYmVZXB80JMQm0xhFXUEABEAABEAABEAABEAABEAABEAABFom0IWHGFsmqeVl6t81r2zdf4VYQpIoJSE2m5vbO7CtZY3ss54pxLKyqCWTlnF/Ql2ntdxRcDoQAAEQAAEQAAEQAAEQAAEQAAEQAAEQGBcCvkIsnOfSNmGFQmxQHmIhhVhCkohcc3qrFZnPl6XuMgfJCbEee4gdrJZkLt4KpvrjMupQDxAAARAAARAAARAAARAAARAAARAAgYESaOghliXEsh9lrF9Wofh9IAoxKhJa57PlhXoJpfYQm6aPUZ5ihYqqapfJomILr59PS44+mgpT/Q3E1VpekqwHu0wWZVxIJ63Umwf4GwD4dR1ov8LFQQAEQAAEQAAEQAAEQAAEQAAEQAAEQGBoCZiEWDi/ZQpf5LtshZizXDJLkg3MVN8x1M98v+Yu+g4dvmwGLTtnNpkEWJZcMtWSliNaXmIqyaaTX5fMWk3nL9bfF3a4dI39rQScTrJ9hw4vz0GUlfW8g9U5JbVbeU59PZUAVF+R6zq0/Q4FAwEQAAEQAAEQAAEQAAEQAAEQAAEQAIGBEfAUYkJ+yxjqF8sp2S6Tuty2Uqw3CrGBMcKFQQAEQAAEQAAEQAAEQAAEQAAEQAAEQAAExoiA7SEm57fclZED8hAbI+qoCgiAAAiAAAiAAAiAAAiAAAiAAAiAAAiAwMAIjJCH2MAY4cIgAAIgAAIgAAIgAAIgAAIgAAIgAAIgAAJjRGCEPMTGiDqqAgIgAAIgAAIgAAIgAAIgAAIgAAIgAAIgMDACDT3E9C6TcrnhITaw9sSFQQAEQAAEQAAEQAAEQAAEQAAEQAAEQAAEIgRshVgaLuUhpg+2DfV7t8tkWuFwFAiAAAiAAAiAAAiAAAiAAAiAAAiAAAiAAAhUEfATYn5+q9hl0uS/nISYf3ooxNDpQAAEQAAEQAAEQAAEQAAEQAAEQAAEQAAEhpVAFwqxcOYMCbFhbW6UCwRAAARAAARAAARAAARAAARAAARAAARAwPcQ00zC+S4oxNBvQAAEQAAEQAAEQAAEQAAEQAAEQAAEQAAERpZAM4XY809NUJYw0z/Zkkr2OxRiI9sfUHAQAAEQAAEQAAEQAAEQAAEQAAEQAAEQGHsCeUJssxesfFZuGVaR74JCbOy7BSoIAiAAAiAAAiAAAiAAAiAAAiAAAiAAAuNLoJlCbP1Thc1+IHMGhdj4dhjUDARAAARAAARAAARAAARAAARAAARAAARGnYCVEIsow3T+CwqxUW91lB8EQAAEQAAEQAAEQAAEQAAEQAAEQAAEJjGBZgqx51dMUIctqpyYIP47FGKTuEeh6iAAAiAAAiAAAiAAAiAAAiAAAiAAAiAw5AQKD7H1Vj6LnPyW+zsUYkPeqCgeCIAACIAACIAACIAACIAACIAACIAACIBAmEB3CjGdOXP+hUIMXQ4EQAAEQAAEQAAEQAAEQAAEQAAEQAAEQGBYCVgKsUB+q1SIqc+jCrF1m7ambbfehjbbbLNhrTfKBQIgAAIgAAIgAAIgAAIgAAIgAAIgAAIgMAkJbNq0iZ5/YT1tt9kLtWrfmSg9xJQNf7nGsvh9/aat6FVbbUOv2mKLWifGwSAAAiAAAiAAAiAAAiAAAiAAAiAAAiAAAiDQSwIvvfwyvbRxPW1DLyoPMTm/ZTzEis+VQiy8J+XGic3p5c6raZutt+ll+XFuEAABEAABEAABEAABEAABEAABEAABEAABEKhFYP0L62mLiRdpy84rRBTObxUnNZ8bhVjFGst1E9vQ1q/emrbYfPNahcLBIAACIAACIAACIAACIAACIAACIAACIAACINALAi+/8gq98OILxXLJRO8wfVxUIZYVOFOJbaStaMo22/ai/DgnCIAACIAACIAACIAACIAACIAACIAACIAACNQi8Nz652lL2qDUYdlXW1aIUadDL2zakiY2exWWTtZqGhwMAiAAAiAAAiAAAiAAAiAAAiAAAiAAAiDQNoFsqWRn4iXamjYU3mHdKcR0Jk3+94WJLekV2oJevdWrsXyy7ZbE+UAABEAABEAABEAABEAABEAABEAABEAABCoJZMskX9zwIm1OL9PWnQ25Qb5RhlXntfhxSR5iPNO2cdPmmRiNNt9sM3rVq4p/N9tsMzQXCIAACIAACIAACIAACIAACIAACIAACIAACLROYNOmTfTKpk300ksb83+36mykLenlRsow5iG2YqJYYqkzajqxVv37RtqCXqYt6JWJzWhT9n38gAAIgAAIgAAIgAAIgAAIgAAIgAAIgAAIgEDLBDbrEG3e2URbTLxMW26md5NMy1+F8l21FWJ112Ti+ImuMpbgB35N1kKj36DfoN/U9xDAuMG4wbjBuEEcQBxAHEAcQBxAHEAcmDxxgO0y2V1mLU/+NVCa1VWm4fh6Sj7wAq9iYGJ8Ij7VVwIjfiB+IH4gfuL+gfsn7p+4f+J5AM8DeB7A88C4Pg9AIVZzFwLMGGDGADMGk2fGAOMd4x3jHeMdcQBxAHEAcQBxAHEAcQBxAHFgPONAZ2J9Mw8xzBRgpgAzBZgpGNeZAsQ3xDfEN8Q3xDcoo6CMgjIKzwN4HsDzAJ4H8Dww3s8DUIhBIQaPs2xDCfQD9AP0A4wDxAHEAcQBxAHEAcQBxAHEAcQBxAHEgUkTB5hCTGf+8G8xIwgO4IB+gHGAOIA4gDiAOIA4gDiAOIA4gDiAOIA4gDiAODCOcUApxJgMLs+I4/dSJg8e6A8YD2bDDIwHjAeMB4wHvYEO4gHiAeIB4gHiAVPS4P0J709qmTHuj7g/4v44MvdHWyFW7EWnCq9/we9lJhR80D8wPhAftIIU8QDxAPEA8QDxoHjpQTxEPEQ8RDxEPEQ8xP0A98MRfB5wPMTSZzaevfdbtO7RH9MLT/2aXn5+JU1sepk6nY6aGOjQxMRE/nvmzZT/Xf/LE+fs7+Yu4hyfb2aQndecT+/yUf6d9HX1Uld2ffW98vr6fGV5AufVmyjk5bXrow02OxXX5eUtvq8mkHK1rakP51Scly/ZZtw0z4xwzjVwnMcp9br8vLy9Jqzycpmkzd9ut7LCDj/TDop7qD5ZPUROdn9wz5dz10/nKjNv97+E+vD+WvbfgmPRPn676OvqiVI+QyZzUudjX5DPyydYpPEkjxfDX/rceWYTx6nmVNSXe6zx8WiPKx0BS/CB8V8VH3R57f6dVp/YdQPxwepnzrgKxR0rngnxIRLvTD+tjndifHDDtBtHrfZ0+muwPixOBOKdfsoz3cGJE1Y/SY07dv9Ojg9O/Dacqq9bHmfFncB4VnFWK6ar4p05LwvgfHap0otENWj0eC7Td9b1i+fv1fHOeV2PjVJiHjlOf6+b48uHrqpdj8aEL1+nYikPsvpV1L8bvmU3a4Ovvo+o8nr1cb08+9x/g+UZMF+r/VJ29xqm/s7KW8lXL0OrOr4P8aTV/t6r/svHEePWa77eOrletQdPrifEnfyxbwjvh3XjSd/ieypf1c8slYziPAzPG/3s743vtwnxmjVHtZd1P+JJH+N1N/29sxnRttOJdjmUaO+3EO3/7laUiLU9xJ6979v01H9fSS+tW6azA9bbNU8Ml9kdT2Jll533Bzu1zl9u7KOsrW/ZR+X1/f+o8hadir/reB8457MmPPKsiDsFYr6gkya2CZmz5tz6lb3EO1V0k2PidXkOQCXbqhrEK70psN8MKnkYvK7EyQdrnZe/TKed1+lRXgfzk1QCxrI5+EutXTD3WwWpIhmkGkw6seoPZXJUOk0xEIrzsSSqfF5zXX3PCdanTK4648nusNZi9zJpLZ5U7ybl9V7WwfV/69TH8PPjA8vuMCBcZSx2TJX0DDePPK6ssGBnL/1+KjW7c0F5PKXEB87Rjh/2o52d5CuzsuorPidhvMTiHStu8/o43wz+2k68Mzlv4UJSHC27WSiA6PuCmqywJC9+/Datp7PkoQHF/84fJvlLa+i7wvG6uuJXeM+xhr1ztHOc/jTw53J3Lfea3vHBExTfbHx85LxeuZjtQ2WzNGyPvCJt8xUatjGvaINWtEcFMClZ0Au+/OUj5fyttUev+m/d9kjt7w37L/iygJ7a3xvG65T+G22PMY3XPJ7wpG+QWT/6O7t45f1wxOJ1Cl+e5Ep5nNE39Gj/deJf9PjU/j5i8XpY+Tq5ZH07FR7Y7F7Rt+eThPvhlBlEb/grogOPt4vNXw+kejqf1/IQW/bTT9LTi24w72SScqRCORFWijHlRqnwEZRlWslhpuzNzCh/ZyknGtOVYo7kSvpVVoqxrEWVckgnVyylHFOmeJnhBKWYfT1ZCeIpJxKUb0YJUq0UcwQhsnKqVLYFlFXsc3cCylN2WcoVphQTlGRW3y/fwX1FC+djJ1ld5Y6jgIsq33zjzUpFXUA5KCsr2ct7hVKmuj725jFZpIsr35zxxMajzi1ZSbyu4oOsFOMKH7H/s/jh1d8rb6A+XNGpxkt+J6hZHzdp729WkxCfgvURJkQcpVhP4kNL8c5XgsXigzvT1l28M+PKKEpTlaRlMk5Ukmrlq6sUU88SfZ1ZraskSD0+VSEWOF9IUZb9fZNKZpXP0G3OsGbl2WQH5qFvj03+Ll91Z1abHl8q+PhLYhvt0Y+Z7hTlzID7e9Yu+uWw1f4OvuVbUYqyw32f4K99Qx8fuOdzSCnFJh2z+BdU9NaM17z/SslyTwHcpL+PWryu0x4B5WnTeF23PZLvt4gnjeJJcnwH36756vhz0DyiP/iHxp5lyQoxngwTlSuO0shXgtipOK6o0S/TdvrRPoOzekUti3MeztgJLCGXcAEvmeNnY6ziyPUJp9F94VVKfSqUCL50owqX4cNv9pyPM8GdK6EqforP3RRrVXmrlVVeckhSZFjlFZQvzudm2SJ7KXXrxJJjXgPr6gkcUvhYyyal69aoD5O0lcsOq8qbNp5M+8XqIymR7OsHxjNb9eIdz7qP1934gORKOi4gqxiRfnxwGiAUnyyJlc3HfRYO1iekJJPGizpJs/gQBigr3wID3lOS8qxf8R2l805+AAAgAElEQVRvtEfjg76WF6jMCaX+Hzqcr54qy+vUxztfNR87SR6Pd3xZa6lcDpY3oiTlnae8gU4Y8VUryi99EWdGLTrBFjt+WGZiA/VzY600Ewu+YYlL7Zlevqyi8rGh+HDg/X3U+i8XMGVlj/w0VR5ElXVN4okuLxtwtfuXK+AadPuhv9sCo7bboyHffJlkwg+PP3k8igkEJ8H9sApb3XjS0/ut0MZDHU8S+mQbfFPaL+voQjj2vzpm/d1KiglpCzeNwV8bJp5fkU2RV8rMsmWST/zgPKUgcbx9bDOrJM8g2wNM9sKCp5h5SeXLDHvtsWM9vKosQ6pywiQlYh5pgmdPzCOtqaeYoEBLr49fD8kzK66s4jN0SvlUUZ/So070KhtHTzGjEPU9B+EpJnm2WZ5qEQ/FcrluqXyrUko6vB3loBUf+LJVtbzaUl45sw7J8YEtb+x1vLM8xcr6wFOsVK6UDwvOU4SVLQ4oxvrmOSO9fCd4zxTZmuLtaKiVIAl8U5QwnmIjovRreryVfKziO2aeYn3r7+yVRuy3AS+2oejvffSoadp/efZn5PimKCNbiid1lUyN2yO1vw+L0mZc+Y6yp5jwPFC3/9Y9XuzvbSisU5XNbXhy9jFet8JXxb83fbbR8skkhdj9//on9NK65XlUsgQVUpaSSzWiyglzgvB5w8oq6/KWwsQ+b1lw+z/FQaViyLWKYh+wC/lCrYBkQH3HCCuc44K/ytfVReDJMXiKSR1MNau1fEzoqEwpZhnxl6Dd7xRfgKeYw8WRJqV5pMFTjI9nm2g43hWvljxgVSi7rHbxA5gTpoOBcFTiXbmM0XoprYgPLOkmTralxAedI7LwKvDVAjT1DZ4saOhR04ryKTBlHpxJD8yC9m3mNjrFbzdp1LNEH96wPaJKmyZ8hYbtG1/OQxwdxR95slRaXul9tSHfuu3XWnu0rYRpqnxK7e/g20zJlMjX6u8N43XFcBKXDYnHN4knwon6Fk8a8LUbMkCtH/2dXbryfjhi8TqFb10lEzzFVD4htb/XVEb2i6+koLJv+PJ4HKZ4knmKnXSXsNSlWvzVmXh+efaWLzzcFDfv1b/5Fi394QVlMsBVyLTnGeQvbbcN0OEpFlOK9cQziBudW7uF+rs1estQIx47orIKnmJF0g2eYs7utPAUc+Oh51FmCxFtz8PE3XZrew7CU8yspoSnmKy0qjvzx5O+8BRzHowG6AEkJb1SFDT88XmolXipM+8RZV3T/p7sOePM/IOvnJz1FBo1PbKS+/uwKJPq9l/lqWg9uEtK4GHq7/AUs4WoLSqfsn6QdL8d1f4+YM+25PgOvq14is39rNp9MpzfMisDinxXYapfvH3bm0mp3x/7/sdo7UP/UTyUscXXRTLDN+Yu780hzx5LGmGCb5oHkrnz+55BEeWEtyxUUGJYu7E5X0iqT3j6p5lnEDzFTH9ydTSOBMP71ewWlyvAQh5ITAliXaFa+Bc+nzqJ7ZHm7p3qK1cK5Q/78RQmdv/26uMpDrP6x3ZzZeMv4hEFT7GEeMcUQ37zeQHIbm6xvRPiHU8eSN2nvKzQv6zyxuOd3Z+qJVBBZWwZ/wPjOTDuvGR7ZLyUSroKPvXqw3efdBqa/Wpub/AUG57dioSZ2FaUdbq1nanR6ARx7PhhUSYF6uc+5tRVEsBTzHnertPexeN65U/d9nBNlbruv1aGTj8RmReMvikJUvtvXeVeTWUH+nvN/t6QLzzFVIePxZM+8eXt0dr9Voh/Qx1PehCv68b31uNPrH/Vjac9On7m24mOvqoYE4H8lpVfyIaFUYjJa1vv/8qf0EvPLbeMUYvkVcDbB55iZfKQLx8r+qTv3WM8k1RyMaAMMt49suea5YWjsoWiosxRipTNFb2uyRame3DpFCo8xSzDfZ6k4LtECrtlFs+qxRdkrzJ4ihXLWPXyQZeTPa749rHhXW9Td580/ZrPDvjnZedjN7MiaRoYz6HddnUc8cYxqz88xcj1MvOUbxEFJl+OHvQIdGZlqnaRNfGZNXh+N+bLPiJeVtHjh2VmMcFDxVvWVuGtYXn6MI8cV9nQ1KPGeliqao8R4gtPMWHJQWr7JfRfz0MvotToaX9nCagUxd5Q9fc+etQ0jQ/wFDO7oZbvwi0okxq3R2p/Tx3vqcq6pp5MqfGkZSVez/nCU6yWkklsD3iKFeG1B/Fkyh5EJ/1cWnoY8IztkPEQ4zP3LKn56ysPJdr0iiM1MVPiIQGCybzZM+XVygmmiGDLf1wtAf/d98LRE1Lydnfl9f3/WJnESo8dVgBP0GAp6fx5vKBywlP4mGRS+RIvTAvypBc8xeApZmW8y5f+4PB1JIja8F9QtJXxoRg4QQGdNa70slpHYGr1Y/UF+59AIEiJO3bJgvGhlrLKlwBVxx3bI836dnJ84AGZ4eDqX3iKSVJLKwzaSjF4illTZcGJvsAHlccLN6e+zdxGJS124ep6UtU9vjUPq4jCpW98eTmEdvaKmapA4MnHHnoytdYewzIzntrfwReeYtK4CqhW+hZPEvsvT76leF71zGMpEP+6vn/2I54kxusUvnWVST1rj9Tnk37wrZC+1e2/w8qXY5QmU8xSAOc5q0fKL+l5Q+q/nc2JPrBUXPlovSezcBhViP3qcwex3SUd5YTlmSIsn3RmcGPKibBiw+xCZwzQ4SkmKsDYbo3wFPOXTRrliJ8kkhR8XFliezYFFFvMA62RR1po90l4isFTzIu3zjI+Syln929XoeorDmUFKzzFiqRungSOeCh6fv7wFGtn5g+eYhVKQniKeZ46nodXU2VHqnKkZWWH5EFWvgS0oSgYFuXMEPFNUT6VCg/23jdWnnjwFKu3u3Jq/60bf/oQT1L7OzzFHGP2FpRMteM74nUtJR7n+4EnayrEcg8xZp6Vx3rz+6/++eBSEWJLQ2zPGXiKOZn4iCcTPMWqPXa85UdJnkGOdM/6FZ5iVqJf9KwyRwQ91xylmKxjMss89d3EXz4sjBdWQG98uMsi9bLABkpSX++ly2sL07qOd+xC1cpYWYFmE7LP4KzWM7tP1lK+OePFKi88xSrmVovkGFvWapz12cMLxxuWKvqXad3zwb2EM3ManbCPHT8sM7ERRZWUVOABLCCc4N6p+vGoekI9xqtue4wB36rBNPD+Pmp8+cx7sNMa4k2VB1FlXWC8VeLU5WVSg74pk1LjQ11lQ6oiUl0f/R2eYkOltGnYf+t6tsFTLEUGbU8iVt03q55n+nq/HeL75weWW/msAks43xVXiH1WKcQcrxvLsweeYvZmBUwZ4HOq8AxSL/1WcjHq7QVPsSrvnqLv+x5mZrdUZrivblKpSpDq86plgq6yxPMM48sJi5mkWH3gKeZ78dkTtfAUS4078kYpEl81TnT/5BuQBOKdThJVeRnywGlyRhHPwTIJysrJlLF61+Q2PBQtb0ZJKcbHKzzFAkqmBA+VnnosSS/fVUob/tyqHvaGWgmSwBeeYvAUC3nuwVNMMPxP9TRMUOwNFV/mwRhUUrYUTyQlTJUyqeeeV8OitBlXvvAUq6VkgqeY87zYsjIy43tmI4WYO3Nifv/VPx9iCyXcGVXHEweeYo6TV7JnUNBEzOFfZm3EHDA8xRwtjifNKbDxpJcMUieSuRLEUdRYXyzapTB4D3sVlckspnDyTsNanCur5POa65YTj1KFSo8uYfdJq7yC8rOiOnr3SXiKBZrd6Q/NPQd54DUNHFSKOcsnxbBd9jOnX1u77TrfbK0+/Y13WmAKTzEeHFKVTKmeHfw5QghCfVOCRCVvduHqeoTVPT6qtGnCV/Au6RvfSDu7j5PJCiWefEyZTG94fGvtMSwz46n9vSGvgfX3EeNrJXt62H+j7dEknoxAvOZ8UzyveuZhFYh/we6a2h796O/i207xx7p8k+O6c0OI9t+6xw8TX3iK2aZdrL/17fmEXShXiLkPJOHfayjEtEE2310SnmKewiGmnGBZi+DuZSrYe55qTInn7coQ2q0OnmJlkqpyFzhuFB9SillKGAt4mQxzlWd8dzl4ivFlq217Dsq73nKFj+ipx5e9icsy+cYAqbtPqoBb00PR9qiTlr7H4i08xfzddit2x3XGs9VcEWVn1sKpStIyGQdPMXiKSUqtVj2v4CkGTzHHs8jKgUuKpmFRzqR6MrWsJKirZOK2BO6ysaFWktblC08xeIqx5EL2gARPMXiKeUrj2P1jgPG6mUKswkPscwcVt1PH1KcU3liSMDN44CnmZOLhKab6UTOPHXiKxZRvTDnIjP3LXugJcgSlmNVlfaVYxdxSOD6UAiPnfFohJ28Gq7JBJksJTzGXPjzFOBEvmZXkOeg87LETOg5qRVK94geeYsIyw4HvPuTOBGr/IqchpZnuioleeIrBY6nZ7oWp/bEuX3iKDVd7NPRkyuKlDlF9jT/9UCalKGdSx0dDvnU9r6JK0kB5+6aESeVVN570iS88xVJkpPAU62Y8fWBZ+x5iWrkQ3gXS8eyBpxg8xQJeWEaWy3MeEc+gSmUFV4D4u5HmxteeEgSeYma3TXe3zEL5YnlQSbvJ8mWUlved64HmnM/xXDKKOp5T85N71u6gZfGY55p3XttbL60+6de1lGcV8U73P67ojO22a8XbkPKTKduCyrcGXobwFKuOS/AU48uu6u6eFVAoeF4a7OXJWobkXk97lvT4eOtdro36pyo1esgXnmLwFIOnWESxGlE2NPUAmqzxpK4SD55ivfdYypNSde+ffBVagodefji/TuA+bs1Ctnl8qmcbvy/3aDfJ2s8zqXxVm4gK1V4/bwS4DYNHYWOFmK0zLwfJrz5X7DJZDho1U+574ZROx5YEyBKQSTPsgieNLVSR3YnC5w0rJ7zzCqZLlvKtrLcvHfCtotjLdEBpUJxOro8lpOG8jfmNZVJkziJfl5+vqGbgujwHoAz8vQtF6yM0bHneiutK5414cCV5pFnndZQdAaEHPMVUq4cHtlkWCk8xJpsOxKeQlVxrHlzlCPfDGl/+6y7vEJS++T3aD3xe2Nf38qoP/O4znPEOnmLSzTj0cOwem+rZwWewhet1M/PnPWRXnT+igPCql90wUyZveXKsxvFR5UETvkKB+8Y30s7847yYqQqEhnzretS01h7DorRJ7e/g20xZlsjXevmtER/q9t/o8U3iyQjEa843KWD3o78zbsFuktoe/Ygn0nOA+ltdvslx3bkhRPtv3eOHiW/Fg8S48HVyl2ZhQD/6b4SvVogF8lvO+leKeogtznaZFD2t4ClmJ1HcTK4zAekaubuZ3KhnjaPkcXafhKeYlQVQO6tW7ZbHdp+0FD5a4eTnPDzPIHiKGeFV0m6aAQ+u0PLJmh5ccvvIu7DqDRBshVqVBxeLd2V54SlWKqb88OcoM50Duox30i6x1R59UnyOxQf27h4tLzzFjAfegDwlkj1O6nos8eM32TeaofcMgqcYPMXq9vfY+G2qXOyVUmGAHjVcYVMqmnhSZJw82+ApBk8xluRIvt8intTafVJSUpY5wXGKJ87kmLRSIEXJXqU8ra8QW571cHeRsaAQczLJ8BSzl0W6GcgQH18KJqbofcuasPKtCFHq85AgS1T+OBItT1nlBD9J0VUKAwPSK/UdW6HGtCbB8lbv1ghPsZjyjUv/1O6XvKc53MvdLLnQ09YeWbLnmKdS0HPQ6v+mf/HdNMXdMrmySt0T7OJJy7adpKZXH/MH5/SuA1VvPBSdYeDVx5WZ8/HnDbeU+FA9nq3bgBuAhP5iyeBDyrPk+FB2jIDJoB0mU+Jdmavg8ZFfpsfxLl8ua90XnKS91Z6R3Wl59csBMijPGfeWFVOWDcFMoTWRGCuPoGCqVIzF6l+XV93jY/Wp6yHT6+NTFWKKw8D7+6jxhadYM+WXo0RpzQMR/b237dGQLzzFdIAV3v/ZPaiu8quN41u736r0hvX81Ov7WzfnF8rrPQ70sb/r4nTVHgO8f2YJMevFxn3PsH+PK8SuOKiY+OXL6UTPoArPHniKwVMMnmL2rnQsqVO122g+7spkBPPMUi/bkkea/oJ8Xp4kqvLgsneTTfPgKrOfubRG3oUPnmKWR5vHyVYaed5j8BTLk0x+vzcDygwXpgBju+3qGxpffh3y1MtufPz+514XnmJ8GUpT5UiCx4e3rK3CW6O2Jwp72uPLGEbCY0k/fDvrFizlWgLflJnYxp4+veLreJe0ulsnWzarl3l27YlSw6Omp/098LI7Ev2dvwyyWZqh7e8JHkBSsn6olactxRN4ijkeYTU8NlPi9dDx1Z6fWfypul/1Sklal2+NeN239kiIJ9Lk6cDiSR/jtdTfmyvE3DRk8XvmIcaEDNaculqXZgsLvIl+W1rA3+3FK8JTzMJie/uElVWGMlMGCYCTPLicl0B4ikkg9eYVfJmdMzzsliw9uAIDSiWyi/bjii3vNGzEcWWVfF51vnx5pyd0MqcuBYbC7pNWAODj2V5eGhzPYWFMkZ2rXR9jYiYKpewsoh2fwl8ojgsKdeRx5RQ/6BEYPC88xYYi3sFTTBq9qcqnwAxgcGIwMAvqHd+rmcXIeV0UrXuc6Av0kq8wpds3vrx+8nNl/lcp+VhxuLjspBfHw1NsRDz0ehUfAuPTiwtSMjq1v8NTzNutt02+8BRzkk5CvxTvB4n9N4VvXaWYviG0fr9NfT4ZtXhSUynWL75OrnOgnmKlQqzyQaH8sFCIucbL7PfFV7xeKT1szyXPg8dTrDhKB2e3P8FCy9v1J7YbW3jXS3+3Qb+8xTJDa1kLnyHjL/HlxLfjGeTtvmd/bjxVirdsawIOnmKW0iPGp75nEDzFJCWNvFsjS+4FdoEsYqmzLFHafbKW8g2eYk12n9TLUf0J/YT4xJfxtRjv5N1cwx5csuehr+ji8dmL95L3X6kEczy9HCWeFJBjHoFV8dtSmKnsmqyQVMuX3YeGkEcZq085/vi9fWAzfynKpNSZ3h55ACV7nNT1WIKnWCNPlGSPpbrtAY8arz3KnE4bigLw7W1/H1W+8BSDpxh7kEm+345qf++D55X0PAdPMUdJWeN58cylJhHgKtyF31VCLJw9W/zZYpdJ39PK+U7IM8uShJnBU7wsOO/Y/JSh85WCEkepoo2uKz2QzAV8zyDbc8nzQLIv53sK8Wc4vryUJxtZ/XyhiveXgHKiBOB9br9jlZIfS+Al4ita2G5Q71cHQNeeQR7Q4vq2oNBkbsPSHdU/TXLTvESHgZceRDJOK1mqX/bFUVJ2G4GfLK0sy1uVs7Y90rzWEZqruv3cpLfnAeZwh6eYJ+p2xofNu1opxpefmiRRcAD7o9FRnvkdy4/PTvmY8s1a/h6LTyFJr9Bf4CkWHtF8PAe2C3a6AzzFBjqzGEo68vtFQOjmKR+igrRUpViZ5bBNSgai/BIUaIHixZUgNWe64SnmKLjqKBuCndb0+KbKjqiyLrX/WoNP/cL6G/p7RMGHeCJOHoVuz3X7O48/2Tm7ju91xm/CBXs+PhrG67qebfz4ittNvfutEP96zgueYr31EKzg20ghVpE5W/xZrRBzXurgKZYr54K71TlKG18JwpZnWbsVaokNWzYnKNTKJE2pfKj2uuHr5UTvnB557HDvKePd4+zuxpQe/OZS5d1j10dQlsTqU+HBVb68Wgoo2xOLJ+9SlSDV5zU5VniK+R5R9nJPO3kdVopWeaRVeB5Kyrea8Y57S9lKPWfXS6WcbaIUK/qTvItmUFmVh5cqD67quMMfPsykRtVujcJ9IxDvdJZXjE8epxrxjhn7+0pTsz686rrebpqqP8BTrE2lWA2Pj556LEkv31VKG778ST1dD7VyryUPIHiKdekBVMOjpqf9nWUKxH4b8AbMvzbo/t5Hj5pW+nuCYs96+R8035T43lI8GTrPq2FRMo0rX3iK1VKeivEnIZ6EJve8JSb96O99jNdZPMkUYgnKsPz9K5PBFEsmwz+FQswoElI9djyhj6gUq9oFTk8M2TPlsrJKUEw0UIr5ig3fdMlSgpRZEUeJZHlwOVPKFcoqJR2yeLstY77uSTQCwgOWPBCamb8EylIyvZzO2ViB72rpV59ZQwWUb5aySpBShQRXUaWYWS4brI9V3piyqjiYJ13E0cLqk6JQ0z2/MFiXJEGs/8NTjG0s4I0I1UDWP+ag2nHHHlep8Y6Pcp4sDRU8eF7nAz+OBiSUvLvYgcwPa5YQ004uSruD6qSbSJh/3erG8gfN69PfeAdPMSnKpSoPAjPewYnwwCNI32Zuo1P8NozWPU706XvJV5hi7xtfXr+Kh82yPKkKBJ4s6KEnU1T5lNrfh0UJktrfwbeZsiGRr9Xfe9h/o/Eqtf9GxnHf4kkDvimeVz3zWApwq7wfjli8TuFbV4nXs/ZI7e8jFq+HlS/HKCX7W9vNV1CKNVKIlW9zPGNbSA8WX/76crmOrVyBp5idJHF21dNKDE+pJCkSVE5EUk4waUyVcqjSI83LBBdJoJhSTGzvCo8p6zIhjzQruVqtFKs6HzzFAh5pIeVbRNGikx5cDR7zVIKnmOOpxjwJC54Bj7TQcnFnnMY8FG3+ngWjf33J8xCeYqXS1/d8rFK+VXtCwlOMv0zX3X2yhkdEnd2dsvG1SVmmlu8obc6wKk+dge12mOrZ5niguc8HdZUaTY8vZ25ZkixFocRzakOtxEttjx7196xd9Photb/3Q0mQokwaIr5SMjeoTIj191HlC08xeIqx7Efy/XZU+zs8xXrT31u8H56ReYgxtYC1DNfPdyUoxA7SZ/OUBhVzfb7HFpdQlJIDM3jgKebQ9E2BIvxtpRMXmhSU1ecBgYla/ens+scu6Qmp+IlkJZ2VGI7WxzlftLzVyirbg6tYBlYhnEn6XCu/4CkmeQra7ed5lLnBQlBK+h2cxQftEchzUPwLTof3uht/6XMUd2U4qugg/niqHq+WkrRpvNPVh6cYE66FApg7vOPxrnyX5vGR36es8Nd+vLM2dOky3lm1H7jHkjvYY8qnYZmJ5TP5wgy9lFRwn2vEh6JY/evyqnv8GPCtetgceH8fNb58Jj0re+SnqfIgqqwLjLdKnLq8bHz2TZmUGh/qegalKiLV9dHfa3roNeRb1/Oqtf4+avGkT3zhKZYiI2U7WSXE9iyk1I3vrcefHvb33FQ//SeaEFt0xUHFDDqD4CuHnOV06viYt49eTlTlsePvBuYosUJKpFLJJCuhfC8c7nVjPHY8bx/+Mi14e8FTLNXbhyvl4CnmKt64ZxY8xeApZu8OypRn7GYGTzFzH/J3vTRJe7OK1vceNPebCm82S8lbHe+4l5zxSAvspukldZ2NQgRPw/xWbyltqpRZjqIi/3I3Sq66yq+mxyd4qPTUY0l6+YanmK2olLxBIjO9roKGdUdvxyVLCZbq2eZ4dA1MuZfQf736Cf3L2nFIvexUKZOa8uXvDymKPWkZzMCUe330qGnMl8eTBIXqUPFNUe6l9vcWlSDWS33NeJ3c34dFyTSufOEpBk8x6Xm0i/7OFWIJebFoQmzxZ7VCzJ0KZcvuRAsk5iHjrO4qHuK5yZeRQlh/liogeOxYh/lSJ/9y9he8rzNhhvnMSgqyP3Ms5ZXYKVM8dvzDHQ8usUTlu1Dx9f567JhmEK4brY/QsCWnVAWIWWZa5cHFl4XCU0yUGuUDkSs0xbhRCm6Ukbs8fL11nGWSJhSMlJQr0OqOYtE2fJfbnSmDwtV1dm2s8jK0S+aEH3mgO3+tindl+AgJHoV4Z0WDQLzj57XR20pJWUka3v7Xj8+C8jLmoego35rVp7/xDp5i0gBOVT4FZgCDE4OBmc2+KUEiM5YuiqhHj/4Cf9hLmeztJV9BAdc3vpxH6MYQegiuOL5nnjNO+0WVIKn9vYcz43mRU8+f2t8b9t+642Oy8rWSmzXiQ12+0eNT+29kHPctniT2X843xfOqL/GExbPK++GIxesUvnWVST1rj9T+nhpPA/cL77mhrpJUSkZX3T9rKvf6xZdjlJL9bXqKdaUQc8dch2jR5cUuk852ZuwlWlBWqcFQtfteMRYcjx1pdze+Gs/xuoh57IQVasZ4PbgbG/dc0oPbSYrxl8O0+tj19T1rmHqxQvmm1w/BU6xqd0m7f0meY+6Ea8wzy1uGyfurkOONna/ag8vf1VJs79KjDp5irmKhXnxwdkNMik9GweMpWbmXW7ncE55i3m6NPHnWQw/F+p6D7sy9E0/KJHLRb7L7o3V7cuI3PMWkmb8BewAle5w4yjb+DBpV0GyyA/PAlDMpyo4BewBZSkcFOcrXSZ4OPV/lYSe+nEd2WfUUSV0cX76zJSiUov19WJQzA44n3LPNSm658YPPko9z/x1wPGnkoTdq8XpI4klqf0/y8EQ8qaUUkzw8K+P7JOJreYg5kwxCviuuELvioDIXFlMaVM3dSbuXhZUT0supc/amHkRc2WKdskvlBBcs5MFBOJ+lnHC+kFSfMGHPM8nxzJKVIJJ0r7iGLzwRlCCsOIVHF0v9CvWxEsN+ge3WsAqgv1lVXniKVXTnqEdaqZFSD92eB5gnyBGUYl4BTIvDU0zBEZWxifHOGQbOgHEUAX78icVve+ImPp79+G0FBGfX2/j56sUHfa1URSlTDjKO5Vn4Ows8xeypy+gEfKqSKTBz2jclQa9mboWZWGFC34yOtnlFpp7HkW/Vw2brHifjzheeYs12k+xjPEF/D0vmase3msqZukomHn+yduv6/jksyqTU/t4nvvAUS5GRNvcIa+Khp/P7XT3/tNjf214yueiKQiFmT7zBUywDYiuGwl5lKbs1el5lMeVExMusNH7X5XSScZUeO4I3muWF4ykiEnZj44o7SQlSSiwEJYbevc/J6vFlm9X1qVKSSbt+hr17imJKnla+ossIC1M90qrOa3Ks8BSDpxg8xWTFlomjqV6GfLksPMXgKcaUVI4i3Xi1sae9qmxIbQMAACAASURBVJnx8vupnlfDMnPbhWeHpNDi2YYUXnWPl5ZdVCrLlJEwPMXYy3qFUiyqEAt4A+bf60YZ2tRz0PGOCyrrIgq7urunetdp4qGXoNhL7u9jFk/61h6sw0fjSKryNkXJ1bS/txSvh44vPMVqKcXE+JMQT5Ljez/iScsekG0nxBZrhVilsspMuad67Hjz+qJyosrbRysubGWQo2OSpE6esGH6+5bRDjtmf15Lz//4QHrsLtNDgvVxlk9yvUJ5Afs/xSFcLW15HLEPwkKLYH240sG6UGD3MsNfvq6vnKhQYgSVb76JU+eQ62mvOXNoM1pLLy78XVr+6zNo2nv/ml69JdFLD7yOlv5Yt2vR4Tp/NJ9eu//riOhheu7Lb6Gn6ZO0++nvoldRdvy+9ORPndqGO2CBnyX74CkGT7H6Xob2OEiNd2J8KJWkvmSpOu6YdvPjaGCcsnBpTzZ3qYz17guCkhSeYqybeXco577Al+FW3Qj015jyrUpF4L2cpkwu8pfZNma6IzPMwYlBZ1lR8DQtziyyd/k8yZriiVKWi738VLaJwDfl+NY8luq2R6/48nJUAJCSaSm8op5JDoe6x7fWHv3gWzF1z/km9feG/Rd80+KJ1d8bxutWxkegX456vB7K/s4arJKvMI5rK+Waelg1iNcp8aSuEq9fnld9f96I3Je9jxOfT4aVLy++lOzvxlOsfkJsmXp6cykXv2sPMV+BY2UXeuAp9iGa+dG/o223ykqxhp5fsD89eleh/tv5hAdo2l7bqwI/SKsv+wN6slRCaeWW41GmPt/xXffRbuq7G+6ZTg/fQrT7+3lC7AB67K6iVTwPIq1UGglPsTNojzPOp61zftnPQ7T280fRU4rD9u/8Fe084zV5EvCFO2bRk7/0jbR58sj34OF8LqU9PnB8nqTKrrPuX46mlYrfzu9+hLbbQRVh40J65isn0drOp2jGme+mV9FD9NKz+9KrdlDJsc71tNf/zJJlRPTsN+m3//Y3lF/3kOtoz+zvGx+ml+h19Kot19KLP5tNT90T9lyr7xkU8ODiSsBS2fYPtNt7jyvqu/FntOZr76N1Yn8x1nulskw8X4pHHzzFPM9BNh51bqlUq2dt4yg84Clmq6fjHo5VHmn2ZEVdD0XpflLlweXtOhf16KqI34HdGqs9+uApZsZTP2YKq2beI8qLujPd/H6e5HECT7FaM9fdtIe7bAOeYt59zdpQiSeb8sdYQSFQ23Ombn8fdHyoq7TpUTyBp5jqf2zWbGJTb/pvlfK0q/4OTzHbDScxnqS0R7KHJ+JJ1/dba7KubnwctuNrxOszHndUH674wP496iG26Ipsl0m2u1sND67KyYmQZ1YpcPiwnRD7z/1pyc+JOm+8iQ5885G0eX7yB2n1Px5JT+qXX3bBkFJsp3c/QLvtmSWCiDb8ejo9civRdC8hlp/QKr7sweUnkfSXfAss4Xw99RQ7k2aczhNiRJuWXkKPfOtLeRGn/vmvaCedELv9EHpyUdxjx97Vj9fnU7TnB3lC7E9oVcbvTfNp5gH7FkiyZNi/nkRrFCCjFCN66f59aOlPOkSHXGclxB698a/LNjBKsUJJ9mR2vG4mX2DDNoKQe6FnkO+0t/8rr+/f027v4wmx99JzVnJGGW1Lly4FebKSxr2u6U8BZYnmqZdxagN399re5YTr2z1eSfSKYAhPsWqgfnxwjo/GO67sgqeYTaOY3Kj6MR9XKFmt+0MsfjjJ9qT4wKa6WvBQ5Bu+lPejUPUiyliL3cA9ltyWdGY4BzLTnaKc0eWOKXngKdZbT6aGHjXZA4wWG1Y0t2f6E52AH7f+C0+x3vbfusoc9PfetkdDvk08lrJbyKSLJ33iC0+xFBnp5PIUa64Qk3RrHaMQ85QtzvIz9pDte2bpGFBmA8qXbNsLx+z+SBMfoplnc4XYfvToXR+mvT/C/vafB9Cjd/oZ65gSRM90F0kRRyH2owPosbull1NhN01JgRLx9vKUZ9qTyuHbvafYmY5CLIvED9HaK+fSyk6HLIXY7bNo6SJHgcSkNjGlGHUupT1dhdjEJ/0kGfceG2lPsQSFmKNY5Mm7qt1X7X0J4Cnm7s5XKMHsGQvZ043va1En7rjKInn3yXJ8uspAKcmtyhve9TZ190nTH/z4EFbGuvFOHM8qbgXjk7eroqpoQrzTCgbjRVnlOejwdpRgnLtOEgXr40jOTM7IH1fmvPAUE18+hnr3vgQPFW9ZW5VnEsuWVM10N/UMkpYFjDrfFGVSU17wFHOUXgnKr572d5bQTlHsDVV/b9mjphfxwervCR5AQ8U3xVMrIV6nxJO6ytPG8Se1vw+Lkmlc+cJTrJZSTOzvCfGEz1cO3EOvy3hdKsTk/Jadne5QgkLs9da6r2w3QevUvhSLjUZubCwpLPRLlSX6VsofRyG2YH/aeOgKmrpT8fGGX+1GD91izrn7aStoau4Dtoaef+wp2nav/coPX3nsE3T/N7+Q/77T8bZC7OFbnYTY4yto2z3Zdx+/iB648YvluTqdf6KZHzuRypWIeWFuo6e+cDw9MzFBOx53H+2qFGgb75lBS/5DffXoH9EBry/Ou+mJi+lp+ijtskehVNv4xO20xR5HFEsFs5/VX6MHrv0rpdC5jPb+/06gLV18WXLrn99MKywpGj/oTJpxxvm0TVbQDXfQC+sPp62nEm2897X02AKiHf6cLZnMFWJEE3N/SPseqBRd/FTPfoMe/tq5RU5H9OByFGJf/CZtMe9vaOu80GvphYWH0vLFqqPMup5em3uIFcsiH10xm/bOVGSZguwuoh34ZzcSzTgjW1op/2xa9kl6/LtX5R++5u1309TpBU/9k3mMLbstK/BptOsp/zv3Kcu9yK5+Kz2jDtrp2Adp23z17Vp68b9/j17c8y7awTlP3mbLP0VLb7maOvQPRh3mFGvT8kvpyVuvJqJ5tMuJ59JWTqNlny+b/5X8W1OO/m/afhov7zracOfv09P3qpMGxlWRDJK8v/T3iqcjPk6tYpbndY4LKE/8ZEagMUrBjRAfrPIKyeaK6ujdWiuLV/RMu96xLzCBkMdHr79koMvTtRTv9DWd5gh7Hoaa3ekPXrWD8aEogS+8sitYWxkLTzHr/hdUfJacAsq3MocLTzHfQkLLfJxY1DdlWXSK3y5YXc+kuse35mGlix2oX9/48nIE7jfZn6VkRMXh4stEL45vrT1iSsS6SqOmx6f2d3Vc3f5b9/jJytfq7ylikF61R2p8iIzjvsWTxP7L+aZ4XvXMwyrALViN1PboRzxJjNcpfIfV8yp4m+wH3xQle2p/r6nc61l/r1BYS8n+Op5itRVizy3LpuTN0wVfTkEd+uXlxS6T5a6KjT2Q2O58+uWVe7mUL/FaIfBh2ocrxB5bQdvutX/eFV957O/o3q9/wbIIMgkxInrmBrrnqo/RzlnyS/uF/XoaPXxrhzIPMe0/li2ZfPiWCdp93nJlql98995//Tjt+K77zdLKe3anR26doM7v3Uj7/VGxXHPDPbvTkvkdmnrcveq4B+nZK95Eyw/7RnkMPfM1uu+ac/Jy7nbKUnWNB2nNZ99MG4/9TZkQow2308ovHk+r/+RHtP/ri4RUljR76P/+H6KJT9PeH3kjvfC5N9NTeTOcSXt84IIi0UUP0Zp/zv7urvHN2pMpxDbcQat+TrTjkYfTZtn/v3wikZMQW7qIqDP3h/S63e6ih79+bjEj+btfo5mHH66SV9+gR75+rhJSuLuxXWqpwV54clfaevci2fPSfTPpiR8zRcYh19Hec9Q5eezMEmJ3E+3APMSKJZMmm5L1w52Oe4im5J5kD9FzX34rraIJ2vm4h4u/bVxIq685hdZ1PknTTyuM97Ok2RPfv5q2+3/uKhNmLz24Hy37adYf/4Gmvb84jtbcSI/ffB5t99Y76TX0+Tz5lXfTI75Pe+6XmfpnSbFLaen3r8q/5y6ZXKeVfq//V9r9jf8zZ6YTZFm5swTYdvQFenL+V2jHd95H22RJuDU30dJvn0edI75Lu7+uuMbLDx9ITy2Ep1iRrBF2B7UUSQFllU7a881wdfaH3WRjSlJPySfstst3XxV3k2XKKytg8XhXljdVKaYGjqSUK+Oz76FoX9+38oCnGOcf6H/l8mF4isFTTLjv1va8GjWPmgF6AJUz3uzBIUWhxJ8zhlqJF9j1sK4Spo3jy5e+NhQFw6KcGSK+Vcoy16N4bPtv1h4DjCfc4y25v49avGYbvOSv+Y5SphdKvKbxJ4vvSR6eiCe1lGK1PfTGiO9pj9siAye/5a44UQoxV3Jifs9M9fMfZyI7TSlmInnEAsaTKnTow2zJJLsjPH0D/fqqs9XLsnmpm3E6U4j9Z2bA3yH6vX8r/ca0Smynd9/vJcksU/0fHUC/vYuo84YbaX+V/Hrl8U/QAzf+C01/35NlUuvZy/+IluVYmGIsT4A9SHt96EKlzLqdnvrCu+kZ+oD52+qv0f1fPYd2PO5eoxD7zR706A+yWPWPNPOjJxZqsNVfpweuPcfellJj+OP/pP1/p0icbbx3T/rtDySph60QW/XlBbSt8hTbeO9etPY1vzam+rcdQk8u9sSD+fl3ec+j9BqVgFr7hT+mlexd3OSqeELMtNWmJ/+BHv1O4VmW9Zf8CrNusBRiS775v8vuNXGIox5jHmL5QX90K+29f1HvfIfJn0wQHawM91Xy6/HvXZVfxijG1tKL/zWbnqJraY//USjTNi37FD3x/auIDrqm/NtLD+5Py27Tyqri3+JnHu1yklKXbfwZPXvDqbSO/p6mvU8l0jJT/RveS+vyw5kyLDfbZ95iegAc/l2asW+W/FqbK8JWZYqwiffTzicoRdnGn9Hab7yfngsqnNRwjAwo2yPNG77ieObPXb6ypZSswFOskbLKoivEOz2wuMTKPLyY5YZm9YzdXnV22/Ulho2VYvzhnRVIVr45B7BilPGh4nzWo1y0/+trBQaScD8zgUi43/HcRxnPpAqr8Wk70YrtXa8+zgYHeoCGqhdTkvLOA08xZxPJtmd64Sk2lB5A8BRTUaBOf8+Ojfw0VXZElV/6uhWKAq9ourxMatA3ZVKgvG4Za5enprJj4PG9Tv/K4Az6+IZ84SmWGE/6xBeeYiky0vH2FDvjCXvFRt5Dw/muzsTzapfJQOasUIhxb69+eexwhZh9B8mWSz74fdtrZvd5ejnlGnpee4u9gRnwP3MD/ebqv6Qd331/hUJsLT2fe4gRTcy+kQ54kzLvf+ZrdO+/TtA+f/meYqnkhttoxZXvotW5YuSD9NqzWALs8+8iKpdNrqX1PzmQHqcbad8/PCJXluXLKH/QoanH/MYsrfzNHrTkP7L6XEZ7f0QlxDLV2L+cQM8o757dTn6ctp/qP4jkCbEfMmVD2Y7ZLpMXFLtMZqqwL51Azx61gPbNEmkb7qC1qw6m1zBT/aW/1MtbP017ffh4eYmmSoj5nj2X0h4flL6T7WB5KC3/FVP6zGIKsWe/SUu+8b+L/pW9ZB5yPe1lLZn8a/b2/0mzfPLZG+nRG7PvdWi7t99NO6oljkWSTL3M/sGt9Nr9C9XVSw/sR0/+dB7tdspfF8smNy6kZ689hehtd6vlkcUyyqI9J6hz8LU04/cLlZf1kyXErj+VnhMUYmuz7x10TakOozX/Rku/fX5xPqZ02uGd96klmg/T+mvfTquVsmyHP7u3UI1R9vc/pdWq3eEpZtbpyt5r8BQTPdUSlGLaQxGeYvAUE3ejKzsGf67iy3CGbfehgALE89KQXo7hKWbncCUlQQ2+KcqDxp4+NdtPWnYR9Uapqn+q0qjp+Ej1AOLliOz+Bk8xQRLteLF5Soph7O8Jir3k/j4sSpDU/h44TorvPY0/7K0gGkdSPNWGJZ6MGl94itVSik1GT7HT1S6TEWWYfv51FGLOQwBN0KLLs10mnZnw/DDHs8fzjtHfsaewwxPXTIGSx5AP095n/x1NyTNQa+j5BZcTHaEN9R+g1Z/+A1rKLBE8hdidROQkxO65+i9p51SF2O/dSPuXCbFsGSU5CbFM+ZVh+CDt+eELadu8nA9SphxbPvub5bLJVx6/iJ6ms1Xy60Faky2rJPIUYoXXGFOI5Qmx42n1Yd+gff9A+Ytlf/s/J9BqRyGWqcuMIkPz/oDlIZYlxFazZZSbNqylzbbKljWupRduO4SWLiba4Z3aV0ztSPntL9GuJ/6WXpMn4h4irhArWzePSZfSXh9iu0x+8S56td51cuMd9PTVJ9FanfQKKMTy87kKsUw9ppQgO79LLYvMlkp+6S20SlVz+z/9hVkKqRNi2bn+0CTE8mWT37uKtnub9hnLVGOfJzpMKb/W3EiP3fQ3eRGMpxhRtrRy+W2npSnEsi8f9FUrIfbEt84rB45O5uz45/erxJef3Cz+UiTKno3sase9veAp5sSn/FcnPgUVd2rk2P+YE5bfc+JYy/GOR0tWfHiKteaR5nSA4K/2fcgdpbKHonR/LP5mK9/CZnmmmznSNec2ypWf8n3ZLnGpdA2c1j6aJ7tSJheF462XMZdeqrIjoBAICgcCqpXayoteeywpHnU9k+oeH1XaNOErNGzf+Op+FFEnleVJVSC00N9Dt/H8723390ErZ6SX+yoA4NtMGRlpZz4c8mHJlsWl9MfWj28ST4SC9i2eNOCb4nnVM4+lQPyrvB+OWLxO4dtUeTqw/j5i8XpY+fppKf0g5T6w+Y+zlkJMOhF/EZigzkTMQ+wzv1MoXITdvmSPnUIRo77AFD6Oskx7LoV2N6MP0T5nf0IlmtbQcwv2o0fpZvqduUq1teGntPxzx9EqpYSwFWL706NCQkxSiD10ywTNKD3E1tLz/7l/vsvkxO9xhdgN9JuvEL3u45JC7AP02rP+tlwiueLz76LV9EHa68NKNfbM1+hZOrFYask8xaYec2+SQmzLU7QybC2t/+lB9MQvJogyrzG9ZPI3mUJM4+ZKsTNoxpnKa0wrxLJ2nPtD2k99t+g9KiG26FLa6yxl3p8df9WJtIY6tMuJj9oJsTLTyifcuELsIVr3xT+hlW/6D9pHG/Q/m/mPFYquicxDrPQl+yY98o1zy/7SmeUrxHKF1Zvms6WS+9DSHxdvd7lC7G13047ar+yBfWnpT1T/sxRi+9KTmWfYwWbZ5EsP3Ei0f7HssfQU48ow5Sk2MTGPdj2ZLZm8/lRa1/GXTK7N+rGrEPvW+TTheONZCrFr3q6SqsWzc3fjydklNOTBVXogsVhS5gDMsqy83EzZpl/u3b/Lu8S2UR97Qle3t6u4M3wdzyzRo8tZbljTgwueYtzTzfeE9DzKWNKwCBuOR5rlERfv/1ZzCfcj3yMt7EHn7aapkleh/h3sf/AUCygvBjkz3vJMN1/Gm+Rx4iiD+GNa1PNq1DxqBugBBE8xOxlSJkfc/sce+lOUM7U9Z+r292FRJqUqc3oUT7iHlZTMdRUdyf19VPnCU8xKburxHFQupvbfukrVIervSffbUe3vjkK1qdKxqWdbsofeCPPtzkPMz6D9UinEvAlm5w/te4qdlXuIGYXYfrTk50QzTn+q3GlSm+tnLzf53/UukwsyDzFZIZZ5iBlT/Wn08C3ETPXX0PM/OpB+e1dmoP9vjkLs4zT9fcuMh9hnCg8xon+iff5S7TqZJby++vEiF3j0j+nAg8xuldmR2XLJR9SukztxDzG1jNJTiH3xeNry1CfUUsmHaM3n3kQrsk78xwtof7VjZbZk0lKIlYoCSSGWfci8xcqE2MG0dNE/0l5nqWWPq7NdJf8qr4elEPv8H9NKUWnjKsQyr7Ezafr7/6ZYspklne6fSY//iIhmXW9M9Z/9Bi35hjLOz4KBoxDL/MU69CmacabaaTLbldL1FTvkOtpLGfGbXScn6DVv18qxtfTiz2bTinuKcux0rDbl16DYrpPMUyz3GbvlKuqQoxDLEmKCr9hzeVCaR7u8x3iBZR5i69RlivExQZ0jvqc8xIhefuhAWnGHM1PGklPWJ0GFU3FUnoSu+IGnmE7qJ3hwmc1vDVGejXF28SwFs16DOV93cpD24Xb7lb+JCjV7uTjLUcsXlIRJSuEr7O+r+pPbmZzyMcuy4q5hz7S421fK9WHX8BRb8fNZd6to/y8Do+AhIHiGRT26mPUCPMXsmbroBHyqcka3Wez4YZmJDZTXHUrSTGwryrpUXl6BIu03Bnyrbo7wWOrCQy+i2su4N1UeRJWOTfq7Li8bcH1TJqXGh7pK1VRFpLo++nvN/t6QLzzFdIeLKHn6xBeeYimy//rxum58bz3+VDyfnM49xOooxAIzl7/UCjHLk6YfnmIfon0+5ijE7syuezntf+5JhZdXZo/1q13poe93KN9lcqfsL5mH2P558qzzRttDLFsy6SbEHrqFPIXYb+/uEGUeYm/WHmKZQuzjltH+hnum0yNq18rd9syWHhbLJXNHtlxRdxm97mPKDywvabFccpl6mZ56rK0Qe2R+4SFWmuqrJZN0jNmNcuNv9qQlPziT9ix3mSTa+Js9lIeY9gDTSoszaA9LIXZ8vgwv7xLaSywvV6EQe2LRGbSHMt3Pl0deeRStzHaZPELvCFksmXxKKyIspZivEMuPO/QGowbLrrPwUFo2cb2oEMuVP85yyke/+de007sfpu30rpLZUkk+mJQSsVxOme1Uec3JtI4+RbufbnaZ1Eb7+eFMOZZX/9kb6bGb/0Z16E/S9HnaLH8hPXv9e2ntkd+nvdQuk5R7iGW7WHZox794QHmBraUNP38jPXWPMuQ/4nvWrpRP3nJ13h+mvEXtMnkr0S4nqqQZPUzPf/Vt9Kx+mT/iuzRjz5W5qf46vpurTqbx5WNcYSntxsiSOvHdGm0pj508c5RiZfbHVXyq33nSRyWRqpRvWjnEd/vwd2t0bBBD52W7NfKH8LI+niLJSZKI5+UCmGKmLUUpllYftjzPO699XWs3S9Yf7LBtvLC8+sNTTGw3w4nFT4uvVjybAcWXN7qKRSX1NP8kKD/NsPa9zHi764XxwfEcig9Cfcx5jUdfMRr4MqfALopW8qbq+GGZWUzwqOmpx5L08l3lBTSGnm0pyiR4igXGX0L/tW4ECcqDnvZ3ln2MKiLd5X6Djif85dxV1sFTzPaa7FV8T+3vLSuZGsef1P7eK151lWLjyheeYvAUc+4fpz0mrGAIPdd2KOoh9svPZB5i9suuNdnmKBjSlGI6U8dfQtwpPKUQe7VKci3Yjx7JklxEtPOJD5Yqr8JfbD/aeKhWjmW/BxRiV32Mdjr+gSSFWLZDpTHVv4Hu/YpSfnUyRZhaOqmLnJvsa08x8/I+7b16V0q1XPKrHy89sXbkCbFcIZadzEmIffF4eqZDNO0UrRIrEljrn1hB2+xRqM+0Qsx5tadOpgQrE2K306ovnUirS8Sfptf+v2p5ZJ4QyxRiGVm2bDLPNt5BL6w/nLbWHmKfP4pWirvAXUp7fkib6heJs1VKgbLLCY+qhFZ2wodo3cKnaNs5KsnGFWLZeWfZu0wuuXdPsyOl2z2y3SKf/CQ99t0v55+85k9/UZrr60NLk/3sD6VE5ZO0+2kq6aWXS2oj/uw4phLLz7NmIb249Rxjxn+9Vn2x3SfVBTct/xQ9ectXbKUYK/em5ZfSk7denf+FK8WsqmW7U379feUuk5WeQcJANMuVBWD5hYsBy8epd5qihPZxQYWaOi5PNnmb6ZlTK/5ifDDhwFvHWS7XDlRHK5Eqi1e7Pqa/iMpYlhQskxQsp2gX1S5ZqociH8+s+PAUg6dY0TWYklQvGxbCQXg32WpBqToVf7hImVwUjm9F+RSYAQxODAZUK31TgkQlcnaIaN3jRJ8+pqwLHBf5c3AXuL7x5QUM3RhCL30Vx/fFA6hKmVS3PYZFuZfa31uIJ1XNN9k928pmgKdY0U1Sx0di/+V8Uzyv+hJP2ICovB8KN+JhjtcpfOsqk3rWHqnPJ6n9MXoDDnTv1POn9veayr1+8ZWEXqHx3lgh5s4Mq989hViF0qA7DyTfk0beVY4vF4p50rTpGSQlGo3nUqUnDU8icWVVFx47jgRB+tX27HFn6kIeU0FPt2JZlPbY8XYlY0IDScHg8UlVTugxGfIMYo7yVf2l8OhyljmJyiqlCGnqwcWVXdwzyfHM87yKLGVV0TG6G0/wFPM8q3T/LZVkbcYHaRljLD7Z8cP2wNJJS5a8dD24gkoxdUOt6ZHme3DZ6ukkDzAWP+ApZgec2HhOik8lXyE+BJSk5erPSLwr24u/dIoKj2GZ6U6dGW9ZSQBPsQolITzF0nfrTO2/Q+gBVL6zJex6iHjCcjOR3UBTlJTu+8TY8oWnGDzFWPYje0CCp5jtciI9n8FTzDyfaIVYIL/FV/LkGY6J57NFfmzKuQyuRUb5l595vfqYmcaInjT21E2aUsx8J2IB40lPWvHYYUX2lSC2h02T+tiJTHt5lOex41jmSJ+Xfb+OZ4+uY7LHTvkFq0Gd1TjKMyhsimRZFJX9Kww8xYPI4hmtjwfU7uZOg8eUVd4ywsgukOXubjJOk1zkL7HS7CdTgtgNIlshmeauloDAUwyeYt4At2ZU7f7jDzf/czHeiYpSvituQFrnSP7ajw98YFoSRRMnrHBVShyd9bvs9siT90nxwXnYc8Jj3XhnlGKsPgHpZCzeWX2jdc8HN9ClKpnKt/Dx97xqRVmXyqtue6TORAeuH7lcurIj9fw1Z7oH3t9HjS8fjgF1Jm/zpsoOeIopirH+gf7ebHfPHscTeIr1tv/W5QtPsRTZ/2h7ip3+uOpz7gOV/LvZZbLCQ6xcPiXNMDvKoEF57FiePRUeO76UyvUEcnZDY1zK5VvlhJ2tAJE5MeWbpNjgy9cC5/U9ldjuaWo5q+8Z5HqKuV44XHliPOHMroHm+OL6NTx2hHpYXjgqu2Zw+PUpj0++rjkwKQ4SSQAAIABJREFUphSzJthUctHbVdHySBN2q/N2l3M8n5zdJe36hL2CbG+fgFIMnmJMF2gCkNzuasMBbxxLu946SRJ4ijmbBTvjVC+rlXaLdHcpZS+Z5eRCUhyNKSUdZV6SkrQ63hVKqRrxrszp+XECnmJcETEsyrIED5WeeixJy+bgKWZLuCUvp4jSr6kHkPVszJf1VXnoOes2+qqkTOi/8BRrafdbeIoVt/lR6O8tK4GbxpNQ8td5/xu8krRlT7y6yqSe84Wn2KT3FKvvIaYVYpI8hYxCrPyYeQaFlGJ57FTH6eVJLXvseBPf5R8cz57gdXXiMKZ8k6fYrct50h3zh6BnEA+OknDKksD50gH/vEyBFlAa5H/2pVu+UKQ40JYgBX+Vr1umFthLryyt0Ekf/alwoWh9hL5rKatSFCDq+mGTpxJfaQRvp2WKQrjKs4hSxHDiydXq+gQ9g7x+qJOa0kBl/R+eYhXDgimDEuIdPMVsfUep7KqId+XtQh5ATnJKSlranm/WaB/SeGc2sayOd05tw7vJsngHTzE3fgZUK33zUEn07NDFhqeYIhFTwthCwSLyVPyUp0tV0PDkWMpkesPjo8qnAIe+9d+yY7rAbdicb4oHUM88ZwLlDXanMeVr9fce9t9ovErly9tNGMd96++J8Xoo+zvjNhL9PTFep8STpsrTaP914kn0+NT+3uT+ViEdbzw+Uvt76n2zLq+6xzvldXL11mPA6Y9VPxM4n0YVYr/4p98pV++Ju1vBU4xNbMJTjDuriwowpqxKUb55SjF4iqldTAO7P3IlTi880kLKt4DSzigO7Qnb7j3SnPNFPPGKpIvj6QVPMbLbh/ERPQfhKeZ5/5XxzFGyObuGyp6PCcrYQLyzlLwqu5aqjIWnWMtKAniKwVOscnfWQSsje9Tfs36vXw6tZG54F69CacRf2iVl5KB5DaFnm5TMdRU25e/jyheeYvAUY9kPeIqZ+JsSH3i8rnt8ZXwf4ng9r/Yuk8uyZ3xb2cJ+zz3E3M8zOMJuX55Ahf2hiQdXZWrPMbWxBFXF26+1y4i17E/aDS90vnKK3jlfkvLN1ED24HIeBjgv+3K+h5prEG/rb8Oea1Z9woSbeQbBU6wkWlMpVm5YAE+xcpme3Tv98dwoPsTGMxtXdjxjStJQ/JCWBVYqY6vigzt1YXeoVuIdi+tOd/Xipyt9bBYfnIcZ6/6gfglJbz0hlRMghfhtTRxFPQfLjiGb84XGsywg9jfwgKeYkShEJyQrZgDFQR87flhmYp2Z0JCiSZrprpgY9jy3wDeiZKo50w1PMbNgIO/CdcaTkwCTxm9TZUdUWRcYb5XF1+VlA66x8iJ1vEtKxzaVIOjv8BTjCsE647fueO/F8Q37LzzFVACq0949iNd143ub99tMIVaR37JuZ1kYnnhuWSY1caf+y99/8U8HKmUFz7EUwVpUjMFTTC1rMZ1QVEKFvL/gKRbdXdEkF30vLmvXiNILyPc+MrtlmoeRtPOmKkHgKRaMD8xzKew5aO8ma3kEep5VTswTvb/s3Ro9zz0vnvnxTsdJW4ljt/OgPBS5Rx/fDdYWesm7xPr1kZViVR6K3NC9Kt4ZxafOKlZ7GfKXLzOpUaWsgqeYPO6c5dOxXW+Z8s3efVLd1wKeo9YMNn/a6KvHUt3d+xI8meAp1oUnUwJfvgwlf7ys8FTjb7dVM91NPWqsXERqf3fWbfS1v6fy5eMistthT/s7y4pVxhFnHA9FPIGnGDzFpGRpVbxK7e/DorRJjSctK0+bxmueZE+JJ15Sv8orUr8fthnfU/nWiNcp989WPN7a2FW47vNZF8c3UohVSC1++U+vN4oNSSnGjZUTPHbSlGLmQmFLJ9u7ykzUX077nXsSbfHY39G9X/u855kVEiAYZQ88xXh3MMIKwevGUZgUv9rt4nYtvowy6ik263rae87htNnGO+iZr5xMa7KTeUoNIRki9WfmsRO8rqNYKYSGdn9oVB/rvEIFhPLay/ukA7T3Gl+mK0lubOVLrD6S9591dUeaxA3SRSVp1mAHfJl2Pex/UGfjf9Fz//d0Wh9qn3LZJXOw8xQ4gvKzwiJNr/cOCHm87Q6T6sP6oa+s4pIwFsda9lDkrZr/3wpsfqCu9jJsw4PLK1FRLFtYZ8cHtnGF3UvdZKQ/MCs9FMW4pM4BT7ECREjZZszNKp4K9Ec8WdDQo6YV5VNgBjQ4MRqYBe2bEiQq4bLZRz1LumyPqNKmCV+hYfvGl/Oo6MZSMq2y17fQ31PO31p71FEGZAXr1fGp/R18mymZEvla/b1hvE7pv9F41SSeCBfuWzxpwDfF86ovHnqMW+X9cMTidQrfusqknrVHan/vVfx1ng+CynQp+Vd1/6yp3OsXX46xmYcYe1uzMo0dchVi/B2mt55iH6J9PnYRTXn+OvrVlz6mJgyrPLq00uBy2l8nxL7+hdIjx1e0+R5ErlKu84ab6IA3H0mbi31iDT3/owPptzv/hF5/8H6BXvMgPfuZP6Rl9Bna5y9PpK2Eozbcszstmc+SSAwwf8edesy9tOuU7/7/7Z133F1FtffXEV5KAukNQoB0QhdUukpRERtNCE0FLtV7vaCo6EUUxCsdrlepCiglCQiKAl6VojTpJUBIIwGSkORJDwkhlDzvZ+8pe62ZNWXv55zznCeZ/APnnP3svWfNmrX3rPnOb8Hk356lCbRa7VTY4pQfQTdy4uXwziPbwezncSb3Utj6P8bCBur6qx+DBdeNhaVYU4lk1k+BwSedY5y3uPk1cy6AGX+8DgYc/Sb06E0b9d7krWDWQ0zGHS6CLU/7PHzw+I4wdyJfjY3600mw2Qk/hI3bH4fFNx0LSxHB0//ImbBpL8OYS2+Hxe8cCH027xGYyE2HFb8+EBYaWli6qlxuthNhwHE/gPXeGAlvPcyTkGKy/98w6Pivwv977wlYestx8DbRqDImne0APT7/DPQcVNzf+9NHw7xHC3Ija3+vgydD956qCcth9dMfh4WvZn5v5zwszaBaDbof8CT07PZ3eOvucyzRrl5ffhW6IfOsmX8JzPv7DVqo2z2efwr9jj4M1le39d6T8PbvT4B3svYqO47+DQzcZbciX7n8Lmi778fi9+y4USIpBm2XwoKHfmtUL0TJPa1JWFYjLWmKOTXScJVYvN3TIINjSTGdZLSGuaHR5qo+iZPmjngnvo44n8dfSPNMDTlWI42pJiv923p+BDTzRHyIqU7rqY5L4rMB6AQ086zrM/HOqpsS0BykpJgMBk0lYTqwUogng2VXSqseH61xYgwk/AQLrnivoQ+alu+PNTZpVtW+ZTVRojWWyvZHq5AdseOjzmQH1396DlYPoiDZt1S1OPP5GownXdW+SVMsaYqhmVH087ar+ruDnG7W8zNaM7KF7HvCG3TibOS36PipQa19pV9D7PnLthXbI/HKsQ0gNEBT7Jsw7MzzYJOVt8LE687Qwv7ObIdGmVBCLCfEOGLD2FZTUlOs7xFTYOCWNVj5j1HwxrNy+6ihKbb58XOhVx+VELsMhn37aFh/1vkw9Y5r8iaUIycuhWFnHAUbLB4HU24+S5VDBPjoBBi5G8Cia46EJfJdaNDXZkPP3igpBpfC1t8aCxssGQ9Tb/kuAJwMW5z8I+j2zniYln+W/2I0dnYaD8P23hMgT4iNhC2/uSu8+6v9oU22p+dXXoJ+g3tAnhR7ULIz0v69vjIR+g4GWPX4jvDWi1yxS4O12ffvMGz0AFj1r51g7kRFnv0bDDr+h7DxBtPh7es+Cwv1zV8IW5y8C7x73WdhEdqO1+MLz0OfzdtgxfWfQ8eKP8pJKZpmkj8AwD5/ha1GDYf3p46Atx5BxxO/PxEGHHs2bJRlGd/7Fyy99euwHE86DZRt088/A70GAbz79MdgwSsAtb3+AluM7J8nvLLP2eG9D54C3Xu+Bit/exAshRps8rmnoOegBeKzq38I+XYBDDjuMFh/2Z3w1p/PISCcSIa9Bu/c8kVYml1uzE0wcNfdAOZfAvPvv9EaVmJ7XDbuZTJs+Z0w755zAeAb0Ofw78IG794J8+7NPgPA6BvyZBjMvxTaHrwJAM6HvkcdCuu1qc+5xaHbfo/DpgMWwKrxX86Th+SfBSAySUDnH8ikoi8VWlUjMGmKqQHAjxdn+KD964x3DqLUABEtTUQrmUO+sAO6Ndpj4p2IFKjdyMEs96XxziJZWc3H0PmMlz3jcJokt1hFOlpQ8poEBlfzAmQsOXk9NR/YMWysnAYX7EPHt8pKrGps6H6Yldi6kHWO6yf7+p4kxXbO7P0hsxUOE8l/bQsQf1IG85i4KtkRJOuq+DvTwU0jk2LjQ1kNspJkR6fH91B8LNv+Rh9f0b5lNa/q5u/Jvuz7DO6Puj1vmfjX0vGkAfG6bHzvSPw5sZKGGDPXkZ30/KVZlUlbq4nudpFJIW6FubKm2Gkw7NuYEGO0YYyVELEifwWMOltumRx/lSbLiAYREi43NXbsamAGIQSnwdb/8WPovvI2mHTjd4jWRaGxUyTAptx+NdRqghATCbHsMyYHJEnAaopdBkOzRJgarUvGaUKMaAbh8+08AUZ+ci+A2T+F6XddB+0HPAijt63Bsl98GuYrbaXP/ANGjhkgSLIXDBIDOR/ePpZ93fuQl6Hf4DZY/qv9YT6630Lb52IYcvqRsMGSCTB93Pfydvb88sQ8SSb+Lc8TYlmCyyRAcHugdjJs9o0fwsarJsCM8WcX9tr37zB09Ah4f8owmPUPTFapKR71055ffAElxDwkhvKHT/4tT4SpfyohRjWZxHX7HDoNNun2L3h31R6w0cY2IUbbcyL0P/ps2GDxhTDnL4LIaofjYcDRZ8OGq+6A2X88B9rbL4BB3/gqwLTR0Pa4asfPYMDXDof15l0Eb/1V/h3R9lFk1c9EIkzd+LI7Yc6f/gtt97wABhx7GHwEEWHZ/eVJso2egOV3nAArUA6B+Oduf4bNhgO8c9sXYblK+u7+Zxg0rD+899wesHhyO3Tf/wnYtPckePvOE2Gl9Itu+/4LNh24AFaN+zIsl8nHWu186HNkkSjT4yVpipFJlh0fCv/G8cmnZZY0xVR8SJpiSVMslpxxHGdpm6C3Y7INyaFFgrd3NOJ48rIuL9DSpFishkqAZKqsOVOy/6Lta2i+WCv3ZasXVj0+1r4lNGqSpphDQy9pigk3J8szDg3ARpEjsf5eZzKycvxB6RcvAdwoezXgedg0DSu0rc/Y4RBPsHMEcFfw3xLxumn9UQ8CuKw/ljieEGLuPJdiYwQhZi5EoM/PXz6GLIHFaezISUhlTbHTxXbJjegq0uqJ/WHqfQDtH78Lttt/n2Ir47uPwNwrD8u3wUHtSr1lctK4q4qFeoMUG3xiG/TuuwxWPjgKZj5jAwj6ysZKee3AR2Db7QfAyodGwxvPymyfIZ6UE2RD5sPSyz4Jc/OFe5UgOw+m3nGtsXLPF/Ek2zfhFNjytHOh28pxMOV3ZxUrknppEp1ylwkwcp+94INJW8DM+wEGHTcbenZ7DBZcOxaWqH2BO4+HEfuIpNlrf7iO3r1TY+di2Orfx8L6crukRU7k9r0YtvzmkfkxM+++Xp5XGn6/B2D4NgM0IabumNUUy7TD9twTPpw8FGb9UyV9AHp86UXouznk1Ni8iYjIQM3HwEMPkhAzViQJWWUgj9vfDEN23wM+xIQYJs8+/yz02mwBrLjhQIDDpsEmG/8Llt7yNVgu3WHTA7Pfe8D700bCvEdrANv9DgZ/Ynf4cNoomPdYcR99DpkqiLCbDoIle91XEGOT1DEnQP+jvg8bwhOwbPw34G2cDDMXWPP2HA/9xn4fNlz1e3jrTz8qjhhzIwz62O4A8y+GeX9XNFgNen15EnTb6ElYfvvxsDL7+21uzKmxjyy/E+b+Wfx9zy+JY7ItkivUeN7mBhiQE2GXQNuDAH0Oy4ixu2DevT/KSdLcmrv/CQYOHQYfzNweFj1Z3EqPg16GjTcSWmIrOTJTO4Zyc367KDOwBcmaJxstqbniBiQZ5ABjkqaYGe9MPipag8voSPUUSZpixSIN56kMKWkRXebYJ9upHaQYindFAQRH4CRf83GWuYXCU4IaMsYLh/Xyxp89vpqiY8XbuRDuWAVt2sptEMmiBumIfV2mzb8PkXVGv5laJF77MkvsTbMvvm+PAbhkZYy9ukx/tAoJEuvvOLkr3bMR/REkbWLjSRezL/H3Bto3OD5i7RsYx02LJ5H+i+0bo3nVMI0lh93WpngdY9+yZFLD+iPW37taPClJRjbDvhkhZr62eD7X2le8JatMmplX8TkjxKjQtnu7YX01xU7XhNjE684sJrsHPQY77jgKRHIsm/yeBsPOEFsrX/51pjWmCLEfw6vjri40jAxNmsEnzpcJsZHw+rMZsRWhKVY7HbaSdNgrN3ybatwoLZv2y2D4Wdn2yCz5dY08r0iIEamv1Y9C21VHwCKtgSO2BeJqbUVS7FSdEJv8u0xDzCasRDJAaorBY7Ag30Z5itAYyz5fm31Wfyg0xdaXFJmeAzs1xWrQ++CXod8WbbD8l/tBGybSkMaO0BSbDsuvktsoEYkH+94vEmKP7QBvyWQW146cbNn3fhi2DcDb134GFmi7AtQkIbbmrf+G1/98vWF/W2OHEGIYu5TZFEuDS93vDrfAkN1kQuxhtL01a/d2v9O/zX20IMWyhJjSEOuRJ8yyhNgomPtIO9T2+T8YMnJ4/nneo8XsVWiKLcgTYu8f+LTeUrlwksgaaE2xjZ+AZeO+DiuI3TlNsROg75Hfgw1XFYSYIoV6felV6NYTYM28i2He/TcBjLkBBu26O6x5bQwseEISi3IbpUqI1WrHi+2R8CQsv+N4oRmW94fYRpkRZ20PDBP6YsvvhPn3Ss2wzI5SU+zDGdvBoqfEpDr3793uhoFD+8N7z+8BS6fiaoGW5Fmw2ihNGptab0lTLGmK4WqZfg0u7gHgJKvky5dF6BHy2NDAS5piMmB15kps7MpinUkCTLKvyQI7mtUHNcKMZF3w+KQpRndPe6opJk0x+SLZIH+P1pxJmm2VNMIapqHXKmRS2XidNMWSphh6v0iaYi0S3zsxnpzwuqFPVewU02QrggDCGmJZQiyfzVIVlsZriklKbOUtuYaYeIvMvhPJr5euz76T/w56DHbYcSCseGAEzHz6Sr1lMiPE1D/9DmqQYiqtUGz7Q7uX8GpU1v4DH4HtMB1m/g7t0PeIqZoOe8sUQtfHywTZ6kdh/q+OgMVBTbFTYMvTBSGWJcTs7rhUb618LyPD/q4mf6fAkFNVQkwSYrkdL4atv3UU0hVjiBqisSPpsNkXwGt/vK64fv5/J8PgfzsHNt4QQIjtX69/J1MfTIi9YCM82L16fmki9O33Miy68RhRWVJkU/J/WFA/S4y98edfFwgZ6o/scEWIZXpji4KaQci/TUJMI0c/h81P/CqsN/fnMPsvN+TvMH0Op4SYvl0sOL/3X2BLnBCT7dn0wEJXbPWQLDkGRFMsO0zpir3z2y/AYlMYG/tf/v8OQkxeb5MDnoIegzbVf/XBa2Og7V/SvKx9joe+XxUJMUGIqcIV50N/mQSbdw/ohJjWFMu6a7SiyKSOmBqAo38DAz66Lbz//J6wZEoxWRGabkYHItSrXHXapClWl3hH7G84m/E8MCOI7U60f5OmGNpVIpPFlv+T4UCfv6aopvGrLpRhhQgVTpOmWKH/1LDqesr69V7pTZpiFAhogn1dAyn7viMaJ/nfm5pG5sVC5F69299ojSV8fgediU1QlewIkl+O8ek1p7pfRDw2jUxqYjxJ/u5G5kr3d0lypqy/k8X+dTGeNMm+SVMsBiOl26V9cUSHs4r9F6PheeIb9hY8NK/JbwHPc9pXzM1muebbuf78nNQQwyvozdEUOx2GSw2xnBDLnHG3P+RbJT+Y2B+m3ItItU/cBdvm3w+AqfdJQuyNH8OrqMpk3mZEVpXXFDsVtv7WT6A7PArz//dwWIjJLk3OXA7Dv3M0bLj4NpikCDLjulrb53P/hDHbjYTVr2yWV5lU32ttLaIphgmx7xTb0hhSTIjqT4Nl/5NphpnEmNKmklUnM6H9m0XVSh2DDZIh+6H3Ia9Avy0AVj26vdQcYzTAoF1QZJlw/mM7wJxcmwxpe+13P4zAhBgSoTNJsQFHvQ6bbvy4TIhh7S963f5jUbXJpRNg5u0/KCSWsu1+aMukIs3Iy6u8QYsU2/6WYsvkw+rl7UQY+LUfwEbv3AFv3vlDTR4qLbGlNx8ntbKY6nKEECvaIwgxkQRbNYQSYsofCqH938P62fZJLSgHAMt+D7P/KLXC8qTX8dDvyGzL5J0w527xvSIOc72wjZ+A5ROOhxV73gObDxdaaVlSTBNilrZdkRDjCLGMCpt7DxTJsXt/nHdQfl1JiLXPv0RUlVTbPduF4D7M3B4WP8VV9cPkm3Bwq38YDT4ynq3fjZgoHY4nBGXBBfRSEhvvVIDxaXu52+OJT8726H1wjJ3o+ZKmWNIUU0nLpCkWSx4kTTFKTjZqpbdOGkCVNX245IZPGwXPC/C2PoeGnHq/TppiKPnnsa8rGebSDCK7cX390Sj/dWj7OPu7lfw9QgOopeyLdjI12r7W+QMkZeX4gxw+aYoVJLlTI6xkvC4bT0iWpDPiSWx8SJpiwfcTrSHmJ8PUeSghZuxmyDJnz1+mCDFLTEZsY1SaQV5RniqaYnjLpKTBPiESYus5so5iG6UkxN74CUwa9ystDmbdHkuKGdvQ8HUOfBS222EkrH55EEz/S0EsYe7Brj5ZnIBcLvt61ztg1Kf2BkCVJ/OcBtLYKf76VIsQU78REiT/8lIY+p9H5dshp915LeQJslxD7EhBouXHXJITYvmWyT8I4gufjyRQa5fk2mFZlcppt37PsnxBgmRnPknQYu8IUX2SeVWE2GNZlUm3eFR2vn5jX4ceeULsaFhmlWsrgDBxnzXo+aVMPL9HLrY/O9Mck/9UQiwnxHQDDRLJaHhOKmFCLEuI5R1zIgw87geiqiT7bzm8++Su0JZVjMT2zPpz29/BFtkWTKUpJn/PCbHNsi2Tn4fFe/0FhuCqk/KY3odMge5yy+Tb5LxoO5j+viDE5vxJVJnMJ7973gODhw/Pk19tj6v2HA99j/gebLiBqjwpPDRvP3IApSGWJcRW5nbIjhOEmNgymVFysupkVoVSk2CCEFszY3tY+CQGTM+HvmNFQkxoixXXpYU6DCPL87KkGHVYskSWNMVUfyuz8IGajzt2QLLjqDPwi2FjDbdIUgy/DGG/x80QVzAGnBkfrAHuL7JIyDd7oNN4ZyB07EeUtGTiBlmkSZpioj+TplgIGaKeFNToUYfjl/uYxd4QmWScN2mK2f7rel3Iv+/s/mgVsiyIyEkrVrRX2fERJMsc91uaHGoWiRdpX32Y3NYdhPca1R+x9sXxhxloTeuPCvaN0byqGh9K+Tuym7MZsf3RjHjiCajYf2PsW5bEa1h/tJJ9SfbbeM/gktG+/ihJfjXCvpgQY/JbVF4BIKgh9tyl2+RJBz27QXgmrb4XqdnDklUcCYIJsTPEuwNLiGFNs4yIuQJGZ1UmLUJMJe+M47VQuU+D6DRNh837xWFi+51FrlwOI86SdJisPukmRQDad7kDRn96b/jglc1gxl9xUgAnDxXhgxJiv/2OneQjpNglMCyrTLlkHEy9+bswUInq55piMomyywQtqj/9rmt1Fo4k5CUp1uvgl6H/FpBXpJzzIloBNUgyQaCcDJv/2znQDR6Hhb8eC8sw2bLfAzwhxpBivb5cbJlc6u0f2Z6dboOt9tgDPjSqT4pEWRusuO6zsIAh3+g2YER2ZRpiUlR/zsNGNUucaEbVJpfcfJzWEFPb/3T/b3+zFtXPNcXkrLrPoUpUv0iIvfvUxyDTEMvJrtqJ0O+o78NGmaj+bVJDzNg2qcnCPFahhNjd52iyatPPPg09BrXD6md3g4WTivZs8tmnoMdAyL9f9Krp/+IzTohpDbExN2pR/fn3g9hW+e6dkG+ZVEFnt6wS5TD4INMQexJV/xz1Gxi4S7Zlcg9YOoWrXov8H7uboQEo7EM1opKmGDUY1iTMuwXby/KjGA1FU/MN298WYbQX+HASl4u3Lg1F8fzBiwqapI2JD0yVZFVfxEfGUn9iyE9j22HSFJP+h9+R2BXvZpAaMSRBLCnWII2lbIAkTTFD3G+N8dl4i7WSpR6NsIZpLCXNqw5rXulcRgShlOKJn6wrSzJhTUO8DSzP0XL90VXjddIUS5pi6PkR/bztqv7uGL9V40PZ52e0ZmQT7Xt8RzTEmAxaRogRAEMvuGMyQCSb6KzFyBwaCEIAHIAafFOL6r947RmSNLgSRv/gWFj/jXPhlduuJhcoVu4VIfZjwBpinOaKNctCYg5kG+GBj8L2GR320kCY/n/ysgb60C+rLLklOKpPIpJO+oKoRAmw8p+j4c2sWqVBOlCNnVNhK6whxqA0GmzY5XYY+UlRQTIjxOAzD8HobQGW/WJfmKeedQdk3w2Edx7ZFmY/zxMMiiTb6j/cdBjuAGGOrMqkOH76bd+n/bO/rDKZbad8UZBdTn/JBfgB3r76AFhgI3DF36krfPrvMGz0AFR9UjTUJMSIe9voSnG/O9wCW+YJseHw1sMGAWN87HvYdNikm6wyyQ6U7LQnwoBjz4YNFl0Ic/7vBrmN8UTof8zZsNGqO2DWXf8FUPsZDPrGVwFkJUphn5/BwG8cDuvNuwje+usN1J6oAINKDmENsTl3n1PYaY97YfAIkxADEEL7ihCj41Vreu1+D2w2HOCdW79Y6Lnl3/WH957bDRZPrkG3/Z+AHr0n5TpjOUUGAN33fwI2HbgAVo37Uv53ur93+xMMHCZE9ZdMIR6E0B5GA8zqBqb6pGEhLM5iaZQZ4ckZHzzxTiSZPJpMxmMZAAAgAElEQVSDxrPYCljW4oKHUPXGh5AGoFU809aExNumOYAzGL/p8yBpihnjKfB8tBYjOPINnVKMJ7eDWb3hi3cqWYoKpOj+cwCAJklqDifyudM1lsy7C5FPzVjpjlmJVfcdup+kKZY0xZhtnCax53SnkH81i2TKbjCIJZXXqImunuowkNc86n7ReG4amRQbH8r2X0myo9Pjeyv5r/JhX3yvaF8zeel66CZNseLF3PtiIn8sS4pxx3u6O756syP+tXQ8aUC8rtofnKZYdUKMX6l57pJtiBaRIg2aoSk25NRF0KfvVFj88z1hlrq9LzwOO+VVJvvBlHsLsmrwSdNhgxdGwIynsqSZIMQmjcuSZkJTbMN3H4F5/3OYrlo4+N/a8iqTKx4cCa8/4yAr8kniaTD0P4V22LxfHA6LLLQgm7xfkVeWzLTDuOqTfY+cCv3arxBVJ7Nn08fEdsn1Fo+DSTeKapXm5J1qip0KQ04/F7pnovqKEGtvh76HT4b+3e+FKb87S5y3lononwvdNpwGS6/MNMSy816Sb6FUxFh7uxTafycjyL6ntbCs/swE4w8V2mHvZNphzxcaPHkWYP8HYeSwNlh4/VhYKs038JisyuRyWPXoDjD7RUOzZ98HYMQYWWXyRZsMKjSgAGo73QZb77knfDh5KLz5UEGS5ORY97/AjAlnF1ph7RfCkFOPhP+XaYhN+AGqKtoOvb70IiXEmCpwrKaYSYjhapnGHLSPTIhhQqznQc/JKpMjYe4jgiwR2yMh31a5ICPAcqH9/vDuU+JzLtCvibGDcgH9HgfKKpS/PQgWaw0uSaoYhJTwlxOg39hMQ+z3kCfEdK5TVp/Mtkfe/AVYmrVnzI2w2cd2B8irTt4o7LntTTBw190gqzL51p8UYfZTGHCsqCI5988/yoX7NRF2z7lCGwwTYw/cBLXa+dDvqGxL5aXQ9sCNJH70+MLLsPFGT8Lbd56QV62Ujqu3axZ+T7dZ47iTNMVMzcFCqw8NDEN7LWmKcVpwBemLtqtz1XbRshDe5lgQmkZ8JJIFgXint4HamnpYFNF33UKjz9BuZOMEzXIlTbFYUixpigU1O8i2B1NTK3ZlOFZDpVGaPlxyI2mKkdWffHJupt0b1R9oVuvVWDLGZ/5n8j47jXzCyQ9kL3I/reTvEcQemfx3tn1jSOA62bcsaaMe2Dhbr4dNPTT0YuNp2edb2ePXVvti4p0jlas+3xpl36QpZr2faEIsJq7VIKgh9pzUELMWih1f1FdTTG6b3Eg8EN+d2A+m3gsAnJbYolvzapS1mkmIic9ZQmzulYfCQrlSvoVMiK18cCTMfNrYj4MnP5+X2mGYDiNgSw0y2msQpsOM3+FzD8O2248kueoPZ50HU26/JqCxcxkM//ZRYMlWrX4U2q4+EhZ/dAKMzBJr+MyrH4MFVx8BiwlZJZNi6rjsGKIplv1gkmKXwNaSDpt6y3cLXkEn76S2GGnVdFj+q/2gLf9OnC/bctlvcA8rT//e5K3gzQcVOWQiKSfB5if8F2y8agLMGP996ePZ+WTyyzjbmjn/DW/cc73stcIx1ZbJTENsofwb2221oQA+9VfYetQI617XzP05zLr3N/R7+WeaELv5OEFC1WrQ4/PPkoSY+kP1vfr8vqEpln0vkmLqiOVF1Un1Fbrd4oZ+BoO+fjisb975e0/AsvHfgBV5d0jBfeRMVFMMAMbcCIN23V0mxLLkl5rk/xT6Z0kxdf73ngSqKdYOtW3ENsqP6Fu/E+ZhTbHcH87TibIFD91kV/9AfoMJTatDlHtJ8oySf+jhjM5HtMps5aniEjI+OMAYC7WKi3fFBa3u0xcykhSWVhZ2gAJFNMAtZCpzPIufSFhQiBvDADvPy5BiBIwkyX2752xQiVqEkrFGfODI2KQpRh2ejQ9GoQpuQGl3wdtWbXeywTV5Qcd16aXw5CkGBmGOJ5MxsyEh8ksd7yAKnKCBYxW0aSu3AQLCMkODNYDqprFUtj+aQYKwTxvxJTeZ9RxeWSOslAYQl7wLjAun2ZthX88AxvaN0QBqhOYMMV2940kXsy/x94rxui7jYy2N1y3p76jDvM9DZhw37XmIA1hkvI6JJ2XJpIbFn1h/72rxpCQZWQ/7NowQ09pfeHukj6yqt6ZYFc0gqknDV5WroikmB6EhkmNrhlGNHa+mmNJIQttWnJo0pgaAOYknmmJq+5lDswdp8NAVQEPKw6XBRTTAuKqByl/MaoFisqu3+5krePm2yQGw6vEdYe5EnpygZIOh8cNoTFnbkoIkCNZMohp0IQ0ik3TKkxGkWqDhzypbQQg04/qGZpYmXhjyjUsS+cgqTWrhbXyB+y3bnmIb5Zdhmdk/OrnFa5mp3A2mwTvWnsj4RAqHGBpYZNtqxzW4+PZ4yC6m2qaqKopJMaWVlzTFQuPJKLbMxYc6xbvy8cFc4epYvCNkm8xy+Z6PZNeRyoEF41nSFGM1XIz3BrIYlTTFkqaY6R8ExOoMUqFBGnrRmjNJs63Dmm0+MilpihkkYSv5+xpKYnYa6RhD4sWST02wb6y/Rz1vW4XE62L2jY7vDbTv8TNtTVLr+Vo8X2rtK+a2420ZeilMLtVnovp6Mm9A0iQ3a277q7umWIxmUHFHAckUq/yZn5zASTOPZpCxoB6yj5W0oH9g/Tl9FUIEiE9TjBAo1D5EUDpCk8Zujzs7X40EwQ4mKTF4HBbdcDQsY4lEt8EbobFD94IjMoIgMuKeQho7VjIrSjPI316VDCk0xZj+QSSI5W5MO9QxIQ0u2h5G02obUXUSssqUD95UaIrpC5j3Sv3bur7hD2z1SWcDGY0y6/IGucT+XoxITIoxwxHvY9Ph1h7gipS0NQfLjyfjho0T1CXeIX+xyTcyi2M1EukdRpJiFskqxxv2I5U9xRdg/KW+GlzWDfiaF9TcTJpi2HyxpIb6m3of3yorsY72mbGpoRon2cWSffXiofsVqPglaSwViGpulTLjKTs28K8q2REkHavEE3W/PnKvTPvL2qsRx5ckO5K/l/T3ivZNmmJygIbGU5Psi/ujLiS7GstG/OsUEi+G7HXcb8z7iS/El43vOP4c/4Z43qitJ+r54/iMqkwGNMSsqopo0saRUpZ2Cc5BCePy2iWUiLCrOXLJKYNUs8iJ8ho7WFvKXU2TSUpZdjKqu6HOFUkENwFCtnnp81INKVbLLSdXSpIlmABkybewxo6dFLCJDFazx6XttfM4GLrnnvCR1Sop1niNHVZTDPuTUZ3P1LUWsSqgGeQlK4rBSzSDHNUlxVj3VGvUBCDeFesn34qcg++8xXh2ahApP5TJsI+892QuvJ9Xq/S0RxNNnJ3I7mYx7pOmWNIUi4+jIbLKeL64yNikKWZoi/LP8/z9Q2upoMmaVwsIb8+Rb38tvTIeoaFiTb59GjLcZLqOx5N327XEvnibYd6+OtqrrAZQtH0NzRdLo6gLa9Q01N/R7ClpislpQqP8PUZ7Zy2M1zHxJGmKOTT6Ip6HXdK+SVOsFKnKauhFxBOyFhqh3ame99zzszQhtnJuu+/l4blLxxgr3WIlnwV2CGEik14oOcNI1egz6eSQmSkkhFMsOVHcSKzGjrs99BcHcFXcNaOxQ5rk0Nhxn9dNTljndWjs6A6j/yP+HOf0CMeBfkAXsu1kfWM3l/MYi9hgkpZM1hgniVgRKqs9zIWC7eEurBLNjvYaiEzRn0o4nk+BR7WH3C9zIdZOeHufvz3FNjvDMLQnkaaYR4RL+jcmtqzTIH+I0+CiSQrWktIsLCnGxKWkKVYMfzo8ef9OmmLS66I10pwBzoiGfJxVPh4VHwip5493+rxae82IJ8YBmPxkwoGFgpLqwXzIQ9/iZExFjRqSfDAvGEsyOVaYnQvPDmqlaSu3gRVxywxJU0yYJEQSoBdbfbzHifXpYgmEOvi7d0zV29+r2MszICuPj1h/T/atVm010r7E3yvG6xj/DWroraXxGts3RvOqHhpLwf6wH9cq1138EtsfzYgnkfE6xr5lyaSG9Ucr2TcmvsfGk9jnpurTCvH9hDf8i2Mm/NO+4q1stun8o2cvzqpMyskTS2wkTTG9G4klq1C1PEOTJmmKYVIpoCnmIN50dTWWSKyDZhAhQZKmmFUFEhFoZTXFfBpoWcThSLtC+8jQ7FKknEE64up7JM45CFacUw6Sb3g8Y+LNIjRRMsUkRPX92iRp0hQzyTeqCUn7EwvHq8eZofnGaa55/CVKczBpiumkWHj8J02xpCnGrfiW0RBZY2uClCU1qh5PSEcZ02MIJTxHa2nSsYU0avQcqB5EQRn/QsljH3lA+rHe528hjSVzW95a5b+Zv3diPInWWMLz86QpRtV9mPjQkfieNMWM4sF1tG+0v9cxnpYmxLKEWD77NF5W5WeLENNzO0PTy0zMJk0xa0GdfoFX8mPJt+IMmNgQeVOMRplVG+X2Npy4NTWFcMzF5wtp9miiwEEaoFwAdRE3+Va0xy1aZ4MafnIqaYqFSRDLYQlZZfSeLWpluDfeFsloilndFSLfqH8nTTEr4FrhhQx3Nj6jeKLHMS7bWJwBV/0MaqRxAKHxPDA9wnanmPiAWmjGM7Y9yAgWSEXjsVn+1/hVaAR6/hU/xxKlGnHkwVc2PhvtIR/r3R4jGRnQCA1pKBLTdbrmjNmRIdKmGSvdMSuxOmtgok20QUlTrKSmD0eK+fqj5Ep3p/t7V/Nf3B8OOtOVdPRGacf4CQIOofhAbka9ARdIVWVSLna8l/Xfsscnf69G4sX2X0X7Jk0xaeBQfGuSfZOmWAxGSmGsmHhdhtzLEmLZP0d+S19O/h7UEHv24tFSK6SYwsSQE6y2FaPtJe82aYoRUoQnHNZ5TTE5y8TbiOxqbQ4NrhAJEtT+wueN1eAqtoEqofuCWCqSln6yYi3UFCv2kxYaYElTrIizqEpsZ2koEvKSaOIZ2oSStLPivYd8Uw8nn4YirpZJxwevmWdrPsZqMyZNMS7+4Kyc83lvrMr4iM/Cn5KmGMnOcNvuTGK/rIZV2eNJrgdvS2iWhlUsmeQ4Tr/soiRwjEaN9XcBMqfq8dH2TZpieRwv67+uZJhz50sraV7hybnpv63o7xHEXrS/15EE6RC5trZqXiX7NiWe5PHHWH7ukD826nloPF+c7xmBuFPX521EPImO74y/lyfEZJXJIlVGsnouQoxk1tZJTbErYeT3job13/wJvDr+ahMoKLoQTxpyO10Ow8/K/u48mHL71Qa6hf4Mgxoka+omJ+hhuNAAPa/ImKrvGDIHFWUofkWEDrqQxT/Y6JZ1WwOOfhN6dHscFv56LCx1kAbFefnr6rvHyQNOpA6DRRb5ZqMsfHuYtLU+bywBIkOm4Q/mmXGyz6mRRuwfIqtUgjxpiuWPLLuDycPMqWWIHc4NLhrjChceQZfhxjMChKyfmRvHOUXqQ7SBbndzj2cdH3iDFQsuLhIMkYVV4oPdHj6cRpGxVhytEO/q0h7DEs6P9Yl3RVhlLuQOZ27yDcU7p+YgQ5QmTTFm8m2LsIgeqUyOBJEW2uNBjR51eAXNDjaZYTqc436dzYg9PkQGlCVhkqZYY0mYqv0R6+8V/bfs+AhWq2wl//WRjqo/Iu1LkvkxMEij+iPWvjiuMQ/ByvHXiJfB+F7BvjGaVw3TsHLYbW2K1zH2LUMm4Qd62XgSPD7W35vxPKxnPClJ7sX4+/GvG4HJvF/6OZ4QMxJ5eU5lndIUuwJGff8Y2HDRrfDyb74NAJfDyO8dkyfEJk+42qpLUMwaC8MJe10OI74rE2J3XAOYGPJqiu1yB4z+9N4As86DqXdcaxN1mHBybJ/Ek2gxtuM1dorSpRyxBNDrkFeg/xY96FNmyXiYdst3dTlCdb2Bx6iE2FGwRJJBpOrozuNh6F57Asz5Gcy4+zoxSTMz7klTzFtdkVSfZKpekvUMPNmtrMFFq8w54wNT9dKqaslV6UyaYo7+LllNFo03S1NN2V1roBnxwUmKyWFvjFM7nqHzecdzCQ0wZ3uSppiv+qquRI0XPwLPc+t8yB/MBdK48Z80xZKmWNIUszV8W4XsiCUVmqB5pefk9SAKkn1LVYsz5xP4Lb+pJEysP5YlW9GqWdIUszWkml79tgnxxEdmY39PmmJdW1PsGzNtzVEnOVwDkRATb69iFoJJiPZ2ePaSrMqkmOz6/mGyglkotkSsyMox9wcWWWVc3VroNzTNrNulXwSao5M42hxwBYxUCbFfnwlQw4TYVXKyagh941vWF7wcRmBCDNsbzSqsankfuwNGfUolxK6x2Axj90oTNcUuga3/YyxssPoxWHjdWFiC2pMnvnovh3ce3R7mvFAYo0iIZYRYYWH9vzuNg2F7ZwmxC2Dm3ddLqyCEhiMRWPIHdQDjL2RJntEgokmjsP9b2Gw+rngyKKSxY20/KpA+0Si2Pf72KrJDbd9kxzMh34zzsQNb3k5UfKBaeeT6JdtDy6My8ckCY2LiQ9HjoXjHaUzR9uAboKRYUIPLlgC0Kgiw1TQ9BrXjgxlPjfiIh2VuFqM9efIkEO8Msspnn6QpRvsj9Hwkz3RNvjY33uFtrYWyfrV4R1rf6RpLZmQ0VlqbRhKo+6j3Si+zEutZ6LXQtSDgELLXOmhf38tzp/t7vf2rKvlVxd/RnMVl46pkR5D8ctyv15zqftGAWxvjSfJ3NzJXur9LkjNl/R3Hn6zfOhzfu1o8aZJ9k6ZYDEZaX02xhmmIKXIEa8PIoLduaopdnifIckJs/NVQaERRYsMmqxQh9hOYcvs1IvYY1SdjNHZw1PJp7LBablYVvHhSTCdT8iB6aZ4Mg1eHwOt/l+0227P/gzByDMDyX+4LbfK6hBAziKRCMwmdjyOGUFYhaYphAXuD1FIkoFVV0Sa6CKmF+8VBguikHUeWoKROOD7gFTpVlVUlkez2qOQMf15MBokkv4+UUaQk0aBitA5JLlAJMOLjtAaaGM9VNBTJuHdoCiZNMaM/Hf6dNMV4ctDWMvTHWawlp5JeSVOsLKkQoVFjTb49JExpjSVu8u0jbVpJY4nbxhUgQOqqcYKu71pZLtsfJPkonywsaZM0xZqiARTdH80gy5KmmBhOZDna3iHCaQTWjWSKiNcxGoVlqx1W1SjEycdgHImJp2Wfb2WPX1vti6GiruC/64CmWGVCzJHRV4QYFnT3Jf8VOcECO3RWKcgzlJzhJKAGHDsTNt+6p77kh2+cCy/f8qviFvA+QHm+LU5ZCH26PwJvTR0Im+84Shz77iMw94pDYMEXHocd8XdXHgoL8hhxJYw6+xjYkDRuGax4cCTMfDr7/XTY+oyfwCYrboWXc0LsCr1l8tXxV+Vn6Dd2KgzasiesfmkgTP8/h5VqV2hCbPLtV+chs+8RU2Dglj0BFt8Gk24EGP6do2H9WefBQjgTBg7pkX//6o0Aw+T3U+8YCcO+fbRxr+J6772yObz2N4DaLrfDyE/tDeup21j9GLRd9VVYXKtBn8NehQFDAN55eAzMek5lNSH/vv8W2ffbwsphk5gtkONg6s3f1X8w8LhZ0BPGw9RsWyScDFuc/CPohg2YbZm89XuQJcA2WXkBvPbH6/K/1Qmx68fC0swAO43PibCPwHR4d84A2Giw2Hq5Zs4FMOPu66HXV16CfoPbYPljbbDJXtlx2b/psPzqA2DBTrfB0D2L796+5gBok5NklwZXzy++CH3lNYTRHofFz9ag1x57yHPjvlsOq/61M8x/SWd/+Y4lZBWHsNE/K9w2C0qcGJM4PmmKSbLLQdrRQhMW2EnjhN52SbfTUfszJJS7e4rtwAGJMH2fgXhHSBtWowuLYhWOQ8IgcTVquKQpprT8lJEsNLFYwyD21wOcjFf7Oed0VD2e5cimHmMRjUVBDn1DTOSJig+E1GMuxJ1Xu5mDjEXxLmmKmQZ0UCulyYCqpE1wiZ/ecFCzRB2Okzcxi72xpJjjfp3NiD2+GaSC4z0v+1pfPpZAqGjfsv0XJJ9ayb4edBHbN0YDKEZzhnRnxf5YV+1L/L1EfCjrv8HjY/0XxzVmHLdavG5Jf0d2W5vidUw8KUviNSz+xPp7M56HdYzX9bCvIsQ8j2n8k9QQo4RGkdiuwbMXjdbbZWwSqUjci8k7qr5nECbG7B4lw9SKv739ZsvTFkOfvlNh8c/2gDez8+1+N2x/wD7w/ot9YfI9Nlmlrj/k1EXQp69Igr11+cGwsPY/MPoHx4oE0qJbYOJ1ZwLAFfl3679xLkwal2mAXQmjf/BxWHnhXjBHGmCLkxZA775TYclFe8NsOA2GnXEedM8SYr85E9rbhaaYEtXP3n76jZ2mE2LT/sJsJ8pnLwYh9rlHYLsdRsLqlwfBa3/N7HdZnjDL7vXDWefBlAmZYH+WFLhMJ8qm5tpjqNoanAZbfvNc6A6PwvxffRWW7HpHngz78JXB8NrfRNJx0NfnQK8+02DpFZ+CebXLYNgZR8H6s86HqXdeK5Mup8CWp50L3VaOgyk3fxf6HDYJ+sL/wLQ7rxHX33kCjPzkXgCzfwrT78oSWxfD1t/6AnzwyLYw+4VTRDLsnfF5wixrZq4p1v2+PFlWO+AhGDlsPiy8/ihY0t4OA4+dJUX1s88XwVb/PhY2WDIept/2fUHawSWw5TePhPWzhNgfr4PeB78sE1jTYflV+8OC2smw+Qn/BRtnRlr9OCy64WhYCieJ71ZNgBnjz9babKRaXq0G/Y6cCZv2mg5vX/MZWCj9tf/YF2H9V3eCeS9hjaMLYYtTjoD/t/R2eP32s90kH8qmhDR2rG1OLFlVbP9jx1NIg8tbTdNNkpH1DDzZTZpizu3QYfLNocFlEZoo2YoeAiENLp58S5piYruhvZ8TJw3Laig6ySqHBheveeh7PpokY5YaleOViRPO562ODyYBFKqmaUgtRDzPQ/HO3C4ejmdJUyxpiiVNsaQpZhCAHGmjcxlJU8zyl7JkUtXjTZmdPAnc0fGb/X0zSDwfKZU0xWg/tkp/OPyrqv9mf1eG9Mv8PWmKdS1NsW/MYMSE3fmuQkPMkUF79pJt1GyNbC4Oaex0WFNs9z/CDp/5JLz/Yh+Y/GeFygAMOW0R9M3or8sOzsku/Q8tZA85ZZEgxC4/BBbKux4iqbGcEsv/6Jsw7MzzYJOVt8LE687gq0R+/C7Ydv8dYdUDI2DmM9+EoZIQe+nXZ0JNaorlCbFxV5XQ2LlCi+pPfm1/2GbfvQFUxcn8vmQVyiwZllWhlIM9q06pCLFsqyWRbPrcwzBmu4Gw8p/bwJvPniqSYyvHwau//Q4KFZfBsDOPgvVmnQ/Tfn8NDPr6W9Cr+2PQdvURsDi7SkaUfXIv+GDSYJj5N6UZhMxbAxh43GzoCSJhVjvgHzBq+HxYcO1YWPLR8TBin4Hw9v/uC/Pln/Q55BXo1/0+Iaq/83gYvs9AWPHL/fLfC0LsQeh20jnQDVTFSXW9i2HLb46VCbHrodfBkhDLkmGyP3t/5SXom1FjGSUmszn9j3odemwsEmTLOERxx1th6z33hA8nD4VZ/6QOryfR0mI9v/Qi9Nm8Dd6+7rO5D1FuSG6L82SdxfgwsNl8FltNYydpijEkD7E/TYJY8ckCY5KmGOOddMBz4dUgcjlCL6iRxpJvjvGCcoXmiCXhH4GWol3G+RiNQLFIg4k7o8FOssoWeSsfH9S1XAGBi0+++IHmIklTjKJVQWAqlmTSs/DA+VtlJdZxv+Zzi1uJ9Sz0Jk2xsuReLCEmOyZpihVxOTdJmfHkoDOxz1clD4LkV2x8IDejnnAFUtU0Mik2PiR/p8BQGX8s678xx1eMJ1jDyjN3wXITMcMv/DzobHs1yX/L2jdpisVgpB3TFKtGiJmZ0uLzsxdto5eOvZpBaJITQ06ENHb6HzsTBm89HxZdsDvMUkmhWg36HzMDNs+/vxk2POunsMlGaGQvugVevOY/ISfEuj8Ccy8/BNqkdtIWJ8ttlFmSTK5sqK2Vc7Ntk3JlffBJCwRdhv6tfmkATL33tDyBlhNivz4T2sEgxNBLDF3ZN7e9SUJs8TSAPiMB3pRaYprEQaL7d1yDnOEyGJ6J8edVJhEh1n4pIsey6pOXwvBvHw3rzToPpv3+WkSSnQJbnS4IsMm/OwvgM/+AbbYbCO88vA3Meq4GvfNtlPNh6ZWfhvmKSJBJMrFFUf5b/VieBINDBQE25eazoPaZf8CoYfNhQSaqL9tBCLHaJbDVvx8EH2Ti+s8rQmw6vAcjYAOZDFtCql5yhFhbToe1yclez69MFNsoc2JM+Gu2tTJLkuFtk4oQy/7b68sTxe/XfiZPorHaY5m/7HgbbLXHHvDhlGEw+x+xWma4+iYiQfS2YEl+oWdDsX3NJkGKh5KDvLRIEKM9xnWLaqaILAwQaklTTMwKWTIWJ3WSpphTQ5FqDnKabtU0FLGgu09DEVfx1dpzAQ1FO8lnjGdD81Fc36GhSARrRVLXGXcMhDQ6PqDtjTje6aS8PJHvujQ+FNs1TTIuaYrhbVRlq5kFVqStZRfHtjtTy6qshlXZ40lyrB7tL6s5U/b4OmnUVNb0QQbjtk1aWmR4XuCzb9IUS5pinH+0kr9HEHvrajwpSzJVjj9ovpY0xeTrXD01OWPtmzTFSlWzZf09Ip64Fjuy8+WEmDu/Jbd+aVIwjhBDK+UmKxMixapqig08jmqH0RSV3Ebp0NgpCLGDYaGc/NiEGIBKkuXU2Cf+ANvtvw+sB1Nhcb5tEgByQmwf+GBif5h6nyTEVt4KPCEWq+0jCDEttbX6UZj3i8NhkQRgMhIsT3wpakyTRpfrxFdOiMnLbX78XOjVXWyVzEivjDAb9m25HfIOQZKJ7jsVtswSYvAotF11BCyW2yZzYuxOKLZLZskygHyLZc/eAGtm/xSm3Zkl2gAGfW029Oz2GCy45kiAwyZB/+735lskex86Cfr3fwkWXHskLFRHYjMAACAASURBVJEkRm+5ZTIjxNohq0R5EHzwyHYw58WaIMR6qx6lVSjFnzsIsV/tD23STpoQu+oAWCC3R6mEV06NqXU3PWepQUZ9iYTZZwq6EINFuZ1OgkHH/xA2fud2mDnhbKaaoyH5ZZAn2k/RtkOXlhn26QJUSZpiZKxrMEwmp6I0uOg2bHYxTI83hhQLxDvys3ly6Q8O7gf5U5n2FIHO4OScYmgu8MlEFIv4YDWk2HaIfjK6wyBjiwOd5zV+sOxEyEq75+zhRi2CT09IMTwJNdqTH0caZh9gt8cKHCLZZQKg0e0x/tL5EV2XcWyc9HLGHSf5xj1QxUVIfOIGFIp3SVPMNJCDWmkaCRJE5OgNBzV61OF4ch6z2BtL4jnu19mM2OObQSqwTxvxJZcc8xzOTiYacXyQfGol+3rQRWzfGA2ghmn6GONjXbUv8fcS8aHu8SfWf3G/MQOt1eJ1S/o7stvaFK9j4klV8rTT/L0Zz8M6xusq9s1E9Uv8owkxnaGTZ6jV4JmLRsmqaWRp201ORFaXE2/ZaIXVIFo0IfbT3WGWmrx6iBYxqREr+VtiQkySNFpoP9cUE0kHTYhdcShsePICQZVdIQiy3PafUAmxATD1Phch9mN4NasySQgnOdnlqtW1Z2L8WcLrJzD5tQPyLZPrLb4NXvnNmfL+lcbYeTAlJ8EUWSQJsTclIZa190C1VXI0vPGMIn8EIZaRZIIQU1X7Ti0Isd9mSa92uW3yUWh7sgZ9P7lXrjk2I6sWucvtMCL7PGkLmJFpkMlJ3aCvzREJsWuPhMUHPASjh7flybElGSG2bTss+9/9YL50WpUQyzXFPlpsmZzX3g6Dcg2xx2Dh9Q+JLZMbToflv9wP2rS9CkIsE+LPNMQUDdYm29NTCe0zhJhKiJlEhCbE8oQYX62uxxdf0BSZ0hgTVQP9GjsUMxYOG9LYIQvF5vFGdUTrfMzv9i4xH9mCNegYrSJzN5nh35ymkjWeG6GR5iLfJDnoIlpU0gMDO77qk3TlwDeei2RKDBlLNO2URlTSFPNW29WLKiaQg0ktx3jGJBn1T0ZaIOZ8Xo0+Y9uio3pw0Z6kKWYSbcX4QO8H+IVmrdKoqbMmSvZAidI4MTWa8CQmtCK7hqZ9W74/1hgPbjwJKKkhU0VzxtxG4yU2koZeKU0f3B86lxHyXyM53fL+G6OpFSBJy5JJVY835495EjhpijVE4y3a37tavO5i/h71vO1sDbayJHuLxJPo+O6xb0aIqX9MfksQx0W+K0yIXbyNnhvSRBtewi6EwF3JuNKaYl96EnbeeSCs+PtQmP4Es3LNkAbq2mrLZCaor0ghRY2JbZTiHQkTYhvKLZVzr5BVJ7PmEULsdBh6htAce+n6MwBqV2pR/UnjrsofISILwpFimFhRGmI/gckTroa+R8rKlC8PkpUp0ZbJXENMnRcTYll1SpemWKYh9mOhIXbTd1BfXwZDz5Tk2O8zwqwGsMsEGPmpHeHDxQAbdH9J64nBLrfDqExP7JXBMPP+oj2YEFuyywQYsc8AePsX+8I8uASGfusoWJ8I7h+VC+XnFSgPeAhGDXpG6IllGmJKVP/6sbAk0xfLKkzKipTihi/OhfaVqH4vlRDLCDHZot4HSw0xtI2y11fElsjlGTVmoDR5Tu/T98OwbUbA+5O3hln/MA8AgExjbI894cMpQ2F2/jt6eTbQFONXmTR0eb/SHDNexom/GKPLje4IN8sLLagqreK/5J/1Mfw7OV8U+YauaKExTHvc5jHaY4F5DKnnb48eiDIIJk0x0/ghsso4nvH/uHhHC6+ggGRVa6T+a40w+2ePwztJsWIfMP/XJH67/TtGo4yMdtd4UuHdfoDEjWfHuLOS7VHxob7xjiQj1fWd9+snY4kxOl1jyRxLIfKpVVZi1X2H7ofRqPEs9IY1ZMraq+zxofaU1ZBp9PEVNYCy9xH1/t7U/uhq9sX9ZyTAuHeQKuQBu+3Y9YITig/475gObhqZFBsfyo6P5O+N1SCraN+ymldB0tHhP+uq/5a1b9IUi8FIy2mK4YSYZ/6pfjKqTNo64M9cNJqQLpicaLSm2JanL4G+fafmOmJvavLsF7DNWVvB4ku/kmtHWSvMAJoQy0T1lTaYSYhlvldsozwU4OjpsNlWACseGA4zn65B+8fvklsoAVZP7A9T7js9rzKZJ8R+fSZAVmXy7GNg/TckIQYA/Y9CVSbvUzeMkhb5/SJCbMI1ucE3P3E+9O6zDFY+NBpef8aoQqnJIVF9Mt9Kecc1oLdK/vKrsBhtC8zt8bE7YNSn9oYPXtkcZvxVJONyEf2syuTlWZVJRQSdKrZKbphVtDwfpt95rUyyXAZDz8gSWuNg8m/Pyv8+E9Tv1Ser6igJsYz0+toc2HSlqDrZvvP4XJRf6I1Nh2WT2qHntiO1C743aQi88YB4nysIMVF1MkuYjRwzAtbMvgAyIqxWK7ZMvvaH66D3IQFCTJI2VGhfaYr1yBNgbz6UJZFOhs2y7ZAZkXb1AYIUhHboP3YirD/plwAfy7ZKToCZE36AyDpKkmlSzEEkEVJMk2VJU8wmQcqQVSjJbFSvdZJqFjGkSElj+5dB2tmEmUxmYo1AjvxMmmKaJPVpKCZNseK5oLK8JsmKn6tYnKxI8gU0B5OmWJE4INuiyq6UNuv4CA0gazJST00UlF3htvWR7Cpawc+f7vIPWpoEibAv3raSm6Mr2DdpiiVNMW78tZK/RxB7JLm7DsWTsiSeJlxKxmuSb/X1R6uQTHXy35azb9IUa7qmGKkyaee3zLp38YSYTqFZIinkKvXWFBt43Ouw+dY9SW7vXVV5EiEKmEDThFhWiVLGDiq0L6YixZZJUXkyJ8aUoP67j8DcxwAGaA0xgxCDK0VC7M2fgCLE+h41DTbbsidkIvzT/sKRYtl1r4ARasvkBEWAKV2xLCl2L6y/r0h8Tb49I8HUP1R98rX9YfSn94b1mIzn6lc2gxl/BYBdRVJMH7M60xk7ApYYC/F9Dp8MA4YAvPPwGHjzWbTfVQrqq79/b9JgWLWZ3DJ5zZFSr+wSGPqfRwFM2gJev99UrJGGZ8iSAcfOyrdeLsxE+GVSauAxs3JdMZEUGyEIsdkXwIy7r4OCENsP2qRFcOVJIbQPYG6jFFske8B7GRH2kDBWdrl+Y1+HHr2Q8ZZOgBnzds3pMfvfclj1r51g3kTZEwyYpOYQ+gJcJlqbw4VI0D8qQJWkKUYsY5A0IvnilLLSS5lY+JxdKNDdmzTFiD9rY7nHMwrDSVOMIZft+MBbWMUnGanog9YIG8VHvl/04xotliRNMTzZMl6O2KAQS3Y4CBonWOOgVpq2kh4gfkxb1F3jRF2gkfZlEKqm2Re3j3Us8SWXfPQcnjTFypJJ6vhYf2fiQyP6I0jaxMaTViH3Iu1L/D0GBmlUf8TaNzCOmxZPKtg3RvOqKRp6aAB5n4ddLF7H2LcqeVr3522sv3e1eBJBRpYnxObIJT/z4SE+P3OhJMQM4qLeGjs6mYBJDKWxg6t4hTTKNEFiVy/ruGZQsU3Nqj5naRsZ13dVq0PtMfea0/sNtceWysDb6uz7zbqXtqeSxs7OEwQZtmQcTL35e4XmGSO65dPMoiuyWVVKsWUyI8Q4LS5ve6wVbZHtYEkMVK2RrVbXUc0g/dabNMVYjS1t/1A1TSpdI9zL2DZKNKCQfztIUuwm+nye/vZrpBmSiC5NOB0nmPiQNMUQmWnHOys+JU0xVN3TIFmDmoS2KGLo+RileSj9W8TbODJW76YMVr1NGkulNJaSphhDeiVNMao1iidBVkDV1bdI8s4iL8qSlE3QqNG5jAhCCSe9Wpp0jK222gT7cslck2BKmmL8+DHnJ2VJJu74aH9PmmJW/KtXf0Q/b1uFxOti8aSKptjXXyv27ijym8h3oMXpGkCQEHvm4tESAGDICQvdKB6uIVKstKZYQIMElVPUwAJPlqj195j2FGcISMDgMmX0+kSThtrHfPbS+6UokgEmGSSG2pZpSJh5DODU2CFZAqP95N2J3lGuL6YrR8q/k0kyrUiP7odvjzxg/wdh5JgB8M6j28OcF2R/2X9gmYu+2iGiiwEyJJhmVP1z32D9NYMw8kEHJcqh6RtSwv6mFJA6IGmKMegeF5+SpphHE5KOd2OqRNfKk6aYoYFmjGfGPjR8WgHNEf5jidJwvNPPG7ndO/R8rLeGYtIUw8QBsyLu/LmzV26TplhLagAlTTE5YsqMDwed6UqK0aee41Ms6egY4N7bV/eL4kXTyKRGxasIsoPrj+Tvkf5e0b5lNa+CpGOsv5cZv9k5O/v4Jtk3aYrFYKR+TbFKhJgzs59VmaQaYr7qco3WFLMJHp0OyA3HV3mjZFC2wsqvhNvHiWpgXDVCNSTRdhXrvJ7zOck3ej5FRIRIMXKcg4TCQYQloWQ7MalFkyw8YcXbx65uaJ1XxRREEuTaYjKp9t6rQ+DNB4rtcGYVT6xFhLfDiVAZ0NgxNdeM6nIquerT9imqf0q7BK9bNDiWnIjWDPKSFfi6KnZ4yCpMXgWJDRGv4tvDVLPU4yZpitFxzMcdlc7HZU/t+FD0c2fFO7aapkX6Fv5gxwek+eao1qgXVbjxrEklvpqs/RwzNR/d8U4tOxRxx1fNFRdUkVGYaw8hSdE4NYjFpClmVp/E22oChEs+eHzHt8rKbYSGStIUY5D42P6LsG/SFGuCfQ0NNB+p0VB/R9mXmCqgJJfd2fEET87R4glpRyv5ewSx11L25bbdBohIS+urQdVsk6aY8TyvMxnZcPsmTbGGa4p9fXrxHMMFtfJko5FvyTIH7Sve8i6Z5IQYAVgKsip/jFgL2HSlPESK6RL0PmkydKFSmkFY6JrmzjRhpc+HJb84skSiOYZEjIEUFfsf3WahvxCAjFt/YjRpbJTARqDc5zXIM5dElYsUw3bU/cKbgd4Vcj778AJ8stGtOHLCMHjxkb+ubkakxg5OTvnK49n97iBB9G3FEiDFZJojyEq1h9g/RFbJFIyxHdFyVdSeggQxOpoZVyHyTSellVaYeWF9+zJ5nTTFqIVIIChGpD8+oOOcEnbu8UyfC7x/O+MoE+9IHImOD1agEreF2qOS5zi5qJ5H7OOiarzzAaDR7XEGOOMxXJ94VwDZzHWZ51ThT+F454wPHMmLyXDu+Ui+w5PTmMVF5ngyGTMvGEuCOFawnQvbjlewppEggRV3ywymsL6rYyr2R5A8qGJfpmObZl9lH++rdtIUa1p/xPp7Rf8tqwFUN3/vbHKmpGabvt0Gx5Ngf1SJJ0zMazX/xfaN0bxKmmJFPiPv3hLxOsa+SVOMsa/nhaus/3L2rUSIeTJnmYZY8bNvJZygSW6yKqQBhjRILM2epCnm1dhxkyI2GdQwTTFC/BT+Yk06bQkbo5qpcUBAkylpilXU4PJqpLlJMvzsV3P6kAaRX4OrrAZS0hTrmOagQS4ZpJ+T/ETklTM+66QkHf/u6pPy5dIgBGLJWL2okjTFkqZY0gCyyR78fremkIwV7/wRxAae+wWP72oaNUlTLGmKGQ+OoL/HkoixGj1lNdjKHl9ncqaq5lXSFEuaYk15PreQv0c9b1M8KUWKldHQywixCDJM5SckIWYuzRafsy2TxhK0/BijwVVMm0OkWNIUyyaPtjC3fja7NHs0ymCQeYioyXvBWrh3k2JR5AS9nK2hhp/ZWrMGpVGi2uNGAqq1hyMapXvbaJdN2qBvkqZYmAQhBnSAcIX7Os6ncyU4OYek3zDKY/UP+cJwJkTSIGH/YryZRf7qG+84EonayzGe0biyjncPLyOw1ENz0DSnEU9wv+gARJ8HwXiHHkt2+LICkG0+ywGLL5ykGH54cu7jQusskMq4v6QpZvSPUdAloBEaJEm5SWynac6Yz60QWdYqZIe679D9JE2xpCmGAYqQv1StDhnrjx05f4ACyW6hKtkRJL8c7fOaU90vIiuaRiY1qj8qajJ1Wnzvav5e0b5JU0w6fKi/m2TfpCkWpvbMeJ0TYu78lujg4vda+wpVZZIwH/qgpzMNsWLWmj8cYkmQpCmGibqkKYb9IUZTTEyC4rR9kqYY2q6bNMUEKcNqyanssEdzUG+fFv7ni3dK2474KbE/3aaXh1Ik7K+0tor7FaQfq+XHnFeEZju5V5y3NTQUk6aY8KPCn5BfJE0xTbZhvVyrUAgT1/B4Ii83XpKJmcw3ZeW6LNkR0J6haA99t/O1H2dzyLYlhwZb2ePJLgh5ga5u36QpljTFTI0z/bmV4knSFBPhypjPNjX+1EmzrSyJ13DNq1YhmdZW+yZNsVKkGOvvBlWECTHrfcleVDc0xOxM2jMXbWMudxZzMC0kbhTrI6cxSAcb7aHnl7+zwA5z3qQpxpEaZj9Wqz5pIRc6OYVIC50stf7HnqsTTTde68budz9aVLiThWhYUl8W+cZ4dvHO47guzj1Y5JstWse3h7uwCPKCpLT7z6wuWYAqTpEnMleMP6/B4rhAsKQpVlRrDMQ7pjfRABIGdnp5sRohtqFHaaTRSsN0HGOxRLQyUmcNRTYsWKQYNQNrp6QpZoVhElgdZFXhT3ycNda4/HGHkHpMnHWHM3lef7xLmmKmfRzUStNIkMCKuHW7DdYACpI2jvt1NiP2+BAZ0BEyKTNigE7ikpX827j8Ficfw6dnJx8x569bfzTDviQ7S1uH7RujAdQUjSUf+aVuv5X8t472Jf7eQP9NmmJm4HKM+mbEE3TptSlex8STquRp0H+NOBE8fm2NJ+0AREPMzm/RvUbtmah+gBC7cJQgJGyJsGhSzFutMWmK6ckIV0WT5KBKauwkTTGD0EPEELc/FSfDNGGjt9M5qtV5NbgQ6GNooGGiSA3KULVG0v0uTTW0/Y/6k63RZSbMQ+Snl9jASR09B++I5mDSFMP9USTDaFKsfvEhaYph/+aE9vFuSUUGEvLNIvj8/u8bz3x8QufDcUcOZCveM4Rkcb8hzUFb5DEcH9zxziQh8yQwtpdBdJLK6jIpHI5neIVV5Qg4jaxWWemO1RhqkCZK5oBRGidlNZbw8UlTzNLoMkkjS+METxLrofGW/N1K/uk5Y7KvqUVKludiyMiyJFNpf++q/pvFwU7UKMzsrPov2t+7WrxGizFOMrBBz09sX27xwiSYop+3XdXfje3lFsHVoGqrPk2xaoSYO3OWaYjhl2j9qLYWiuursZM0xZKmmAONYFczkqZYiBQzBPI55AxZVmikkS+Mj7bgPt8xmHwzzudBp+I0B6kWVuh+fb9z2w6t4w1SBq+r8P5XHBFqT9IUi4h3xP6GtxGy0nasavEB9bBL8xBnyczx4iSr0CqQ/BsL3g6Q1E4yVt2DNXxVVskBoLKaj/7xj8ri2RqS+J1OJr988ImVjEyaYm5EommkWIBI4SZZ2P+cAJTRgCCQVu/jW4VM6oB9fYMJyUxoCM0D8pBxnJ23w/3R1eyLgZkAtZfbp6RmkGnQDtsXd766Xx9Z1tX6o6R9k7+XrN5X0b5JU0ytsvkJu7LxoR7H1y2+M/Gv5d43SsTrr79WZw0xRYjpFWm8PTKssYPRsqQpljTFTLICa39RbaWwxg7ePuY7ryALsJaTTOaw2j1Uc4kjxcR9Oo7LSAdy3tjrFjcYS04Uu8lC7WHIEkS+se3xaHB5xzEWqHeRYoTUwxJYdjsK+xdzbpYUYbcToviUNMUY0tcXvz2ah06NNLyf2NRe48cLId/wOFVVL+V4sjUH5fld5CV+Xulkj0FscWSVcV29GBSpZYhnk0Xc8ZFiBpkXRZKiqsEGoYoDXXR8QJp5jY53mKhjyVirPUx8CJBvmnjIX1/xtg+HRhZ5mfQd3yortxEaKta2Ng8JU1YjrOzxa6N9Y8iZypo+XHLDRzLFaljhFXqynOOoNtoof4/wX6L5FEEeNNTfUQLKq01oEBDB+NMo+xr97CQ1SmgUNs3fI4i9dTWelCXxKsefWH9vhv+q578vXsXGkzqTYg23b9IU67CmWMcIMcPpoB2evjDTEEOTD9fKlF6ALkix/FBLHIeuhceSE97ToAvFaex42kNW/GOrsRUogCF5YyMxQY002lIXgKBPzGjsULLFshztFoMkMOv3OduDsX8OJNDnZUgjkpwylpQZEoPwHi6NLUVakOsaSAn7EU3iGd/G2yid2l5Gss0SL7O9gBaq4MYUSiYlTTFbm434P06GmbY0/KFUfLBBnuLsTLzL3Ssi3nnAOJ3140cttoM4Iq49SVNMR5kS8U70E03ycSSf7ncdWfmwT/sdn5f2T1eIdwXAZXiqZV9hi+I55j+AkmK+wKnOqwei680Ev92LOwlqaqg/wcmxepAzxnlNDSknyOGgVpq2chtEWqjtO2Jfby/GkmKO+/Xal8yyxV00zb7YLzwG0PcTS3gw/htj37L9lzTFDELHZeSK/bGu2pf4e9IUC6Kb2F5RGlZcsskXICr6b6l4Yj+ubanF2PgeeG7VJb5Hxuuo/oiN6573k7rE91ayL/Nctl6jPP1MCDE7v0UTVJmG2NtzsuyQvZIq3waeNgkxduW92BZFtEIMUobsVTdIGnPhJX+J5qrlyUmgeMvmqhByWjjy5dlTfU9MaoqV/FB1OU5UzdYAo6XlfeRPnCYNKrpott+qhhdqD1M0KNeKE5NsnQQlZCD9ndqfCvfHtQfZmyJXloQP1z/W9b3+whArSVOMboemueqgRmDSFOuIRpoRvgLxzvJ/TLwhof2kKVZUc7TjgwlC0PgTit/1jHeKjC0INCMee8g3lZTzPx/98c4mwZKmmHjsGS9NLBHS2SvjdV7pxknfpClmDMRO1ADSBAKeJEYQNHhS1JL+W7baaoP8vZLGkpGcTva1JxJlSaakKWbMv1vJ35OmWLQGZNIUo4uN6n3KpZlZ1l5Vjv/aNEop4O3V+nzFxFeK6uM1XPU0FQc9feFoucLLbMvCD15roThpinmTtVGaNMXLOdn2x5ErrvPp7qTZDk2W6O0y5t3SlXxMikWRE0ZyxSIrWM0aNBmJao/bwtU0gziiUSVTza3IDPmGbkeTJfhhT36n6z0hUlL8bma4ffebNMWId1jd5e+/pCkWE78LC9vxwRibjYh3CKWywS/HeJG3VS0+RMSnAoWiBmCej/XV4KLPbZP0tSUBEVmF7IgfF+Y28/B48tuHRK+gRpqx+JI0xdyIRF1WumNWYq2lWf4BzGmieE5ffw0r87ZCZFkzSIIG29f3spk0lkpqLJXQqMnsXlYDKGmKleyPkuRM8vfm2DdpismoG3p+VPTfsvbFx9fteWssAOTxzpRQC7W/mccb95tvmXTnt9AMRkBAusqkI3OWE2IezQ7yLi0zgaFqVEQryiLF7O2MYc0guuLEaxxh3V+GgHJozrhJscZq7OAqhNT+xnUtsorT7qHkG7W/W9tHRVUnOWFkfikx5NEMiqjGZmsGJU0xjsjCwSlaM8hDShZontF/SVOs0ODSSeSwhqIiJcl4dmpwoWyNRXzi7ZHV4h3V6MMaXIUmVWfFO1KtkTxvGD/k4g6J3+XjnZOMTZpilJzWz5v6aCgmTTG8DaUsOVNCA6ihGkvo7Rtv2zFXhvXnWM2rzibxSti3aRpLaJtTh+2bNMUoERogc6oSe2RyWo/xHludlosneHLO7Azy+XFZ8quyxhKOJxFEZEvZd13WvFrL4nXT/B2tZsRoFOaHdybJHqvZ5tAytOJCg6pPZtfJCDGGBMPzMfw7IsT4JSZFiFmZtHx7nbUOTQ+TGiw0acaRNpSE8i126e0ivtOgjGCcxk7SFHOBDUlTzAA9kEB30hRzBwCy/Zgb0NLhvJpBFpKitsMlTTFtGo1GySQ/2j7JB2hEBnFmJIGgiNz++ICOc4KJusN50MhxXUIssfdLL2iAWJyoG72+jZZZv9NXD9QOsj+VrkMVABRDIoY0FA3yzVp08jx56XXdJyrsxPeLTYpZljUarD5aKBz7OC+62+oAct6kKcaBYcyqbVNXbgMrwmaPl9KQqaDxVjeNJXXjjvZ1ysq4522YSz56X55xMqaBmkx1649WIQ9i/T3Zl0olxfZfpH2JvzfQf4PxKjY+4HjCDMymxZMK9o3RvCIFaxrVHzhZZJJGXThex9i3Knka9F/DbsHjY/09drwH+s35c+z50XGaEPM+GIvpVEhD7Kmfj8xXiLN/QVKMSnoFNYiSpphd9azQljE0wCI014g9k6ZYQIMuaYqx5CVTJbLY9enXzEqaYklTjFYF9WkOKuKNkm9xpJh8flUkxQoNrqQpZmqZFfZPmmJJU6wGkDTFkqaYRaJ1NgnSShpLRnI6aYolTTG8JsRqUiKdmvZO1CispKGXNMWSplhZkr0J8dpFph9XWUOMz6A9/XOhIcZpkFjCwPgU1kJxjCZNPCkmJt9MEUu8tI2OEJpOnj/AIjgucgK1r4oGlzdH2QiNHXK/xtUNTaoq7SlFTpCHhCyIgO8vaYpRf47Q2EmaYu4RZW3fNQ+1wB2G5CF/Q8kgS/OtwfGOq25Ib48OMEzGMiAT2n8sHlaWu+FJkFHFMx/3pckqLv4U3xmgm0F2uQulFEs7Ninmsw9HvtI7pA10aih6NALp84YnxfhqjXaH2OHTQVahXKH3gefyfxcIxsZn9wOmERqKeFur7j/n/fo1FElfd7rmjBmcjJXQppEE6j5iV2Jjj2c0VFS/sSE81P6y9ip7fL3b32gNlYoaNVngV/mcpvZHV7Nv0hSrRn7Fxoey4yP5e2P7o6J9y2peBUlSh/+sjc9DX3KgLCnWUA1PYwEgu+9W7o+vZ1sm4/8VVSYde1cVIUZWjpOmmK7OR4kuqsWjqnfaGlzKh+xJdlGl06NR5tHYscszJk2xYm5vEzyFZhLOETAFJFBWgT2fJquK/VC+61rV5RwEJtnrLGflvmqlSVPMX51WJ3PU/2jtKUQscdVxA1qH4nRJU8yqznlwZQAAFOpJREFUTku2B8bHuzhSrBintuYg1khLmmLqOVXYqUS8Q5p5dnXK+sa7pCmGt12VXYktoXmVNMWYMtux5FOshkqsJhXKRrlWuskkp+TxJNnl86+kKZY0xTj/aCV/T5pimlw2yc2W07yKjacd0cRblzXbpN3yfI+BBzWVVI2ND52gKaYIsRhttlpNieq7M2iEEFM2Z8gJTGyxZ9OAlqE9Zq3wGqRDgJRJmmJyKLiAgSD5xi+x629LkCAWkeHQ2NHkBP0fAjQYt10sITEkHXFLQr7ZnthZGjtFeyyUiBlNiF9x+b/OLbgQCZt3KZI2Pu0vlNTltIpKk1WyW3GSiQsQqD0FCeImUHDBB6+YofQHTEBaBtd+iLfvmSKF6q/EjeKqr7Hxjibj6PlIAQuvNqPoAEevY8cR95k0xah7RMcH3D9FDztJMULUoePR7ogiwBl+nTTFCn+OiHfO+MC8nxAyPLhQiCeDFTVR6kLaOAgaJ1jDrNqa78jWSzNjjMorvQHix7xUULNE/UHF/giSB1Xsy3RsZXsZ7dOYlmEo9vweJ+aSaV6fr2jfsv1Xt/5oFbIs1t+TfauRTJH2Jf5eMV7XZXxUiSf1jL9l40kF+8ZoXiVNMaa6Z2S8jrFvWVKsYf0R6+8tEK+rEWLo5V897OS0KyfEGCJMTMpskoYnnNS2nOZp7Ijbp6Jm7mqNcqriqb6nkgkF2WOSV/Sz8EXj+lx1RTlptcgKq6pf0hSjGmnGAq8kdHD/UPv7ySHb/tS/SWltpamHBPY5coKtzomJJINEIgs+rvag6X2IFPOdz77fkGaQkYVR1fe87Sk0pCytInw6nAzznM8/nozxZ9iPay/VApDtd1XTbPF4Z8Un3A6UFCM5amOFkfqTEW+4qpe5/5asJovinTM+6/tFZBcbDwsNMCveR2go2vEhaYolTTGOQGiVle7YlfQGaXZk8SJpiiVNMZNMIWvYnUEqNMjfK2ksGcnpppIasfGhLHnaBPtyyVzlZ1iWwNyWt1bZN+uXpClmaXRZ5FtZ/y17fAv5e9TzNr2faELOrJKbE2Lu/JaYwBS/B6tMPvXzUTI1ZqEhJPXpSprpgywwJmmKeRcnGBJKdgRCwoqXD0ysODWDDDCBdqBB5qlJqUU4IOfC50OSLeKu6PYoSwOJXs4SJbKSOXb2wvA/w5oBstD+mfo3T4K40RwbPAmPF4K5esg3TXZ5HEZoWhkvoyJrzRfDtBE8wx2MZJYtImiNf1+H6PiAkuhscwj5ZjgsQ4Bobwz2N24PUx23NPlG/Ttpipm9GRpP/vGKn2F6cQFrQlrJOOZ8yF9s0NUxXuRpqsUHNP6i4rfbv+uvwYXjNjOQXP7vjB8oeajjvfsBU//2GAUbAhqhYjuzD71E9540xZiVbg/6VpqUSppi1cgZ5aOhlfeKGkBJU0waOGTfpCnWWP9NmmJrhX2TplhkPKkYr8vaFx9fF5I9a56xAKC+IucvE0/ZE9CX+zLvG1+rpCHGzKXlRZ/671Fie5BDQ0fMuQOkWDFrzd+iLbKF0+xxkCKEQNOTF0SeWZpAhbaPIgL49uCcDN4WxWlwUa0wvj0eDTCLFEuaYkQziCPpDH+wNYOQJg7xJyVQTbePiTlP0hSziLogWeXQDHKRVcrOLg0upqpliHwjVS+d5y3GM1tNk91OiDTAPO3htQGRZhXSXArFO+WHWCvOrTmIsjVcHEVklTU+HFVqxRnt5J5Py7Az4l3SFBP+xWoeOuKdSvsWiwt8vBPPxaQpJsYC3uZkriwbBEbw+FZZuY3Q+EiaYklTzCK/kqZY0hTj4mFEPDFJDZ+GD87++EgxkxjLw3XSFEuaYmXJyDr5b8tptiVNMYsUU4SYyYo4PkcTYsX6slxK9orY0MmhkwTRyTRL+sbxhZwUsCekS/vW7Tm+iNPY8bRHn1cm0aLIqmKp2r1wjSapHOhjXFdPfpxEF55MFyvlfnKiMDS5HLG/mwShh+Hto/S8ek5O/8eeq5MFfmqfwj8NECBaM8hwEOdH/rpGzldMXl0aXJzQOCYckOFst7V6zLCT57rceYOkWNIUU7ufecIEJ8+56otq3KluYshYQq5QcimszSj8wRuO0RFx8c4XH3CAQXHMS5KWj3d4PNMG8i11urHxAz+e3OhQZVIMTy7ZcWe1MD7eGeQbdR+nJwgz6vDR3HjHV9P0aBnipDL3vNdhGJNivsBZjD/uMcO/UuDJYEWNGrJSal7FWOp0LqQ6fvAez7SozMpq9ueVjw+sCFtmkNsWmMVmemjF/qibhpW6m9j+aMbKOO+5+bdccsFzOLvtpBHH160/mmFfzwDG9o3RAGqYpo/DLzscT7qYfYm/V4zXdfH32PiA+60LxOuW9Hdkty7h75HxOiaeJE2xMMled0LswjEA7R/KFWS3JpCYlCVNsYKsSJpieJucVf3S0JAyiS2+Wh3VFEqaYnRSGyKrkqYYQ5IyhJpFoHVBDUWRxHNocCVNMbkLk68+qQu1WICQYc+AJqSlUYaShmXjnUloa6ILJ9c5UoxUx3WT1CENxfKag+bKPU/kWtV2He0hz1WZXQvFOzNLzJKiZPzjFVb54rpWadQ4iIqyK92YKI3SODEGEp4TBAmPNTTd3/L90YkaQJqgwZPECIIm2B+tQjrGkiBN0ADSuYxkX/oebqAXMaRYR+JP0hSjq6FcfKxq30oael0tXqPFmHw61UT/xfblFi84Db2o522K13m+4SPrAxzzqjE+bC1sPDwEIWYukKPPL/zq0/Desrcs0R1dvcm50G0nx0hu1FqgTppi3sWJKE2aYjAnTTHDmkGNKdP6bvJNWFn+7gKybBSFXsAAvRqhsZM0xdwjSm+bRkSnFZ/QF6F4x207bGa8szT6LHc2yDNXUkzHcyoKaA0fQkCh7ciVNQf949UGmxiSzpibUPtTDSmLs3Rp8MmTVCbFcPKA+JM6scNgzPOxvpqD+MHNEHJsfPJrKOp38aQpRkVwgsBULCkWS4K0CtnhuF8zNnEr3XUh62LtZd1QoP/WAvv6XjY7XUOvq9k3aYqtFZpXSUNPrQKZIm40WpQlk6oeHyRJY+N7V4snSVOsLvGk+2YAh/3T3qjlyXfV2t+ek81m7Lmz/KNpd/47LJn6t4IQC2h7ZS4aJMXIpCtpirk1g/S+EEZ7zaNRRogW4zgLLeA00nhyQm/fYqorYgdiqytKDSNW28ianEeQGElTTGsKKU2rQgvI0ArCQvbo2VDsJmOS1yGyRJMVSVMsaYpx1YMbq6GYNMWSplihkeYg3/B2Waxl6CHZ81cTQtrgbXpJU4zV7OmQBpCae/lIG7z9ydcfrbIyXieNGlYzKcJeZfuDJB9j/Z0jKcpWc6t6fKx9DQ00UyPNmvgEyLLK/YHyCUEi0tw+3Nn+jifnaKJI2hHbH42yL3LgLmdfNJ4tkstBRFp+GDiu6vEN9/e1LF6XJfEabt91XFNsq88BfPKXFQgxz2rRwol3wYx7zi6OKLlyrO4mrIUjLqE1bpwL2DYZ4Fvs0ttfTEUnluChwutBzSBOAkWfV/wPbo/YxmShG+TOkqYYIiekR1DSQ5jLthNKHhokBkkIJ00xNdA4s8okm0fbByVDnRppxP5WwGCHK93exxwSoxnEtChYXU76gxV3cPzRflgyPqh6DlyLNWCYNMUYPokK/RvjGXWHDKj2GZKmmIqjDoQV/0wNWsQHZNbiLHycNda4ghqKSVOMCwqxpNhaqlGjTIK3WXlf7nCyoIRmUJA8qGJfBmmzTtMMUsFjMG5bTiPsW7b/6tYfzbCvB13E9o3RAEqaYmENIOyfZe1L/L1EfCjrv8Hjq8QTZmA2LZ4EkWZxc2X7oyn+juzmbEZsfzQjnkTG65h4UpbEa1h/tIh997oQYPih3iec+WOt/e3Z2VIzI8BZZK5fuGrfYtskIUySphitxkbJqthqmjxhIjVXZFLN1nhRk3NFeDGaQVw1SzxJN1bM6P0a57Oq2jFFmVQ1Ujl4rfOplXm8jQiTSB3Q2LE0ymwJG6qpZK4kGZpLtmYNQ9IR8srer1WY1yYYQhpplTWDUBY3pLGTNMWSpljuZ0lTLGmKGdWZk6aYSYrJV6eW17DqRE2U7IESpXGSNMVYAfs818KQcmXJA/P9iiQVkuZVQzSvSDLXRZImjULh3w3SeIvW0GsVMqmsJl52fCdqFCZNMRmfG+S/SVOsfvbtprZLGvQM1fVAz1uR7wpqiGVxfuGLd8GMexElln3pIsUsskItOCdNMQKZs6RY8eYSkLyyULO6aOxwJAZe+kdlp+LIN9oeCtnT7aCWBpK1jZcazErmmPi7S3ONtMedPK6mGeTX2KHEoZ+cSppi1gAh5Iqo4mk4LI8a5QdZxxtdnzTFJKnGF4OlSCZHviVNMeqOVIJNag6S1STLfYWjJk0xvbjhGN6CtHbEB/k3eDwTktUBzAVJUi6p0GmaM+ZzK0SWNWOlO4ac0VmD8ho1ntNb5TCDgEPIXuugfd2vQsWkodP8vav5b9IUq4sGkCIHA8ORKYdL/6IsOZM09EqSe03SvAqSpI7nS9PIutjnm/n4C8W3JtkXF6io2/M2a5vxrxn9gekwc17o+YwIMf/K0Rt/PR/mP3uLNSl1VVUsNF6SphhPijVWY0evNGoCBJNk6h2HSUqxJFjSFFPEVmZXUrDAoZlX2J/2s12tzaHB5dDqo9tFfdpf+LxJU8y0OwITCTlokoFi8k3RRZo8c1STlZp51nVJzkNkn3wkqbhPnKUyjue2D8vjeULQOJ9TExLn3GmcsElSFE+c7WlsvEuaYklTLGmKNVCTyZqMeN4Xy2pYlT2evKzLt9uWJvdaSWMpQoMs2r6GRpdTAymWhGmg/1qaVwESr6H+jiaIXU7zKmmKCTeny/ss2WmScHUbH3WKJ2XJ04ZrXrUKube22ncd0RQbcxzAx87htrDxBDaaXwlCzExsOj6TpJg6xkWKOaVLxA9JU0yua7CkWJHCTJpiasnf6XBJUwwDmy5yQuc0XIgEzeIXOSBanc9M9uNtoUlTzC0qiJOo7GK8jAMseUlWNCg6GY6j4sTecIyOwNsn3RqKRTvd4Yte0QU+mXcWG++saEAuYKOCSVNMo1OmmiZxxyJ8GB7j/IiSpYxjR8UH1F2UjPVoGeoctYMUQ/FObQumDeXNQKoH+6iZ/DecjKmoUVOXldhYzQ78Ysc0rhkrt9ZkMmhkuo3Ce3jF/giSB1Xsy3Rs0+wb6GcLZIglECraN6ixZN2Q+MIJTsT2R4i8KEtqVD0+iCxKAyT7ViPLIu2rDzMLF7iCSqP6I9Z/u1i8xvaN0byqx/Mz+DxAB3SJeOJpUFn7liUjG9Yfsf5eh3g9+jiAT/yIPj/Mx4vnczQhpjLgC168E+Y8+r9JU8ylOaWJi5AGl4MsQbius1ojq9GVNMWoMLstIubTzLJWeJKmGE9O6eqS1L9t8s3Iwqgqb17yza1JSNbj8GTXcz6iFeIitjraHovAlKSOgxykmoN0N0rHNQfR+QL+K8g3o5or0vhTZBwm6UztlXKagzyhSsguS/Ow8AdLIxDbXWugOdqTn5cuGIkcICUSQu2h/uTQUETVV0Px2zpfBzQUK2sOhqrJOjUs/eS3MK9Po4+Lz1y1UkW+GfYOxmfj+sY4JZNtlYz23m/SFMuT12U0gJKmGLMi3YkaQNEaS2U13lqF7Igl0ZqgAaQnXUmzrSGabSS5ZfqrsfMF5xhamiQt679JU4x9HtWNxCvbH3XWgGzY83YtjNfdNwPY6VsAww6pRIapCYLUEDNEYcgsCHUyCvILX/oDLJn+IKyc+zK8//Z8aG//0FiAtdAx63frJR4fYa1I+89n1taM0xjxkRMGiVGUxWJBGLPsIUtOiFlYieqThUEaqinGgi20BXZ7bPtYSQujx0n3ujR2yPYwo/2eC3Saphh+9lrb4ZKmmO5Ba/hGxgdcuIBbPEHJMcvdbFCouJ0oDaIYskqcUpMl6goudAptZ/Tdb5xGXzEgQvHO0ugzbVnsC6XxKUZTzBk/0P2ppJVDIssUpcREF9uNLo1ABylm5L7sar8GQhaKd9z9UpMa8bOsphgNr3Z5Yvb5iAIkYx8aPh1klWyE8CfyF77mFf5v3JceDnjOEjFeWl1DkRgDa85kPwSBBeOAph9fh5VYMsmsSs7oF8qkKeYjKqzuqnf/xRJisr863d/xEyH7f+Nfw+3VEX9n7te6f6Y/6kKSOsZbh+NPvf2xI/aNCMBlyZmkKZY0xcj462x/RzopLp098nzuQHxX4apu8adO8foj6wFsPACg7w4Ag/cFGIGqSUbkr8gEAC8KF1UmI1YyuFlF1B74QNWVdN7g3lZ+j3qya7JLGrfWCmSKJymepOdSh1bKUlxNcTXF1fR+leJAigMpDqQ4kOJAigPrQhyghFiaRKRJREompGRCigMpDqQ4kOJAigMpDqQ4kOJAigMpDqQ4kOJAigMpDqzlcaC0hljKFKdM8bqQKU5+nvw8+XlaGU1xIMWBFAdSHEhxIMWBFAdSHEhxIMWBFAfW3jiQCLG1POOZBu/aO3jTwzk9nNP4TuM7xYEUB1IcSHEgxYEUB1IcSHEgxYEUB1IcqBYHEiGWMNCEgaakaMLBUxxIcSDFgRQHUhxIcSDFgRQHUhxIcSDFgRQHUhxYp+JAIsRS0EtBLwW9dSropRW0tIKWVtCqraAluyW7pfiZ4meKAykOpDiQ4kCKAykOrE1xIBFiKRmSkiEpKZqSoikOpDiQ4kCKAykOpDiQ4kCKAykOpDiQ4kCKAykOrFNxQCTEsn9q8Ocf0udkD5n5Tv6QxkOKByk+pueDeDlM8TDFwxQPUzxM8TDFw/Q8SM/D9D6Q3gfS+8Ba8z6QCLGUAV6nMsBrE96ZcOWEKyd/TtsWUhxIcSDFgRQHUhxIcSDFgRQHUhxIcSDFgWpxoNa+YnY7ZAvfNYD032SH5AdpHKQ4kOJAigMpDqQ4kOJAigMpDqQ4kOJAigMpDqQ4kOLA2h4HEiGWCLFEiCWtgKQVkOJAigMpDqQ4kOJAigMpDqQ4kOJAigMpDqQ4kOLAOhUHkIaYzIDrPdHpc54RT/aQe8STPyR/SOMhxQOlMZniQYoHKR6keJDigdDcTfEwxcMUD1M8TPEwxcP0POiqz8P/D7RjoZEtZT+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 descr="C:\Users\MZK\Downloads\Knihovna-Na-Křižovatce-KOHA-kata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554522" cy="44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57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Vyhledávání</a:t>
            </a:r>
            <a:endParaRPr lang="cs-CZ" dirty="0"/>
          </a:p>
        </p:txBody>
      </p:sp>
      <p:pic>
        <p:nvPicPr>
          <p:cNvPr id="2050" name="Picture 2" descr="C:\Users\MZK\Downloads\Knihovna-Na-Křižovatce-KOHA-katalog-›-Výsledky-vyhledávání-pro-kw-wrdl-marketing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76087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377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záznamu</a:t>
            </a:r>
            <a:endParaRPr lang="cs-CZ" dirty="0"/>
          </a:p>
        </p:txBody>
      </p:sp>
      <p:pic>
        <p:nvPicPr>
          <p:cNvPr id="3074" name="Picture 2" descr="C:\Users\MZK\Downloads\Knihovna-Na-Křižovatce-KOHA-katalog-›-Podrobnosti-pro-Tři-přání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91656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76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Evergreen</a:t>
            </a:r>
            <a:endParaRPr lang="cs-CZ" altLang="cs-CZ" sz="32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open-source knihovní systém</a:t>
            </a:r>
          </a:p>
          <a:p>
            <a:pPr eaLnBrk="1" hangingPunct="1"/>
            <a:r>
              <a:rPr lang="cs-CZ" altLang="cs-CZ" dirty="0"/>
              <a:t>Georgia Public </a:t>
            </a:r>
            <a:r>
              <a:rPr lang="cs-CZ" altLang="cs-CZ" dirty="0" err="1"/>
              <a:t>Library</a:t>
            </a:r>
            <a:r>
              <a:rPr lang="cs-CZ" altLang="cs-CZ" dirty="0"/>
              <a:t> </a:t>
            </a:r>
            <a:r>
              <a:rPr lang="cs-CZ" altLang="cs-CZ" dirty="0" err="1"/>
              <a:t>Service</a:t>
            </a:r>
            <a:endParaRPr lang="cs-CZ" altLang="cs-CZ" dirty="0"/>
          </a:p>
          <a:p>
            <a:pPr eaLnBrk="1" hangingPunct="1"/>
            <a:r>
              <a:rPr lang="cs-CZ" altLang="cs-CZ" dirty="0">
                <a:latin typeface="Arial" charset="0"/>
                <a:hlinkClick r:id="rId3"/>
              </a:rPr>
              <a:t>demo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92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 Knihovny </a:t>
            </a:r>
            <a:r>
              <a:rPr lang="cs-CZ" dirty="0" err="1" smtClean="0"/>
              <a:t>Jabok</a:t>
            </a:r>
            <a:endParaRPr lang="cs-CZ" dirty="0"/>
          </a:p>
        </p:txBody>
      </p:sp>
      <p:pic>
        <p:nvPicPr>
          <p:cNvPr id="4098" name="Picture 2" descr="C:\Users\MZK\Downloads\Domů-Jab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200800" cy="52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3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Funkce katalogu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lokační</a:t>
            </a:r>
          </a:p>
          <a:p>
            <a:pPr lvl="1" eaLnBrk="1" hangingPunct="1"/>
            <a:r>
              <a:rPr lang="cs-CZ" altLang="cs-CZ"/>
              <a:t>umístění dokumentu a organizace fondu </a:t>
            </a:r>
          </a:p>
          <a:p>
            <a:pPr eaLnBrk="1" hangingPunct="1"/>
            <a:r>
              <a:rPr lang="cs-CZ" altLang="cs-CZ"/>
              <a:t>bibliografická</a:t>
            </a:r>
          </a:p>
          <a:p>
            <a:pPr lvl="1" eaLnBrk="1" hangingPunct="1"/>
            <a:r>
              <a:rPr lang="cs-CZ" altLang="cs-CZ"/>
              <a:t>info o existenci dokumentu</a:t>
            </a:r>
          </a:p>
          <a:p>
            <a:pPr eaLnBrk="1" hangingPunct="1"/>
            <a:r>
              <a:rPr lang="cs-CZ" altLang="cs-CZ"/>
              <a:t>rešeršní</a:t>
            </a:r>
          </a:p>
          <a:p>
            <a:pPr lvl="1" eaLnBrk="1" hangingPunct="1"/>
            <a:r>
              <a:rPr lang="cs-CZ" altLang="cs-CZ"/>
              <a:t>efektivní vyhledání dokumentů</a:t>
            </a:r>
          </a:p>
          <a:p>
            <a:pPr eaLnBrk="1" hangingPunct="1"/>
            <a:r>
              <a:rPr lang="cs-CZ" altLang="cs-CZ"/>
              <a:t>propagační</a:t>
            </a:r>
          </a:p>
          <a:p>
            <a:pPr lvl="1" eaLnBrk="1" hangingPunct="1"/>
            <a:r>
              <a:rPr lang="cs-CZ" altLang="cs-CZ"/>
              <a:t>info o nově vydaných dokumentech</a:t>
            </a:r>
          </a:p>
          <a:p>
            <a:pPr lvl="1" eaLnBrk="1" hangingPunct="1"/>
            <a:r>
              <a:rPr lang="cs-CZ" altLang="cs-CZ"/>
              <a:t>info o dokumentech v instituci (profil, kvalita???, množství,…)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vyhledávání</a:t>
            </a:r>
            <a:endParaRPr lang="cs-CZ" dirty="0"/>
          </a:p>
        </p:txBody>
      </p:sp>
      <p:pic>
        <p:nvPicPr>
          <p:cNvPr id="5122" name="Picture 2" descr="C:\Users\MZK\Downloads\Výsledky-vyhledávání-Jabo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7" b="7707"/>
          <a:stretch/>
        </p:blipFill>
        <p:spPr bwMode="auto">
          <a:xfrm>
            <a:off x="971599" y="1268761"/>
            <a:ext cx="6945313" cy="53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73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záznamu</a:t>
            </a:r>
            <a:endParaRPr lang="cs-CZ" dirty="0"/>
          </a:p>
        </p:txBody>
      </p:sp>
      <p:pic>
        <p:nvPicPr>
          <p:cNvPr id="6146" name="Picture 2" descr="C:\Users\MZK\Downloads\Marketing-Jab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69237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42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VuFind</a:t>
            </a:r>
            <a:endParaRPr lang="cs-CZ" altLang="cs-CZ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open-source</a:t>
            </a:r>
          </a:p>
          <a:p>
            <a:pPr eaLnBrk="1" hangingPunct="1"/>
            <a:r>
              <a:rPr lang="cs-CZ" altLang="cs-CZ" dirty="0"/>
              <a:t>modul </a:t>
            </a:r>
            <a:r>
              <a:rPr lang="cs-CZ" altLang="cs-CZ" dirty="0" err="1"/>
              <a:t>Catalog</a:t>
            </a:r>
            <a:r>
              <a:rPr lang="cs-CZ" altLang="cs-CZ" dirty="0"/>
              <a:t> Driver</a:t>
            </a:r>
          </a:p>
          <a:p>
            <a:pPr lvl="1" eaLnBrk="1" hangingPunct="1"/>
            <a:r>
              <a:rPr lang="cs-CZ" altLang="cs-CZ" dirty="0"/>
              <a:t>propojení na jakýkoliv knihovní systém</a:t>
            </a:r>
          </a:p>
          <a:p>
            <a:pPr eaLnBrk="1" hangingPunct="1"/>
            <a:r>
              <a:rPr lang="cs-CZ" altLang="cs-CZ" dirty="0"/>
              <a:t>kompatibilní s citačním nástrojem </a:t>
            </a:r>
            <a:r>
              <a:rPr lang="cs-CZ" altLang="cs-CZ" dirty="0" err="1"/>
              <a:t>Zotero</a:t>
            </a:r>
            <a:endParaRPr lang="cs-CZ" altLang="cs-CZ" dirty="0"/>
          </a:p>
          <a:p>
            <a:pPr eaLnBrk="1" hangingPunct="1"/>
            <a:r>
              <a:rPr lang="cs-CZ" altLang="cs-CZ" dirty="0">
                <a:latin typeface="Arial" charset="0"/>
              </a:rPr>
              <a:t>ukázka</a:t>
            </a:r>
            <a:r>
              <a:rPr lang="cs-CZ" altLang="cs-CZ" dirty="0"/>
              <a:t> v </a:t>
            </a:r>
            <a:r>
              <a:rPr lang="cs-CZ" altLang="cs-CZ" dirty="0">
                <a:hlinkClick r:id="rId3"/>
              </a:rPr>
              <a:t>MZK</a:t>
            </a: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762" y="260394"/>
            <a:ext cx="1954466" cy="5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5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 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C:\Users\MZK\Downloads\Vyhledávání-v-katalog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9555"/>
            <a:ext cx="78003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50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MZK\Downloads\Výsledky-vyhledávání-marke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1274"/>
            <a:ext cx="6873767" cy="57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96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záznamu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MZK\Downloads\Jednotky-Marketing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6305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55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hlinkClick r:id="rId2"/>
              </a:rPr>
              <a:t>NCSU </a:t>
            </a:r>
            <a:r>
              <a:rPr lang="cs-CZ" altLang="cs-CZ" sz="3200" dirty="0" err="1">
                <a:hlinkClick r:id="rId2"/>
              </a:rPr>
              <a:t>Libraries</a:t>
            </a:r>
            <a:endParaRPr lang="cs-CZ" altLang="cs-CZ" sz="32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revoluční katalog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založen na komerčním vyhledávači od firmy </a:t>
            </a:r>
            <a:r>
              <a:rPr lang="cs-CZ" altLang="cs-CZ" dirty="0" err="1">
                <a:hlinkClick r:id="rId3" tooltip="http://endeca.com/byIndustry/media/libraries.html#"/>
              </a:rPr>
              <a:t>Endeca</a:t>
            </a:r>
            <a:endParaRPr lang="cs-CZ" altLang="cs-CZ" dirty="0"/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využívá výhody vyhledávání na internetu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funkce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fasetové vyhledávání, řazení dle relevance, obohacené záznamy (obálky), externí odkazy (na FT), RSS, </a:t>
            </a:r>
            <a:r>
              <a:rPr lang="cs-CZ" altLang="cs-CZ" dirty="0" err="1"/>
              <a:t>prolink</a:t>
            </a:r>
            <a:r>
              <a:rPr lang="cs-CZ" altLang="cs-CZ" dirty="0"/>
              <a:t> na citační SW,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přehledné a moderní rozhraní</a:t>
            </a:r>
          </a:p>
        </p:txBody>
      </p:sp>
    </p:spTree>
    <p:extLst>
      <p:ext uri="{BB962C8B-B14F-4D97-AF65-F5344CB8AC3E}">
        <p14:creationId xmlns:p14="http://schemas.microsoft.com/office/powerpoint/2010/main" val="3945786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hlinkClick r:id="rId2"/>
              </a:rPr>
              <a:t>Primo</a:t>
            </a:r>
            <a:endParaRPr lang="cs-CZ" altLang="cs-CZ" sz="32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vyvíjí Ex Libris</a:t>
            </a:r>
          </a:p>
          <a:p>
            <a:pPr eaLnBrk="1" hangingPunct="1"/>
            <a:r>
              <a:rPr lang="cs-CZ" altLang="cs-CZ"/>
              <a:t>rozšíření katalogu na knihovní portál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7019925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Logo Pri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81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72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WorldCat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Local</a:t>
            </a:r>
            <a:endParaRPr lang="cs-CZ" alt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odvozený od </a:t>
            </a:r>
            <a:r>
              <a:rPr lang="cs-CZ" altLang="cs-CZ" dirty="0" err="1">
                <a:hlinkClick r:id="rId3"/>
              </a:rPr>
              <a:t>WorldCatu</a:t>
            </a:r>
            <a:endParaRPr lang="cs-CZ" altLang="cs-CZ" dirty="0"/>
          </a:p>
          <a:p>
            <a:pPr eaLnBrk="1" hangingPunct="1"/>
            <a:r>
              <a:rPr lang="cs-CZ" altLang="cs-CZ" dirty="0"/>
              <a:t>převzal některé jeho funkce</a:t>
            </a:r>
          </a:p>
          <a:p>
            <a:pPr eaLnBrk="1" hangingPunct="1"/>
            <a:r>
              <a:rPr lang="cs-CZ" altLang="cs-CZ" dirty="0"/>
              <a:t>pro jednu knihovnu + propojení</a:t>
            </a:r>
          </a:p>
          <a:p>
            <a:pPr eaLnBrk="1" hangingPunct="1"/>
            <a:r>
              <a:rPr lang="cs-CZ" altLang="cs-CZ" dirty="0"/>
              <a:t>sdružování podobných položek</a:t>
            </a:r>
          </a:p>
          <a:p>
            <a:pPr eaLnBrk="1" hangingPunct="1"/>
            <a:r>
              <a:rPr lang="cs-CZ" altLang="cs-CZ" dirty="0"/>
              <a:t>funkce půjčování nebo rezervace</a:t>
            </a:r>
          </a:p>
          <a:p>
            <a:pPr eaLnBrk="1" hangingPunct="1"/>
            <a:r>
              <a:rPr lang="cs-CZ" altLang="cs-CZ" dirty="0"/>
              <a:t>recenze, sdílení, komentáře, zdroje z jiných knihoven,…</a:t>
            </a:r>
          </a:p>
          <a:p>
            <a:pPr eaLnBrk="1" hangingPunct="1"/>
            <a:r>
              <a:rPr lang="cs-CZ" altLang="cs-CZ" dirty="0"/>
              <a:t>dnes spíše </a:t>
            </a:r>
            <a:r>
              <a:rPr lang="cs-CZ" altLang="cs-CZ" dirty="0" err="1"/>
              <a:t>discovery</a:t>
            </a:r>
            <a:r>
              <a:rPr lang="cs-CZ" altLang="cs-CZ" dirty="0"/>
              <a:t> </a:t>
            </a:r>
            <a:r>
              <a:rPr lang="cs-CZ" altLang="cs-CZ" dirty="0" err="1"/>
              <a:t>service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798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Goodreads.com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doporučování knih</a:t>
            </a:r>
          </a:p>
          <a:p>
            <a:pPr lvl="1"/>
            <a:r>
              <a:rPr lang="cs-CZ" dirty="0"/>
              <a:t>recenze, hodnocení</a:t>
            </a:r>
          </a:p>
          <a:p>
            <a:pPr lvl="1"/>
            <a:r>
              <a:rPr lang="cs-CZ" dirty="0"/>
              <a:t>populární knihy </a:t>
            </a:r>
            <a:r>
              <a:rPr lang="cs-CZ"/>
              <a:t>dle žánrů</a:t>
            </a:r>
            <a:endParaRPr lang="cs-CZ" dirty="0"/>
          </a:p>
          <a:p>
            <a:pPr lvl="1"/>
            <a:r>
              <a:rPr lang="cs-CZ" dirty="0"/>
              <a:t>komunita čtenářů</a:t>
            </a:r>
          </a:p>
          <a:p>
            <a:r>
              <a:rPr lang="cs-CZ" dirty="0"/>
              <a:t>citáty, kvízy,…</a:t>
            </a:r>
          </a:p>
        </p:txBody>
      </p:sp>
    </p:spTree>
    <p:extLst>
      <p:ext uri="{BB962C8B-B14F-4D97-AF65-F5344CB8AC3E}">
        <p14:creationId xmlns:p14="http://schemas.microsoft.com/office/powerpoint/2010/main" val="150779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typů dokumentů)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katalog knih, </a:t>
            </a:r>
          </a:p>
          <a:p>
            <a:pPr eaLnBrk="1" hangingPunct="1"/>
            <a:r>
              <a:rPr lang="cs-CZ" altLang="cs-CZ"/>
              <a:t>katalog periodik</a:t>
            </a:r>
          </a:p>
          <a:p>
            <a:pPr eaLnBrk="1" hangingPunct="1"/>
            <a:r>
              <a:rPr lang="cs-CZ" altLang="cs-CZ"/>
              <a:t>katalog závěrečných prací</a:t>
            </a:r>
          </a:p>
          <a:p>
            <a:pPr eaLnBrk="1" hangingPunct="1"/>
            <a:r>
              <a:rPr lang="cs-CZ" altLang="cs-CZ"/>
              <a:t>katalog firemní literatury</a:t>
            </a:r>
          </a:p>
          <a:p>
            <a:pPr eaLnBrk="1" hangingPunct="1"/>
            <a:r>
              <a:rPr lang="cs-CZ" altLang="cs-CZ"/>
              <a:t>…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LibraryThing</a:t>
            </a:r>
            <a:endParaRPr lang="cs-CZ" altLang="cs-CZ" sz="3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nejde o katalog instituce</a:t>
            </a:r>
          </a:p>
          <a:p>
            <a:pPr eaLnBrk="1" hangingPunct="1"/>
            <a:r>
              <a:rPr lang="cs-CZ" altLang="cs-CZ" dirty="0"/>
              <a:t>knihovna uživatele</a:t>
            </a:r>
            <a:endParaRPr lang="cs-CZ" altLang="cs-CZ" dirty="0">
              <a:latin typeface="Arial" charset="0"/>
            </a:endParaRPr>
          </a:p>
          <a:p>
            <a:pPr eaLnBrk="1" hangingPunct="1"/>
            <a:r>
              <a:rPr lang="cs-CZ" altLang="cs-CZ" dirty="0">
                <a:latin typeface="Arial" charset="0"/>
              </a:rPr>
              <a:t>přes 1,5 mil. uživatelů</a:t>
            </a:r>
          </a:p>
          <a:p>
            <a:pPr eaLnBrk="1" hangingPunct="1"/>
            <a:r>
              <a:rPr lang="cs-CZ" altLang="cs-CZ" dirty="0"/>
              <a:t>sociální síť</a:t>
            </a:r>
          </a:p>
          <a:p>
            <a:pPr eaLnBrk="1" hangingPunct="1"/>
            <a:r>
              <a:rPr lang="cs-CZ" altLang="cs-CZ" dirty="0"/>
              <a:t>podpora češtiny</a:t>
            </a:r>
          </a:p>
          <a:p>
            <a:pPr eaLnBrk="1" hangingPunct="1"/>
            <a:r>
              <a:rPr lang="cs-CZ" altLang="cs-CZ" dirty="0"/>
              <a:t>API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Zeitgeist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589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46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OpenLibrary.org</a:t>
            </a:r>
            <a:endParaRPr lang="cs-CZ" altLang="cs-CZ" sz="32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/>
              <a:t>pokus o vytvoření světového katalogu knih přes uživatele</a:t>
            </a:r>
          </a:p>
          <a:p>
            <a:pPr eaLnBrk="1" hangingPunct="1"/>
            <a:r>
              <a:rPr lang="cs-CZ" altLang="cs-CZ"/>
              <a:t>otevřený projekt</a:t>
            </a:r>
          </a:p>
          <a:p>
            <a:pPr lvl="1" eaLnBrk="1" hangingPunct="1"/>
            <a:r>
              <a:rPr lang="cs-CZ" altLang="cs-CZ"/>
              <a:t>kdokoliv může editovat údaje, přidávat obsahy, fotografie, obálky,…</a:t>
            </a:r>
          </a:p>
          <a:p>
            <a:pPr lvl="1" eaLnBrk="1" hangingPunct="1"/>
            <a:r>
              <a:rPr lang="cs-CZ" altLang="cs-CZ"/>
              <a:t>komentáře, hodnocení, doporučení</a:t>
            </a:r>
          </a:p>
          <a:p>
            <a:pPr eaLnBrk="1" hangingPunct="1"/>
            <a:r>
              <a:rPr lang="cs-CZ" altLang="cs-CZ"/>
              <a:t>možnost propojení na </a:t>
            </a:r>
            <a:r>
              <a:rPr lang="cs-CZ" altLang="cs-CZ">
                <a:hlinkClick r:id="rId3"/>
              </a:rPr>
              <a:t>plný text</a:t>
            </a:r>
            <a:endParaRPr lang="cs-CZ" altLang="cs-CZ"/>
          </a:p>
          <a:p>
            <a:pPr eaLnBrk="1" hangingPunct="1"/>
            <a:r>
              <a:rPr lang="cs-CZ" altLang="cs-CZ"/>
              <a:t>Zeitgeist – statistiky</a:t>
            </a:r>
          </a:p>
          <a:p>
            <a:pPr eaLnBrk="1" hangingPunct="1"/>
            <a:r>
              <a:rPr lang="cs-CZ" altLang="cs-CZ"/>
              <a:t>API – obálky, bibliografická data</a:t>
            </a:r>
          </a:p>
        </p:txBody>
      </p:sp>
    </p:spTree>
    <p:extLst>
      <p:ext uri="{BB962C8B-B14F-4D97-AF65-F5344CB8AC3E}">
        <p14:creationId xmlns:p14="http://schemas.microsoft.com/office/powerpoint/2010/main" val="39612528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OPAC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hlinkClick r:id="rId2"/>
              </a:rPr>
              <a:t>Scriblio</a:t>
            </a:r>
            <a:endParaRPr lang="cs-CZ" altLang="cs-CZ"/>
          </a:p>
          <a:p>
            <a:pPr eaLnBrk="1" hangingPunct="1"/>
            <a:r>
              <a:rPr lang="cs-CZ" altLang="cs-CZ">
                <a:hlinkClick r:id="rId3"/>
              </a:rPr>
              <a:t>SOPA</a:t>
            </a:r>
            <a:r>
              <a:rPr lang="cs-CZ" altLang="cs-CZ">
                <a:latin typeface="Arial" charset="0"/>
                <a:hlinkClick r:id="rId3"/>
              </a:rPr>
              <a:t>C2</a:t>
            </a:r>
            <a:r>
              <a:rPr lang="cs-CZ" altLang="cs-CZ"/>
              <a:t> – social opac</a:t>
            </a:r>
          </a:p>
        </p:txBody>
      </p:sp>
    </p:spTree>
    <p:extLst>
      <p:ext uri="{BB962C8B-B14F-4D97-AF65-F5344CB8AC3E}">
        <p14:creationId xmlns:p14="http://schemas.microsoft.com/office/powerpoint/2010/main" val="1541401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Více info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2"/>
              </a:rPr>
              <a:t>OPACy nové generace I – AquaBrowser a WorldCat Local</a:t>
            </a:r>
            <a:r>
              <a:rPr lang="cs-CZ" altLang="cs-CZ" sz="2000"/>
              <a:t>. Ikaros. 2009, roč. 13, č. 10.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3"/>
              </a:rPr>
              <a:t>OPACy nové generace </a:t>
            </a:r>
            <a:r>
              <a:rPr lang="cs-CZ" altLang="cs-CZ" sz="2000">
                <a:hlinkClick r:id="rId3"/>
              </a:rPr>
              <a:t>I</a:t>
            </a:r>
            <a:r>
              <a:rPr lang="en-US" altLang="cs-CZ" sz="2000">
                <a:hlinkClick r:id="rId3"/>
              </a:rPr>
              <a:t>I – </a:t>
            </a:r>
            <a:r>
              <a:rPr lang="cs-CZ" altLang="cs-CZ" sz="2000">
                <a:hlinkClick r:id="rId3"/>
              </a:rPr>
              <a:t>VIRGObeta a VuFind</a:t>
            </a:r>
            <a:r>
              <a:rPr lang="cs-CZ" altLang="cs-CZ" sz="2000"/>
              <a:t>. Ikaros. 2009, roč. 13, č. 11.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4"/>
              </a:rPr>
              <a:t>OPACy nové generace I</a:t>
            </a:r>
            <a:r>
              <a:rPr lang="cs-CZ" altLang="cs-CZ" sz="2000">
                <a:hlinkClick r:id="rId4"/>
              </a:rPr>
              <a:t>II</a:t>
            </a:r>
            <a:r>
              <a:rPr lang="en-US" altLang="cs-CZ" sz="2000">
                <a:hlinkClick r:id="rId4"/>
              </a:rPr>
              <a:t> – </a:t>
            </a:r>
            <a:r>
              <a:rPr lang="cs-CZ" altLang="cs-CZ" sz="2000">
                <a:hlinkClick r:id="rId4"/>
              </a:rPr>
              <a:t>Evergreen a Koha</a:t>
            </a:r>
            <a:r>
              <a:rPr lang="cs-CZ" altLang="cs-CZ" sz="2000"/>
              <a:t>. Ikaros. 2009, roč. 13, č. 12.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5"/>
              </a:rPr>
              <a:t>OPACy nové generace I</a:t>
            </a:r>
            <a:r>
              <a:rPr lang="cs-CZ" altLang="cs-CZ" sz="2000">
                <a:hlinkClick r:id="rId5"/>
              </a:rPr>
              <a:t>V</a:t>
            </a:r>
            <a:r>
              <a:rPr lang="en-US" altLang="cs-CZ" sz="2000">
                <a:hlinkClick r:id="rId5"/>
              </a:rPr>
              <a:t> – </a:t>
            </a:r>
            <a:r>
              <a:rPr lang="cs-CZ" altLang="cs-CZ" sz="2000">
                <a:hlinkClick r:id="rId5"/>
              </a:rPr>
              <a:t>Scriblio a SOPAC</a:t>
            </a:r>
            <a:r>
              <a:rPr lang="cs-CZ" altLang="cs-CZ" sz="2000"/>
              <a:t>. Ikaros. 2010, roč. 14, č. 1.</a:t>
            </a:r>
          </a:p>
          <a:p>
            <a:pPr eaLnBrk="1" hangingPunct="1">
              <a:buFontTx/>
              <a:buNone/>
            </a:pPr>
            <a:endParaRPr lang="cs-CZ" altLang="cs-CZ" sz="2800"/>
          </a:p>
          <a:p>
            <a:pPr eaLnBrk="1" hangingPunct="1"/>
            <a:endParaRPr lang="cs-CZ" altLang="cs-CZ" sz="2800"/>
          </a:p>
          <a:p>
            <a:pPr eaLnBrk="1" hangingPunct="1"/>
            <a:endParaRPr lang="en-US" altLang="cs-CZ" sz="2800"/>
          </a:p>
        </p:txBody>
      </p:sp>
    </p:spTree>
    <p:extLst>
      <p:ext uri="{BB962C8B-B14F-4D97-AF65-F5344CB8AC3E}">
        <p14:creationId xmlns:p14="http://schemas.microsoft.com/office/powerpoint/2010/main" val="3057445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Portál </a:t>
            </a:r>
            <a:r>
              <a:rPr lang="cs-CZ" altLang="cs-CZ" sz="3200" dirty="0">
                <a:hlinkClick r:id="rId2" action="ppaction://hlinkfile"/>
              </a:rPr>
              <a:t>opensource.knihovna.cz</a:t>
            </a:r>
            <a:endParaRPr lang="cs-CZ" altLang="cs-CZ" sz="32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latin typeface="Arial" charset="0"/>
              </a:rPr>
              <a:t>otevřený software pro knihovny</a:t>
            </a:r>
          </a:p>
          <a:p>
            <a:r>
              <a:rPr lang="cs-CZ" altLang="cs-CZ" dirty="0">
                <a:latin typeface="Arial" charset="0"/>
              </a:rPr>
              <a:t>překlad </a:t>
            </a:r>
            <a:r>
              <a:rPr lang="cs-CZ" altLang="cs-CZ" dirty="0" err="1">
                <a:latin typeface="Arial" charset="0"/>
              </a:rPr>
              <a:t>WuFind</a:t>
            </a:r>
            <a:r>
              <a:rPr lang="cs-CZ" altLang="cs-CZ" dirty="0">
                <a:latin typeface="Arial" charset="0"/>
              </a:rPr>
              <a:t> 2.0, </a:t>
            </a:r>
            <a:r>
              <a:rPr lang="cs-CZ" altLang="cs-CZ" dirty="0" err="1">
                <a:latin typeface="Arial" charset="0"/>
              </a:rPr>
              <a:t>Koha</a:t>
            </a:r>
            <a:endParaRPr lang="cs-CZ" altLang="cs-CZ" dirty="0">
              <a:latin typeface="Arial" charset="0"/>
            </a:endParaRPr>
          </a:p>
          <a:p>
            <a:r>
              <a:rPr lang="cs-CZ" altLang="cs-CZ" dirty="0">
                <a:latin typeface="Arial" charset="0"/>
              </a:rPr>
              <a:t>budování komunity</a:t>
            </a:r>
          </a:p>
          <a:p>
            <a:r>
              <a:rPr lang="cs-CZ" altLang="cs-CZ" dirty="0">
                <a:latin typeface="Arial" charset="0"/>
              </a:rPr>
              <a:t>katalog aplikací</a:t>
            </a:r>
          </a:p>
          <a:p>
            <a:r>
              <a:rPr lang="cs-CZ" altLang="cs-CZ" dirty="0">
                <a:latin typeface="Arial" charset="0"/>
              </a:rPr>
              <a:t>Michal Denár a Josef Moravec</a:t>
            </a:r>
          </a:p>
          <a:p>
            <a:pPr lvl="1"/>
            <a:r>
              <a:rPr lang="cs-CZ" altLang="cs-CZ" dirty="0">
                <a:latin typeface="Arial" charset="0"/>
                <a:hlinkClick r:id="rId3"/>
              </a:rPr>
              <a:t>příspěvek</a:t>
            </a:r>
            <a:r>
              <a:rPr lang="cs-CZ" altLang="cs-CZ" dirty="0">
                <a:latin typeface="Arial" charset="0"/>
              </a:rPr>
              <a:t> na Knihovny současnosti 2012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95875"/>
            <a:ext cx="7723188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341438"/>
            <a:ext cx="120332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024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Seznam katalogů v ČR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>
                <a:hlinkClick r:id="rId2"/>
              </a:rPr>
              <a:t>katalogy knihoven ČR</a:t>
            </a:r>
            <a:endParaRPr lang="cs-CZ" alt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Zahraniční katalogy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Libdex</a:t>
            </a:r>
            <a:r>
              <a:rPr lang="cs-CZ" altLang="cs-CZ" dirty="0"/>
              <a:t> = adresář knihoven + </a:t>
            </a:r>
            <a:r>
              <a:rPr lang="cs-CZ" altLang="cs-CZ" sz="2600" dirty="0"/>
              <a:t>katalogy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British</a:t>
            </a:r>
            <a:r>
              <a:rPr lang="cs-CZ" altLang="cs-CZ" dirty="0">
                <a:hlinkClick r:id="rId3"/>
              </a:rPr>
              <a:t> </a:t>
            </a:r>
            <a:r>
              <a:rPr lang="cs-CZ" altLang="cs-CZ" dirty="0" err="1">
                <a:hlinkClick r:id="rId3"/>
              </a:rPr>
              <a:t>Library</a:t>
            </a:r>
            <a:r>
              <a:rPr lang="cs-CZ" altLang="cs-CZ" dirty="0"/>
              <a:t> (GBR)</a:t>
            </a:r>
          </a:p>
          <a:p>
            <a:pPr eaLnBrk="1" hangingPunct="1"/>
            <a:r>
              <a:rPr lang="cs-CZ" altLang="cs-CZ" dirty="0" err="1">
                <a:hlinkClick r:id="rId4"/>
              </a:rPr>
              <a:t>Library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of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Congress</a:t>
            </a:r>
            <a:r>
              <a:rPr lang="cs-CZ" altLang="cs-CZ" dirty="0"/>
              <a:t> (USA)</a:t>
            </a:r>
          </a:p>
          <a:p>
            <a:pPr eaLnBrk="1" hangingPunct="1"/>
            <a:r>
              <a:rPr lang="cs-CZ" altLang="cs-CZ" dirty="0">
                <a:hlinkClick r:id="rId5"/>
              </a:rPr>
              <a:t>DNB</a:t>
            </a:r>
            <a:r>
              <a:rPr lang="cs-CZ" altLang="cs-CZ" dirty="0"/>
              <a:t> (GER)</a:t>
            </a:r>
          </a:p>
          <a:p>
            <a:pPr eaLnBrk="1" hangingPunct="1"/>
            <a:r>
              <a:rPr lang="cs-CZ" altLang="cs-CZ" dirty="0">
                <a:hlinkClick r:id="rId6"/>
              </a:rPr>
              <a:t>Ruská národní knihovna</a:t>
            </a:r>
            <a:r>
              <a:rPr lang="cs-CZ" altLang="cs-CZ" dirty="0"/>
              <a:t> (RUS)</a:t>
            </a:r>
          </a:p>
          <a:p>
            <a:pPr eaLnBrk="1" hangingPunct="1"/>
            <a:r>
              <a:rPr lang="cs-CZ" altLang="cs-CZ" dirty="0">
                <a:hlinkClick r:id="rId7"/>
              </a:rPr>
              <a:t>Slovenská </a:t>
            </a:r>
            <a:r>
              <a:rPr lang="cs-CZ" altLang="cs-CZ" dirty="0" err="1">
                <a:hlinkClick r:id="rId7"/>
              </a:rPr>
              <a:t>národná</a:t>
            </a:r>
            <a:r>
              <a:rPr lang="cs-CZ" altLang="cs-CZ" dirty="0">
                <a:hlinkClick r:id="rId7"/>
              </a:rPr>
              <a:t> </a:t>
            </a:r>
            <a:r>
              <a:rPr lang="cs-CZ" altLang="cs-CZ" dirty="0" err="1">
                <a:hlinkClick r:id="rId7"/>
              </a:rPr>
              <a:t>knižnica</a:t>
            </a:r>
            <a:r>
              <a:rPr lang="cs-CZ" altLang="cs-CZ" dirty="0"/>
              <a:t> (SVK)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Souborné katalogy</a:t>
            </a:r>
            <a:endParaRPr lang="uk-UA" altLang="cs-CZ" sz="72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Souborné katalogy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/>
            <a:r>
              <a:rPr lang="cs-CZ" altLang="cs-CZ"/>
              <a:t>katalogy </a:t>
            </a:r>
            <a:r>
              <a:rPr lang="en-US" altLang="cs-CZ"/>
              <a:t>&gt;1 knihovn</a:t>
            </a:r>
            <a:r>
              <a:rPr lang="cs-CZ" altLang="cs-CZ"/>
              <a:t>y</a:t>
            </a:r>
          </a:p>
          <a:p>
            <a:pPr eaLnBrk="1" hangingPunct="1"/>
            <a:r>
              <a:rPr lang="cs-CZ" altLang="cs-CZ"/>
              <a:t>1 rozhraní</a:t>
            </a:r>
          </a:p>
          <a:p>
            <a:pPr eaLnBrk="1" hangingPunct="1"/>
            <a:r>
              <a:rPr lang="cs-CZ" altLang="cs-CZ"/>
              <a:t>1 dotazovací jazyk</a:t>
            </a:r>
          </a:p>
          <a:p>
            <a:pPr eaLnBrk="1" hangingPunct="1"/>
            <a:r>
              <a:rPr lang="cs-CZ" altLang="cs-CZ"/>
              <a:t>prohledávání všech katalogů současně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Příklady souborných katalogů v ČR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 dirty="0"/>
              <a:t>Národní</a:t>
            </a:r>
          </a:p>
          <a:p>
            <a:pPr lvl="1" eaLnBrk="1" hangingPunct="1"/>
            <a:r>
              <a:rPr lang="cs-CZ" altLang="cs-CZ" sz="2000" dirty="0">
                <a:hlinkClick r:id="rId2"/>
              </a:rPr>
              <a:t>SK ČR</a:t>
            </a:r>
            <a:r>
              <a:rPr lang="cs-CZ" altLang="cs-CZ" sz="2000" dirty="0"/>
              <a:t> (</a:t>
            </a:r>
            <a:r>
              <a:rPr lang="cs-CZ" altLang="cs-CZ" sz="2000" dirty="0" err="1">
                <a:hlinkClick r:id="rId3"/>
              </a:rPr>
              <a:t>info</a:t>
            </a:r>
            <a:r>
              <a:rPr lang="cs-CZ" altLang="cs-CZ" sz="2000" dirty="0"/>
              <a:t>) </a:t>
            </a:r>
          </a:p>
          <a:p>
            <a:pPr lvl="1" eaLnBrk="1" hangingPunct="1"/>
            <a:r>
              <a:rPr lang="cs-CZ" altLang="cs-CZ" sz="2000" dirty="0">
                <a:hlinkClick r:id="rId4"/>
              </a:rPr>
              <a:t>SK Skat</a:t>
            </a:r>
            <a:r>
              <a:rPr lang="cs-CZ" altLang="cs-CZ" sz="2000" dirty="0"/>
              <a:t> - uživatelé KS Lanius a Clavius</a:t>
            </a:r>
          </a:p>
          <a:p>
            <a:pPr eaLnBrk="1" hangingPunct="1"/>
            <a:r>
              <a:rPr lang="cs-CZ" altLang="cs-CZ" sz="2600" dirty="0"/>
              <a:t>Regionální</a:t>
            </a:r>
          </a:p>
          <a:p>
            <a:pPr lvl="1" eaLnBrk="1" hangingPunct="1"/>
            <a:r>
              <a:rPr lang="cs-CZ" altLang="cs-CZ" sz="2000" dirty="0">
                <a:hlinkClick r:id="rId5"/>
              </a:rPr>
              <a:t>SK regionu Karviná</a:t>
            </a:r>
            <a:endParaRPr lang="cs-CZ" altLang="cs-CZ" sz="2000" dirty="0"/>
          </a:p>
          <a:p>
            <a:pPr eaLnBrk="1" hangingPunct="1"/>
            <a:r>
              <a:rPr lang="cs-CZ" altLang="cs-CZ" sz="2600" dirty="0"/>
              <a:t>Institucionální</a:t>
            </a:r>
          </a:p>
          <a:p>
            <a:pPr lvl="1" eaLnBrk="1" hangingPunct="1"/>
            <a:r>
              <a:rPr lang="cs-CZ" altLang="cs-CZ" sz="2000" dirty="0">
                <a:hlinkClick r:id="rId6" action="ppaction://hlinkfile"/>
              </a:rPr>
              <a:t>Souborný katalog MU</a:t>
            </a:r>
            <a:endParaRPr lang="cs-CZ" altLang="cs-CZ" sz="2000" dirty="0"/>
          </a:p>
          <a:p>
            <a:pPr lvl="1" eaLnBrk="1" hangingPunct="1"/>
            <a:r>
              <a:rPr lang="cs-CZ" altLang="cs-CZ" sz="2000" dirty="0">
                <a:hlinkClick r:id="rId7"/>
              </a:rPr>
              <a:t>Souborný katalog UK v Praze</a:t>
            </a:r>
            <a:endParaRPr lang="cs-CZ" altLang="cs-CZ" sz="2000" dirty="0"/>
          </a:p>
          <a:p>
            <a:pPr lvl="1" eaLnBrk="1" hangingPunct="1"/>
            <a:r>
              <a:rPr lang="cs-CZ" altLang="cs-CZ" sz="2000" dirty="0">
                <a:hlinkClick r:id="rId8"/>
              </a:rPr>
              <a:t>Souborný katalog AV ČR</a:t>
            </a:r>
            <a:endParaRPr lang="cs-CZ" altLang="cs-CZ" sz="2000" dirty="0"/>
          </a:p>
          <a:p>
            <a:pPr eaLnBrk="1" hangingPunct="1"/>
            <a:r>
              <a:rPr lang="cs-CZ" altLang="cs-CZ" sz="2600" dirty="0"/>
              <a:t>Oborové</a:t>
            </a:r>
          </a:p>
          <a:p>
            <a:pPr lvl="1" eaLnBrk="1" hangingPunct="1"/>
            <a:r>
              <a:rPr lang="cs-CZ" altLang="cs-CZ" sz="2000" dirty="0">
                <a:hlinkClick r:id="rId9"/>
              </a:rPr>
              <a:t>MEDVIK</a:t>
            </a:r>
            <a:r>
              <a:rPr lang="cs-CZ" altLang="cs-CZ" sz="2000" dirty="0"/>
              <a:t> – lékařství</a:t>
            </a:r>
          </a:p>
          <a:p>
            <a:pPr lvl="1" eaLnBrk="1" hangingPunct="1"/>
            <a:r>
              <a:rPr lang="cs-CZ" altLang="cs-CZ" sz="2000" dirty="0">
                <a:hlinkClick r:id="rId10"/>
              </a:rPr>
              <a:t>SK časopisů VPK</a:t>
            </a:r>
            <a:r>
              <a:rPr lang="cs-CZ" altLang="cs-CZ" sz="2000" dirty="0"/>
              <a:t> – technika a přírodní vědy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úplnosti)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úplný katalog</a:t>
            </a:r>
          </a:p>
          <a:p>
            <a:pPr lvl="1" eaLnBrk="1" hangingPunct="1"/>
            <a:r>
              <a:rPr lang="cs-CZ" altLang="cs-CZ"/>
              <a:t>např. katalog knihovny</a:t>
            </a:r>
          </a:p>
          <a:p>
            <a:pPr eaLnBrk="1" hangingPunct="1"/>
            <a:r>
              <a:rPr lang="cs-CZ" altLang="cs-CZ"/>
              <a:t>dílčí katalog</a:t>
            </a:r>
          </a:p>
          <a:p>
            <a:pPr lvl="1" eaLnBrk="1" hangingPunct="1"/>
            <a:r>
              <a:rPr lang="cs-CZ" altLang="cs-CZ"/>
              <a:t>např. katalog pobočky</a:t>
            </a:r>
          </a:p>
          <a:p>
            <a:pPr eaLnBrk="1" hangingPunct="1"/>
            <a:r>
              <a:rPr lang="cs-CZ" altLang="cs-CZ"/>
              <a:t>souborný katalog</a:t>
            </a:r>
          </a:p>
          <a:p>
            <a:pPr lvl="1" eaLnBrk="1" hangingPunct="1"/>
            <a:r>
              <a:rPr lang="cs-CZ" altLang="cs-CZ"/>
              <a:t>katalog více knihoven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Příklady souborných katalogů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Mezinárodní</a:t>
            </a:r>
          </a:p>
          <a:p>
            <a:pPr lvl="1" eaLnBrk="1" hangingPunct="1"/>
            <a:r>
              <a:rPr lang="cs-CZ" altLang="cs-CZ" dirty="0" err="1">
                <a:hlinkClick r:id="rId2"/>
              </a:rPr>
              <a:t>The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European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Library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Catalog</a:t>
            </a:r>
            <a:endParaRPr lang="cs-CZ" altLang="cs-CZ" dirty="0"/>
          </a:p>
          <a:p>
            <a:pPr lvl="1" eaLnBrk="1" hangingPunct="1"/>
            <a:r>
              <a:rPr lang="cs-CZ" altLang="cs-CZ" dirty="0" err="1">
                <a:hlinkClick r:id="rId3"/>
              </a:rPr>
              <a:t>WorldCat</a:t>
            </a:r>
            <a:r>
              <a:rPr lang="cs-CZ" altLang="cs-CZ" dirty="0"/>
              <a:t> (OCLC)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>
                <a:hlinkClick r:id="rId4"/>
              </a:rPr>
              <a:t>seznam SK v ČR</a:t>
            </a:r>
            <a:endParaRPr lang="cs-CZ" altLang="cs-CZ" dirty="0"/>
          </a:p>
          <a:p>
            <a:pPr eaLnBrk="1" hangingPunct="1"/>
            <a:r>
              <a:rPr lang="cs-CZ" altLang="cs-CZ" dirty="0">
                <a:hlinkClick r:id="rId5"/>
              </a:rPr>
              <a:t>seznam zahraničních SK</a:t>
            </a:r>
            <a:endParaRPr lang="cs-CZ" altLang="cs-CZ" dirty="0"/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Národní bibliografie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Česká národní bibliografie</a:t>
            </a:r>
            <a:r>
              <a:rPr lang="cs-CZ" altLang="cs-CZ" dirty="0"/>
              <a:t> </a:t>
            </a:r>
          </a:p>
          <a:p>
            <a:pPr lvl="1" eaLnBrk="1" hangingPunct="1"/>
            <a:r>
              <a:rPr lang="cs-CZ" altLang="cs-CZ" dirty="0"/>
              <a:t>tištěná produkce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Webarchiv</a:t>
            </a:r>
            <a:endParaRPr lang="cs-CZ" altLang="cs-CZ" dirty="0"/>
          </a:p>
          <a:p>
            <a:pPr lvl="1" eaLnBrk="1" hangingPunct="1"/>
            <a:r>
              <a:rPr lang="cs-CZ" altLang="cs-CZ" dirty="0"/>
              <a:t>web</a:t>
            </a:r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Informační brány</a:t>
            </a:r>
            <a:endParaRPr lang="uk-UA" altLang="cs-CZ" sz="72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je informační brána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online služba</a:t>
            </a:r>
          </a:p>
          <a:p>
            <a:pPr eaLnBrk="1" hangingPunct="1"/>
            <a:r>
              <a:rPr lang="cs-CZ" altLang="cs-CZ"/>
              <a:t>zprostředkovává přístup k vybraným online informačním zdrojům</a:t>
            </a:r>
          </a:p>
          <a:p>
            <a:pPr eaLnBrk="1" hangingPunct="1"/>
            <a:r>
              <a:rPr lang="cs-CZ" altLang="cs-CZ"/>
              <a:t>zaměření na určitý obor nebo téma</a:t>
            </a:r>
          </a:p>
          <a:p>
            <a:pPr eaLnBrk="1" hangingPunct="1"/>
            <a:r>
              <a:rPr lang="cs-CZ" altLang="cs-CZ"/>
              <a:t>zpřístupňované infozdroje procházejí procesem intelektuálního nebo automatického výběru</a:t>
            </a:r>
          </a:p>
          <a:p>
            <a:pPr eaLnBrk="1" hangingPunct="1"/>
            <a:r>
              <a:rPr lang="cs-CZ" altLang="cs-CZ"/>
              <a:t>zpracování na základě definovaných formálních a kvalitativních kritérií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Informační brána a SJ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klasifikační systém</a:t>
            </a:r>
          </a:p>
          <a:p>
            <a:pPr lvl="1" eaLnBrk="1" hangingPunct="1"/>
            <a:r>
              <a:rPr lang="cs-CZ" altLang="cs-CZ"/>
              <a:t>člení zdroje dle oborů</a:t>
            </a:r>
          </a:p>
          <a:p>
            <a:pPr eaLnBrk="1" hangingPunct="1"/>
            <a:r>
              <a:rPr lang="cs-CZ" altLang="cs-CZ"/>
              <a:t>klíčová slova</a:t>
            </a:r>
          </a:p>
          <a:p>
            <a:pPr eaLnBrk="1" hangingPunct="1"/>
            <a:r>
              <a:rPr lang="cs-CZ" altLang="cs-CZ"/>
              <a:t>folksonomie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Jednotná informační brána </a:t>
            </a:r>
            <a:r>
              <a:rPr lang="cs-CZ" altLang="cs-CZ" sz="3200"/>
              <a:t>(JIB)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vznikla přelom tisíciletí</a:t>
            </a:r>
          </a:p>
          <a:p>
            <a:pPr eaLnBrk="1" hangingPunct="1"/>
            <a:r>
              <a:rPr lang="cs-CZ" altLang="cs-CZ" sz="2800" dirty="0" smtClean="0"/>
              <a:t>jednotný </a:t>
            </a:r>
            <a:r>
              <a:rPr lang="cs-CZ" altLang="cs-CZ" sz="2800" dirty="0"/>
              <a:t>a snadný přístup k různým informačním zdrojům</a:t>
            </a:r>
          </a:p>
          <a:p>
            <a:pPr eaLnBrk="1" hangingPunct="1"/>
            <a:r>
              <a:rPr lang="cs-CZ" altLang="cs-CZ" sz="2800" dirty="0"/>
              <a:t>včetně plných textů dokumentů</a:t>
            </a:r>
          </a:p>
          <a:p>
            <a:pPr eaLnBrk="1" hangingPunct="1"/>
            <a:r>
              <a:rPr lang="cs-CZ" altLang="cs-CZ" sz="2800" dirty="0"/>
              <a:t>vychází z projektu </a:t>
            </a:r>
            <a:r>
              <a:rPr lang="cs-CZ" altLang="cs-CZ" sz="2800" dirty="0" err="1"/>
              <a:t>projektu</a:t>
            </a:r>
            <a:r>
              <a:rPr lang="cs-CZ" altLang="cs-CZ" sz="2800" dirty="0"/>
              <a:t> </a:t>
            </a:r>
            <a:r>
              <a:rPr lang="cs-CZ" altLang="cs-CZ" sz="2800" dirty="0">
                <a:hlinkClick r:id="rId3"/>
              </a:rPr>
              <a:t>CASLIN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technologie </a:t>
            </a:r>
            <a:r>
              <a:rPr lang="cs-CZ" altLang="cs-CZ" sz="2800" dirty="0" err="1"/>
              <a:t>Metalib</a:t>
            </a:r>
            <a:r>
              <a:rPr lang="cs-CZ" altLang="cs-CZ" sz="2800" dirty="0"/>
              <a:t> a SFX</a:t>
            </a:r>
          </a:p>
          <a:p>
            <a:pPr eaLnBrk="1" hangingPunct="1"/>
            <a:r>
              <a:rPr lang="cs-CZ" altLang="cs-CZ" sz="2800" dirty="0"/>
              <a:t>Můj prostor</a:t>
            </a:r>
          </a:p>
          <a:p>
            <a:pPr lvl="1" eaLnBrk="1" hangingPunct="1"/>
            <a:r>
              <a:rPr lang="cs-CZ" altLang="cs-CZ" sz="2000" dirty="0"/>
              <a:t>historie hledání, nastavení, uchovávání záznamů, moje e-časopisy,…</a:t>
            </a:r>
          </a:p>
          <a:p>
            <a:pPr eaLnBrk="1" hangingPunct="1"/>
            <a:r>
              <a:rPr lang="cs-CZ" altLang="cs-CZ" sz="2800" dirty="0"/>
              <a:t>zrušena </a:t>
            </a:r>
            <a:r>
              <a:rPr lang="cs-CZ" altLang="cs-CZ" sz="2800" dirty="0" smtClean="0"/>
              <a:t>1.1.2019, nahrazena </a:t>
            </a:r>
            <a:r>
              <a:rPr lang="cs-CZ" altLang="cs-CZ" sz="2800" dirty="0" smtClean="0">
                <a:hlinkClick r:id="rId4" action="ppaction://hlinkfile"/>
              </a:rPr>
              <a:t>K.cz</a:t>
            </a:r>
            <a:endParaRPr lang="cs-CZ" altLang="cs-CZ" sz="28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Oborové brány a portály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100" dirty="0">
                <a:hlinkClick r:id="rId2"/>
              </a:rPr>
              <a:t>EDU.cz</a:t>
            </a:r>
            <a:r>
              <a:rPr lang="cs-CZ" altLang="cs-CZ" sz="2100" dirty="0"/>
              <a:t> - vzdělávání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3"/>
              </a:rPr>
              <a:t>EU portál</a:t>
            </a:r>
            <a:r>
              <a:rPr lang="cs-CZ" altLang="cs-CZ" sz="2100" dirty="0"/>
              <a:t> - informační portál EU, soustřeďuje informace z dílčích stránek 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>
                <a:hlinkClick r:id="rId4"/>
              </a:rPr>
              <a:t>Econnect</a:t>
            </a:r>
            <a:r>
              <a:rPr lang="cs-CZ" altLang="cs-CZ" sz="2100" dirty="0"/>
              <a:t> – neziskový sektor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5"/>
              </a:rPr>
              <a:t>IREL</a:t>
            </a:r>
            <a:r>
              <a:rPr lang="cs-CZ" altLang="cs-CZ" sz="2100" dirty="0"/>
              <a:t>– mezinárodní vztahy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6"/>
              </a:rPr>
              <a:t>MUSICA</a:t>
            </a:r>
            <a:r>
              <a:rPr lang="cs-CZ" altLang="cs-CZ" sz="2100" dirty="0"/>
              <a:t> - hudba a hudební věda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7"/>
              </a:rPr>
              <a:t>TECHNICA</a:t>
            </a:r>
            <a:r>
              <a:rPr lang="cs-CZ" altLang="cs-CZ" sz="2100" dirty="0"/>
              <a:t> – oblast techniky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>
                <a:hlinkClick r:id="rId8"/>
              </a:rPr>
              <a:t>Geobibline</a:t>
            </a:r>
            <a:r>
              <a:rPr lang="cs-CZ" altLang="cs-CZ" sz="2100" dirty="0"/>
              <a:t> – přírodní vědy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9"/>
              </a:rPr>
              <a:t>Fyzikální portál</a:t>
            </a:r>
            <a:r>
              <a:rPr lang="cs-CZ" altLang="cs-CZ" sz="2100" dirty="0"/>
              <a:t> –fyzika a příbuzné obory (ČVUT) 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0"/>
              </a:rPr>
              <a:t>MEDVIK</a:t>
            </a:r>
            <a:r>
              <a:rPr lang="cs-CZ" altLang="cs-CZ" sz="2100" dirty="0"/>
              <a:t> - lékařství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1"/>
              </a:rPr>
              <a:t>AGRONAVIGÁTOR</a:t>
            </a:r>
            <a:r>
              <a:rPr lang="cs-CZ" altLang="cs-CZ" sz="2100" dirty="0"/>
              <a:t> - zemědělství a potravinářství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2"/>
              </a:rPr>
              <a:t>Econlib.cz</a:t>
            </a:r>
            <a:r>
              <a:rPr lang="cs-CZ" altLang="cs-CZ" sz="2100" dirty="0"/>
              <a:t> - virtuální ekonomická knihovna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3"/>
              </a:rPr>
              <a:t>Národní statistický portál</a:t>
            </a:r>
            <a:r>
              <a:rPr lang="cs-CZ" altLang="cs-CZ" sz="2100" b="1" dirty="0"/>
              <a:t> </a:t>
            </a:r>
            <a:r>
              <a:rPr lang="cs-CZ" altLang="cs-CZ" sz="2100" dirty="0"/>
              <a:t>- statistiky ČSÚ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3C9858-F01C-46F7-9F77-F0D37255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Knihovny.cz">
            <a:hlinkClick r:id="rId2" action="ppaction://hlinkfile"/>
            <a:extLst>
              <a:ext uri="{FF2B5EF4-FFF2-40B4-BE49-F238E27FC236}">
                <a16:creationId xmlns:a16="http://schemas.microsoft.com/office/drawing/2014/main" xmlns="" id="{DF81F25B-4850-483B-9453-EE38E8F3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91072"/>
            <a:ext cx="3439156" cy="9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797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formy zpřístupnění)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lístkový katalog</a:t>
            </a:r>
          </a:p>
          <a:p>
            <a:pPr lvl="1" eaLnBrk="1" hangingPunct="1"/>
            <a:r>
              <a:rPr lang="cs-CZ" altLang="cs-CZ"/>
              <a:t>1 záznam = 1 katalogizační lístek</a:t>
            </a:r>
          </a:p>
          <a:p>
            <a:pPr eaLnBrk="1" hangingPunct="1"/>
            <a:r>
              <a:rPr lang="cs-CZ" altLang="cs-CZ"/>
              <a:t>listový katalog </a:t>
            </a:r>
          </a:p>
          <a:p>
            <a:pPr lvl="1" eaLnBrk="1" hangingPunct="1"/>
            <a:r>
              <a:rPr lang="cs-CZ" altLang="cs-CZ"/>
              <a:t>seznam záznamů, nesvázaný</a:t>
            </a:r>
          </a:p>
          <a:p>
            <a:pPr eaLnBrk="1" hangingPunct="1"/>
            <a:r>
              <a:rPr lang="cs-CZ" altLang="cs-CZ"/>
              <a:t>svazkový katalog</a:t>
            </a:r>
          </a:p>
          <a:p>
            <a:pPr lvl="1" eaLnBrk="1" hangingPunct="1"/>
            <a:r>
              <a:rPr lang="cs-CZ" altLang="cs-CZ"/>
              <a:t>katalog ve formě knihy</a:t>
            </a:r>
          </a:p>
          <a:p>
            <a:pPr eaLnBrk="1" hangingPunct="1"/>
            <a:r>
              <a:rPr lang="cs-CZ" altLang="cs-CZ"/>
              <a:t>elektronický katalog (OPAC)</a:t>
            </a:r>
          </a:p>
          <a:p>
            <a:pPr lvl="1" eaLnBrk="1" hangingPunct="1"/>
            <a:r>
              <a:rPr lang="cs-CZ" altLang="cs-CZ"/>
              <a:t>off-line katalogy</a:t>
            </a:r>
          </a:p>
          <a:p>
            <a:pPr lvl="1" eaLnBrk="1" hangingPunct="1"/>
            <a:r>
              <a:rPr lang="cs-CZ" altLang="cs-CZ"/>
              <a:t>on-line katalogy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OPAC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je OPAC?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OPAC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/>
              <a:t>OPAC - Open Public Access Catalog</a:t>
            </a:r>
          </a:p>
          <a:p>
            <a:pPr eaLnBrk="1" hangingPunct="1"/>
            <a:r>
              <a:rPr lang="cs-CZ" altLang="cs-CZ"/>
              <a:t>dnes spíše O(nline)PAC</a:t>
            </a:r>
          </a:p>
          <a:p>
            <a:pPr eaLnBrk="1" hangingPunct="1"/>
            <a:r>
              <a:rPr lang="cs-CZ" altLang="cs-CZ"/>
              <a:t>veřejně dostupný katalog</a:t>
            </a:r>
          </a:p>
          <a:p>
            <a:pPr eaLnBrk="1" hangingPunct="1"/>
            <a:r>
              <a:rPr lang="cs-CZ" altLang="cs-CZ"/>
              <a:t>pro potřeby uživatelů knihovny</a:t>
            </a:r>
          </a:p>
          <a:p>
            <a:pPr eaLnBrk="1" hangingPunct="1"/>
            <a:r>
              <a:rPr lang="cs-CZ" altLang="cs-CZ"/>
              <a:t>vyhledávání záznamů</a:t>
            </a:r>
          </a:p>
          <a:p>
            <a:pPr eaLnBrk="1" hangingPunct="1"/>
            <a:r>
              <a:rPr lang="cs-CZ" altLang="cs-CZ"/>
              <a:t>+ doplňkové služby</a:t>
            </a:r>
          </a:p>
          <a:p>
            <a:pPr lvl="1" eaLnBrk="1" hangingPunct="1"/>
            <a:r>
              <a:rPr lang="cs-CZ" altLang="cs-CZ"/>
              <a:t>správa uživatelského konta, rezervace, prodloužení, nastavení upozorňování na email, přístup k dalším e-zdrojům,…</a:t>
            </a:r>
          </a:p>
          <a:p>
            <a:pPr lvl="1" eaLnBrk="1" hangingPunct="1"/>
            <a:r>
              <a:rPr lang="cs-CZ" altLang="cs-CZ"/>
              <a:t>Library 2.0 - obsahy, obálky, hodnocení,…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ba6cad4b3e13270737cb87640dca6713a7b7f8b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</TotalTime>
  <Words>1387</Words>
  <Application>Microsoft Office PowerPoint</Application>
  <PresentationFormat>Předvádění na obrazovce (4:3)</PresentationFormat>
  <Paragraphs>348</Paragraphs>
  <Slides>68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69" baseType="lpstr">
      <vt:lpstr>template</vt:lpstr>
      <vt:lpstr>Knihovnické systémy a standardy (VIKBA10)</vt:lpstr>
      <vt:lpstr>Katalogy knihoven</vt:lpstr>
      <vt:lpstr>Co je katalog</vt:lpstr>
      <vt:lpstr>Funkce katalogu</vt:lpstr>
      <vt:lpstr>Druhy katalogů (dle typů dokumentů)</vt:lpstr>
      <vt:lpstr>Druhy katalogů (dle úplnosti)</vt:lpstr>
      <vt:lpstr>Druhy katalogů (dle formy zpřístupnění)</vt:lpstr>
      <vt:lpstr>OPAC</vt:lpstr>
      <vt:lpstr>OPAC</vt:lpstr>
      <vt:lpstr>Historie OPAC</vt:lpstr>
      <vt:lpstr>Aktuální trendy katalogů</vt:lpstr>
      <vt:lpstr>Aktuální trendy katalogů</vt:lpstr>
      <vt:lpstr>Aktuální trendy katalogů</vt:lpstr>
      <vt:lpstr>Vyhledávání v katalogu</vt:lpstr>
      <vt:lpstr>Ukázky katalogů</vt:lpstr>
      <vt:lpstr>Exlibris</vt:lpstr>
      <vt:lpstr>Aleph</vt:lpstr>
      <vt:lpstr>Aleph OPAC</vt:lpstr>
      <vt:lpstr>Aleph OPAC</vt:lpstr>
      <vt:lpstr>Instalace</vt:lpstr>
      <vt:lpstr>Primo, Alma, VuFind</vt:lpstr>
      <vt:lpstr>Cosmotron</vt:lpstr>
      <vt:lpstr>ARL - IPAC</vt:lpstr>
      <vt:lpstr>ARL - IPAC</vt:lpstr>
      <vt:lpstr>Čtenářské konto - výpůjčky</vt:lpstr>
      <vt:lpstr>Moje dokumenty</vt:lpstr>
      <vt:lpstr>KP-Sys</vt:lpstr>
      <vt:lpstr>Portaro</vt:lpstr>
      <vt:lpstr>Portaro</vt:lpstr>
      <vt:lpstr>Lanius</vt:lpstr>
      <vt:lpstr>Carmen</vt:lpstr>
      <vt:lpstr>Carmen</vt:lpstr>
      <vt:lpstr>Katalogy nové generace</vt:lpstr>
      <vt:lpstr>Koha</vt:lpstr>
      <vt:lpstr>Knihovna Na Křižovatce</vt:lpstr>
      <vt:lpstr>Vyhledávání</vt:lpstr>
      <vt:lpstr>Detail záznamu</vt:lpstr>
      <vt:lpstr>Evergreen</vt:lpstr>
      <vt:lpstr>Katalog Knihovny Jabok</vt:lpstr>
      <vt:lpstr>Výsledky vyhledávání</vt:lpstr>
      <vt:lpstr>Detail záznamu</vt:lpstr>
      <vt:lpstr>VuFind</vt:lpstr>
      <vt:lpstr>Katalog MU</vt:lpstr>
      <vt:lpstr>Výsledky vyhledávání</vt:lpstr>
      <vt:lpstr>Detail záznamu</vt:lpstr>
      <vt:lpstr>NCSU Libraries</vt:lpstr>
      <vt:lpstr>Primo</vt:lpstr>
      <vt:lpstr>WorldCat Local</vt:lpstr>
      <vt:lpstr>Goodreads.com</vt:lpstr>
      <vt:lpstr>LibraryThing</vt:lpstr>
      <vt:lpstr>OpenLibrary.org</vt:lpstr>
      <vt:lpstr>Další OPAC</vt:lpstr>
      <vt:lpstr>Více info</vt:lpstr>
      <vt:lpstr>Portál opensource.knihovna.cz</vt:lpstr>
      <vt:lpstr>Seznam katalogů v ČR</vt:lpstr>
      <vt:lpstr>Zahraniční katalogy</vt:lpstr>
      <vt:lpstr>Souborné katalogy</vt:lpstr>
      <vt:lpstr>Souborné katalogy</vt:lpstr>
      <vt:lpstr>Příklady souborných katalogů v ČR</vt:lpstr>
      <vt:lpstr>Příklady souborných katalogů</vt:lpstr>
      <vt:lpstr>Národní bibliografie</vt:lpstr>
      <vt:lpstr>Informační brány</vt:lpstr>
      <vt:lpstr>Co je informační brána</vt:lpstr>
      <vt:lpstr>Informační brána a SJ</vt:lpstr>
      <vt:lpstr>Jednotná informační brána (JIB)</vt:lpstr>
      <vt:lpstr>Oborové brány a portály</vt:lpstr>
      <vt:lpstr>Prezentace aplikace PowerPoint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279</cp:revision>
  <dcterms:created xsi:type="dcterms:W3CDTF">2008-06-02T21:04:14Z</dcterms:created>
  <dcterms:modified xsi:type="dcterms:W3CDTF">2023-04-19T13:19:13Z</dcterms:modified>
</cp:coreProperties>
</file>