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93" r:id="rId38"/>
    <p:sldId id="496" r:id="rId39"/>
    <p:sldId id="497" r:id="rId40"/>
    <p:sldId id="498" r:id="rId41"/>
    <p:sldId id="494" r:id="rId42"/>
    <p:sldId id="495" r:id="rId43"/>
    <p:sldId id="487" r:id="rId44"/>
    <p:sldId id="486" r:id="rId45"/>
    <p:sldId id="452" r:id="rId46"/>
  </p:sldIdLst>
  <p:sldSz cx="9144000" cy="6858000" type="screen4x3"/>
  <p:notesSz cx="6669088" cy="9928225"/>
  <p:custDataLst>
    <p:tags r:id="rId4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3" d="100"/>
          <a:sy n="113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45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125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26. </a:t>
            </a:r>
            <a:r>
              <a:rPr lang="cs-CZ" altLang="cs-CZ" sz="1800" b="1">
                <a:latin typeface="Tahoma" pitchFamily="34" charset="0"/>
              </a:rPr>
              <a:t>dubna 2023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dříve např. 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Profil autora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DF8C2-A2BF-4758-A367-D65FB005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4"/>
          <a:stretch/>
        </p:blipFill>
        <p:spPr bwMode="auto">
          <a:xfrm>
            <a:off x="6188" y="1224136"/>
            <a:ext cx="91630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C249E-D76C-4D42-9433-BD351B1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obecně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D2DDC4-B9DE-4B41-A998-27AEB13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1624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4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A355D-F821-4C77-B53A-553628C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dokumentu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795A55-5B00-4AF2-ABE3-94DBECD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936829" cy="54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D7F3C-83A1-437C-89C3-5D75DD3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– kdo dokument cituje?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0BAB8E-7DA2-4CAF-96A1-081249F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4133" cy="45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Upozornění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E31B9-A9CB-4E71-B1B0-FFB32711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8424" cy="3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7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CC516-D0FA-4F13-8A01-9873F57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knihoven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CC6239-F714-49DC-9E46-880EE8E7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 b="27535"/>
          <a:stretch/>
        </p:blipFill>
        <p:spPr bwMode="auto">
          <a:xfrm>
            <a:off x="539552" y="1412776"/>
            <a:ext cx="80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783275-2A4A-4180-A331-2CDDB6E5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" y="5251556"/>
            <a:ext cx="6336704" cy="13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D2A7813-12C7-43EA-9A1E-8D614E9FB06E}"/>
              </a:ext>
            </a:extLst>
          </p:cNvPr>
          <p:cNvSpPr/>
          <p:nvPr/>
        </p:nvSpPr>
        <p:spPr>
          <a:xfrm>
            <a:off x="5508104" y="616530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1092</Words>
  <Application>Microsoft Office PowerPoint</Application>
  <PresentationFormat>Předvádění na obrazovce (4:3)</PresentationFormat>
  <Paragraphs>222</Paragraphs>
  <Slides>45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Tahoma</vt:lpstr>
      <vt:lpstr>Verdana</vt:lpstr>
      <vt:lpstr>Wingdings</vt:lpstr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Profil autora</vt:lpstr>
      <vt:lpstr>Citace obecně</vt:lpstr>
      <vt:lpstr>Citace dokumentu</vt:lpstr>
      <vt:lpstr>Citace – kdo dokument cituje?</vt:lpstr>
      <vt:lpstr>Upozornění</vt:lpstr>
      <vt:lpstr>Nastavení knihoven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318</cp:revision>
  <dcterms:created xsi:type="dcterms:W3CDTF">2008-06-02T21:04:14Z</dcterms:created>
  <dcterms:modified xsi:type="dcterms:W3CDTF">2023-04-26T14:11:08Z</dcterms:modified>
</cp:coreProperties>
</file>