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embeddedFontLst>
    <p:embeddedFont>
      <p:font typeface="Tahoma"/>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120">
          <p15:clr>
            <a:srgbClr val="A4A3A4"/>
          </p15:clr>
        </p15:guide>
        <p15:guide id="2" orient="horz" pos="1272">
          <p15:clr>
            <a:srgbClr val="A4A3A4"/>
          </p15:clr>
        </p15:guide>
        <p15:guide id="3" orient="horz" pos="715">
          <p15:clr>
            <a:srgbClr val="A4A3A4"/>
          </p15:clr>
        </p15:guide>
        <p15:guide id="4" orient="horz" pos="3861">
          <p15:clr>
            <a:srgbClr val="A4A3A4"/>
          </p15:clr>
        </p15:guide>
        <p15:guide id="5" orient="horz" pos="3944">
          <p15:clr>
            <a:srgbClr val="A4A3A4"/>
          </p15:clr>
        </p15:guide>
        <p15:guide id="6" pos="428">
          <p15:clr>
            <a:srgbClr val="A4A3A4"/>
          </p15:clr>
        </p15:guide>
        <p15:guide id="7" pos="7224">
          <p15:clr>
            <a:srgbClr val="A4A3A4"/>
          </p15:clr>
        </p15:guide>
        <p15:guide id="8" pos="914">
          <p15:clr>
            <a:srgbClr val="A4A3A4"/>
          </p15:clr>
        </p15:guide>
        <p15:guide id="9" pos="3688">
          <p15:clr>
            <a:srgbClr val="A4A3A4"/>
          </p15:clr>
        </p15:guide>
        <p15:guide id="10" pos="3968">
          <p15:clr>
            <a:srgbClr val="A4A3A4"/>
          </p15:clr>
        </p15:guide>
      </p15:sldGuideLst>
    </p:ext>
    <p:ext uri="http://customooxmlschemas.google.com/">
      <go:slidesCustomData xmlns:go="http://customooxmlschemas.google.com/" r:id="rId28" roundtripDataSignature="AMtx7miV0JBo+2nfuy7R500MU1jnACdh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120" orient="horz"/>
        <p:guide pos="1272" orient="horz"/>
        <p:guide pos="715" orient="horz"/>
        <p:guide pos="3861" orient="horz"/>
        <p:guide pos="3944" orient="horz"/>
        <p:guide pos="428"/>
        <p:guide pos="7224"/>
        <p:guide pos="914"/>
        <p:guide pos="3688"/>
        <p:guide pos="396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Tahoma-regular.fntdata"/><Relationship Id="rId25" Type="http://schemas.openxmlformats.org/officeDocument/2006/relationships/slide" Target="slides/slide20.xml"/><Relationship Id="rId28" Type="http://customschemas.google.com/relationships/presentationmetadata" Target="metadata"/><Relationship Id="rId27" Type="http://schemas.openxmlformats.org/officeDocument/2006/relationships/font" Target="fonts/Tahom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cs-CZ"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0c5ae09b2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0c5ae09b23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3" name="Google Shape;113;g20c5ae09b23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0c78c83de2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0c78c83de2_0_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3" name="Google Shape;193;g20c78c83de2_0_1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0c78c83de2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0c78c83de2_0_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2" name="Google Shape;202;g20c78c83de2_0_2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0c78c83de2_0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0c78c83de2_0_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1" name="Google Shape;211;g20c78c83de2_0_3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0c78c83de2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0c78c83de2_0_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0" name="Google Shape;220;g20c78c83de2_0_4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0c78c83de2_0_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0c78c83de2_0_9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9" name="Google Shape;229;g20c78c83de2_0_9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0c78c83de2_0_1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0c78c83de2_0_1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8" name="Google Shape;238;g20c78c83de2_0_12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0c78c83de2_0_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0c78c83de2_0_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7" name="Google Shape;247;g20c78c83de2_0_4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0c5ae09b23_0_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0c5ae09b23_0_9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6" name="Google Shape;256;g20c5ae09b23_0_9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0c78c83de2_0_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0c78c83de2_0_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4" name="Google Shape;264;g20c78c83de2_0_5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0c78c83de2_0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0c78c83de2_0_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2" name="Google Shape;272;g20c78c83de2_0_6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19" name="Google Shape;11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0c889676a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20c889676aa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1" name="Google Shape;281;g20c889676aa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0c5ae09b23_0_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0c5ae09b23_0_9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9" name="Google Shape;129;g20c5ae09b23_0_9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0c5ae09b23_0_6:notes"/>
          <p:cNvSpPr/>
          <p:nvPr>
            <p:ph idx="2" type="sldImg"/>
          </p:nvPr>
        </p:nvSpPr>
        <p:spPr>
          <a:xfrm>
            <a:off x="426022" y="1143550"/>
            <a:ext cx="6006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20c5ae09b23_0_6:notes"/>
          <p:cNvSpPr txBox="1"/>
          <p:nvPr>
            <p:ph idx="1" type="body"/>
          </p:nvPr>
        </p:nvSpPr>
        <p:spPr>
          <a:xfrm>
            <a:off x="685801" y="4400555"/>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g20c5ae09b23_0_6:notes"/>
          <p:cNvSpPr txBox="1"/>
          <p:nvPr>
            <p:ph idx="12" type="sldNum"/>
          </p:nvPr>
        </p:nvSpPr>
        <p:spPr>
          <a:xfrm>
            <a:off x="3884613" y="8685225"/>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0c78c83de2_0_1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46" name="Google Shape;146;g20c78c83de2_0_1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0c5ae09b23_0_107:notes"/>
          <p:cNvSpPr/>
          <p:nvPr>
            <p:ph idx="2" type="sldImg"/>
          </p:nvPr>
        </p:nvSpPr>
        <p:spPr>
          <a:xfrm>
            <a:off x="426022" y="1143550"/>
            <a:ext cx="6006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20c5ae09b23_0_107:notes"/>
          <p:cNvSpPr txBox="1"/>
          <p:nvPr>
            <p:ph idx="1" type="body"/>
          </p:nvPr>
        </p:nvSpPr>
        <p:spPr>
          <a:xfrm>
            <a:off x="685801" y="4400555"/>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g20c5ae09b23_0_107:notes"/>
          <p:cNvSpPr txBox="1"/>
          <p:nvPr>
            <p:ph idx="12" type="sldNum"/>
          </p:nvPr>
        </p:nvSpPr>
        <p:spPr>
          <a:xfrm>
            <a:off x="3884613" y="8685225"/>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64" name="Google Shape;164;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0c78c83de2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72" name="Google Shape;172;g20c78c83de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0c78c83de2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0c78c83de2_0_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3" name="Google Shape;183;g20c78c83de2_0_1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comparison">
  <p:cSld name="Heading and comparison">
    <p:spTree>
      <p:nvGrpSpPr>
        <p:cNvPr id="14" name="Shape 14"/>
        <p:cNvGrpSpPr/>
        <p:nvPr/>
      </p:nvGrpSpPr>
      <p:grpSpPr>
        <a:xfrm>
          <a:off x="0" y="0"/>
          <a:ext cx="0" cy="0"/>
          <a:chOff x="0" y="0"/>
          <a:chExt cx="0" cy="0"/>
        </a:xfrm>
      </p:grpSpPr>
      <p:sp>
        <p:nvSpPr>
          <p:cNvPr id="15" name="Google Shape;15;p37"/>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7"/>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17" name="Google Shape;17;p37"/>
          <p:cNvSpPr txBox="1"/>
          <p:nvPr>
            <p:ph idx="1" type="body"/>
          </p:nvPr>
        </p:nvSpPr>
        <p:spPr>
          <a:xfrm>
            <a:off x="720725" y="1296001"/>
            <a:ext cx="5220000" cy="271576"/>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0"/>
              </a:spcAft>
              <a:buSzPts val="2000"/>
              <a:buFont typeface="Arial"/>
              <a:buNone/>
              <a:defRPr b="0" sz="2000">
                <a:solidFill>
                  <a:schemeClr val="dk2"/>
                </a:solidFill>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18" name="Google Shape;18;p37"/>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7"/>
          <p:cNvSpPr txBox="1"/>
          <p:nvPr>
            <p:ph idx="2" type="body"/>
          </p:nvPr>
        </p:nvSpPr>
        <p:spPr>
          <a:xfrm>
            <a:off x="6251278" y="1290515"/>
            <a:ext cx="5220000" cy="271576"/>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0"/>
              </a:spcAft>
              <a:buSzPts val="2000"/>
              <a:buFont typeface="Arial"/>
              <a:buNone/>
              <a:defRPr b="0" sz="2000">
                <a:solidFill>
                  <a:schemeClr val="dk2"/>
                </a:solidFill>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20" name="Google Shape;20;p37"/>
          <p:cNvSpPr txBox="1"/>
          <p:nvPr>
            <p:ph idx="3" type="body"/>
          </p:nvPr>
        </p:nvSpPr>
        <p:spPr>
          <a:xfrm>
            <a:off x="720000" y="1692001"/>
            <a:ext cx="5219998" cy="4140000"/>
          </a:xfrm>
          <a:prstGeom prst="rect">
            <a:avLst/>
          </a:prstGeom>
          <a:noFill/>
          <a:ln>
            <a:noFill/>
          </a:ln>
        </p:spPr>
        <p:txBody>
          <a:bodyPr anchorCtr="0" anchor="t" bIns="0" lIns="0" spcFirstLastPara="1" rIns="0" wrap="square" tIns="0">
            <a:noAutofit/>
          </a:bodyPr>
          <a:lstStyle>
            <a:lvl1pPr indent="-406400" lvl="0" marL="457200" algn="l">
              <a:lnSpc>
                <a:spcPct val="150000"/>
              </a:lnSpc>
              <a:spcBef>
                <a:spcPts val="0"/>
              </a:spcBef>
              <a:spcAft>
                <a:spcPts val="0"/>
              </a:spcAft>
              <a:buClr>
                <a:schemeClr val="dk2"/>
              </a:buClr>
              <a:buSzPts val="2800"/>
              <a:buFont typeface="Arial"/>
              <a:buChar char="̶"/>
              <a:defRPr b="0"/>
            </a:lvl1pPr>
            <a:lvl2pPr indent="-355600" lvl="1" marL="914400" algn="l">
              <a:lnSpc>
                <a:spcPct val="100000"/>
              </a:lnSpc>
              <a:spcBef>
                <a:spcPts val="0"/>
              </a:spcBef>
              <a:spcAft>
                <a:spcPts val="0"/>
              </a:spcAft>
              <a:buClr>
                <a:schemeClr val="dk2"/>
              </a:buClr>
              <a:buSzPts val="2000"/>
              <a:buFont typeface="Arial"/>
              <a:buChar char="̶"/>
              <a:defRPr sz="2000"/>
            </a:lvl2pPr>
            <a:lvl3pPr indent="-228600" lvl="2" marL="1371600" algn="l">
              <a:lnSpc>
                <a:spcPct val="120000"/>
              </a:lnSpc>
              <a:spcBef>
                <a:spcPts val="0"/>
              </a:spcBef>
              <a:spcAft>
                <a:spcPts val="0"/>
              </a:spcAft>
              <a:buSzPts val="1200"/>
              <a:buFont typeface="Arial"/>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21" name="Google Shape;21;p37"/>
          <p:cNvSpPr txBox="1"/>
          <p:nvPr>
            <p:ph idx="4" type="body"/>
          </p:nvPr>
        </p:nvSpPr>
        <p:spPr>
          <a:xfrm>
            <a:off x="6251280" y="1690271"/>
            <a:ext cx="5219998" cy="4140000"/>
          </a:xfrm>
          <a:prstGeom prst="rect">
            <a:avLst/>
          </a:prstGeom>
          <a:noFill/>
          <a:ln>
            <a:noFill/>
          </a:ln>
        </p:spPr>
        <p:txBody>
          <a:bodyPr anchorCtr="0" anchor="t" bIns="0" lIns="0" spcFirstLastPara="1" rIns="0" wrap="square" tIns="0">
            <a:noAutofit/>
          </a:bodyPr>
          <a:lstStyle>
            <a:lvl1pPr indent="-406400" lvl="0" marL="457200" algn="l">
              <a:lnSpc>
                <a:spcPct val="150000"/>
              </a:lnSpc>
              <a:spcBef>
                <a:spcPts val="0"/>
              </a:spcBef>
              <a:spcAft>
                <a:spcPts val="0"/>
              </a:spcAft>
              <a:buClr>
                <a:schemeClr val="dk2"/>
              </a:buClr>
              <a:buSzPts val="2800"/>
              <a:buFont typeface="Arial"/>
              <a:buChar char="̶"/>
              <a:defRPr b="0"/>
            </a:lvl1pPr>
            <a:lvl2pPr indent="-355600" lvl="1" marL="914400" algn="l">
              <a:lnSpc>
                <a:spcPct val="100000"/>
              </a:lnSpc>
              <a:spcBef>
                <a:spcPts val="0"/>
              </a:spcBef>
              <a:spcAft>
                <a:spcPts val="0"/>
              </a:spcAft>
              <a:buClr>
                <a:schemeClr val="dk2"/>
              </a:buClr>
              <a:buSzPts val="2000"/>
              <a:buFont typeface="Arial"/>
              <a:buChar char="̶"/>
              <a:defRPr sz="2000"/>
            </a:lvl2pPr>
            <a:lvl3pPr indent="-228600" lvl="2" marL="1371600" algn="l">
              <a:lnSpc>
                <a:spcPct val="120000"/>
              </a:lnSpc>
              <a:spcBef>
                <a:spcPts val="0"/>
              </a:spcBef>
              <a:spcAft>
                <a:spcPts val="0"/>
              </a:spcAft>
              <a:buSzPts val="1200"/>
              <a:buFont typeface="Arial"/>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pic>
        <p:nvPicPr>
          <p:cNvPr id="22" name="Google Shape;22;p37"/>
          <p:cNvPicPr preferRelativeResize="0"/>
          <p:nvPr/>
        </p:nvPicPr>
        <p:blipFill rotWithShape="1">
          <a:blip r:embed="rId2">
            <a:alphaModFix/>
          </a:blip>
          <a:srcRect b="0" l="0" r="0" t="0"/>
          <a:stretch/>
        </p:blipFill>
        <p:spPr>
          <a:xfrm>
            <a:off x="10879841" y="6051060"/>
            <a:ext cx="840326" cy="579825"/>
          </a:xfrm>
          <a:prstGeom prst="rect">
            <a:avLst/>
          </a:prstGeom>
          <a:noFill/>
          <a:ln>
            <a:noFill/>
          </a:ln>
        </p:spPr>
      </p:pic>
    </p:spTree>
  </p:cSld>
  <p:clrMapOvr>
    <a:masterClrMapping/>
  </p:clrMapOvr>
  <p:extLst>
    <p:ext uri="{DCECCB84-F9BA-43D5-87BE-67443E8EF086}">
      <p15:sldGuideLst>
        <p15:guide id="1" orient="horz" pos="2886">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slide">
  <p:cSld name="Empty slide">
    <p:spTree>
      <p:nvGrpSpPr>
        <p:cNvPr id="87" name="Shape 87"/>
        <p:cNvGrpSpPr/>
        <p:nvPr/>
      </p:nvGrpSpPr>
      <p:grpSpPr>
        <a:xfrm>
          <a:off x="0" y="0"/>
          <a:ext cx="0" cy="0"/>
          <a:chOff x="0" y="0"/>
          <a:chExt cx="0" cy="0"/>
        </a:xfrm>
      </p:grpSpPr>
      <p:sp>
        <p:nvSpPr>
          <p:cNvPr id="88" name="Google Shape;88;p43"/>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43"/>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pic>
        <p:nvPicPr>
          <p:cNvPr id="90" name="Google Shape;90;p43"/>
          <p:cNvPicPr preferRelativeResize="0"/>
          <p:nvPr/>
        </p:nvPicPr>
        <p:blipFill rotWithShape="1">
          <a:blip r:embed="rId2">
            <a:alphaModFix/>
          </a:blip>
          <a:srcRect b="0" l="0" r="0" t="0"/>
          <a:stretch/>
        </p:blipFill>
        <p:spPr>
          <a:xfrm>
            <a:off x="10879841" y="6051060"/>
            <a:ext cx="840326" cy="5798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verse slide with image">
  <p:cSld name="Inverse slide with image">
    <p:bg>
      <p:bgPr>
        <a:solidFill>
          <a:srgbClr val="0000DC"/>
        </a:solidFill>
      </p:bgPr>
    </p:bg>
    <p:spTree>
      <p:nvGrpSpPr>
        <p:cNvPr id="91" name="Shape 91"/>
        <p:cNvGrpSpPr/>
        <p:nvPr/>
      </p:nvGrpSpPr>
      <p:grpSpPr>
        <a:xfrm>
          <a:off x="0" y="0"/>
          <a:ext cx="0" cy="0"/>
          <a:chOff x="0" y="0"/>
          <a:chExt cx="0" cy="0"/>
        </a:xfrm>
      </p:grpSpPr>
      <p:sp>
        <p:nvSpPr>
          <p:cNvPr id="92" name="Google Shape;92;p44"/>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44"/>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94" name="Google Shape;94;p44"/>
          <p:cNvSpPr/>
          <p:nvPr>
            <p:ph idx="2" type="pic"/>
          </p:nvPr>
        </p:nvSpPr>
        <p:spPr>
          <a:xfrm>
            <a:off x="0" y="1"/>
            <a:ext cx="12192000" cy="5842000"/>
          </a:xfrm>
          <a:prstGeom prst="rect">
            <a:avLst/>
          </a:prstGeom>
          <a:noFill/>
          <a:ln>
            <a:noFill/>
          </a:ln>
        </p:spPr>
      </p:sp>
      <p:pic>
        <p:nvPicPr>
          <p:cNvPr id="95" name="Google Shape;95;p44"/>
          <p:cNvPicPr preferRelativeResize="0"/>
          <p:nvPr/>
        </p:nvPicPr>
        <p:blipFill rotWithShape="1">
          <a:blip r:embed="rId2">
            <a:alphaModFix/>
          </a:blip>
          <a:srcRect b="0" l="0" r="0" t="0"/>
          <a:stretch/>
        </p:blipFill>
        <p:spPr>
          <a:xfrm>
            <a:off x="10883566" y="6048047"/>
            <a:ext cx="856022" cy="5976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NI CJV slide">
  <p:cSld name="MUNI CJV slide">
    <p:bg>
      <p:bgPr>
        <a:solidFill>
          <a:srgbClr val="0000DC"/>
        </a:solidFill>
      </p:bgPr>
    </p:bg>
    <p:spTree>
      <p:nvGrpSpPr>
        <p:cNvPr id="96" name="Shape 96"/>
        <p:cNvGrpSpPr/>
        <p:nvPr/>
      </p:nvGrpSpPr>
      <p:grpSpPr>
        <a:xfrm>
          <a:off x="0" y="0"/>
          <a:ext cx="0" cy="0"/>
          <a:chOff x="0" y="0"/>
          <a:chExt cx="0" cy="0"/>
        </a:xfrm>
      </p:grpSpPr>
      <p:pic>
        <p:nvPicPr>
          <p:cNvPr id="97" name="Google Shape;97;p45"/>
          <p:cNvPicPr preferRelativeResize="0"/>
          <p:nvPr/>
        </p:nvPicPr>
        <p:blipFill rotWithShape="1">
          <a:blip r:embed="rId2">
            <a:alphaModFix/>
          </a:blip>
          <a:srcRect b="0" l="0" r="0" t="0"/>
          <a:stretch/>
        </p:blipFill>
        <p:spPr>
          <a:xfrm>
            <a:off x="4048731" y="2025162"/>
            <a:ext cx="4069499" cy="2840972"/>
          </a:xfrm>
          <a:prstGeom prst="rect">
            <a:avLst/>
          </a:prstGeom>
          <a:noFill/>
          <a:ln>
            <a:noFill/>
          </a:ln>
        </p:spPr>
      </p:pic>
      <p:sp>
        <p:nvSpPr>
          <p:cNvPr id="98" name="Google Shape;98;p45"/>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solidFill>
                  <a:srgbClr val="0000D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45"/>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0000DC"/>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0000DC"/>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0000DC"/>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0000DC"/>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0000DC"/>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0000DC"/>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0000DC"/>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0000DC"/>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0000DC"/>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NI slide">
  <p:cSld name="MUNI slide">
    <p:bg>
      <p:bgPr>
        <a:solidFill>
          <a:schemeClr val="dk2"/>
        </a:solidFill>
      </p:bgPr>
    </p:bg>
    <p:spTree>
      <p:nvGrpSpPr>
        <p:cNvPr id="100" name="Shape 100"/>
        <p:cNvGrpSpPr/>
        <p:nvPr/>
      </p:nvGrpSpPr>
      <p:grpSpPr>
        <a:xfrm>
          <a:off x="0" y="0"/>
          <a:ext cx="0" cy="0"/>
          <a:chOff x="0" y="0"/>
          <a:chExt cx="0" cy="0"/>
        </a:xfrm>
      </p:grpSpPr>
      <p:pic>
        <p:nvPicPr>
          <p:cNvPr id="101" name="Google Shape;101;p46"/>
          <p:cNvPicPr preferRelativeResize="0"/>
          <p:nvPr/>
        </p:nvPicPr>
        <p:blipFill rotWithShape="1">
          <a:blip r:embed="rId2">
            <a:alphaModFix/>
          </a:blip>
          <a:srcRect b="0" l="0" r="0" t="0"/>
          <a:stretch/>
        </p:blipFill>
        <p:spPr>
          <a:xfrm>
            <a:off x="1644028" y="2285079"/>
            <a:ext cx="8890088" cy="2304838"/>
          </a:xfrm>
          <a:prstGeom prst="rect">
            <a:avLst/>
          </a:prstGeom>
          <a:noFill/>
          <a:ln>
            <a:noFill/>
          </a:ln>
        </p:spPr>
      </p:pic>
      <p:sp>
        <p:nvSpPr>
          <p:cNvPr id="102" name="Google Shape;102;p46"/>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solidFill>
                  <a:srgbClr val="0000D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46"/>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0000DC"/>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0000DC"/>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0000DC"/>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0000DC"/>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0000DC"/>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0000DC"/>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0000DC"/>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0000DC"/>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0000DC"/>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104" name="Shape 104"/>
        <p:cNvGrpSpPr/>
        <p:nvPr/>
      </p:nvGrpSpPr>
      <p:grpSpPr>
        <a:xfrm>
          <a:off x="0" y="0"/>
          <a:ext cx="0" cy="0"/>
          <a:chOff x="0" y="0"/>
          <a:chExt cx="0" cy="0"/>
        </a:xfrm>
      </p:grpSpPr>
      <p:sp>
        <p:nvSpPr>
          <p:cNvPr id="105" name="Google Shape;105;g20c5ae09b23_0_8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6" name="Google Shape;106;g20c5ae09b23_0_8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7" name="Google Shape;107;g20c5ae09b23_0_8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8" name="Google Shape;108;g20c5ae09b23_0_8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9" name="Google Shape;109;g20c5ae09b23_0_8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content">
  <p:cSld name="Heading and content">
    <p:spTree>
      <p:nvGrpSpPr>
        <p:cNvPr id="23" name="Shape 23"/>
        <p:cNvGrpSpPr/>
        <p:nvPr/>
      </p:nvGrpSpPr>
      <p:grpSpPr>
        <a:xfrm>
          <a:off x="0" y="0"/>
          <a:ext cx="0" cy="0"/>
          <a:chOff x="0" y="0"/>
          <a:chExt cx="0" cy="0"/>
        </a:xfrm>
      </p:grpSpPr>
      <p:sp>
        <p:nvSpPr>
          <p:cNvPr id="24" name="Google Shape;24;p34"/>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4"/>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26" name="Google Shape;26;p34"/>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4"/>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lvl1pPr indent="-406400" lvl="0" marL="457200" algn="l">
              <a:lnSpc>
                <a:spcPct val="150000"/>
              </a:lnSpc>
              <a:spcBef>
                <a:spcPts val="0"/>
              </a:spcBef>
              <a:spcAft>
                <a:spcPts val="0"/>
              </a:spcAft>
              <a:buClr>
                <a:schemeClr val="dk2"/>
              </a:buClr>
              <a:buSzPts val="2800"/>
              <a:buFont typeface="Arial"/>
              <a:buChar char="̶"/>
              <a:defRPr b="0"/>
            </a:lvl1pPr>
            <a:lvl2pPr indent="-355600" lvl="1" marL="914400" algn="l">
              <a:lnSpc>
                <a:spcPct val="100000"/>
              </a:lnSpc>
              <a:spcBef>
                <a:spcPts val="0"/>
              </a:spcBef>
              <a:spcAft>
                <a:spcPts val="0"/>
              </a:spcAft>
              <a:buClr>
                <a:schemeClr val="dk2"/>
              </a:buClr>
              <a:buSzPts val="2000"/>
              <a:buFont typeface="Arial"/>
              <a:buChar char="̶"/>
              <a:defRPr sz="2000"/>
            </a:lvl2pPr>
            <a:lvl3pPr indent="-228600" lvl="2" marL="1371600" algn="l">
              <a:lnSpc>
                <a:spcPct val="120000"/>
              </a:lnSpc>
              <a:spcBef>
                <a:spcPts val="0"/>
              </a:spcBef>
              <a:spcAft>
                <a:spcPts val="0"/>
              </a:spcAft>
              <a:buSzPts val="1200"/>
              <a:buFont typeface="Arial"/>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pic>
        <p:nvPicPr>
          <p:cNvPr id="28" name="Google Shape;28;p34"/>
          <p:cNvPicPr preferRelativeResize="0"/>
          <p:nvPr/>
        </p:nvPicPr>
        <p:blipFill rotWithShape="1">
          <a:blip r:embed="rId2">
            <a:alphaModFix/>
          </a:blip>
          <a:srcRect b="0" l="0" r="0" t="0"/>
          <a:stretch/>
        </p:blipFill>
        <p:spPr>
          <a:xfrm>
            <a:off x="10879841" y="6051060"/>
            <a:ext cx="840326" cy="579825"/>
          </a:xfrm>
          <a:prstGeom prst="rect">
            <a:avLst/>
          </a:prstGeom>
          <a:noFill/>
          <a:ln>
            <a:noFill/>
          </a:ln>
        </p:spPr>
      </p:pic>
    </p:spTree>
  </p:cSld>
  <p:clrMapOvr>
    <a:masterClrMapping/>
  </p:clrMapOvr>
  <p:extLst>
    <p:ext uri="{DCECCB84-F9BA-43D5-87BE-67443E8EF086}">
      <p15:sldGuideLst>
        <p15:guide id="1" orient="horz" pos="3997">
          <p15:clr>
            <a:srgbClr val="FBAE40"/>
          </p15:clr>
        </p15:guide>
        <p15:guide id="2" pos="4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inverse" showMasterSp="0">
  <p:cSld name="Title slide – inverse">
    <p:bg>
      <p:bgPr>
        <a:solidFill>
          <a:srgbClr val="0000DC"/>
        </a:solidFill>
      </p:bgPr>
    </p:bg>
    <p:spTree>
      <p:nvGrpSpPr>
        <p:cNvPr id="29" name="Shape 29"/>
        <p:cNvGrpSpPr/>
        <p:nvPr/>
      </p:nvGrpSpPr>
      <p:grpSpPr>
        <a:xfrm>
          <a:off x="0" y="0"/>
          <a:ext cx="0" cy="0"/>
          <a:chOff x="0" y="0"/>
          <a:chExt cx="0" cy="0"/>
        </a:xfrm>
      </p:grpSpPr>
      <p:sp>
        <p:nvSpPr>
          <p:cNvPr id="30" name="Google Shape;30;p35"/>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5"/>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32" name="Google Shape;32;p35"/>
          <p:cNvSpPr txBox="1"/>
          <p:nvPr>
            <p:ph type="title"/>
          </p:nvPr>
        </p:nvSpPr>
        <p:spPr>
          <a:xfrm>
            <a:off x="398502" y="2900365"/>
            <a:ext cx="11361600" cy="11715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5"/>
          <p:cNvSpPr txBox="1"/>
          <p:nvPr>
            <p:ph idx="1" type="subTitle"/>
          </p:nvPr>
        </p:nvSpPr>
        <p:spPr>
          <a:xfrm>
            <a:off x="398502" y="4116402"/>
            <a:ext cx="11361600" cy="69849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400"/>
              <a:buFont typeface="Arial"/>
              <a:buNone/>
              <a:defRPr b="0" sz="2400">
                <a:solidFill>
                  <a:schemeClr val="lt1"/>
                </a:solidFill>
                <a:latin typeface="Arial"/>
                <a:ea typeface="Arial"/>
                <a:cs typeface="Arial"/>
                <a:sym typeface="Arial"/>
              </a:defRPr>
            </a:lvl1pPr>
            <a:lvl2pPr lvl="1" algn="ctr">
              <a:lnSpc>
                <a:spcPct val="90000"/>
              </a:lnSpc>
              <a:spcBef>
                <a:spcPts val="0"/>
              </a:spcBef>
              <a:spcAft>
                <a:spcPts val="0"/>
              </a:spcAft>
              <a:buSzPts val="2000"/>
              <a:buFont typeface="Arial"/>
              <a:buNone/>
              <a:defRPr sz="2000"/>
            </a:lvl2pPr>
            <a:lvl3pPr lvl="2" algn="ctr">
              <a:lnSpc>
                <a:spcPct val="100000"/>
              </a:lnSpc>
              <a:spcBef>
                <a:spcPts val="0"/>
              </a:spcBef>
              <a:spcAft>
                <a:spcPts val="0"/>
              </a:spcAft>
              <a:buSzPts val="1440"/>
              <a:buFont typeface="Arial"/>
              <a:buNone/>
              <a:defRPr sz="1800"/>
            </a:lvl3pPr>
            <a:lvl4pPr lvl="3" algn="ctr">
              <a:lnSpc>
                <a:spcPct val="112500"/>
              </a:lnSpc>
              <a:spcBef>
                <a:spcPts val="0"/>
              </a:spcBef>
              <a:spcAft>
                <a:spcPts val="0"/>
              </a:spcAft>
              <a:buSzPts val="1440"/>
              <a:buFont typeface="Arial"/>
              <a:buNone/>
              <a:defRPr sz="1600"/>
            </a:lvl4pPr>
            <a:lvl5pPr lvl="4" algn="ctr">
              <a:lnSpc>
                <a:spcPct val="112500"/>
              </a:lnSpc>
              <a:spcBef>
                <a:spcPts val="0"/>
              </a:spcBef>
              <a:spcAft>
                <a:spcPts val="0"/>
              </a:spcAft>
              <a:buSzPts val="1600"/>
              <a:buFont typeface="Arial"/>
              <a:buNone/>
              <a:defRPr sz="1600"/>
            </a:lvl5pPr>
            <a:lvl6pPr lvl="5" algn="ctr">
              <a:lnSpc>
                <a:spcPct val="100000"/>
              </a:lnSpc>
              <a:spcBef>
                <a:spcPts val="320"/>
              </a:spcBef>
              <a:spcAft>
                <a:spcPts val="0"/>
              </a:spcAft>
              <a:buSzPts val="1600"/>
              <a:buNone/>
              <a:defRPr sz="1600"/>
            </a:lvl6pPr>
            <a:lvl7pPr lvl="6" algn="ctr">
              <a:lnSpc>
                <a:spcPct val="112500"/>
              </a:lnSpc>
              <a:spcBef>
                <a:spcPts val="0"/>
              </a:spcBef>
              <a:spcAft>
                <a:spcPts val="0"/>
              </a:spcAft>
              <a:buSzPts val="1600"/>
              <a:buNone/>
              <a:defRPr sz="1600"/>
            </a:lvl7pPr>
            <a:lvl8pPr lvl="7" algn="ctr">
              <a:lnSpc>
                <a:spcPct val="112500"/>
              </a:lnSpc>
              <a:spcBef>
                <a:spcPts val="0"/>
              </a:spcBef>
              <a:spcAft>
                <a:spcPts val="0"/>
              </a:spcAft>
              <a:buSzPts val="1600"/>
              <a:buNone/>
              <a:defRPr sz="1600"/>
            </a:lvl8pPr>
            <a:lvl9pPr lvl="8" algn="ctr">
              <a:lnSpc>
                <a:spcPct val="112500"/>
              </a:lnSpc>
              <a:spcBef>
                <a:spcPts val="0"/>
              </a:spcBef>
              <a:spcAft>
                <a:spcPts val="0"/>
              </a:spcAft>
              <a:buSzPts val="1600"/>
              <a:buNone/>
              <a:defRPr sz="1600"/>
            </a:lvl9pPr>
          </a:lstStyle>
          <a:p/>
        </p:txBody>
      </p:sp>
      <p:pic>
        <p:nvPicPr>
          <p:cNvPr id="34" name="Google Shape;34;p35"/>
          <p:cNvPicPr preferRelativeResize="0"/>
          <p:nvPr/>
        </p:nvPicPr>
        <p:blipFill rotWithShape="1">
          <a:blip r:embed="rId2">
            <a:alphaModFix/>
          </a:blip>
          <a:srcRect b="0" l="0" r="0" t="0"/>
          <a:stretch/>
        </p:blipFill>
        <p:spPr>
          <a:xfrm>
            <a:off x="414000" y="414000"/>
            <a:ext cx="1516626" cy="1058777"/>
          </a:xfrm>
          <a:prstGeom prst="rect">
            <a:avLst/>
          </a:prstGeom>
          <a:noFill/>
          <a:ln>
            <a:noFill/>
          </a:ln>
        </p:spPr>
      </p:pic>
    </p:spTree>
  </p:cSld>
  <p:clrMapOvr>
    <a:masterClrMapping/>
  </p:clrMapOvr>
  <p:extLst>
    <p:ext uri="{DCECCB84-F9BA-43D5-87BE-67443E8EF086}">
      <p15:sldGuideLst>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subheading and text">
  <p:cSld name="Heading, subheading and text">
    <p:spTree>
      <p:nvGrpSpPr>
        <p:cNvPr id="35" name="Shape 35"/>
        <p:cNvGrpSpPr/>
        <p:nvPr/>
      </p:nvGrpSpPr>
      <p:grpSpPr>
        <a:xfrm>
          <a:off x="0" y="0"/>
          <a:ext cx="0" cy="0"/>
          <a:chOff x="0" y="0"/>
          <a:chExt cx="0" cy="0"/>
        </a:xfrm>
      </p:grpSpPr>
      <p:sp>
        <p:nvSpPr>
          <p:cNvPr id="36" name="Google Shape;36;p36"/>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lvl1pPr indent="-406400" lvl="0" marL="457200" algn="l">
              <a:lnSpc>
                <a:spcPct val="150000"/>
              </a:lnSpc>
              <a:spcBef>
                <a:spcPts val="0"/>
              </a:spcBef>
              <a:spcAft>
                <a:spcPts val="0"/>
              </a:spcAft>
              <a:buClr>
                <a:schemeClr val="dk2"/>
              </a:buClr>
              <a:buSzPts val="2800"/>
              <a:buFont typeface="Arial"/>
              <a:buChar char="̶"/>
              <a:defRPr b="0"/>
            </a:lvl1pPr>
            <a:lvl2pPr indent="-355600" lvl="1" marL="914400" algn="l">
              <a:lnSpc>
                <a:spcPct val="100000"/>
              </a:lnSpc>
              <a:spcBef>
                <a:spcPts val="0"/>
              </a:spcBef>
              <a:spcAft>
                <a:spcPts val="0"/>
              </a:spcAft>
              <a:buClr>
                <a:schemeClr val="dk2"/>
              </a:buClr>
              <a:buSzPts val="2000"/>
              <a:buFont typeface="Arial"/>
              <a:buChar char="̶"/>
              <a:defRPr sz="2000"/>
            </a:lvl2pPr>
            <a:lvl3pPr indent="-228600" lvl="2" marL="1371600" algn="l">
              <a:lnSpc>
                <a:spcPct val="120000"/>
              </a:lnSpc>
              <a:spcBef>
                <a:spcPts val="0"/>
              </a:spcBef>
              <a:spcAft>
                <a:spcPts val="0"/>
              </a:spcAft>
              <a:buSzPts val="1200"/>
              <a:buFont typeface="Arial"/>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37" name="Google Shape;37;p36"/>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6"/>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39" name="Google Shape;39;p36"/>
          <p:cNvSpPr txBox="1"/>
          <p:nvPr>
            <p:ph idx="2" type="body"/>
          </p:nvPr>
        </p:nvSpPr>
        <p:spPr>
          <a:xfrm>
            <a:off x="720725" y="1296001"/>
            <a:ext cx="10752138" cy="271576"/>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0"/>
              </a:spcAft>
              <a:buSzPts val="2000"/>
              <a:buFont typeface="Arial"/>
              <a:buNone/>
              <a:defRPr b="0" sz="2000">
                <a:solidFill>
                  <a:schemeClr val="dk2"/>
                </a:solidFill>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40" name="Google Shape;40;p36"/>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41" name="Google Shape;41;p36"/>
          <p:cNvPicPr preferRelativeResize="0"/>
          <p:nvPr/>
        </p:nvPicPr>
        <p:blipFill rotWithShape="1">
          <a:blip r:embed="rId2">
            <a:alphaModFix/>
          </a:blip>
          <a:srcRect b="0" l="0" r="0" t="0"/>
          <a:stretch/>
        </p:blipFill>
        <p:spPr>
          <a:xfrm>
            <a:off x="10879841" y="6051060"/>
            <a:ext cx="840326" cy="5798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content and text">
  <p:cSld name="Heading, content and text">
    <p:spTree>
      <p:nvGrpSpPr>
        <p:cNvPr id="42" name="Shape 42"/>
        <p:cNvGrpSpPr/>
        <p:nvPr/>
      </p:nvGrpSpPr>
      <p:grpSpPr>
        <a:xfrm>
          <a:off x="0" y="0"/>
          <a:ext cx="0" cy="0"/>
          <a:chOff x="0" y="0"/>
          <a:chExt cx="0" cy="0"/>
        </a:xfrm>
      </p:grpSpPr>
      <p:sp>
        <p:nvSpPr>
          <p:cNvPr id="43" name="Google Shape;43;p38"/>
          <p:cNvSpPr txBox="1"/>
          <p:nvPr>
            <p:ph idx="1" type="body"/>
          </p:nvPr>
        </p:nvSpPr>
        <p:spPr>
          <a:xfrm>
            <a:off x="719137" y="1695074"/>
            <a:ext cx="5218413" cy="389671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2800"/>
              <a:buFont typeface="Arial"/>
              <a:buNone/>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44" name="Google Shape;44;p38"/>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8"/>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46" name="Google Shape;46;p38"/>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8"/>
          <p:cNvSpPr txBox="1"/>
          <p:nvPr>
            <p:ph idx="2" type="body"/>
          </p:nvPr>
        </p:nvSpPr>
        <p:spPr>
          <a:xfrm>
            <a:off x="720725" y="5599670"/>
            <a:ext cx="5218412" cy="216000"/>
          </a:xfrm>
          <a:prstGeom prst="rect">
            <a:avLst/>
          </a:prstGeom>
          <a:noFill/>
          <a:ln>
            <a:noFill/>
          </a:ln>
        </p:spPr>
        <p:txBody>
          <a:bodyPr anchorCtr="0" anchor="ctr" bIns="0" lIns="0" spcFirstLastPara="1" rIns="0" wrap="square" tIns="0">
            <a:noAutofit/>
          </a:bodyPr>
          <a:lstStyle>
            <a:lvl1pPr indent="-228600" lvl="0" marL="457200" algn="l">
              <a:lnSpc>
                <a:spcPct val="110000"/>
              </a:lnSpc>
              <a:spcBef>
                <a:spcPts val="0"/>
              </a:spcBef>
              <a:spcAft>
                <a:spcPts val="0"/>
              </a:spcAft>
              <a:buSzPts val="1000"/>
              <a:buFont typeface="Arial"/>
              <a:buNone/>
              <a:defRPr b="0" i="0" sz="1000"/>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48" name="Google Shape;48;p38"/>
          <p:cNvSpPr txBox="1"/>
          <p:nvPr>
            <p:ph idx="3" type="body"/>
          </p:nvPr>
        </p:nvSpPr>
        <p:spPr>
          <a:xfrm>
            <a:off x="6251280" y="1667024"/>
            <a:ext cx="5219998" cy="4140000"/>
          </a:xfrm>
          <a:prstGeom prst="rect">
            <a:avLst/>
          </a:prstGeom>
          <a:noFill/>
          <a:ln>
            <a:noFill/>
          </a:ln>
        </p:spPr>
        <p:txBody>
          <a:bodyPr anchorCtr="0" anchor="t" bIns="0" lIns="0" spcFirstLastPara="1" rIns="0" wrap="square" tIns="0">
            <a:noAutofit/>
          </a:bodyPr>
          <a:lstStyle>
            <a:lvl1pPr indent="-355600" lvl="0" marL="457200" algn="l">
              <a:lnSpc>
                <a:spcPct val="150000"/>
              </a:lnSpc>
              <a:spcBef>
                <a:spcPts val="0"/>
              </a:spcBef>
              <a:spcAft>
                <a:spcPts val="0"/>
              </a:spcAft>
              <a:buClr>
                <a:schemeClr val="dk2"/>
              </a:buClr>
              <a:buSzPts val="2000"/>
              <a:buFont typeface="Arial"/>
              <a:buChar char="̶"/>
              <a:defRPr b="0" sz="2000"/>
            </a:lvl1pPr>
            <a:lvl2pPr indent="-330200" lvl="1" marL="914400" algn="l">
              <a:lnSpc>
                <a:spcPct val="100000"/>
              </a:lnSpc>
              <a:spcBef>
                <a:spcPts val="0"/>
              </a:spcBef>
              <a:spcAft>
                <a:spcPts val="0"/>
              </a:spcAft>
              <a:buClr>
                <a:schemeClr val="dk2"/>
              </a:buClr>
              <a:buSzPts val="1600"/>
              <a:buFont typeface="Arial"/>
              <a:buChar char="̶"/>
              <a:defRPr sz="1600"/>
            </a:lvl2pPr>
            <a:lvl3pPr indent="-228600" lvl="2" marL="1371600" algn="l">
              <a:lnSpc>
                <a:spcPct val="120000"/>
              </a:lnSpc>
              <a:spcBef>
                <a:spcPts val="0"/>
              </a:spcBef>
              <a:spcAft>
                <a:spcPts val="0"/>
              </a:spcAft>
              <a:buSzPts val="1200"/>
              <a:buFont typeface="Arial"/>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pic>
        <p:nvPicPr>
          <p:cNvPr id="49" name="Google Shape;49;p38"/>
          <p:cNvPicPr preferRelativeResize="0"/>
          <p:nvPr/>
        </p:nvPicPr>
        <p:blipFill rotWithShape="1">
          <a:blip r:embed="rId2">
            <a:alphaModFix/>
          </a:blip>
          <a:srcRect b="0" l="0" r="0" t="0"/>
          <a:stretch/>
        </p:blipFill>
        <p:spPr>
          <a:xfrm>
            <a:off x="10879841" y="6051060"/>
            <a:ext cx="840326" cy="579825"/>
          </a:xfrm>
          <a:prstGeom prst="rect">
            <a:avLst/>
          </a:prstGeom>
          <a:noFill/>
          <a:ln>
            <a:noFill/>
          </a:ln>
        </p:spPr>
      </p:pic>
    </p:spTree>
  </p:cSld>
  <p:clrMapOvr>
    <a:masterClrMapping/>
  </p:clrMapOvr>
  <p:extLst>
    <p:ext uri="{DCECCB84-F9BA-43D5-87BE-67443E8EF086}">
      <p15:sldGuideLst>
        <p15:guide id="1" orient="horz" pos="3657">
          <p15:clr>
            <a:srgbClr val="FBAE40"/>
          </p15:clr>
        </p15:guide>
        <p15:guide id="2" pos="724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subheading and three columns">
  <p:cSld name="Heading, subheading and three columns">
    <p:spTree>
      <p:nvGrpSpPr>
        <p:cNvPr id="50" name="Shape 50"/>
        <p:cNvGrpSpPr/>
        <p:nvPr/>
      </p:nvGrpSpPr>
      <p:grpSpPr>
        <a:xfrm>
          <a:off x="0" y="0"/>
          <a:ext cx="0" cy="0"/>
          <a:chOff x="0" y="0"/>
          <a:chExt cx="0" cy="0"/>
        </a:xfrm>
      </p:grpSpPr>
      <p:sp>
        <p:nvSpPr>
          <p:cNvPr id="51" name="Google Shape;51;p39"/>
          <p:cNvSpPr txBox="1"/>
          <p:nvPr>
            <p:ph idx="1" type="body"/>
          </p:nvPr>
        </p:nvSpPr>
        <p:spPr>
          <a:xfrm>
            <a:off x="4440000" y="1692002"/>
            <a:ext cx="3311525" cy="223071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52" name="Google Shape;52;p39"/>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9"/>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54" name="Google Shape;54;p39"/>
          <p:cNvSpPr txBox="1"/>
          <p:nvPr>
            <p:ph idx="2" type="body"/>
          </p:nvPr>
        </p:nvSpPr>
        <p:spPr>
          <a:xfrm>
            <a:off x="719999" y="4414271"/>
            <a:ext cx="3312000" cy="142773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500"/>
              <a:buFont typeface="Arial"/>
              <a:buNone/>
              <a:defRPr b="0" sz="1500">
                <a:solidFill>
                  <a:schemeClr val="dk1"/>
                </a:solidFill>
              </a:defRPr>
            </a:lvl1pPr>
            <a:lvl2pPr indent="-228600" lvl="1" marL="914400" algn="l">
              <a:lnSpc>
                <a:spcPct val="120000"/>
              </a:lnSpc>
              <a:spcBef>
                <a:spcPts val="0"/>
              </a:spcBef>
              <a:spcAft>
                <a:spcPts val="0"/>
              </a:spcAft>
              <a:buSzPts val="1500"/>
              <a:buFont typeface="Arial"/>
              <a:buNone/>
              <a:defRPr u="none"/>
            </a:lvl2pPr>
            <a:lvl3pPr indent="-228600" lvl="2" marL="1371600" algn="l">
              <a:lnSpc>
                <a:spcPct val="120000"/>
              </a:lnSpc>
              <a:spcBef>
                <a:spcPts val="0"/>
              </a:spcBef>
              <a:spcAft>
                <a:spcPts val="0"/>
              </a:spcAft>
              <a:buSzPts val="1200"/>
              <a:buFont typeface="Arial"/>
              <a:buNone/>
              <a:defRPr>
                <a:latin typeface="Arial"/>
                <a:ea typeface="Arial"/>
                <a:cs typeface="Arial"/>
                <a:sym typeface="Arial"/>
              </a:defRPr>
            </a:lvl3pPr>
            <a:lvl4pPr indent="-228600" lvl="3" marL="1828800" algn="l">
              <a:lnSpc>
                <a:spcPct val="120000"/>
              </a:lnSpc>
              <a:spcBef>
                <a:spcPts val="0"/>
              </a:spcBef>
              <a:spcAft>
                <a:spcPts val="0"/>
              </a:spcAft>
              <a:buSzPts val="1350"/>
              <a:buFont typeface="Arial"/>
              <a:buNone/>
              <a:defRPr/>
            </a:lvl4pPr>
            <a:lvl5pPr indent="-228600" lvl="4" marL="2286000" algn="l">
              <a:lnSpc>
                <a:spcPct val="120000"/>
              </a:lnSpc>
              <a:spcBef>
                <a:spcPts val="0"/>
              </a:spcBef>
              <a:spcAft>
                <a:spcPts val="0"/>
              </a:spcAft>
              <a:buSzPts val="1500"/>
              <a:buFont typeface="Arial"/>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55" name="Google Shape;55;p39"/>
          <p:cNvSpPr txBox="1"/>
          <p:nvPr>
            <p:ph idx="3" type="body"/>
          </p:nvPr>
        </p:nvSpPr>
        <p:spPr>
          <a:xfrm>
            <a:off x="4440000" y="4414271"/>
            <a:ext cx="3312000" cy="142773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500"/>
              <a:buFont typeface="Arial"/>
              <a:buNone/>
              <a:defRPr b="0" sz="1500">
                <a:solidFill>
                  <a:schemeClr val="dk1"/>
                </a:solidFill>
              </a:defRPr>
            </a:lvl1pPr>
            <a:lvl2pPr indent="-228600" lvl="1" marL="914400" algn="l">
              <a:lnSpc>
                <a:spcPct val="120000"/>
              </a:lnSpc>
              <a:spcBef>
                <a:spcPts val="0"/>
              </a:spcBef>
              <a:spcAft>
                <a:spcPts val="0"/>
              </a:spcAft>
              <a:buSzPts val="1500"/>
              <a:buFont typeface="Arial"/>
              <a:buNone/>
              <a:defRPr u="none"/>
            </a:lvl2pPr>
            <a:lvl3pPr indent="-228600" lvl="2" marL="1371600" algn="l">
              <a:lnSpc>
                <a:spcPct val="120000"/>
              </a:lnSpc>
              <a:spcBef>
                <a:spcPts val="0"/>
              </a:spcBef>
              <a:spcAft>
                <a:spcPts val="0"/>
              </a:spcAft>
              <a:buSzPts val="1200"/>
              <a:buFont typeface="Arial"/>
              <a:buNone/>
              <a:defRPr>
                <a:latin typeface="Arial"/>
                <a:ea typeface="Arial"/>
                <a:cs typeface="Arial"/>
                <a:sym typeface="Arial"/>
              </a:defRPr>
            </a:lvl3pPr>
            <a:lvl4pPr indent="-228600" lvl="3" marL="1828800" algn="l">
              <a:lnSpc>
                <a:spcPct val="120000"/>
              </a:lnSpc>
              <a:spcBef>
                <a:spcPts val="0"/>
              </a:spcBef>
              <a:spcAft>
                <a:spcPts val="0"/>
              </a:spcAft>
              <a:buSzPts val="1350"/>
              <a:buFont typeface="Arial"/>
              <a:buNone/>
              <a:defRPr/>
            </a:lvl4pPr>
            <a:lvl5pPr indent="-228600" lvl="4" marL="2286000" algn="l">
              <a:lnSpc>
                <a:spcPct val="120000"/>
              </a:lnSpc>
              <a:spcBef>
                <a:spcPts val="0"/>
              </a:spcBef>
              <a:spcAft>
                <a:spcPts val="0"/>
              </a:spcAft>
              <a:buSzPts val="1500"/>
              <a:buFont typeface="Arial"/>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56" name="Google Shape;56;p39"/>
          <p:cNvSpPr txBox="1"/>
          <p:nvPr>
            <p:ph idx="4" type="body"/>
          </p:nvPr>
        </p:nvSpPr>
        <p:spPr>
          <a:xfrm>
            <a:off x="8161200" y="4414270"/>
            <a:ext cx="3312000" cy="142773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500"/>
              <a:buFont typeface="Arial"/>
              <a:buNone/>
              <a:defRPr b="0" sz="1500">
                <a:solidFill>
                  <a:schemeClr val="dk1"/>
                </a:solidFill>
              </a:defRPr>
            </a:lvl1pPr>
            <a:lvl2pPr indent="-228600" lvl="1" marL="914400" algn="l">
              <a:lnSpc>
                <a:spcPct val="120000"/>
              </a:lnSpc>
              <a:spcBef>
                <a:spcPts val="0"/>
              </a:spcBef>
              <a:spcAft>
                <a:spcPts val="0"/>
              </a:spcAft>
              <a:buSzPts val="1500"/>
              <a:buFont typeface="Arial"/>
              <a:buNone/>
              <a:defRPr u="none"/>
            </a:lvl2pPr>
            <a:lvl3pPr indent="-228600" lvl="2" marL="1371600" algn="l">
              <a:lnSpc>
                <a:spcPct val="120000"/>
              </a:lnSpc>
              <a:spcBef>
                <a:spcPts val="0"/>
              </a:spcBef>
              <a:spcAft>
                <a:spcPts val="0"/>
              </a:spcAft>
              <a:buSzPts val="1200"/>
              <a:buFont typeface="Arial"/>
              <a:buNone/>
              <a:defRPr>
                <a:latin typeface="Arial"/>
                <a:ea typeface="Arial"/>
                <a:cs typeface="Arial"/>
                <a:sym typeface="Arial"/>
              </a:defRPr>
            </a:lvl3pPr>
            <a:lvl4pPr indent="-228600" lvl="3" marL="1828800" algn="l">
              <a:lnSpc>
                <a:spcPct val="120000"/>
              </a:lnSpc>
              <a:spcBef>
                <a:spcPts val="0"/>
              </a:spcBef>
              <a:spcAft>
                <a:spcPts val="0"/>
              </a:spcAft>
              <a:buSzPts val="1350"/>
              <a:buFont typeface="Arial"/>
              <a:buNone/>
              <a:defRPr/>
            </a:lvl4pPr>
            <a:lvl5pPr indent="-228600" lvl="4" marL="2286000" algn="l">
              <a:lnSpc>
                <a:spcPct val="120000"/>
              </a:lnSpc>
              <a:spcBef>
                <a:spcPts val="0"/>
              </a:spcBef>
              <a:spcAft>
                <a:spcPts val="0"/>
              </a:spcAft>
              <a:buSzPts val="1500"/>
              <a:buFont typeface="Arial"/>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57" name="Google Shape;57;p39"/>
          <p:cNvSpPr txBox="1"/>
          <p:nvPr>
            <p:ph idx="5" type="body"/>
          </p:nvPr>
        </p:nvSpPr>
        <p:spPr>
          <a:xfrm>
            <a:off x="720725" y="4025136"/>
            <a:ext cx="3311525" cy="216000"/>
          </a:xfrm>
          <a:prstGeom prst="rect">
            <a:avLst/>
          </a:prstGeom>
          <a:noFill/>
          <a:ln>
            <a:noFill/>
          </a:ln>
        </p:spPr>
        <p:txBody>
          <a:bodyPr anchorCtr="0" anchor="ctr" bIns="0" lIns="0" spcFirstLastPara="1" rIns="0" wrap="square" tIns="0">
            <a:noAutofit/>
          </a:bodyPr>
          <a:lstStyle>
            <a:lvl1pPr indent="-228600" lvl="0" marL="457200" algn="l">
              <a:lnSpc>
                <a:spcPct val="110000"/>
              </a:lnSpc>
              <a:spcBef>
                <a:spcPts val="0"/>
              </a:spcBef>
              <a:spcAft>
                <a:spcPts val="0"/>
              </a:spcAft>
              <a:buSzPts val="1000"/>
              <a:buFont typeface="Arial"/>
              <a:buNone/>
              <a:defRPr b="0" sz="1000"/>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58" name="Google Shape;58;p39"/>
          <p:cNvSpPr txBox="1"/>
          <p:nvPr>
            <p:ph idx="6" type="body"/>
          </p:nvPr>
        </p:nvSpPr>
        <p:spPr>
          <a:xfrm>
            <a:off x="4440475" y="4025136"/>
            <a:ext cx="3311525" cy="216000"/>
          </a:xfrm>
          <a:prstGeom prst="rect">
            <a:avLst/>
          </a:prstGeom>
          <a:noFill/>
          <a:ln>
            <a:noFill/>
          </a:ln>
        </p:spPr>
        <p:txBody>
          <a:bodyPr anchorCtr="0" anchor="ctr" bIns="0" lIns="0" spcFirstLastPara="1" rIns="0" wrap="square" tIns="0">
            <a:noAutofit/>
          </a:bodyPr>
          <a:lstStyle>
            <a:lvl1pPr indent="-228600" lvl="0" marL="457200" algn="l">
              <a:lnSpc>
                <a:spcPct val="110000"/>
              </a:lnSpc>
              <a:spcBef>
                <a:spcPts val="0"/>
              </a:spcBef>
              <a:spcAft>
                <a:spcPts val="0"/>
              </a:spcAft>
              <a:buSzPts val="1000"/>
              <a:buFont typeface="Arial"/>
              <a:buNone/>
              <a:defRPr b="0" sz="1000"/>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59" name="Google Shape;59;p39"/>
          <p:cNvSpPr txBox="1"/>
          <p:nvPr>
            <p:ph idx="7" type="body"/>
          </p:nvPr>
        </p:nvSpPr>
        <p:spPr>
          <a:xfrm>
            <a:off x="8161436" y="4025136"/>
            <a:ext cx="3311525" cy="216000"/>
          </a:xfrm>
          <a:prstGeom prst="rect">
            <a:avLst/>
          </a:prstGeom>
          <a:noFill/>
          <a:ln>
            <a:noFill/>
          </a:ln>
        </p:spPr>
        <p:txBody>
          <a:bodyPr anchorCtr="0" anchor="ctr" bIns="0" lIns="0" spcFirstLastPara="1" rIns="0" wrap="square" tIns="0">
            <a:noAutofit/>
          </a:bodyPr>
          <a:lstStyle>
            <a:lvl1pPr indent="-228600" lvl="0" marL="457200" algn="l">
              <a:lnSpc>
                <a:spcPct val="110000"/>
              </a:lnSpc>
              <a:spcBef>
                <a:spcPts val="0"/>
              </a:spcBef>
              <a:spcAft>
                <a:spcPts val="0"/>
              </a:spcAft>
              <a:buSzPts val="1000"/>
              <a:buFont typeface="Arial"/>
              <a:buNone/>
              <a:defRPr b="0" sz="1000"/>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60" name="Google Shape;60;p39"/>
          <p:cNvSpPr txBox="1"/>
          <p:nvPr>
            <p:ph idx="8" type="body"/>
          </p:nvPr>
        </p:nvSpPr>
        <p:spPr>
          <a:xfrm>
            <a:off x="719999" y="1692002"/>
            <a:ext cx="3311525" cy="223071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61" name="Google Shape;61;p39"/>
          <p:cNvSpPr txBox="1"/>
          <p:nvPr>
            <p:ph idx="9" type="body"/>
          </p:nvPr>
        </p:nvSpPr>
        <p:spPr>
          <a:xfrm>
            <a:off x="8160001" y="1692002"/>
            <a:ext cx="3311525" cy="223071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62" name="Google Shape;62;p39"/>
          <p:cNvSpPr txBox="1"/>
          <p:nvPr>
            <p:ph idx="13" type="body"/>
          </p:nvPr>
        </p:nvSpPr>
        <p:spPr>
          <a:xfrm>
            <a:off x="720725" y="1296001"/>
            <a:ext cx="10752138" cy="271576"/>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0"/>
              </a:spcAft>
              <a:buSzPts val="2000"/>
              <a:buFont typeface="Arial"/>
              <a:buNone/>
              <a:defRPr b="0" sz="2000">
                <a:solidFill>
                  <a:schemeClr val="dk2"/>
                </a:solidFill>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63" name="Google Shape;63;p39"/>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64" name="Google Shape;64;p39"/>
          <p:cNvPicPr preferRelativeResize="0"/>
          <p:nvPr/>
        </p:nvPicPr>
        <p:blipFill rotWithShape="1">
          <a:blip r:embed="rId2">
            <a:alphaModFix/>
          </a:blip>
          <a:srcRect b="0" l="0" r="0" t="0"/>
          <a:stretch/>
        </p:blipFill>
        <p:spPr>
          <a:xfrm>
            <a:off x="10879841" y="6051060"/>
            <a:ext cx="840326" cy="579825"/>
          </a:xfrm>
          <a:prstGeom prst="rect">
            <a:avLst/>
          </a:prstGeom>
          <a:noFill/>
          <a:ln>
            <a:noFill/>
          </a:ln>
        </p:spPr>
      </p:pic>
    </p:spTree>
  </p:cSld>
  <p:clrMapOvr>
    <a:masterClrMapping/>
  </p:clrMapOvr>
  <p:extLst>
    <p:ext uri="{DCECCB84-F9BA-43D5-87BE-67443E8EF086}">
      <p15:sldGuideLst>
        <p15:guide id="1" orient="horz" pos="1049">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text without heading">
  <p:cSld name="Content and text without heading">
    <p:spTree>
      <p:nvGrpSpPr>
        <p:cNvPr id="65" name="Shape 65"/>
        <p:cNvGrpSpPr/>
        <p:nvPr/>
      </p:nvGrpSpPr>
      <p:grpSpPr>
        <a:xfrm>
          <a:off x="0" y="0"/>
          <a:ext cx="0" cy="0"/>
          <a:chOff x="0" y="0"/>
          <a:chExt cx="0" cy="0"/>
        </a:xfrm>
      </p:grpSpPr>
      <p:sp>
        <p:nvSpPr>
          <p:cNvPr id="66" name="Google Shape;66;p40"/>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0"/>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68" name="Google Shape;68;p40"/>
          <p:cNvSpPr txBox="1"/>
          <p:nvPr>
            <p:ph idx="1" type="body"/>
          </p:nvPr>
        </p:nvSpPr>
        <p:spPr>
          <a:xfrm>
            <a:off x="6272212" y="692150"/>
            <a:ext cx="5200987" cy="5139850"/>
          </a:xfrm>
          <a:prstGeom prst="rect">
            <a:avLst/>
          </a:prstGeom>
          <a:noFill/>
          <a:ln>
            <a:noFill/>
          </a:ln>
        </p:spPr>
        <p:txBody>
          <a:bodyPr anchorCtr="0" anchor="t" bIns="0" lIns="0" spcFirstLastPara="1" rIns="0" wrap="square" tIns="0">
            <a:noAutofit/>
          </a:bodyPr>
          <a:lstStyle>
            <a:lvl1pPr indent="-355600" lvl="0" marL="457200" algn="l">
              <a:lnSpc>
                <a:spcPct val="150000"/>
              </a:lnSpc>
              <a:spcBef>
                <a:spcPts val="0"/>
              </a:spcBef>
              <a:spcAft>
                <a:spcPts val="0"/>
              </a:spcAft>
              <a:buClr>
                <a:schemeClr val="dk2"/>
              </a:buClr>
              <a:buSzPts val="2000"/>
              <a:buFont typeface="Arial"/>
              <a:buChar char="̶"/>
              <a:defRPr b="0" sz="2000"/>
            </a:lvl1pPr>
            <a:lvl2pPr indent="-330200" lvl="1" marL="914400" algn="l">
              <a:lnSpc>
                <a:spcPct val="100000"/>
              </a:lnSpc>
              <a:spcBef>
                <a:spcPts val="0"/>
              </a:spcBef>
              <a:spcAft>
                <a:spcPts val="0"/>
              </a:spcAft>
              <a:buClr>
                <a:schemeClr val="dk2"/>
              </a:buClr>
              <a:buSzPts val="1600"/>
              <a:buFont typeface="Arial"/>
              <a:buChar char="̶"/>
              <a:defRPr sz="1600"/>
            </a:lvl2pPr>
            <a:lvl3pPr indent="-228600" lvl="2" marL="1371600" algn="l">
              <a:lnSpc>
                <a:spcPct val="120000"/>
              </a:lnSpc>
              <a:spcBef>
                <a:spcPts val="0"/>
              </a:spcBef>
              <a:spcAft>
                <a:spcPts val="0"/>
              </a:spcAft>
              <a:buSzPts val="1200"/>
              <a:buFont typeface="Arial"/>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69" name="Google Shape;69;p40"/>
          <p:cNvSpPr txBox="1"/>
          <p:nvPr>
            <p:ph idx="2" type="body"/>
          </p:nvPr>
        </p:nvSpPr>
        <p:spPr>
          <a:xfrm>
            <a:off x="719137" y="692150"/>
            <a:ext cx="5218413" cy="489963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70" name="Google Shape;70;p40"/>
          <p:cNvSpPr txBox="1"/>
          <p:nvPr>
            <p:ph idx="3" type="body"/>
          </p:nvPr>
        </p:nvSpPr>
        <p:spPr>
          <a:xfrm>
            <a:off x="720725" y="5599670"/>
            <a:ext cx="5218412" cy="216000"/>
          </a:xfrm>
          <a:prstGeom prst="rect">
            <a:avLst/>
          </a:prstGeom>
          <a:noFill/>
          <a:ln>
            <a:noFill/>
          </a:ln>
        </p:spPr>
        <p:txBody>
          <a:bodyPr anchorCtr="0" anchor="ctr" bIns="0" lIns="0" spcFirstLastPara="1" rIns="0" wrap="square" tIns="0">
            <a:noAutofit/>
          </a:bodyPr>
          <a:lstStyle>
            <a:lvl1pPr indent="-228600" lvl="0" marL="457200" algn="l">
              <a:lnSpc>
                <a:spcPct val="110000"/>
              </a:lnSpc>
              <a:spcBef>
                <a:spcPts val="0"/>
              </a:spcBef>
              <a:spcAft>
                <a:spcPts val="0"/>
              </a:spcAft>
              <a:buSzPts val="1000"/>
              <a:buFont typeface="Arial"/>
              <a:buNone/>
              <a:defRPr b="0" i="0" sz="1000"/>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pic>
        <p:nvPicPr>
          <p:cNvPr id="71" name="Google Shape;71;p40"/>
          <p:cNvPicPr preferRelativeResize="0"/>
          <p:nvPr/>
        </p:nvPicPr>
        <p:blipFill rotWithShape="1">
          <a:blip r:embed="rId2">
            <a:alphaModFix/>
          </a:blip>
          <a:srcRect b="0" l="0" r="0" t="0"/>
          <a:stretch/>
        </p:blipFill>
        <p:spPr>
          <a:xfrm>
            <a:off x="10879841" y="6051060"/>
            <a:ext cx="840326" cy="579825"/>
          </a:xfrm>
          <a:prstGeom prst="rect">
            <a:avLst/>
          </a:prstGeom>
          <a:noFill/>
          <a:ln>
            <a:noFill/>
          </a:ln>
        </p:spPr>
      </p:pic>
    </p:spTree>
  </p:cSld>
  <p:clrMapOvr>
    <a:masterClrMapping/>
  </p:clrMapOvr>
  <p:extLst>
    <p:ext uri="{DCECCB84-F9BA-43D5-87BE-67443E8EF086}">
      <p15:sldGuideLst>
        <p15:guide id="1" orient="horz" pos="3158">
          <p15:clr>
            <a:srgbClr val="FBAE40"/>
          </p15:clr>
        </p15:guide>
        <p15:guide id="2"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out heading">
  <p:cSld name="Content without heading">
    <p:spTree>
      <p:nvGrpSpPr>
        <p:cNvPr id="72" name="Shape 72"/>
        <p:cNvGrpSpPr/>
        <p:nvPr/>
      </p:nvGrpSpPr>
      <p:grpSpPr>
        <a:xfrm>
          <a:off x="0" y="0"/>
          <a:ext cx="0" cy="0"/>
          <a:chOff x="0" y="0"/>
          <a:chExt cx="0" cy="0"/>
        </a:xfrm>
      </p:grpSpPr>
      <p:sp>
        <p:nvSpPr>
          <p:cNvPr id="73" name="Google Shape;73;p41"/>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1"/>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75" name="Google Shape;75;p41"/>
          <p:cNvSpPr txBox="1"/>
          <p:nvPr>
            <p:ph idx="1" type="body"/>
          </p:nvPr>
        </p:nvSpPr>
        <p:spPr>
          <a:xfrm>
            <a:off x="720000" y="692150"/>
            <a:ext cx="10753200" cy="5139850"/>
          </a:xfrm>
          <a:prstGeom prst="rect">
            <a:avLst/>
          </a:prstGeom>
          <a:noFill/>
          <a:ln>
            <a:noFill/>
          </a:ln>
        </p:spPr>
        <p:txBody>
          <a:bodyPr anchorCtr="0" anchor="t" bIns="0" lIns="0" spcFirstLastPara="1" rIns="0" wrap="square" tIns="0">
            <a:noAutofit/>
          </a:bodyPr>
          <a:lstStyle>
            <a:lvl1pPr indent="-406400" lvl="0" marL="457200" algn="l">
              <a:lnSpc>
                <a:spcPct val="150000"/>
              </a:lnSpc>
              <a:spcBef>
                <a:spcPts val="0"/>
              </a:spcBef>
              <a:spcAft>
                <a:spcPts val="0"/>
              </a:spcAft>
              <a:buClr>
                <a:schemeClr val="dk2"/>
              </a:buClr>
              <a:buSzPts val="2800"/>
              <a:buFont typeface="Arial"/>
              <a:buChar char="̶"/>
              <a:defRPr b="0"/>
            </a:lvl1pPr>
            <a:lvl2pPr indent="-355600" lvl="1" marL="914400" algn="l">
              <a:lnSpc>
                <a:spcPct val="100000"/>
              </a:lnSpc>
              <a:spcBef>
                <a:spcPts val="0"/>
              </a:spcBef>
              <a:spcAft>
                <a:spcPts val="0"/>
              </a:spcAft>
              <a:buClr>
                <a:schemeClr val="dk2"/>
              </a:buClr>
              <a:buSzPts val="2000"/>
              <a:buFont typeface="Arial"/>
              <a:buChar char="̶"/>
              <a:defRPr sz="2000"/>
            </a:lvl2pPr>
            <a:lvl3pPr indent="-228600" lvl="2" marL="1371600" algn="l">
              <a:lnSpc>
                <a:spcPct val="120000"/>
              </a:lnSpc>
              <a:spcBef>
                <a:spcPts val="0"/>
              </a:spcBef>
              <a:spcAft>
                <a:spcPts val="0"/>
              </a:spcAft>
              <a:buSzPts val="1200"/>
              <a:buFont typeface="Arial"/>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pic>
        <p:nvPicPr>
          <p:cNvPr id="76" name="Google Shape;76;p41"/>
          <p:cNvPicPr preferRelativeResize="0"/>
          <p:nvPr/>
        </p:nvPicPr>
        <p:blipFill rotWithShape="1">
          <a:blip r:embed="rId2">
            <a:alphaModFix/>
          </a:blip>
          <a:srcRect b="0" l="0" r="0" t="0"/>
          <a:stretch/>
        </p:blipFill>
        <p:spPr>
          <a:xfrm>
            <a:off x="10879841" y="6051060"/>
            <a:ext cx="840326" cy="579825"/>
          </a:xfrm>
          <a:prstGeom prst="rect">
            <a:avLst/>
          </a:prstGeom>
          <a:noFill/>
          <a:ln>
            <a:noFill/>
          </a:ln>
        </p:spPr>
      </p:pic>
    </p:spTree>
  </p:cSld>
  <p:clrMapOvr>
    <a:masterClrMapping/>
  </p:clrMapOvr>
  <p:extLst>
    <p:ext uri="{DCECCB84-F9BA-43D5-87BE-67443E8EF086}">
      <p15:sldGuideLst>
        <p15:guide id="1" orient="horz" pos="436">
          <p15:clr>
            <a:srgbClr val="FBAE40"/>
          </p15:clr>
        </p15:guide>
        <p15:guide id="2"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s, text – two columns">
  <p:cSld name="Images, text – two columns">
    <p:spTree>
      <p:nvGrpSpPr>
        <p:cNvPr id="77" name="Shape 77"/>
        <p:cNvGrpSpPr/>
        <p:nvPr/>
      </p:nvGrpSpPr>
      <p:grpSpPr>
        <a:xfrm>
          <a:off x="0" y="0"/>
          <a:ext cx="0" cy="0"/>
          <a:chOff x="0" y="0"/>
          <a:chExt cx="0" cy="0"/>
        </a:xfrm>
      </p:grpSpPr>
      <p:sp>
        <p:nvSpPr>
          <p:cNvPr id="78" name="Google Shape;78;p42"/>
          <p:cNvSpPr txBox="1"/>
          <p:nvPr>
            <p:ph idx="1" type="body"/>
          </p:nvPr>
        </p:nvSpPr>
        <p:spPr>
          <a:xfrm>
            <a:off x="719997" y="718712"/>
            <a:ext cx="5220001" cy="320400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79" name="Google Shape;79;p42"/>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2"/>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81" name="Google Shape;81;p42"/>
          <p:cNvSpPr txBox="1"/>
          <p:nvPr>
            <p:ph idx="2" type="body"/>
          </p:nvPr>
        </p:nvSpPr>
        <p:spPr>
          <a:xfrm>
            <a:off x="719999" y="4500000"/>
            <a:ext cx="5220000" cy="1331998"/>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500"/>
              <a:buFont typeface="Arial"/>
              <a:buNone/>
              <a:defRPr b="0" sz="1500">
                <a:solidFill>
                  <a:schemeClr val="dk1"/>
                </a:solidFill>
              </a:defRPr>
            </a:lvl1pPr>
            <a:lvl2pPr indent="-228600" lvl="1" marL="914400" algn="l">
              <a:lnSpc>
                <a:spcPct val="120000"/>
              </a:lnSpc>
              <a:spcBef>
                <a:spcPts val="0"/>
              </a:spcBef>
              <a:spcAft>
                <a:spcPts val="0"/>
              </a:spcAft>
              <a:buSzPts val="1500"/>
              <a:buFont typeface="Arial"/>
              <a:buNone/>
              <a:defRPr u="none"/>
            </a:lvl2pPr>
            <a:lvl3pPr indent="-228600" lvl="2" marL="1371600" algn="l">
              <a:lnSpc>
                <a:spcPct val="120000"/>
              </a:lnSpc>
              <a:spcBef>
                <a:spcPts val="0"/>
              </a:spcBef>
              <a:spcAft>
                <a:spcPts val="0"/>
              </a:spcAft>
              <a:buSzPts val="1200"/>
              <a:buFont typeface="Arial"/>
              <a:buNone/>
              <a:defRPr>
                <a:latin typeface="Arial"/>
                <a:ea typeface="Arial"/>
                <a:cs typeface="Arial"/>
                <a:sym typeface="Arial"/>
              </a:defRPr>
            </a:lvl3pPr>
            <a:lvl4pPr indent="-228600" lvl="3" marL="1828800" algn="l">
              <a:lnSpc>
                <a:spcPct val="120000"/>
              </a:lnSpc>
              <a:spcBef>
                <a:spcPts val="0"/>
              </a:spcBef>
              <a:spcAft>
                <a:spcPts val="0"/>
              </a:spcAft>
              <a:buSzPts val="1350"/>
              <a:buFont typeface="Arial"/>
              <a:buNone/>
              <a:defRPr/>
            </a:lvl4pPr>
            <a:lvl5pPr indent="-228600" lvl="4" marL="2286000" algn="l">
              <a:lnSpc>
                <a:spcPct val="120000"/>
              </a:lnSpc>
              <a:spcBef>
                <a:spcPts val="0"/>
              </a:spcBef>
              <a:spcAft>
                <a:spcPts val="0"/>
              </a:spcAft>
              <a:buSzPts val="1500"/>
              <a:buFont typeface="Arial"/>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82" name="Google Shape;82;p42"/>
          <p:cNvSpPr txBox="1"/>
          <p:nvPr>
            <p:ph idx="3" type="body"/>
          </p:nvPr>
        </p:nvSpPr>
        <p:spPr>
          <a:xfrm>
            <a:off x="720724" y="4068000"/>
            <a:ext cx="5220000" cy="360000"/>
          </a:xfrm>
          <a:prstGeom prst="rect">
            <a:avLst/>
          </a:prstGeom>
          <a:noFill/>
          <a:ln>
            <a:noFill/>
          </a:ln>
        </p:spPr>
        <p:txBody>
          <a:bodyPr anchorCtr="0" anchor="t" bIns="0" lIns="0" spcFirstLastPara="1" rIns="0" wrap="square" tIns="0">
            <a:noAutofit/>
          </a:bodyPr>
          <a:lstStyle>
            <a:lvl1pPr indent="-228600" lvl="0" marL="457200" algn="l">
              <a:lnSpc>
                <a:spcPct val="122222"/>
              </a:lnSpc>
              <a:spcBef>
                <a:spcPts val="0"/>
              </a:spcBef>
              <a:spcAft>
                <a:spcPts val="0"/>
              </a:spcAft>
              <a:buSzPts val="900"/>
              <a:buFont typeface="Arial"/>
              <a:buNone/>
              <a:defRPr b="1" sz="900"/>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83" name="Google Shape;83;p42"/>
          <p:cNvSpPr txBox="1"/>
          <p:nvPr>
            <p:ph idx="4" type="body"/>
          </p:nvPr>
        </p:nvSpPr>
        <p:spPr>
          <a:xfrm>
            <a:off x="6251278" y="4500000"/>
            <a:ext cx="5220000" cy="1331998"/>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500"/>
              <a:buFont typeface="Arial"/>
              <a:buNone/>
              <a:defRPr b="0" sz="1500">
                <a:solidFill>
                  <a:schemeClr val="dk1"/>
                </a:solidFill>
              </a:defRPr>
            </a:lvl1pPr>
            <a:lvl2pPr indent="-228600" lvl="1" marL="914400" algn="l">
              <a:lnSpc>
                <a:spcPct val="120000"/>
              </a:lnSpc>
              <a:spcBef>
                <a:spcPts val="0"/>
              </a:spcBef>
              <a:spcAft>
                <a:spcPts val="0"/>
              </a:spcAft>
              <a:buSzPts val="1500"/>
              <a:buFont typeface="Arial"/>
              <a:buNone/>
              <a:defRPr u="none"/>
            </a:lvl2pPr>
            <a:lvl3pPr indent="-228600" lvl="2" marL="1371600" algn="l">
              <a:lnSpc>
                <a:spcPct val="120000"/>
              </a:lnSpc>
              <a:spcBef>
                <a:spcPts val="0"/>
              </a:spcBef>
              <a:spcAft>
                <a:spcPts val="0"/>
              </a:spcAft>
              <a:buSzPts val="1200"/>
              <a:buFont typeface="Arial"/>
              <a:buNone/>
              <a:defRPr>
                <a:latin typeface="Arial"/>
                <a:ea typeface="Arial"/>
                <a:cs typeface="Arial"/>
                <a:sym typeface="Arial"/>
              </a:defRPr>
            </a:lvl3pPr>
            <a:lvl4pPr indent="-228600" lvl="3" marL="1828800" algn="l">
              <a:lnSpc>
                <a:spcPct val="120000"/>
              </a:lnSpc>
              <a:spcBef>
                <a:spcPts val="0"/>
              </a:spcBef>
              <a:spcAft>
                <a:spcPts val="0"/>
              </a:spcAft>
              <a:buSzPts val="1350"/>
              <a:buFont typeface="Arial"/>
              <a:buNone/>
              <a:defRPr/>
            </a:lvl4pPr>
            <a:lvl5pPr indent="-228600" lvl="4" marL="2286000" algn="l">
              <a:lnSpc>
                <a:spcPct val="120000"/>
              </a:lnSpc>
              <a:spcBef>
                <a:spcPts val="0"/>
              </a:spcBef>
              <a:spcAft>
                <a:spcPts val="0"/>
              </a:spcAft>
              <a:buSzPts val="1500"/>
              <a:buFont typeface="Arial"/>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84" name="Google Shape;84;p42"/>
          <p:cNvSpPr txBox="1"/>
          <p:nvPr>
            <p:ph idx="5" type="body"/>
          </p:nvPr>
        </p:nvSpPr>
        <p:spPr>
          <a:xfrm>
            <a:off x="6252003" y="4068000"/>
            <a:ext cx="5220000" cy="360000"/>
          </a:xfrm>
          <a:prstGeom prst="rect">
            <a:avLst/>
          </a:prstGeom>
          <a:noFill/>
          <a:ln>
            <a:noFill/>
          </a:ln>
        </p:spPr>
        <p:txBody>
          <a:bodyPr anchorCtr="0" anchor="t" bIns="0" lIns="0" spcFirstLastPara="1" rIns="0" wrap="square" tIns="0">
            <a:noAutofit/>
          </a:bodyPr>
          <a:lstStyle>
            <a:lvl1pPr indent="-228600" lvl="0" marL="457200" algn="l">
              <a:lnSpc>
                <a:spcPct val="122222"/>
              </a:lnSpc>
              <a:spcBef>
                <a:spcPts val="0"/>
              </a:spcBef>
              <a:spcAft>
                <a:spcPts val="0"/>
              </a:spcAft>
              <a:buSzPts val="900"/>
              <a:buFont typeface="Arial"/>
              <a:buNone/>
              <a:defRPr b="1" sz="900"/>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85" name="Google Shape;85;p42"/>
          <p:cNvSpPr txBox="1"/>
          <p:nvPr>
            <p:ph idx="6" type="body"/>
          </p:nvPr>
        </p:nvSpPr>
        <p:spPr>
          <a:xfrm>
            <a:off x="6251278" y="718712"/>
            <a:ext cx="5220001" cy="320400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pic>
        <p:nvPicPr>
          <p:cNvPr id="86" name="Google Shape;86;p42"/>
          <p:cNvPicPr preferRelativeResize="0"/>
          <p:nvPr/>
        </p:nvPicPr>
        <p:blipFill rotWithShape="1">
          <a:blip r:embed="rId2">
            <a:alphaModFix/>
          </a:blip>
          <a:srcRect b="0" l="0" r="0" t="0"/>
          <a:stretch/>
        </p:blipFill>
        <p:spPr>
          <a:xfrm>
            <a:off x="10879841" y="6051060"/>
            <a:ext cx="840326" cy="5798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9pPr>
          </a:lstStyle>
          <a:p/>
        </p:txBody>
      </p:sp>
      <p:sp>
        <p:nvSpPr>
          <p:cNvPr id="11" name="Google Shape;11;p29"/>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12" name="Google Shape;12;p29"/>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1" i="0" sz="40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400" u="none" cap="none" strike="noStrike">
                <a:solidFill>
                  <a:srgbClr val="00287D"/>
                </a:solidFill>
                <a:latin typeface="Tahoma"/>
                <a:ea typeface="Tahoma"/>
                <a:cs typeface="Tahoma"/>
                <a:sym typeface="Tahoma"/>
              </a:defRPr>
            </a:lvl2pPr>
            <a:lvl3pPr lvl="2" marR="0" rtl="0" algn="l">
              <a:lnSpc>
                <a:spcPct val="100000"/>
              </a:lnSpc>
              <a:spcBef>
                <a:spcPts val="0"/>
              </a:spcBef>
              <a:spcAft>
                <a:spcPts val="0"/>
              </a:spcAft>
              <a:buClr>
                <a:srgbClr val="000000"/>
              </a:buClr>
              <a:buSzPts val="1400"/>
              <a:buFont typeface="Arial"/>
              <a:buNone/>
              <a:defRPr b="1" i="0" sz="2400" u="none" cap="none" strike="noStrike">
                <a:solidFill>
                  <a:srgbClr val="00287D"/>
                </a:solidFill>
                <a:latin typeface="Tahoma"/>
                <a:ea typeface="Tahoma"/>
                <a:cs typeface="Tahoma"/>
                <a:sym typeface="Tahoma"/>
              </a:defRPr>
            </a:lvl3pPr>
            <a:lvl4pPr lvl="3" marR="0" rtl="0" algn="l">
              <a:lnSpc>
                <a:spcPct val="100000"/>
              </a:lnSpc>
              <a:spcBef>
                <a:spcPts val="0"/>
              </a:spcBef>
              <a:spcAft>
                <a:spcPts val="0"/>
              </a:spcAft>
              <a:buClr>
                <a:srgbClr val="000000"/>
              </a:buClr>
              <a:buSzPts val="1400"/>
              <a:buFont typeface="Arial"/>
              <a:buNone/>
              <a:defRPr b="1" i="0" sz="2400" u="none" cap="none" strike="noStrike">
                <a:solidFill>
                  <a:srgbClr val="00287D"/>
                </a:solidFill>
                <a:latin typeface="Tahoma"/>
                <a:ea typeface="Tahoma"/>
                <a:cs typeface="Tahoma"/>
                <a:sym typeface="Tahoma"/>
              </a:defRPr>
            </a:lvl4pPr>
            <a:lvl5pPr lvl="4" marR="0" rtl="0" algn="l">
              <a:lnSpc>
                <a:spcPct val="100000"/>
              </a:lnSpc>
              <a:spcBef>
                <a:spcPts val="0"/>
              </a:spcBef>
              <a:spcAft>
                <a:spcPts val="0"/>
              </a:spcAft>
              <a:buClr>
                <a:srgbClr val="000000"/>
              </a:buClr>
              <a:buSzPts val="1400"/>
              <a:buFont typeface="Arial"/>
              <a:buNone/>
              <a:defRPr b="1" i="0" sz="2400" u="none" cap="none" strike="noStrike">
                <a:solidFill>
                  <a:srgbClr val="00287D"/>
                </a:solidFill>
                <a:latin typeface="Tahoma"/>
                <a:ea typeface="Tahoma"/>
                <a:cs typeface="Tahoma"/>
                <a:sym typeface="Tahoma"/>
              </a:defRPr>
            </a:lvl5pPr>
            <a:lvl6pPr lvl="5" marR="0" rtl="0" algn="l">
              <a:lnSpc>
                <a:spcPct val="100000"/>
              </a:lnSpc>
              <a:spcBef>
                <a:spcPts val="0"/>
              </a:spcBef>
              <a:spcAft>
                <a:spcPts val="0"/>
              </a:spcAft>
              <a:buClr>
                <a:srgbClr val="000000"/>
              </a:buClr>
              <a:buSzPts val="1400"/>
              <a:buFont typeface="Arial"/>
              <a:buNone/>
              <a:defRPr b="1" i="0" sz="2400" u="none" cap="none" strike="noStrike">
                <a:solidFill>
                  <a:srgbClr val="00287D"/>
                </a:solidFill>
                <a:latin typeface="Tahoma"/>
                <a:ea typeface="Tahoma"/>
                <a:cs typeface="Tahoma"/>
                <a:sym typeface="Tahoma"/>
              </a:defRPr>
            </a:lvl6pPr>
            <a:lvl7pPr lvl="6" marR="0" rtl="0" algn="l">
              <a:lnSpc>
                <a:spcPct val="100000"/>
              </a:lnSpc>
              <a:spcBef>
                <a:spcPts val="0"/>
              </a:spcBef>
              <a:spcAft>
                <a:spcPts val="0"/>
              </a:spcAft>
              <a:buClr>
                <a:srgbClr val="000000"/>
              </a:buClr>
              <a:buSzPts val="1400"/>
              <a:buFont typeface="Arial"/>
              <a:buNone/>
              <a:defRPr b="1" i="0" sz="2400" u="none" cap="none" strike="noStrike">
                <a:solidFill>
                  <a:srgbClr val="00287D"/>
                </a:solidFill>
                <a:latin typeface="Tahoma"/>
                <a:ea typeface="Tahoma"/>
                <a:cs typeface="Tahoma"/>
                <a:sym typeface="Tahoma"/>
              </a:defRPr>
            </a:lvl7pPr>
            <a:lvl8pPr lvl="7" marR="0" rtl="0" algn="l">
              <a:lnSpc>
                <a:spcPct val="100000"/>
              </a:lnSpc>
              <a:spcBef>
                <a:spcPts val="0"/>
              </a:spcBef>
              <a:spcAft>
                <a:spcPts val="0"/>
              </a:spcAft>
              <a:buClr>
                <a:srgbClr val="000000"/>
              </a:buClr>
              <a:buSzPts val="1400"/>
              <a:buFont typeface="Arial"/>
              <a:buNone/>
              <a:defRPr b="1" i="0" sz="2400" u="none" cap="none" strike="noStrike">
                <a:solidFill>
                  <a:srgbClr val="00287D"/>
                </a:solidFill>
                <a:latin typeface="Tahoma"/>
                <a:ea typeface="Tahoma"/>
                <a:cs typeface="Tahoma"/>
                <a:sym typeface="Tahoma"/>
              </a:defRPr>
            </a:lvl8pPr>
            <a:lvl9pPr lvl="8" marR="0" rtl="0" algn="l">
              <a:lnSpc>
                <a:spcPct val="100000"/>
              </a:lnSpc>
              <a:spcBef>
                <a:spcPts val="0"/>
              </a:spcBef>
              <a:spcAft>
                <a:spcPts val="0"/>
              </a:spcAft>
              <a:buClr>
                <a:srgbClr val="000000"/>
              </a:buClr>
              <a:buSzPts val="1400"/>
              <a:buFont typeface="Arial"/>
              <a:buNone/>
              <a:defRPr b="1" i="0" sz="2400" u="none" cap="none" strike="noStrike">
                <a:solidFill>
                  <a:srgbClr val="00287D"/>
                </a:solidFill>
                <a:latin typeface="Tahoma"/>
                <a:ea typeface="Tahoma"/>
                <a:cs typeface="Tahoma"/>
                <a:sym typeface="Tahoma"/>
              </a:defRPr>
            </a:lvl9pPr>
          </a:lstStyle>
          <a:p/>
        </p:txBody>
      </p:sp>
      <p:sp>
        <p:nvSpPr>
          <p:cNvPr id="13" name="Google Shape;13;p29"/>
          <p:cNvSpPr txBox="1"/>
          <p:nvPr>
            <p:ph idx="1" type="body"/>
          </p:nvPr>
        </p:nvSpPr>
        <p:spPr>
          <a:xfrm>
            <a:off x="718800" y="1872000"/>
            <a:ext cx="10753200" cy="39600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2800"/>
              <a:buFont typeface="Arial"/>
              <a:buNone/>
              <a:defRPr b="0" i="0" sz="2800" u="none" cap="none" strike="noStrike">
                <a:solidFill>
                  <a:schemeClr val="dk1"/>
                </a:solidFill>
                <a:latin typeface="Arial"/>
                <a:ea typeface="Arial"/>
                <a:cs typeface="Arial"/>
                <a:sym typeface="Arial"/>
              </a:defRPr>
            </a:lvl1pPr>
            <a:lvl2pPr indent="-228600" lvl="1" marL="914400" marR="0" rtl="0" algn="l">
              <a:lnSpc>
                <a:spcPct val="120000"/>
              </a:lnSpc>
              <a:spcBef>
                <a:spcPts val="0"/>
              </a:spcBef>
              <a:spcAft>
                <a:spcPts val="0"/>
              </a:spcAft>
              <a:buClr>
                <a:schemeClr val="dk2"/>
              </a:buClr>
              <a:buSzPts val="1500"/>
              <a:buFont typeface="Arial"/>
              <a:buNone/>
              <a:defRPr b="0" i="0" sz="1500" u="none" cap="none" strike="noStrike">
                <a:solidFill>
                  <a:schemeClr val="dk1"/>
                </a:solidFill>
                <a:latin typeface="Arial"/>
                <a:ea typeface="Arial"/>
                <a:cs typeface="Arial"/>
                <a:sym typeface="Arial"/>
              </a:defRPr>
            </a:lvl2pPr>
            <a:lvl3pPr indent="-228600" lvl="2" marL="1371600" marR="0" rtl="0" algn="l">
              <a:lnSpc>
                <a:spcPct val="120000"/>
              </a:lnSpc>
              <a:spcBef>
                <a:spcPts val="0"/>
              </a:spcBef>
              <a:spcAft>
                <a:spcPts val="0"/>
              </a:spcAft>
              <a:buClr>
                <a:schemeClr val="folHlink"/>
              </a:buClr>
              <a:buSzPts val="1200"/>
              <a:buFont typeface="Arial"/>
              <a:buNone/>
              <a:defRPr b="0" i="0" sz="1500" u="none" cap="none" strike="noStrike">
                <a:solidFill>
                  <a:schemeClr val="dk1"/>
                </a:solidFill>
                <a:latin typeface="Arial"/>
                <a:ea typeface="Arial"/>
                <a:cs typeface="Arial"/>
                <a:sym typeface="Arial"/>
              </a:defRPr>
            </a:lvl3pPr>
            <a:lvl4pPr indent="-228600" lvl="3" marL="1828800" marR="0" rtl="0" algn="l">
              <a:lnSpc>
                <a:spcPct val="120000"/>
              </a:lnSpc>
              <a:spcBef>
                <a:spcPts val="0"/>
              </a:spcBef>
              <a:spcAft>
                <a:spcPts val="0"/>
              </a:spcAft>
              <a:buClr>
                <a:schemeClr val="accent2"/>
              </a:buClr>
              <a:buSzPts val="1350"/>
              <a:buFont typeface="Arial"/>
              <a:buNone/>
              <a:defRPr b="0" i="0" sz="1500" u="none" cap="none" strike="noStrike">
                <a:solidFill>
                  <a:schemeClr val="dk1"/>
                </a:solidFill>
                <a:latin typeface="Arial"/>
                <a:ea typeface="Arial"/>
                <a:cs typeface="Arial"/>
                <a:sym typeface="Arial"/>
              </a:defRPr>
            </a:lvl4pPr>
            <a:lvl5pPr indent="-228600" lvl="4" marL="2286000" marR="0" rtl="0" algn="l">
              <a:lnSpc>
                <a:spcPct val="120000"/>
              </a:lnSpc>
              <a:spcBef>
                <a:spcPts val="0"/>
              </a:spcBef>
              <a:spcAft>
                <a:spcPts val="0"/>
              </a:spcAft>
              <a:buClr>
                <a:schemeClr val="accent1"/>
              </a:buClr>
              <a:buSzPts val="1500"/>
              <a:buFont typeface="Arial"/>
              <a:buNone/>
              <a:defRPr b="0" i="0" sz="1500" u="none" cap="none" strike="noStrike">
                <a:solidFill>
                  <a:schemeClr val="dk1"/>
                </a:solidFill>
                <a:latin typeface="Arial"/>
                <a:ea typeface="Arial"/>
                <a:cs typeface="Arial"/>
                <a:sym typeface="Arial"/>
              </a:defRPr>
            </a:lvl5pPr>
            <a:lvl6pPr indent="-342900" lvl="5" marL="2743200" marR="0" rtl="0" algn="l">
              <a:lnSpc>
                <a:spcPct val="100000"/>
              </a:lnSpc>
              <a:spcBef>
                <a:spcPts val="360"/>
              </a:spcBef>
              <a:spcAft>
                <a:spcPts val="0"/>
              </a:spcAft>
              <a:buClr>
                <a:schemeClr val="accent1"/>
              </a:buClr>
              <a:buSzPts val="1800"/>
              <a:buFont typeface="Noto Sans Symbols"/>
              <a:buChar char="•"/>
              <a:defRPr b="0" i="0" sz="18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chemeClr val="accent1"/>
              </a:buClr>
              <a:buSzPts val="1800"/>
              <a:buFont typeface="Arial"/>
              <a:buNone/>
              <a:defRPr b="0" i="0" sz="18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chemeClr val="accent1"/>
              </a:buClr>
              <a:buSzPts val="1800"/>
              <a:buFont typeface="Arial"/>
              <a:buNone/>
              <a:defRPr b="0" i="0" sz="18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chemeClr val="accent1"/>
              </a:buClr>
              <a:buSzPts val="1800"/>
              <a:buFont typeface="Arial"/>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049">
          <p15:clr>
            <a:srgbClr val="F26B43"/>
          </p15:clr>
        </p15:guide>
        <p15:guide id="2" pos="4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hyperlink" Target="https://padlet.com/marta_skupka/ISKM09" TargetMode="External"/><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hyperlink" Target="https://padlet.com/marta_skupka/ISKM09" TargetMode="External"/><Relationship Id="rId5" Type="http://schemas.openxmlformats.org/officeDocument/2006/relationships/image" Target="../media/image10.png"/><Relationship Id="rId6"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20c5ae09b23_0_0"/>
          <p:cNvSpPr txBox="1"/>
          <p:nvPr>
            <p:ph idx="12" type="sldNum"/>
          </p:nvPr>
        </p:nvSpPr>
        <p:spPr>
          <a:xfrm>
            <a:off x="414000" y="6228000"/>
            <a:ext cx="252000" cy="252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SzPts val="1200"/>
              <a:buFont typeface="Arial"/>
              <a:buNone/>
            </a:pPr>
            <a:fld id="{00000000-1234-1234-1234-123412341234}" type="slidenum">
              <a:rPr lang="cs-CZ"/>
              <a:t>‹#›</a:t>
            </a:fld>
            <a:endParaRPr/>
          </a:p>
        </p:txBody>
      </p:sp>
      <p:sp>
        <p:nvSpPr>
          <p:cNvPr id="116" name="Google Shape;116;g20c5ae09b23_0_0"/>
          <p:cNvSpPr txBox="1"/>
          <p:nvPr>
            <p:ph idx="1" type="body"/>
          </p:nvPr>
        </p:nvSpPr>
        <p:spPr>
          <a:xfrm>
            <a:off x="720000" y="692150"/>
            <a:ext cx="10753200" cy="51399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b="1" lang="cs-CZ" sz="4000">
                <a:solidFill>
                  <a:schemeClr val="dk2"/>
                </a:solidFill>
                <a:highlight>
                  <a:schemeClr val="lt1"/>
                </a:highlight>
              </a:rPr>
              <a:t>ISKM09 </a:t>
            </a:r>
            <a:br>
              <a:rPr b="1" lang="cs-CZ" sz="4000">
                <a:solidFill>
                  <a:schemeClr val="dk2"/>
                </a:solidFill>
                <a:highlight>
                  <a:schemeClr val="lt1"/>
                </a:highlight>
              </a:rPr>
            </a:br>
            <a:r>
              <a:rPr b="1" lang="cs-CZ" sz="4000">
                <a:solidFill>
                  <a:schemeClr val="dk2"/>
                </a:solidFill>
                <a:highlight>
                  <a:schemeClr val="lt1"/>
                </a:highlight>
              </a:rPr>
              <a:t>Introductory Session</a:t>
            </a:r>
            <a:br>
              <a:rPr b="1" lang="cs-CZ" sz="4000">
                <a:solidFill>
                  <a:schemeClr val="dk2"/>
                </a:solidFill>
                <a:highlight>
                  <a:schemeClr val="lt1"/>
                </a:highlight>
              </a:rPr>
            </a:br>
            <a:r>
              <a:rPr b="1" lang="cs-CZ" sz="4000">
                <a:solidFill>
                  <a:schemeClr val="dk2"/>
                </a:solidFill>
                <a:highlight>
                  <a:schemeClr val="lt1"/>
                </a:highlight>
              </a:rPr>
              <a:t>February 17</a:t>
            </a:r>
            <a:endParaRPr b="1" sz="4000">
              <a:solidFill>
                <a:schemeClr val="dk2"/>
              </a:solidFill>
              <a:highlight>
                <a:schemeClr val="lt1"/>
              </a:highlight>
            </a:endParaRPr>
          </a:p>
          <a:p>
            <a:pPr indent="0" lvl="0" marL="0" rtl="0" algn="ctr">
              <a:spcBef>
                <a:spcPts val="0"/>
              </a:spcBef>
              <a:spcAft>
                <a:spcPts val="0"/>
              </a:spcAft>
              <a:buNone/>
            </a:pPr>
            <a:r>
              <a:rPr b="1" lang="cs-CZ" sz="4000">
                <a:solidFill>
                  <a:schemeClr val="dk2"/>
                </a:solidFill>
                <a:highlight>
                  <a:schemeClr val="lt1"/>
                </a:highlight>
              </a:rPr>
              <a:t>Martina Šindelářová Skupeňová</a:t>
            </a:r>
            <a:endParaRPr b="1" sz="4000">
              <a:solidFill>
                <a:schemeClr val="dk2"/>
              </a:solidFill>
              <a:highlight>
                <a:schemeClr val="lt1"/>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20c78c83de2_0_1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Poster presentation</a:t>
            </a:r>
            <a:endParaRPr/>
          </a:p>
        </p:txBody>
      </p:sp>
      <p:sp>
        <p:nvSpPr>
          <p:cNvPr id="196" name="Google Shape;196;g20c78c83de2_0_19"/>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cs-CZ"/>
              <a:t>5 minute input - prepared, informed, clear</a:t>
            </a:r>
            <a:endParaRPr/>
          </a:p>
          <a:p>
            <a:pPr indent="0" lvl="0" marL="0" rtl="0" algn="l">
              <a:spcBef>
                <a:spcPts val="1000"/>
              </a:spcBef>
              <a:spcAft>
                <a:spcPts val="0"/>
              </a:spcAft>
              <a:buNone/>
            </a:pPr>
            <a:r>
              <a:rPr lang="cs-CZ"/>
              <a:t>good balance of text / visuals</a:t>
            </a:r>
            <a:endParaRPr/>
          </a:p>
          <a:p>
            <a:pPr indent="0" lvl="0" marL="0" rtl="0" algn="l">
              <a:spcBef>
                <a:spcPts val="1000"/>
              </a:spcBef>
              <a:spcAft>
                <a:spcPts val="0"/>
              </a:spcAft>
              <a:buNone/>
            </a:pPr>
            <a:r>
              <a:rPr lang="cs-CZ"/>
              <a:t>clear structure</a:t>
            </a:r>
            <a:endParaRPr/>
          </a:p>
        </p:txBody>
      </p:sp>
      <p:sp>
        <p:nvSpPr>
          <p:cNvPr id="197" name="Google Shape;197;g20c78c83de2_0_19"/>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pic>
        <p:nvPicPr>
          <p:cNvPr id="198" name="Google Shape;198;g20c78c83de2_0_19"/>
          <p:cNvPicPr preferRelativeResize="0"/>
          <p:nvPr/>
        </p:nvPicPr>
        <p:blipFill rotWithShape="1">
          <a:blip r:embed="rId3">
            <a:alphaModFix/>
          </a:blip>
          <a:srcRect b="0" l="0" r="0" t="0"/>
          <a:stretch/>
        </p:blipFill>
        <p:spPr>
          <a:xfrm>
            <a:off x="9249669" y="5996879"/>
            <a:ext cx="2942331" cy="86112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20c78c83de2_0_2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Discussion</a:t>
            </a:r>
            <a:endParaRPr/>
          </a:p>
        </p:txBody>
      </p:sp>
      <p:sp>
        <p:nvSpPr>
          <p:cNvPr id="205" name="Google Shape;205;g20c78c83de2_0_26"/>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cs-CZ"/>
              <a:t>asking questions, asking for clarification, offering comments</a:t>
            </a:r>
            <a:endParaRPr/>
          </a:p>
          <a:p>
            <a:pPr indent="0" lvl="0" marL="0" rtl="0" algn="l">
              <a:spcBef>
                <a:spcPts val="1000"/>
              </a:spcBef>
              <a:spcAft>
                <a:spcPts val="0"/>
              </a:spcAft>
              <a:buNone/>
            </a:pPr>
            <a:r>
              <a:rPr lang="cs-CZ"/>
              <a:t>responding to questions and comments</a:t>
            </a:r>
            <a:endParaRPr/>
          </a:p>
          <a:p>
            <a:pPr indent="0" lvl="0" marL="0" rtl="0" algn="l">
              <a:spcBef>
                <a:spcPts val="1000"/>
              </a:spcBef>
              <a:spcAft>
                <a:spcPts val="0"/>
              </a:spcAft>
              <a:buNone/>
            </a:pPr>
            <a:r>
              <a:rPr lang="cs-CZ"/>
              <a:t>turn-taking, politeness</a:t>
            </a:r>
            <a:endParaRPr/>
          </a:p>
        </p:txBody>
      </p:sp>
      <p:sp>
        <p:nvSpPr>
          <p:cNvPr id="206" name="Google Shape;206;g20c78c83de2_0_2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pic>
        <p:nvPicPr>
          <p:cNvPr id="207" name="Google Shape;207;g20c78c83de2_0_26"/>
          <p:cNvPicPr preferRelativeResize="0"/>
          <p:nvPr/>
        </p:nvPicPr>
        <p:blipFill rotWithShape="1">
          <a:blip r:embed="rId3">
            <a:alphaModFix/>
          </a:blip>
          <a:srcRect b="0" l="0" r="0" t="0"/>
          <a:stretch/>
        </p:blipFill>
        <p:spPr>
          <a:xfrm>
            <a:off x="9249669" y="5996879"/>
            <a:ext cx="2942331" cy="86112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20c78c83de2_0_3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Essay</a:t>
            </a:r>
            <a:endParaRPr/>
          </a:p>
        </p:txBody>
      </p:sp>
      <p:sp>
        <p:nvSpPr>
          <p:cNvPr id="214" name="Google Shape;214;g20c78c83de2_0_33"/>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cs-CZ"/>
              <a:t>source based + referencing</a:t>
            </a:r>
            <a:endParaRPr/>
          </a:p>
          <a:p>
            <a:pPr indent="0" lvl="0" marL="0" rtl="0" algn="l">
              <a:spcBef>
                <a:spcPts val="1000"/>
              </a:spcBef>
              <a:spcAft>
                <a:spcPts val="0"/>
              </a:spcAft>
              <a:buNone/>
            </a:pPr>
            <a:r>
              <a:rPr lang="cs-CZ"/>
              <a:t>argumentative, response to the source/s</a:t>
            </a:r>
            <a:endParaRPr/>
          </a:p>
          <a:p>
            <a:pPr indent="0" lvl="0" marL="0" rtl="0" algn="l">
              <a:spcBef>
                <a:spcPts val="1000"/>
              </a:spcBef>
              <a:spcAft>
                <a:spcPts val="0"/>
              </a:spcAft>
              <a:buNone/>
            </a:pPr>
            <a:r>
              <a:rPr lang="cs-CZ"/>
              <a:t>well-structured, coherent, sign-posting</a:t>
            </a:r>
            <a:endParaRPr/>
          </a:p>
          <a:p>
            <a:pPr indent="0" lvl="0" marL="0" rtl="0" algn="l">
              <a:spcBef>
                <a:spcPts val="1000"/>
              </a:spcBef>
              <a:spcAft>
                <a:spcPts val="0"/>
              </a:spcAft>
              <a:buNone/>
            </a:pPr>
            <a:r>
              <a:rPr lang="cs-CZ"/>
              <a:t>500-600 words, wide range of grammar and vocabulary</a:t>
            </a:r>
            <a:endParaRPr/>
          </a:p>
          <a:p>
            <a:pPr indent="0" lvl="0" marL="0" rtl="0" algn="l">
              <a:spcBef>
                <a:spcPts val="1000"/>
              </a:spcBef>
              <a:spcAft>
                <a:spcPts val="0"/>
              </a:spcAft>
              <a:buNone/>
            </a:pPr>
            <a:r>
              <a:t/>
            </a:r>
            <a:endParaRPr/>
          </a:p>
        </p:txBody>
      </p:sp>
      <p:sp>
        <p:nvSpPr>
          <p:cNvPr id="215" name="Google Shape;215;g20c78c83de2_0_3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pic>
        <p:nvPicPr>
          <p:cNvPr id="216" name="Google Shape;216;g20c78c83de2_0_33"/>
          <p:cNvPicPr preferRelativeResize="0"/>
          <p:nvPr/>
        </p:nvPicPr>
        <p:blipFill rotWithShape="1">
          <a:blip r:embed="rId3">
            <a:alphaModFix/>
          </a:blip>
          <a:srcRect b="0" l="0" r="0" t="0"/>
          <a:stretch/>
        </p:blipFill>
        <p:spPr>
          <a:xfrm>
            <a:off x="9249669" y="5996879"/>
            <a:ext cx="2942331" cy="86112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20c78c83de2_0_4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Report</a:t>
            </a:r>
            <a:endParaRPr/>
          </a:p>
        </p:txBody>
      </p:sp>
      <p:sp>
        <p:nvSpPr>
          <p:cNvPr id="223" name="Google Shape;223;g20c78c83de2_0_4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cs-CZ"/>
              <a:t>informative, concise</a:t>
            </a:r>
            <a:endParaRPr/>
          </a:p>
          <a:p>
            <a:pPr indent="0" lvl="0" marL="0" rtl="0" algn="l">
              <a:spcBef>
                <a:spcPts val="1000"/>
              </a:spcBef>
              <a:spcAft>
                <a:spcPts val="0"/>
              </a:spcAft>
              <a:buNone/>
            </a:pPr>
            <a:r>
              <a:rPr lang="cs-CZ"/>
              <a:t>clarity and logical structure</a:t>
            </a:r>
            <a:endParaRPr/>
          </a:p>
          <a:p>
            <a:pPr indent="0" lvl="0" marL="0" rtl="0" algn="l">
              <a:spcBef>
                <a:spcPts val="1000"/>
              </a:spcBef>
              <a:spcAft>
                <a:spcPts val="0"/>
              </a:spcAft>
              <a:buNone/>
            </a:pPr>
            <a:r>
              <a:rPr lang="cs-CZ"/>
              <a:t>facts x opinions</a:t>
            </a:r>
            <a:endParaRPr/>
          </a:p>
          <a:p>
            <a:pPr indent="0" lvl="0" marL="0" rtl="0" algn="l">
              <a:spcBef>
                <a:spcPts val="1000"/>
              </a:spcBef>
              <a:spcAft>
                <a:spcPts val="0"/>
              </a:spcAft>
              <a:buNone/>
            </a:pPr>
            <a:r>
              <a:t/>
            </a:r>
            <a:endParaRPr/>
          </a:p>
        </p:txBody>
      </p:sp>
      <p:sp>
        <p:nvSpPr>
          <p:cNvPr id="224" name="Google Shape;224;g20c78c83de2_0_4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pic>
        <p:nvPicPr>
          <p:cNvPr id="225" name="Google Shape;225;g20c78c83de2_0_40"/>
          <p:cNvPicPr preferRelativeResize="0"/>
          <p:nvPr/>
        </p:nvPicPr>
        <p:blipFill rotWithShape="1">
          <a:blip r:embed="rId3">
            <a:alphaModFix/>
          </a:blip>
          <a:srcRect b="0" l="0" r="0" t="0"/>
          <a:stretch/>
        </p:blipFill>
        <p:spPr>
          <a:xfrm>
            <a:off x="9249669" y="5996879"/>
            <a:ext cx="2942331" cy="86112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20c78c83de2_0_9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SWOT analysis</a:t>
            </a:r>
            <a:endParaRPr/>
          </a:p>
        </p:txBody>
      </p:sp>
      <p:sp>
        <p:nvSpPr>
          <p:cNvPr id="232" name="Google Shape;232;g20c78c83de2_0_99"/>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pic>
        <p:nvPicPr>
          <p:cNvPr id="233" name="Google Shape;233;g20c78c83de2_0_99"/>
          <p:cNvPicPr preferRelativeResize="0"/>
          <p:nvPr/>
        </p:nvPicPr>
        <p:blipFill>
          <a:blip r:embed="rId3">
            <a:alphaModFix/>
          </a:blip>
          <a:stretch>
            <a:fillRect/>
          </a:stretch>
        </p:blipFill>
        <p:spPr>
          <a:xfrm>
            <a:off x="4668571" y="1665300"/>
            <a:ext cx="6970578" cy="4636950"/>
          </a:xfrm>
          <a:prstGeom prst="rect">
            <a:avLst/>
          </a:prstGeom>
          <a:noFill/>
          <a:ln cap="flat" cmpd="sng" w="9525">
            <a:solidFill>
              <a:schemeClr val="dk2"/>
            </a:solidFill>
            <a:prstDash val="solid"/>
            <a:round/>
            <a:headEnd len="sm" w="sm" type="none"/>
            <a:tailEnd len="sm" w="sm" type="none"/>
          </a:ln>
        </p:spPr>
      </p:pic>
      <p:sp>
        <p:nvSpPr>
          <p:cNvPr id="234" name="Google Shape;234;g20c78c83de2_0_99"/>
          <p:cNvSpPr txBox="1"/>
          <p:nvPr/>
        </p:nvSpPr>
        <p:spPr>
          <a:xfrm>
            <a:off x="592050" y="1603650"/>
            <a:ext cx="39360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s-CZ"/>
              <a:t>Thinking about the tasks, conduct this analysis:</a:t>
            </a:r>
            <a:endParaRPr/>
          </a:p>
          <a:p>
            <a:pPr indent="0" lvl="0" marL="0" rtl="0" algn="l">
              <a:spcBef>
                <a:spcPts val="0"/>
              </a:spcBef>
              <a:spcAft>
                <a:spcPts val="0"/>
              </a:spcAft>
              <a:buNone/>
            </a:pPr>
            <a:r>
              <a:t/>
            </a:r>
            <a:endParaRPr/>
          </a:p>
          <a:p>
            <a:pPr indent="0" lvl="0" marL="0" rtl="0" algn="l">
              <a:spcBef>
                <a:spcPts val="0"/>
              </a:spcBef>
              <a:spcAft>
                <a:spcPts val="0"/>
              </a:spcAft>
              <a:buNone/>
            </a:pPr>
            <a:r>
              <a:rPr lang="cs-CZ"/>
              <a:t>What are you already good at?</a:t>
            </a:r>
            <a:endParaRPr/>
          </a:p>
          <a:p>
            <a:pPr indent="0" lvl="0" marL="0" rtl="0" algn="l">
              <a:spcBef>
                <a:spcPts val="0"/>
              </a:spcBef>
              <a:spcAft>
                <a:spcPts val="0"/>
              </a:spcAft>
              <a:buNone/>
            </a:pPr>
            <a:r>
              <a:rPr lang="cs-CZ"/>
              <a:t>What do you need to pay more attention to?</a:t>
            </a:r>
            <a:endParaRPr/>
          </a:p>
          <a:p>
            <a:pPr indent="0" lvl="0" marL="0" rtl="0" algn="l">
              <a:spcBef>
                <a:spcPts val="0"/>
              </a:spcBef>
              <a:spcAft>
                <a:spcPts val="0"/>
              </a:spcAft>
              <a:buNone/>
            </a:pPr>
            <a:r>
              <a:rPr lang="cs-CZ"/>
              <a:t>What is an opportunity to prepare or practice for you?</a:t>
            </a:r>
            <a:endParaRPr/>
          </a:p>
          <a:p>
            <a:pPr indent="0" lvl="0" marL="0" rtl="0" algn="l">
              <a:spcBef>
                <a:spcPts val="0"/>
              </a:spcBef>
              <a:spcAft>
                <a:spcPts val="0"/>
              </a:spcAft>
              <a:buNone/>
            </a:pPr>
            <a:r>
              <a:rPr lang="cs-CZ"/>
              <a:t>Can you see some threads?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20c78c83de2_0_12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swOt analysis</a:t>
            </a:r>
            <a:endParaRPr/>
          </a:p>
        </p:txBody>
      </p:sp>
      <p:sp>
        <p:nvSpPr>
          <p:cNvPr id="241" name="Google Shape;241;g20c78c83de2_0_121"/>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
        <p:nvSpPr>
          <p:cNvPr id="242" name="Google Shape;242;g20c78c83de2_0_12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pic>
        <p:nvPicPr>
          <p:cNvPr id="243" name="Google Shape;243;g20c78c83de2_0_121"/>
          <p:cNvPicPr preferRelativeResize="0"/>
          <p:nvPr/>
        </p:nvPicPr>
        <p:blipFill>
          <a:blip r:embed="rId3">
            <a:alphaModFix/>
          </a:blip>
          <a:stretch>
            <a:fillRect/>
          </a:stretch>
        </p:blipFill>
        <p:spPr>
          <a:xfrm>
            <a:off x="6468738" y="646638"/>
            <a:ext cx="3267075" cy="5191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20c78c83de2_0_4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Topics, materials</a:t>
            </a:r>
            <a:endParaRPr/>
          </a:p>
        </p:txBody>
      </p:sp>
      <p:sp>
        <p:nvSpPr>
          <p:cNvPr id="250" name="Google Shape;250;g20c78c83de2_0_47"/>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cs-CZ" sz="2000"/>
              <a:t>In groups, discuss the following samples and consider:</a:t>
            </a:r>
            <a:endParaRPr sz="2000"/>
          </a:p>
          <a:p>
            <a:pPr indent="0" lvl="0" marL="0" rtl="0" algn="l">
              <a:spcBef>
                <a:spcPts val="1000"/>
              </a:spcBef>
              <a:spcAft>
                <a:spcPts val="0"/>
              </a:spcAft>
              <a:buClr>
                <a:schemeClr val="dk1"/>
              </a:buClr>
              <a:buSzPts val="1100"/>
              <a:buFont typeface="Arial"/>
              <a:buNone/>
            </a:pPr>
            <a:r>
              <a:t/>
            </a:r>
            <a:endParaRPr sz="2000"/>
          </a:p>
          <a:p>
            <a:pPr indent="-355600" lvl="0" marL="457200" rtl="0" algn="l">
              <a:spcBef>
                <a:spcPts val="1000"/>
              </a:spcBef>
              <a:spcAft>
                <a:spcPts val="0"/>
              </a:spcAft>
              <a:buSzPts val="2000"/>
              <a:buChar char="●"/>
            </a:pPr>
            <a:r>
              <a:rPr lang="cs-CZ" sz="2000"/>
              <a:t>genre / text type</a:t>
            </a:r>
            <a:endParaRPr sz="2000"/>
          </a:p>
          <a:p>
            <a:pPr indent="-355600" lvl="0" marL="457200" rtl="0" algn="l">
              <a:spcBef>
                <a:spcPts val="0"/>
              </a:spcBef>
              <a:spcAft>
                <a:spcPts val="0"/>
              </a:spcAft>
              <a:buSzPts val="2000"/>
              <a:buChar char="●"/>
            </a:pPr>
            <a:r>
              <a:rPr lang="cs-CZ" sz="2000"/>
              <a:t>author´s voice and style</a:t>
            </a:r>
            <a:endParaRPr sz="2000"/>
          </a:p>
          <a:p>
            <a:pPr indent="-355600" lvl="0" marL="457200" rtl="0" algn="l">
              <a:spcBef>
                <a:spcPts val="0"/>
              </a:spcBef>
              <a:spcAft>
                <a:spcPts val="0"/>
              </a:spcAft>
              <a:buSzPts val="2000"/>
              <a:buChar char="●"/>
            </a:pPr>
            <a:r>
              <a:rPr lang="cs-CZ" sz="2000"/>
              <a:t>text organisation / structure</a:t>
            </a:r>
            <a:endParaRPr sz="2000"/>
          </a:p>
          <a:p>
            <a:pPr indent="-355600" lvl="0" marL="457200" rtl="0" algn="l">
              <a:spcBef>
                <a:spcPts val="0"/>
              </a:spcBef>
              <a:spcAft>
                <a:spcPts val="0"/>
              </a:spcAft>
              <a:buSzPts val="2000"/>
              <a:buChar char="●"/>
            </a:pPr>
            <a:r>
              <a:rPr lang="cs-CZ" sz="2000"/>
              <a:t>vocabulary and register</a:t>
            </a:r>
            <a:endParaRPr sz="2000"/>
          </a:p>
          <a:p>
            <a:pPr indent="-355600" lvl="0" marL="457200" rtl="0" algn="l">
              <a:spcBef>
                <a:spcPts val="0"/>
              </a:spcBef>
              <a:spcAft>
                <a:spcPts val="0"/>
              </a:spcAft>
              <a:buSzPts val="2000"/>
              <a:buChar char="●"/>
            </a:pPr>
            <a:r>
              <a:rPr lang="cs-CZ" sz="2000"/>
              <a:t>grammar used / difficulty</a:t>
            </a:r>
            <a:endParaRPr sz="2000"/>
          </a:p>
          <a:p>
            <a:pPr indent="-355600" lvl="0" marL="457200" rtl="0" algn="l">
              <a:spcBef>
                <a:spcPts val="0"/>
              </a:spcBef>
              <a:spcAft>
                <a:spcPts val="0"/>
              </a:spcAft>
              <a:buSzPts val="2000"/>
              <a:buChar char="●"/>
            </a:pPr>
            <a:r>
              <a:rPr lang="cs-CZ" sz="2000"/>
              <a:t>usefulness</a:t>
            </a:r>
            <a:r>
              <a:rPr lang="cs-CZ" sz="2000"/>
              <a:t> as sources for this course</a:t>
            </a:r>
            <a:endParaRPr sz="2000"/>
          </a:p>
        </p:txBody>
      </p:sp>
      <p:sp>
        <p:nvSpPr>
          <p:cNvPr id="251" name="Google Shape;251;g20c78c83de2_0_4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pic>
        <p:nvPicPr>
          <p:cNvPr id="252" name="Google Shape;252;g20c78c83de2_0_47"/>
          <p:cNvPicPr preferRelativeResize="0"/>
          <p:nvPr/>
        </p:nvPicPr>
        <p:blipFill rotWithShape="1">
          <a:blip r:embed="rId3">
            <a:alphaModFix/>
          </a:blip>
          <a:srcRect b="0" l="0" r="0" t="0"/>
          <a:stretch/>
        </p:blipFill>
        <p:spPr>
          <a:xfrm>
            <a:off x="9249669" y="5996879"/>
            <a:ext cx="2942331" cy="86112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20c5ae09b23_0_9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Sample 1</a:t>
            </a:r>
            <a:endParaRPr/>
          </a:p>
        </p:txBody>
      </p:sp>
      <p:sp>
        <p:nvSpPr>
          <p:cNvPr id="259" name="Google Shape;259;g20c5ae09b23_0_99"/>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cs-CZ" sz="2000"/>
              <a:t>On August 16, 1968, I was handed a book written by a certain Abbe Vallet, </a:t>
            </a:r>
            <a:r>
              <a:rPr i="1" lang="cs-CZ" sz="2000"/>
              <a:t>Le Manuscrit de Dom Adson de Melk, traduit en francais d’apres l’edition de Dom J. Mabillon</a:t>
            </a:r>
            <a:r>
              <a:rPr lang="cs-CZ" sz="2000"/>
              <a:t> (Aux Presses de l’Abbaye de la Source, Paris, 1842). Supplemented by historical information that was actually quite scant, the book claimed to reproduce faithfully a fourteenth-century manuscript that, in its turn, had been found in the monastery of Melk by the great eighteenth-century man of learning, to whom we owe so much information about the history of the Benedictine order. The scholarly discovery (I mean mine, the third in chronological order) entertained me while I was in Prague, waiting for a dear friend. Six days later Soviet troops invaded that unhappy city. I managed, not without adventure, to reach the Austrian border at Linz, and from there I journeyed to Vienna, where I met my beloved, and together we sailed up the Danube.</a:t>
            </a:r>
            <a:endParaRPr sz="2000"/>
          </a:p>
          <a:p>
            <a:pPr indent="0" lvl="0" marL="0" rtl="0" algn="l">
              <a:spcBef>
                <a:spcPts val="1000"/>
              </a:spcBef>
              <a:spcAft>
                <a:spcPts val="0"/>
              </a:spcAft>
              <a:buNone/>
            </a:pPr>
            <a:r>
              <a:rPr lang="cs-CZ" sz="2000"/>
              <a:t>In a state of intellectual excitement, I read with fascination the terrible story of Adso of Melk, and I allowed myself to be so absorbed by it that, almost in a single burst of energy, I completed a translation, using some of those large notebooks from the Papeterie Joseph …</a:t>
            </a:r>
            <a:endParaRPr sz="2000"/>
          </a:p>
        </p:txBody>
      </p:sp>
      <p:sp>
        <p:nvSpPr>
          <p:cNvPr id="260" name="Google Shape;260;g20c5ae09b23_0_99"/>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20c78c83de2_0_5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Sample 2</a:t>
            </a:r>
            <a:endParaRPr/>
          </a:p>
        </p:txBody>
      </p:sp>
      <p:sp>
        <p:nvSpPr>
          <p:cNvPr id="267" name="Google Shape;267;g20c78c83de2_0_54"/>
          <p:cNvSpPr txBox="1"/>
          <p:nvPr>
            <p:ph idx="1" type="body"/>
          </p:nvPr>
        </p:nvSpPr>
        <p:spPr>
          <a:xfrm>
            <a:off x="952500" y="1847988"/>
            <a:ext cx="10515600" cy="4351200"/>
          </a:xfrm>
          <a:prstGeom prst="rect">
            <a:avLst/>
          </a:prstGeom>
        </p:spPr>
        <p:txBody>
          <a:bodyPr anchorCtr="0" anchor="t" bIns="45700" lIns="91425" spcFirstLastPara="1" rIns="91425" wrap="square" tIns="45700">
            <a:normAutofit fontScale="77500" lnSpcReduction="20000"/>
          </a:bodyPr>
          <a:lstStyle/>
          <a:p>
            <a:pPr indent="0" lvl="0" marL="0" rtl="0" algn="l">
              <a:spcBef>
                <a:spcPts val="1000"/>
              </a:spcBef>
              <a:spcAft>
                <a:spcPts val="0"/>
              </a:spcAft>
              <a:buNone/>
            </a:pPr>
            <a:r>
              <a:rPr lang="cs-CZ"/>
              <a:t>	Machlup (1983) makes the useful point that “information is acquired by being told, whereas knowledge can be acquired by thinking” (p. 644). Through our inner experience of thought, we can form new knowledge without taking in new information from the external environment. Information implies transfer, says Machlup, while knowledge is a state (“knowing”). Knowledge and information are therefore not usually the same, except that “information in the sense of that which is being told may be the same” (p. 644). Hayes (1993) makes a somewhat different point when he says that “knowledge is internal; it cannot be received but must be internally created” (p.5). Savolainen (2009a) discusses similar issues in distinguishing between knowing and acting in practice.</a:t>
            </a:r>
            <a:endParaRPr/>
          </a:p>
          <a:p>
            <a:pPr indent="0" lvl="0" marL="0" rtl="0" algn="l">
              <a:spcBef>
                <a:spcPts val="1000"/>
              </a:spcBef>
              <a:spcAft>
                <a:spcPts val="0"/>
              </a:spcAft>
              <a:buNone/>
            </a:pPr>
            <a:r>
              <a:rPr lang="cs-CZ"/>
              <a:t>	Other authors sometimes raise the issue of truth, discussed earlier, in the knowledge-information </a:t>
            </a:r>
            <a:r>
              <a:rPr lang="cs-CZ"/>
              <a:t>distinction</a:t>
            </a:r>
            <a:r>
              <a:rPr lang="cs-CZ"/>
              <a:t> back to the truth issue discussed earlier, Raber (2003, p.8) notes that: “The relationship between knowledge and </a:t>
            </a:r>
            <a:r>
              <a:rPr lang="cs-CZ"/>
              <a:t>truth is especially problematic,” while Frické (2009) points out that data can be flawed and thus untrue. Yet Dretske (1981, p.45) makes no distinction between the two in regards to a truth requirement: “information is that is capable of yielding knowledge, and since knowledge requires truth, information requires it also.”</a:t>
            </a:r>
            <a:endParaRPr/>
          </a:p>
        </p:txBody>
      </p:sp>
      <p:sp>
        <p:nvSpPr>
          <p:cNvPr id="268" name="Google Shape;268;g20c78c83de2_0_5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20c78c83de2_0_6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Sample 3</a:t>
            </a:r>
            <a:endParaRPr/>
          </a:p>
        </p:txBody>
      </p:sp>
      <p:sp>
        <p:nvSpPr>
          <p:cNvPr id="275" name="Google Shape;275;g20c78c83de2_0_61"/>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
        <p:nvSpPr>
          <p:cNvPr id="276" name="Google Shape;276;g20c78c83de2_0_6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pic>
        <p:nvPicPr>
          <p:cNvPr id="277" name="Google Shape;277;g20c78c83de2_0_61"/>
          <p:cNvPicPr preferRelativeResize="0"/>
          <p:nvPr/>
        </p:nvPicPr>
        <p:blipFill>
          <a:blip r:embed="rId3">
            <a:alphaModFix/>
          </a:blip>
          <a:stretch>
            <a:fillRect/>
          </a:stretch>
        </p:blipFill>
        <p:spPr>
          <a:xfrm>
            <a:off x="785218" y="1398575"/>
            <a:ext cx="7965833" cy="4957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8"/>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sz="3200"/>
              <a:t>Course description</a:t>
            </a:r>
            <a:endParaRPr/>
          </a:p>
        </p:txBody>
      </p:sp>
      <p:sp>
        <p:nvSpPr>
          <p:cNvPr id="122" name="Google Shape;122;p8"/>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cs-CZ"/>
              <a:t>‹#›</a:t>
            </a:fld>
            <a:endParaRPr/>
          </a:p>
        </p:txBody>
      </p:sp>
      <p:pic>
        <p:nvPicPr>
          <p:cNvPr id="123" name="Google Shape;123;p8"/>
          <p:cNvPicPr preferRelativeResize="0"/>
          <p:nvPr/>
        </p:nvPicPr>
        <p:blipFill rotWithShape="1">
          <a:blip r:embed="rId3">
            <a:alphaModFix/>
          </a:blip>
          <a:srcRect b="0" l="0" r="0" t="0"/>
          <a:stretch/>
        </p:blipFill>
        <p:spPr>
          <a:xfrm>
            <a:off x="9249669" y="5996879"/>
            <a:ext cx="2942331" cy="861121"/>
          </a:xfrm>
          <a:prstGeom prst="rect">
            <a:avLst/>
          </a:prstGeom>
          <a:noFill/>
          <a:ln>
            <a:noFill/>
          </a:ln>
        </p:spPr>
      </p:pic>
      <p:sp>
        <p:nvSpPr>
          <p:cNvPr id="124" name="Google Shape;124;p8"/>
          <p:cNvSpPr txBox="1"/>
          <p:nvPr>
            <p:ph idx="3" type="body"/>
          </p:nvPr>
        </p:nvSpPr>
        <p:spPr>
          <a:xfrm>
            <a:off x="720000" y="1665300"/>
            <a:ext cx="9268500" cy="4140000"/>
          </a:xfrm>
          <a:prstGeom prst="rect">
            <a:avLst/>
          </a:prstGeom>
          <a:noFill/>
          <a:ln>
            <a:noFill/>
          </a:ln>
        </p:spPr>
        <p:txBody>
          <a:bodyPr anchorCtr="0" anchor="t" bIns="0" lIns="0" spcFirstLastPara="1" rIns="0" wrap="square" tIns="0">
            <a:noAutofit/>
          </a:bodyPr>
          <a:lstStyle/>
          <a:p>
            <a:pPr indent="0" lvl="0" marL="50800" rtl="0" algn="l">
              <a:lnSpc>
                <a:spcPct val="100000"/>
              </a:lnSpc>
              <a:spcBef>
                <a:spcPts val="0"/>
              </a:spcBef>
              <a:spcAft>
                <a:spcPts val="0"/>
              </a:spcAft>
              <a:buClr>
                <a:schemeClr val="dk1"/>
              </a:buClr>
              <a:buSzPts val="2800"/>
              <a:buFont typeface="Arial"/>
              <a:buNone/>
            </a:pPr>
            <a:r>
              <a:t/>
            </a:r>
            <a:endParaRPr sz="2000">
              <a:solidFill>
                <a:schemeClr val="dk2"/>
              </a:solidFill>
            </a:endParaRPr>
          </a:p>
          <a:p>
            <a:pPr indent="-419100" lvl="0" marL="457200" rtl="0" algn="l">
              <a:lnSpc>
                <a:spcPct val="100000"/>
              </a:lnSpc>
              <a:spcBef>
                <a:spcPts val="0"/>
              </a:spcBef>
              <a:spcAft>
                <a:spcPts val="0"/>
              </a:spcAft>
              <a:buClr>
                <a:srgbClr val="00287D"/>
              </a:buClr>
              <a:buSzPts val="3000"/>
              <a:buFont typeface="Noto Sans Symbols"/>
              <a:buChar char="▪"/>
            </a:pPr>
            <a:r>
              <a:rPr lang="cs-CZ" sz="3000">
                <a:solidFill>
                  <a:schemeClr val="dk2"/>
                </a:solidFill>
              </a:rPr>
              <a:t>weekly face-to-face / online seminars</a:t>
            </a:r>
            <a:endParaRPr sz="3000">
              <a:solidFill>
                <a:schemeClr val="dk2"/>
              </a:solidFill>
            </a:endParaRPr>
          </a:p>
          <a:p>
            <a:pPr indent="-419100" lvl="0" marL="457200" rtl="0" algn="l">
              <a:lnSpc>
                <a:spcPct val="100000"/>
              </a:lnSpc>
              <a:spcBef>
                <a:spcPts val="0"/>
              </a:spcBef>
              <a:spcAft>
                <a:spcPts val="0"/>
              </a:spcAft>
              <a:buClr>
                <a:schemeClr val="dk2"/>
              </a:buClr>
              <a:buSzPts val="3000"/>
              <a:buChar char="▪"/>
            </a:pPr>
            <a:r>
              <a:rPr lang="cs-CZ" sz="3000">
                <a:solidFill>
                  <a:schemeClr val="dk2"/>
                </a:solidFill>
              </a:rPr>
              <a:t>continuous tasks (essay, poster+discussion, report)</a:t>
            </a:r>
            <a:endParaRPr sz="3000">
              <a:solidFill>
                <a:schemeClr val="dk2"/>
              </a:solidFill>
            </a:endParaRPr>
          </a:p>
          <a:p>
            <a:pPr indent="-419100" lvl="0" marL="457200" rtl="0" algn="l">
              <a:lnSpc>
                <a:spcPct val="100000"/>
              </a:lnSpc>
              <a:spcBef>
                <a:spcPts val="0"/>
              </a:spcBef>
              <a:spcAft>
                <a:spcPts val="0"/>
              </a:spcAft>
              <a:buClr>
                <a:schemeClr val="dk2"/>
              </a:buClr>
              <a:buSzPts val="3000"/>
              <a:buChar char="▪"/>
            </a:pPr>
            <a:r>
              <a:rPr lang="cs-CZ" sz="3000">
                <a:solidFill>
                  <a:schemeClr val="dk2"/>
                </a:solidFill>
              </a:rPr>
              <a:t>interactive syllabus</a:t>
            </a:r>
            <a:endParaRPr sz="3000">
              <a:solidFill>
                <a:schemeClr val="dk2"/>
              </a:solidFill>
            </a:endParaRPr>
          </a:p>
        </p:txBody>
      </p:sp>
      <p:sp>
        <p:nvSpPr>
          <p:cNvPr id="125" name="Google Shape;125;p8"/>
          <p:cNvSpPr txBox="1"/>
          <p:nvPr>
            <p:ph idx="4" type="body"/>
          </p:nvPr>
        </p:nvSpPr>
        <p:spPr>
          <a:xfrm>
            <a:off x="6299205" y="2019296"/>
            <a:ext cx="5220000" cy="414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800"/>
              <a:buNone/>
            </a:pPr>
            <a:r>
              <a:t/>
            </a:r>
            <a:endParaRPr sz="2000">
              <a:solidFill>
                <a:schemeClr val="dk2"/>
              </a:solidFill>
            </a:endParaRPr>
          </a:p>
          <a:p>
            <a:pPr indent="0" lvl="0" marL="0" rtl="0" algn="l">
              <a:lnSpc>
                <a:spcPct val="100000"/>
              </a:lnSpc>
              <a:spcBef>
                <a:spcPts val="0"/>
              </a:spcBef>
              <a:spcAft>
                <a:spcPts val="0"/>
              </a:spcAft>
              <a:buSzPts val="2800"/>
              <a:buNone/>
            </a:pPr>
            <a:r>
              <a:t/>
            </a:r>
            <a:endParaRPr sz="2000">
              <a:solidFill>
                <a:schemeClr val="dk2"/>
              </a:solidFill>
            </a:endParaRPr>
          </a:p>
          <a:p>
            <a:pPr indent="0" lvl="0" marL="0" rtl="0" algn="l">
              <a:lnSpc>
                <a:spcPct val="150000"/>
              </a:lnSpc>
              <a:spcBef>
                <a:spcPts val="0"/>
              </a:spcBef>
              <a:spcAft>
                <a:spcPts val="0"/>
              </a:spcAft>
              <a:buSzPts val="28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20c889676aa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Sample 4</a:t>
            </a:r>
            <a:endParaRPr/>
          </a:p>
        </p:txBody>
      </p:sp>
      <p:sp>
        <p:nvSpPr>
          <p:cNvPr id="284" name="Google Shape;284;g20c889676aa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cs-CZ" sz="3000">
                <a:highlight>
                  <a:srgbClr val="FFFFFF"/>
                </a:highlight>
              </a:rPr>
              <a:t>In seeking tales and informations</a:t>
            </a:r>
            <a:endParaRPr sz="3000">
              <a:highlight>
                <a:srgbClr val="FFFFFF"/>
              </a:highlight>
            </a:endParaRPr>
          </a:p>
          <a:p>
            <a:pPr indent="0" lvl="0" marL="0" rtl="0" algn="l">
              <a:spcBef>
                <a:spcPts val="1000"/>
              </a:spcBef>
              <a:spcAft>
                <a:spcPts val="0"/>
              </a:spcAft>
              <a:buNone/>
            </a:pPr>
            <a:r>
              <a:rPr lang="cs-CZ" sz="3000">
                <a:highlight>
                  <a:srgbClr val="FFFFFF"/>
                </a:highlight>
              </a:rPr>
              <a:t>Against this man, whose honesty the devil</a:t>
            </a:r>
            <a:endParaRPr sz="3000">
              <a:highlight>
                <a:srgbClr val="FFFFFF"/>
              </a:highlight>
            </a:endParaRPr>
          </a:p>
          <a:p>
            <a:pPr indent="0" lvl="0" marL="0" rtl="0" algn="l">
              <a:spcBef>
                <a:spcPts val="1000"/>
              </a:spcBef>
              <a:spcAft>
                <a:spcPts val="0"/>
              </a:spcAft>
              <a:buNone/>
            </a:pPr>
            <a:r>
              <a:rPr lang="cs-CZ" sz="3000">
                <a:highlight>
                  <a:srgbClr val="FFFFFF"/>
                </a:highlight>
              </a:rPr>
              <a:t>And his disciples only envy at,</a:t>
            </a:r>
            <a:endParaRPr sz="3000">
              <a:highlight>
                <a:srgbClr val="FFFFFF"/>
              </a:highlight>
            </a:endParaRPr>
          </a:p>
          <a:p>
            <a:pPr indent="0" lvl="0" marL="0" rtl="0" algn="l">
              <a:spcBef>
                <a:spcPts val="1000"/>
              </a:spcBef>
              <a:spcAft>
                <a:spcPts val="0"/>
              </a:spcAft>
              <a:buNone/>
            </a:pPr>
            <a:r>
              <a:rPr lang="cs-CZ" sz="3000">
                <a:highlight>
                  <a:srgbClr val="FFFFFF"/>
                </a:highlight>
              </a:rPr>
              <a:t>Ye blew the fire that burns ye. Now have at ye!</a:t>
            </a:r>
            <a:endParaRPr sz="3000">
              <a:highlight>
                <a:srgbClr val="FFFFFF"/>
              </a:highlight>
            </a:endParaRPr>
          </a:p>
        </p:txBody>
      </p:sp>
      <p:sp>
        <p:nvSpPr>
          <p:cNvPr id="285" name="Google Shape;285;g20c889676aa_0_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20c5ae09b23_0_9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Introduction</a:t>
            </a:r>
            <a:endParaRPr/>
          </a:p>
        </p:txBody>
      </p:sp>
      <p:sp>
        <p:nvSpPr>
          <p:cNvPr id="132" name="Google Shape;132;g20c5ae09b23_0_92"/>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55600" lvl="0" marL="457200" rtl="0" algn="l">
              <a:spcBef>
                <a:spcPts val="1000"/>
              </a:spcBef>
              <a:spcAft>
                <a:spcPts val="0"/>
              </a:spcAft>
              <a:buSzPts val="2000"/>
              <a:buChar char="●"/>
            </a:pPr>
            <a:r>
              <a:rPr lang="cs-CZ" sz="3000"/>
              <a:t>You				- reflection and self-assessment</a:t>
            </a:r>
            <a:endParaRPr sz="3000"/>
          </a:p>
          <a:p>
            <a:pPr indent="-355600" lvl="0" marL="457200" rtl="0" algn="l">
              <a:spcBef>
                <a:spcPts val="0"/>
              </a:spcBef>
              <a:spcAft>
                <a:spcPts val="0"/>
              </a:spcAft>
              <a:buSzPts val="2000"/>
              <a:buChar char="●"/>
            </a:pPr>
            <a:r>
              <a:rPr lang="cs-CZ" sz="3000"/>
              <a:t>English			- tasks and needs analysis</a:t>
            </a:r>
            <a:endParaRPr sz="3000"/>
          </a:p>
          <a:p>
            <a:pPr indent="0" lvl="0" marL="457200" rtl="0" algn="l">
              <a:spcBef>
                <a:spcPts val="1000"/>
              </a:spcBef>
              <a:spcAft>
                <a:spcPts val="0"/>
              </a:spcAft>
              <a:buNone/>
            </a:pPr>
            <a:r>
              <a:t/>
            </a:r>
            <a:endParaRPr sz="3000"/>
          </a:p>
          <a:p>
            <a:pPr indent="-355600" lvl="0" marL="457200" rtl="0" algn="l">
              <a:spcBef>
                <a:spcPts val="1000"/>
              </a:spcBef>
              <a:spcAft>
                <a:spcPts val="0"/>
              </a:spcAft>
              <a:buSzPts val="2000"/>
              <a:buChar char="●"/>
            </a:pPr>
            <a:r>
              <a:rPr lang="cs-CZ" sz="3000"/>
              <a:t>Information /Librarianship  	- topics, materials</a:t>
            </a:r>
            <a:endParaRPr sz="3000"/>
          </a:p>
          <a:p>
            <a:pPr indent="-355600" lvl="0" marL="457200" rtl="0" algn="l">
              <a:spcBef>
                <a:spcPts val="0"/>
              </a:spcBef>
              <a:spcAft>
                <a:spcPts val="0"/>
              </a:spcAft>
              <a:buSzPts val="2000"/>
              <a:buChar char="●"/>
            </a:pPr>
            <a:r>
              <a:rPr lang="cs-CZ" sz="3000"/>
              <a:t>Science								- skills</a:t>
            </a:r>
            <a:endParaRPr sz="3000"/>
          </a:p>
        </p:txBody>
      </p:sp>
      <p:sp>
        <p:nvSpPr>
          <p:cNvPr id="133" name="Google Shape;133;g20c5ae09b23_0_92"/>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pic>
        <p:nvPicPr>
          <p:cNvPr id="134" name="Google Shape;134;g20c5ae09b23_0_92"/>
          <p:cNvPicPr preferRelativeResize="0"/>
          <p:nvPr/>
        </p:nvPicPr>
        <p:blipFill rotWithShape="1">
          <a:blip r:embed="rId3">
            <a:alphaModFix/>
          </a:blip>
          <a:srcRect b="0" l="0" r="0" t="0"/>
          <a:stretch/>
        </p:blipFill>
        <p:spPr>
          <a:xfrm>
            <a:off x="9249669" y="5996879"/>
            <a:ext cx="2942331" cy="8611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20c5ae09b23_0_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cs-CZ"/>
              <a:t>You and languages</a:t>
            </a:r>
            <a:endParaRPr/>
          </a:p>
        </p:txBody>
      </p:sp>
      <p:sp>
        <p:nvSpPr>
          <p:cNvPr id="141" name="Google Shape;141;g20c5ae09b23_0_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457200" lvl="0" marL="914400" rtl="0" algn="l">
              <a:lnSpc>
                <a:spcPct val="90000"/>
              </a:lnSpc>
              <a:spcBef>
                <a:spcPts val="1000"/>
              </a:spcBef>
              <a:spcAft>
                <a:spcPts val="0"/>
              </a:spcAft>
              <a:buSzPts val="1800"/>
              <a:buNone/>
            </a:pPr>
            <a:r>
              <a:rPr lang="cs-CZ" sz="7900"/>
              <a:t>?</a:t>
            </a:r>
            <a:endParaRPr sz="7900"/>
          </a:p>
        </p:txBody>
      </p:sp>
      <p:sp>
        <p:nvSpPr>
          <p:cNvPr id="142" name="Google Shape;142;g20c5ae09b23_0_6"/>
          <p:cNvSpPr/>
          <p:nvPr/>
        </p:nvSpPr>
        <p:spPr>
          <a:xfrm>
            <a:off x="3857625" y="2812850"/>
            <a:ext cx="5491800" cy="31881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3" name="Google Shape;143;g20c5ae09b23_0_6"/>
          <p:cNvPicPr preferRelativeResize="0"/>
          <p:nvPr/>
        </p:nvPicPr>
        <p:blipFill rotWithShape="1">
          <a:blip r:embed="rId3">
            <a:alphaModFix/>
          </a:blip>
          <a:srcRect b="0" l="0" r="0" t="0"/>
          <a:stretch/>
        </p:blipFill>
        <p:spPr>
          <a:xfrm>
            <a:off x="9249669" y="5996879"/>
            <a:ext cx="2942331" cy="8611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20c78c83de2_0_130"/>
          <p:cNvSpPr txBox="1"/>
          <p:nvPr>
            <p:ph type="title"/>
          </p:nvPr>
        </p:nvSpPr>
        <p:spPr>
          <a:xfrm>
            <a:off x="720000" y="720000"/>
            <a:ext cx="10753200" cy="451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sz="3200"/>
              <a:t>You and languages</a:t>
            </a:r>
            <a:endParaRPr sz="3200"/>
          </a:p>
        </p:txBody>
      </p:sp>
      <p:sp>
        <p:nvSpPr>
          <p:cNvPr id="149" name="Google Shape;149;g20c78c83de2_0_130"/>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cs-CZ"/>
              <a:t>‹#›</a:t>
            </a:fld>
            <a:endParaRPr/>
          </a:p>
        </p:txBody>
      </p:sp>
      <p:pic>
        <p:nvPicPr>
          <p:cNvPr id="150" name="Google Shape;150;g20c78c83de2_0_130"/>
          <p:cNvPicPr preferRelativeResize="0"/>
          <p:nvPr/>
        </p:nvPicPr>
        <p:blipFill rotWithShape="1">
          <a:blip r:embed="rId3">
            <a:alphaModFix/>
          </a:blip>
          <a:srcRect b="0" l="0" r="0" t="0"/>
          <a:stretch/>
        </p:blipFill>
        <p:spPr>
          <a:xfrm>
            <a:off x="9249669" y="5996879"/>
            <a:ext cx="2942331" cy="861121"/>
          </a:xfrm>
          <a:prstGeom prst="rect">
            <a:avLst/>
          </a:prstGeom>
          <a:noFill/>
          <a:ln>
            <a:noFill/>
          </a:ln>
        </p:spPr>
      </p:pic>
      <p:sp>
        <p:nvSpPr>
          <p:cNvPr id="151" name="Google Shape;151;g20c78c83de2_0_130"/>
          <p:cNvSpPr txBox="1"/>
          <p:nvPr/>
        </p:nvSpPr>
        <p:spPr>
          <a:xfrm>
            <a:off x="798825" y="1778000"/>
            <a:ext cx="78834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s-CZ" sz="3000" u="sng">
                <a:solidFill>
                  <a:schemeClr val="hlink"/>
                </a:solidFill>
                <a:hlinkClick r:id="rId4"/>
              </a:rPr>
              <a:t>https://padlet.com/marta_skupka/ISKM09</a:t>
            </a:r>
            <a:endParaRPr sz="3000"/>
          </a:p>
          <a:p>
            <a:pPr indent="0" lvl="0" marL="0" rtl="0" algn="l">
              <a:spcBef>
                <a:spcPts val="0"/>
              </a:spcBef>
              <a:spcAft>
                <a:spcPts val="0"/>
              </a:spcAft>
              <a:buNone/>
            </a:pPr>
            <a:r>
              <a:t/>
            </a:r>
            <a:endParaRPr/>
          </a:p>
        </p:txBody>
      </p:sp>
      <p:pic>
        <p:nvPicPr>
          <p:cNvPr id="152" name="Google Shape;152;g20c78c83de2_0_130"/>
          <p:cNvPicPr preferRelativeResize="0"/>
          <p:nvPr/>
        </p:nvPicPr>
        <p:blipFill>
          <a:blip r:embed="rId5">
            <a:alphaModFix/>
          </a:blip>
          <a:stretch>
            <a:fillRect/>
          </a:stretch>
        </p:blipFill>
        <p:spPr>
          <a:xfrm>
            <a:off x="4538800" y="2443700"/>
            <a:ext cx="3784300" cy="3784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0c5ae09b23_0_10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cs-CZ"/>
              <a:t>My students and languages</a:t>
            </a:r>
            <a:endParaRPr/>
          </a:p>
        </p:txBody>
      </p:sp>
      <p:pic>
        <p:nvPicPr>
          <p:cNvPr id="159" name="Google Shape;159;g20c5ae09b23_0_107"/>
          <p:cNvPicPr preferRelativeResize="0"/>
          <p:nvPr/>
        </p:nvPicPr>
        <p:blipFill rotWithShape="1">
          <a:blip r:embed="rId3">
            <a:alphaModFix/>
          </a:blip>
          <a:srcRect b="9790" l="13117" r="7624" t="2320"/>
          <a:stretch/>
        </p:blipFill>
        <p:spPr>
          <a:xfrm rot="-5400000">
            <a:off x="1571013" y="793513"/>
            <a:ext cx="4058550" cy="6027525"/>
          </a:xfrm>
          <a:prstGeom prst="rect">
            <a:avLst/>
          </a:prstGeom>
          <a:noFill/>
          <a:ln>
            <a:noFill/>
          </a:ln>
        </p:spPr>
      </p:pic>
      <p:pic>
        <p:nvPicPr>
          <p:cNvPr id="160" name="Google Shape;160;g20c5ae09b23_0_107"/>
          <p:cNvPicPr preferRelativeResize="0"/>
          <p:nvPr/>
        </p:nvPicPr>
        <p:blipFill rotWithShape="1">
          <a:blip r:embed="rId4">
            <a:alphaModFix/>
          </a:blip>
          <a:srcRect b="9183" l="12050" r="7556" t="10255"/>
          <a:stretch/>
        </p:blipFill>
        <p:spPr>
          <a:xfrm rot="-5400000">
            <a:off x="7536788" y="1664162"/>
            <a:ext cx="3562950" cy="4781826"/>
          </a:xfrm>
          <a:prstGeom prst="rect">
            <a:avLst/>
          </a:prstGeom>
          <a:noFill/>
          <a:ln>
            <a:noFill/>
          </a:ln>
        </p:spPr>
      </p:pic>
      <p:pic>
        <p:nvPicPr>
          <p:cNvPr id="161" name="Google Shape;161;g20c5ae09b23_0_107"/>
          <p:cNvPicPr preferRelativeResize="0"/>
          <p:nvPr/>
        </p:nvPicPr>
        <p:blipFill rotWithShape="1">
          <a:blip r:embed="rId5">
            <a:alphaModFix/>
          </a:blip>
          <a:srcRect b="0" l="0" r="0" t="0"/>
          <a:stretch/>
        </p:blipFill>
        <p:spPr>
          <a:xfrm>
            <a:off x="9249669" y="5996879"/>
            <a:ext cx="2942331" cy="86112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47"/>
          <p:cNvSpPr txBox="1"/>
          <p:nvPr>
            <p:ph type="title"/>
          </p:nvPr>
        </p:nvSpPr>
        <p:spPr>
          <a:xfrm>
            <a:off x="838200" y="365125"/>
            <a:ext cx="10515600" cy="1325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sz="3200"/>
              <a:t>You and English</a:t>
            </a:r>
            <a:endParaRPr sz="3200"/>
          </a:p>
        </p:txBody>
      </p:sp>
      <p:sp>
        <p:nvSpPr>
          <p:cNvPr id="167" name="Google Shape;167;p47"/>
          <p:cNvSpPr txBox="1"/>
          <p:nvPr>
            <p:ph idx="12" type="sldNum"/>
          </p:nvPr>
        </p:nvSpPr>
        <p:spPr>
          <a:xfrm>
            <a:off x="8610600" y="6356350"/>
            <a:ext cx="2743200" cy="365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pic>
        <p:nvPicPr>
          <p:cNvPr id="168" name="Google Shape;168;p47"/>
          <p:cNvPicPr preferRelativeResize="0"/>
          <p:nvPr/>
        </p:nvPicPr>
        <p:blipFill rotWithShape="1">
          <a:blip r:embed="rId3">
            <a:alphaModFix/>
          </a:blip>
          <a:srcRect b="0" l="0" r="0" t="0"/>
          <a:stretch/>
        </p:blipFill>
        <p:spPr>
          <a:xfrm>
            <a:off x="9249669" y="5996879"/>
            <a:ext cx="2942331" cy="861121"/>
          </a:xfrm>
          <a:prstGeom prst="rect">
            <a:avLst/>
          </a:prstGeom>
          <a:noFill/>
          <a:ln>
            <a:noFill/>
          </a:ln>
        </p:spPr>
      </p:pic>
      <p:sp>
        <p:nvSpPr>
          <p:cNvPr id="169" name="Google Shape;169;p47"/>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None/>
            </a:pPr>
            <a:r>
              <a:rPr lang="cs-CZ"/>
              <a:t>I</a:t>
            </a:r>
            <a:r>
              <a:rPr lang="cs-CZ" sz="3000"/>
              <a:t>n small groups, identify:</a:t>
            </a:r>
            <a:endParaRPr sz="3000"/>
          </a:p>
          <a:p>
            <a:pPr indent="0" lvl="0" marL="0" rtl="0" algn="l">
              <a:spcBef>
                <a:spcPts val="1000"/>
              </a:spcBef>
              <a:spcAft>
                <a:spcPts val="0"/>
              </a:spcAft>
              <a:buNone/>
            </a:pPr>
            <a:r>
              <a:t/>
            </a:r>
            <a:endParaRPr sz="3000"/>
          </a:p>
          <a:p>
            <a:pPr indent="-355600" lvl="0" marL="457200" rtl="0" algn="l">
              <a:spcBef>
                <a:spcPts val="1000"/>
              </a:spcBef>
              <a:spcAft>
                <a:spcPts val="0"/>
              </a:spcAft>
              <a:buSzPts val="2000"/>
              <a:buChar char="●"/>
            </a:pPr>
            <a:r>
              <a:rPr lang="cs-CZ" sz="3000"/>
              <a:t>at least 2 very specific things you share about English</a:t>
            </a:r>
            <a:endParaRPr sz="3000"/>
          </a:p>
          <a:p>
            <a:pPr indent="0" lvl="0" marL="457200" rtl="0" algn="l">
              <a:spcBef>
                <a:spcPts val="1000"/>
              </a:spcBef>
              <a:spcAft>
                <a:spcPts val="0"/>
              </a:spcAft>
              <a:buNone/>
            </a:pPr>
            <a:r>
              <a:rPr lang="cs-CZ" sz="3000"/>
              <a:t>(not “</a:t>
            </a:r>
            <a:r>
              <a:rPr i="1" lang="cs-CZ" sz="3000"/>
              <a:t>we have been learning English</a:t>
            </a:r>
            <a:r>
              <a:rPr lang="cs-CZ" sz="3000"/>
              <a:t>”, but rather “</a:t>
            </a:r>
            <a:r>
              <a:rPr i="1" lang="cs-CZ" sz="3000"/>
              <a:t>when we were staying with a host family in England we experienced terrible </a:t>
            </a:r>
            <a:r>
              <a:rPr i="1" lang="cs-CZ" sz="3000"/>
              <a:t>misunderstanding</a:t>
            </a:r>
            <a:r>
              <a:rPr i="1" lang="cs-CZ" sz="3000"/>
              <a:t> about food”</a:t>
            </a:r>
            <a:r>
              <a:rPr lang="cs-CZ" sz="3000"/>
              <a:t>)</a:t>
            </a:r>
            <a:endParaRPr sz="3000"/>
          </a:p>
          <a:p>
            <a:pPr indent="0" lvl="0" marL="0" rtl="0" algn="l">
              <a:spcBef>
                <a:spcPts val="1000"/>
              </a:spcBef>
              <a:spcAft>
                <a:spcPts val="0"/>
              </a:spcAft>
              <a:buNone/>
            </a:pPr>
            <a:r>
              <a:t/>
            </a:r>
            <a:endParaRPr sz="3000"/>
          </a:p>
          <a:p>
            <a:pPr indent="-355600" lvl="0" marL="457200" rtl="0" algn="l">
              <a:spcBef>
                <a:spcPts val="1000"/>
              </a:spcBef>
              <a:spcAft>
                <a:spcPts val="0"/>
              </a:spcAft>
              <a:buSzPts val="2000"/>
              <a:buChar char="●"/>
            </a:pPr>
            <a:r>
              <a:rPr lang="cs-CZ" sz="3000"/>
              <a:t>at least 2 specific issues related to English that you have different approaches to / opinions about / perspectives on</a:t>
            </a: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20c78c83de2_0_0"/>
          <p:cNvSpPr txBox="1"/>
          <p:nvPr>
            <p:ph type="title"/>
          </p:nvPr>
        </p:nvSpPr>
        <p:spPr>
          <a:xfrm>
            <a:off x="720000" y="720000"/>
            <a:ext cx="10753200" cy="451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sz="3200"/>
              <a:t>You and the course</a:t>
            </a:r>
            <a:endParaRPr sz="3200"/>
          </a:p>
        </p:txBody>
      </p:sp>
      <p:sp>
        <p:nvSpPr>
          <p:cNvPr id="175" name="Google Shape;175;g20c78c83de2_0_0"/>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cs-CZ"/>
              <a:t>‹#›</a:t>
            </a:fld>
            <a:endParaRPr/>
          </a:p>
        </p:txBody>
      </p:sp>
      <p:pic>
        <p:nvPicPr>
          <p:cNvPr id="176" name="Google Shape;176;g20c78c83de2_0_0"/>
          <p:cNvPicPr preferRelativeResize="0"/>
          <p:nvPr/>
        </p:nvPicPr>
        <p:blipFill rotWithShape="1">
          <a:blip r:embed="rId3">
            <a:alphaModFix/>
          </a:blip>
          <a:srcRect b="0" l="0" r="0" t="0"/>
          <a:stretch/>
        </p:blipFill>
        <p:spPr>
          <a:xfrm>
            <a:off x="9249669" y="5996879"/>
            <a:ext cx="2942331" cy="861121"/>
          </a:xfrm>
          <a:prstGeom prst="rect">
            <a:avLst/>
          </a:prstGeom>
          <a:noFill/>
          <a:ln>
            <a:noFill/>
          </a:ln>
        </p:spPr>
      </p:pic>
      <p:sp>
        <p:nvSpPr>
          <p:cNvPr id="177" name="Google Shape;177;g20c78c83de2_0_0"/>
          <p:cNvSpPr txBox="1"/>
          <p:nvPr/>
        </p:nvSpPr>
        <p:spPr>
          <a:xfrm>
            <a:off x="798825" y="1778000"/>
            <a:ext cx="78834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s-CZ" sz="3000" u="sng">
                <a:solidFill>
                  <a:schemeClr val="hlink"/>
                </a:solidFill>
                <a:hlinkClick r:id="rId4"/>
              </a:rPr>
              <a:t>https://padlet.com/marta_skupka/ISKM09</a:t>
            </a:r>
            <a:endParaRPr sz="3000"/>
          </a:p>
          <a:p>
            <a:pPr indent="0" lvl="0" marL="0" rtl="0" algn="l">
              <a:spcBef>
                <a:spcPts val="0"/>
              </a:spcBef>
              <a:spcAft>
                <a:spcPts val="0"/>
              </a:spcAft>
              <a:buNone/>
            </a:pPr>
            <a:r>
              <a:t/>
            </a:r>
            <a:endParaRPr/>
          </a:p>
        </p:txBody>
      </p:sp>
      <p:pic>
        <p:nvPicPr>
          <p:cNvPr id="178" name="Google Shape;178;g20c78c83de2_0_0"/>
          <p:cNvPicPr preferRelativeResize="0"/>
          <p:nvPr/>
        </p:nvPicPr>
        <p:blipFill>
          <a:blip r:embed="rId5">
            <a:alphaModFix/>
          </a:blip>
          <a:stretch>
            <a:fillRect/>
          </a:stretch>
        </p:blipFill>
        <p:spPr>
          <a:xfrm>
            <a:off x="890225" y="2590100"/>
            <a:ext cx="3784300" cy="3784300"/>
          </a:xfrm>
          <a:prstGeom prst="rect">
            <a:avLst/>
          </a:prstGeom>
          <a:noFill/>
          <a:ln>
            <a:noFill/>
          </a:ln>
        </p:spPr>
      </p:pic>
      <p:pic>
        <p:nvPicPr>
          <p:cNvPr id="179" name="Google Shape;179;g20c78c83de2_0_0"/>
          <p:cNvPicPr preferRelativeResize="0"/>
          <p:nvPr/>
        </p:nvPicPr>
        <p:blipFill>
          <a:blip r:embed="rId6">
            <a:alphaModFix/>
          </a:blip>
          <a:stretch>
            <a:fillRect/>
          </a:stretch>
        </p:blipFill>
        <p:spPr>
          <a:xfrm>
            <a:off x="5660250" y="2522025"/>
            <a:ext cx="4581606" cy="3337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20c78c83de2_0_1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Defining tasks</a:t>
            </a:r>
            <a:endParaRPr/>
          </a:p>
        </p:txBody>
      </p:sp>
      <p:sp>
        <p:nvSpPr>
          <p:cNvPr id="186" name="Google Shape;186;g20c78c83de2_0_12"/>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None/>
            </a:pPr>
            <a:r>
              <a:rPr lang="cs-CZ" sz="3000"/>
              <a:t>In groups, define each task in terms of: </a:t>
            </a:r>
            <a:endParaRPr sz="3000"/>
          </a:p>
          <a:p>
            <a:pPr indent="-419100" lvl="0" marL="457200" rtl="0" algn="l">
              <a:spcBef>
                <a:spcPts val="1000"/>
              </a:spcBef>
              <a:spcAft>
                <a:spcPts val="0"/>
              </a:spcAft>
              <a:buSzPts val="3000"/>
              <a:buChar char="➔"/>
            </a:pPr>
            <a:r>
              <a:rPr lang="cs-CZ" sz="3000"/>
              <a:t>features (</a:t>
            </a:r>
            <a:r>
              <a:rPr i="1" lang="cs-CZ" sz="3000"/>
              <a:t>adjectives</a:t>
            </a:r>
            <a:r>
              <a:rPr lang="cs-CZ" sz="3000"/>
              <a:t>) </a:t>
            </a:r>
            <a:endParaRPr sz="3000"/>
          </a:p>
          <a:p>
            <a:pPr indent="-419100" lvl="0" marL="457200" rtl="0" algn="l">
              <a:spcBef>
                <a:spcPts val="0"/>
              </a:spcBef>
              <a:spcAft>
                <a:spcPts val="0"/>
              </a:spcAft>
              <a:buSzPts val="3000"/>
              <a:buChar char="➔"/>
            </a:pPr>
            <a:r>
              <a:rPr lang="cs-CZ" sz="3000"/>
              <a:t>skills (</a:t>
            </a:r>
            <a:r>
              <a:rPr i="1" lang="cs-CZ" sz="3000"/>
              <a:t>nouns, can do statements</a:t>
            </a:r>
            <a:r>
              <a:rPr lang="cs-CZ" sz="3000"/>
              <a:t>)</a:t>
            </a:r>
            <a:endParaRPr sz="3000"/>
          </a:p>
          <a:p>
            <a:pPr indent="-419100" lvl="0" marL="457200" rtl="0" algn="l">
              <a:spcBef>
                <a:spcPts val="0"/>
              </a:spcBef>
              <a:spcAft>
                <a:spcPts val="0"/>
              </a:spcAft>
              <a:buSzPts val="3000"/>
              <a:buChar char="➔"/>
            </a:pPr>
            <a:r>
              <a:rPr lang="cs-CZ" sz="3000"/>
              <a:t>steps (</a:t>
            </a:r>
            <a:r>
              <a:rPr i="1" lang="cs-CZ" sz="3000"/>
              <a:t>verbs</a:t>
            </a:r>
            <a:r>
              <a:rPr lang="cs-CZ" sz="3000"/>
              <a:t>)</a:t>
            </a:r>
            <a:endParaRPr sz="3000"/>
          </a:p>
          <a:p>
            <a:pPr indent="0" lvl="0" marL="457200" rtl="0" algn="l">
              <a:spcBef>
                <a:spcPts val="1000"/>
              </a:spcBef>
              <a:spcAft>
                <a:spcPts val="0"/>
              </a:spcAft>
              <a:buNone/>
            </a:pPr>
            <a:r>
              <a:t/>
            </a:r>
            <a:endParaRPr sz="3000"/>
          </a:p>
          <a:p>
            <a:pPr indent="-355600" lvl="0" marL="457200" rtl="0" algn="l">
              <a:spcBef>
                <a:spcPts val="1000"/>
              </a:spcBef>
              <a:spcAft>
                <a:spcPts val="0"/>
              </a:spcAft>
              <a:buSzPts val="2000"/>
              <a:buChar char="•"/>
            </a:pPr>
            <a:r>
              <a:rPr lang="cs-CZ" sz="3000"/>
              <a:t>Group 1 (5) - poster presentation</a:t>
            </a:r>
            <a:endParaRPr sz="3000"/>
          </a:p>
          <a:p>
            <a:pPr indent="-355600" lvl="0" marL="457200" rtl="0" algn="l">
              <a:spcBef>
                <a:spcPts val="0"/>
              </a:spcBef>
              <a:spcAft>
                <a:spcPts val="0"/>
              </a:spcAft>
              <a:buSzPts val="2000"/>
              <a:buChar char="•"/>
            </a:pPr>
            <a:r>
              <a:rPr lang="cs-CZ" sz="3000"/>
              <a:t>Group 2 (6) - discussion</a:t>
            </a:r>
            <a:endParaRPr sz="3000"/>
          </a:p>
          <a:p>
            <a:pPr indent="-355600" lvl="0" marL="457200" rtl="0" algn="l">
              <a:spcBef>
                <a:spcPts val="0"/>
              </a:spcBef>
              <a:spcAft>
                <a:spcPts val="0"/>
              </a:spcAft>
              <a:buSzPts val="2000"/>
              <a:buChar char="•"/>
            </a:pPr>
            <a:r>
              <a:rPr lang="cs-CZ" sz="3000"/>
              <a:t>Group 3 (7) - essay</a:t>
            </a:r>
            <a:endParaRPr sz="3000"/>
          </a:p>
          <a:p>
            <a:pPr indent="-355600" lvl="0" marL="457200" rtl="0" algn="l">
              <a:spcBef>
                <a:spcPts val="0"/>
              </a:spcBef>
              <a:spcAft>
                <a:spcPts val="0"/>
              </a:spcAft>
              <a:buSzPts val="2000"/>
              <a:buChar char="•"/>
            </a:pPr>
            <a:r>
              <a:rPr lang="cs-CZ" sz="3000"/>
              <a:t>Group 4 (8) - report</a:t>
            </a:r>
            <a:endParaRPr sz="3000"/>
          </a:p>
          <a:p>
            <a:pPr indent="0" lvl="0" marL="0" rtl="0" algn="l">
              <a:spcBef>
                <a:spcPts val="1000"/>
              </a:spcBef>
              <a:spcAft>
                <a:spcPts val="0"/>
              </a:spcAft>
              <a:buNone/>
            </a:pPr>
            <a:r>
              <a:t/>
            </a:r>
            <a:endParaRPr/>
          </a:p>
        </p:txBody>
      </p:sp>
      <p:sp>
        <p:nvSpPr>
          <p:cNvPr id="187" name="Google Shape;187;g20c78c83de2_0_12"/>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pic>
        <p:nvPicPr>
          <p:cNvPr id="188" name="Google Shape;188;g20c78c83de2_0_12"/>
          <p:cNvPicPr preferRelativeResize="0"/>
          <p:nvPr/>
        </p:nvPicPr>
        <p:blipFill rotWithShape="1">
          <a:blip r:embed="rId3">
            <a:alphaModFix/>
          </a:blip>
          <a:srcRect b="0" l="0" r="0" t="0"/>
          <a:stretch/>
        </p:blipFill>
        <p:spPr>
          <a:xfrm>
            <a:off x="9249669" y="5996879"/>
            <a:ext cx="2942331" cy="861121"/>
          </a:xfrm>
          <a:prstGeom prst="rect">
            <a:avLst/>
          </a:prstGeom>
          <a:noFill/>
          <a:ln>
            <a:noFill/>
          </a:ln>
        </p:spPr>
      </p:pic>
      <p:pic>
        <p:nvPicPr>
          <p:cNvPr id="189" name="Google Shape;189;g20c78c83de2_0_12"/>
          <p:cNvPicPr preferRelativeResize="0"/>
          <p:nvPr/>
        </p:nvPicPr>
        <p:blipFill>
          <a:blip r:embed="rId4">
            <a:alphaModFix/>
          </a:blip>
          <a:stretch>
            <a:fillRect/>
          </a:stretch>
        </p:blipFill>
        <p:spPr>
          <a:xfrm>
            <a:off x="8752525" y="1690822"/>
            <a:ext cx="2459350" cy="3659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2019-01-14T10:39:19Z</dcterms:created>
  <dc:creator>Martina Šindelářová Skupeňová</dc:creator>
</cp:coreProperties>
</file>