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embeddedFontLst>
    <p:embeddedFont>
      <p:font typeface="Tahoma" panose="020B0604030504040204" pitchFamily="34" charset="0"/>
      <p:regular r:id="rId16"/>
      <p:bold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428">
          <p15:clr>
            <a:srgbClr val="A4A3A4"/>
          </p15:clr>
        </p15:guide>
        <p15:guide id="7" pos="7224">
          <p15:clr>
            <a:srgbClr val="A4A3A4"/>
          </p15:clr>
        </p15:guide>
        <p15:guide id="8" pos="914">
          <p15:clr>
            <a:srgbClr val="A4A3A4"/>
          </p15:clr>
        </p15:guide>
        <p15:guide id="9" pos="3688">
          <p15:clr>
            <a:srgbClr val="A4A3A4"/>
          </p15:clr>
        </p15:guide>
        <p15:guide id="10" pos="3968">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1" roundtripDataSignature="AMtx7miM8JNwO9xblzMEnwbVkWcuZbzz2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100" d="100"/>
          <a:sy n="100" d="100"/>
        </p:scale>
        <p:origin x="0" y="0"/>
      </p:cViewPr>
      <p:guideLst>
        <p:guide orient="horz" pos="1120"/>
        <p:guide orient="horz" pos="1272"/>
        <p:guide orient="horz" pos="715"/>
        <p:guide orient="horz" pos="3861"/>
        <p:guide orient="horz" pos="3944"/>
        <p:guide pos="428"/>
        <p:guide pos="7224"/>
        <p:guide pos="914"/>
        <p:guide pos="3688"/>
        <p:guide pos="3968"/>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3" Type="http://schemas.openxmlformats.org/officeDocument/2006/relationships/slide" Target="slides/slide2.xml" /><Relationship Id="rId21" Type="http://customschemas.google.com/relationships/presentationmetadata" Target="metadata"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font" Target="fonts/font2.fntdata" /><Relationship Id="rId25"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font" Target="fonts/font1.fntdata"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notesMaster" Target="notesMasters/notesMaster1.xml" /><Relationship Id="rId23" Type="http://schemas.openxmlformats.org/officeDocument/2006/relationships/viewProps" Target="view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presProps" Target="pres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cs-CZ"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0c5ae09b2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2" name="Google Shape;112;g20c5ae09b23_0_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113" name="Google Shape;113;g20c5ae09b23_0_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cs-CZ"/>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242f3a31c83_0_1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242f3a31c83_0_11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86" name="Google Shape;186;g242f3a31c83_0_11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cs-CZ"/>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242f3a31c83_0_1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 name="Google Shape;193;g242f3a31c83_0_12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94" name="Google Shape;194;g242f3a31c83_0_121: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cs-CZ"/>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g242f3a31c83_0_1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1" name="Google Shape;201;g242f3a31c83_0_13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02" name="Google Shape;202;g242f3a31c83_0_136: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242f3a31c83_0_1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242f3a31c83_0_12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10" name="Google Shape;210;g242f3a31c83_0_129: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13</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119" name="Google Shape;119;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242f3a31c83_0_0:notes"/>
          <p:cNvSpPr>
            <a:spLocks noGrp="1" noRot="1" noChangeAspect="1"/>
          </p:cNvSpPr>
          <p:nvPr>
            <p:ph type="sldImg" idx="2"/>
          </p:nvPr>
        </p:nvSpPr>
        <p:spPr>
          <a:xfrm>
            <a:off x="426022" y="1143550"/>
            <a:ext cx="6006000" cy="30855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242f3a31c83_0_0:notes"/>
          <p:cNvSpPr txBox="1">
            <a:spLocks noGrp="1"/>
          </p:cNvSpPr>
          <p:nvPr>
            <p:ph type="body" idx="1"/>
          </p:nvPr>
        </p:nvSpPr>
        <p:spPr>
          <a:xfrm>
            <a:off x="685801" y="4400555"/>
            <a:ext cx="5486400" cy="36006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27" name="Google Shape;127;g242f3a31c83_0_0:notes"/>
          <p:cNvSpPr txBox="1">
            <a:spLocks noGrp="1"/>
          </p:cNvSpPr>
          <p:nvPr>
            <p:ph type="sldNum" idx="12"/>
          </p:nvPr>
        </p:nvSpPr>
        <p:spPr>
          <a:xfrm>
            <a:off x="3884613" y="8685225"/>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cs-CZ"/>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23e8afe2154_0_8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133" name="Google Shape;133;g23e8afe2154_0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242f3a31c83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242f3a31c83_0_8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6" name="Google Shape;146;g242f3a31c83_0_8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cs-CZ"/>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23e8afe2154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53" name="Google Shape;153;g23e8afe2154_0_8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154" name="Google Shape;154;g23e8afe2154_0_8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cs-CZ"/>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242f3a31c83_0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242f3a31c83_0_8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62" name="Google Shape;162;g242f3a31c83_0_88: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cs-CZ"/>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242f3a31c83_0_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242f3a31c83_0_9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70" name="Google Shape;170;g242f3a31c83_0_97: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cs-CZ"/>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242f3a31c83_0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242f3a31c83_0_10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78" name="Google Shape;178;g242f3a31c83_0_105: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cs-CZ"/>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ontent without heading">
  <p:cSld name="Content without heading">
    <p:spTree>
      <p:nvGrpSpPr>
        <p:cNvPr id="1" name="Shape 14"/>
        <p:cNvGrpSpPr/>
        <p:nvPr/>
      </p:nvGrpSpPr>
      <p:grpSpPr>
        <a:xfrm>
          <a:off x="0" y="0"/>
          <a:ext cx="0" cy="0"/>
          <a:chOff x="0" y="0"/>
          <a:chExt cx="0" cy="0"/>
        </a:xfrm>
      </p:grpSpPr>
      <p:sp>
        <p:nvSpPr>
          <p:cNvPr id="15" name="Google Shape;15;p41"/>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41"/>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marR="0" lvl="0"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17" name="Google Shape;17;p41"/>
          <p:cNvSpPr txBox="1">
            <a:spLocks noGrp="1"/>
          </p:cNvSpPr>
          <p:nvPr>
            <p:ph type="body" idx="1"/>
          </p:nvPr>
        </p:nvSpPr>
        <p:spPr>
          <a:xfrm>
            <a:off x="720000" y="692150"/>
            <a:ext cx="10753200" cy="5139850"/>
          </a:xfrm>
          <a:prstGeom prst="rect">
            <a:avLst/>
          </a:prstGeom>
          <a:noFill/>
          <a:ln>
            <a:noFill/>
          </a:ln>
        </p:spPr>
        <p:txBody>
          <a:bodyPr spcFirstLastPara="1" wrap="square" lIns="0" tIns="0" rIns="0" bIns="0" anchor="t" anchorCtr="0">
            <a:noAutofit/>
          </a:bodyPr>
          <a:lstStyle>
            <a:lvl1pPr marL="457200" lvl="0" indent="-406400" algn="l">
              <a:lnSpc>
                <a:spcPct val="150000"/>
              </a:lnSpc>
              <a:spcBef>
                <a:spcPts val="0"/>
              </a:spcBef>
              <a:spcAft>
                <a:spcPts val="0"/>
              </a:spcAft>
              <a:buClr>
                <a:schemeClr val="dk2"/>
              </a:buClr>
              <a:buSzPts val="2800"/>
              <a:buFont typeface="Arial"/>
              <a:buChar char="̶"/>
              <a:defRPr b="0"/>
            </a:lvl1pPr>
            <a:lvl2pPr marL="914400" lvl="1" indent="-355600" algn="l">
              <a:lnSpc>
                <a:spcPct val="100000"/>
              </a:lnSpc>
              <a:spcBef>
                <a:spcPts val="0"/>
              </a:spcBef>
              <a:spcAft>
                <a:spcPts val="0"/>
              </a:spcAft>
              <a:buClr>
                <a:schemeClr val="dk2"/>
              </a:buClr>
              <a:buSzPts val="2000"/>
              <a:buFont typeface="Arial"/>
              <a:buChar char="̶"/>
              <a:defRPr sz="2000"/>
            </a:lvl2pPr>
            <a:lvl3pPr marL="1371600" lvl="2" indent="-228600" algn="l">
              <a:lnSpc>
                <a:spcPct val="120000"/>
              </a:lnSpc>
              <a:spcBef>
                <a:spcPts val="0"/>
              </a:spcBef>
              <a:spcAft>
                <a:spcPts val="0"/>
              </a:spcAft>
              <a:buSzPts val="1200"/>
              <a:buFont typeface="Arial"/>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lnSpc>
                <a:spcPct val="100000"/>
              </a:lnSpc>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pic>
        <p:nvPicPr>
          <p:cNvPr id="18" name="Google Shape;18;p41"/>
          <p:cNvPicPr preferRelativeResize="0"/>
          <p:nvPr/>
        </p:nvPicPr>
        <p:blipFill rotWithShape="1">
          <a:blip r:embed="rId2">
            <a:alphaModFix/>
          </a:blip>
          <a:srcRect/>
          <a:stretch/>
        </p:blipFill>
        <p:spPr>
          <a:xfrm>
            <a:off x="10879841" y="6051060"/>
            <a:ext cx="840326" cy="579825"/>
          </a:xfrm>
          <a:prstGeom prst="rect">
            <a:avLst/>
          </a:prstGeom>
          <a:noFill/>
          <a:ln>
            <a:noFill/>
          </a:ln>
        </p:spPr>
      </p:pic>
    </p:spTree>
  </p:cSld>
  <p:clrMapOvr>
    <a:masterClrMapping/>
  </p:clrMapOvr>
  <p:extLst>
    <p:ext uri="{DCECCB84-F9BA-43D5-87BE-67443E8EF086}">
      <p15:sldGuideLst xmlns:p15="http://schemas.microsoft.com/office/powerpoint/2012/main">
        <p15:guide id="1" orient="horz" pos="436">
          <p15:clr>
            <a:srgbClr val="FBAE40"/>
          </p15:clr>
        </p15:guide>
        <p15:guide id="2" pos="43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ntent and text without heading">
  <p:cSld name="Content and text without heading">
    <p:spTree>
      <p:nvGrpSpPr>
        <p:cNvPr id="1" name="Shape 80"/>
        <p:cNvGrpSpPr/>
        <p:nvPr/>
      </p:nvGrpSpPr>
      <p:grpSpPr>
        <a:xfrm>
          <a:off x="0" y="0"/>
          <a:ext cx="0" cy="0"/>
          <a:chOff x="0" y="0"/>
          <a:chExt cx="0" cy="0"/>
        </a:xfrm>
      </p:grpSpPr>
      <p:sp>
        <p:nvSpPr>
          <p:cNvPr id="81" name="Google Shape;81;p40"/>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40"/>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marR="0" lvl="0"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83" name="Google Shape;83;p40"/>
          <p:cNvSpPr txBox="1">
            <a:spLocks noGrp="1"/>
          </p:cNvSpPr>
          <p:nvPr>
            <p:ph type="body" idx="1"/>
          </p:nvPr>
        </p:nvSpPr>
        <p:spPr>
          <a:xfrm>
            <a:off x="6272212" y="692150"/>
            <a:ext cx="5200987" cy="5139850"/>
          </a:xfrm>
          <a:prstGeom prst="rect">
            <a:avLst/>
          </a:prstGeom>
          <a:noFill/>
          <a:ln>
            <a:noFill/>
          </a:ln>
        </p:spPr>
        <p:txBody>
          <a:bodyPr spcFirstLastPara="1" wrap="square" lIns="0" tIns="0" rIns="0" bIns="0" anchor="t" anchorCtr="0">
            <a:noAutofit/>
          </a:bodyPr>
          <a:lstStyle>
            <a:lvl1pPr marL="457200" lvl="0" indent="-355600" algn="l">
              <a:lnSpc>
                <a:spcPct val="150000"/>
              </a:lnSpc>
              <a:spcBef>
                <a:spcPts val="0"/>
              </a:spcBef>
              <a:spcAft>
                <a:spcPts val="0"/>
              </a:spcAft>
              <a:buClr>
                <a:schemeClr val="dk2"/>
              </a:buClr>
              <a:buSzPts val="2000"/>
              <a:buFont typeface="Arial"/>
              <a:buChar char="̶"/>
              <a:defRPr sz="2000" b="0"/>
            </a:lvl1pPr>
            <a:lvl2pPr marL="914400" lvl="1" indent="-330200" algn="l">
              <a:lnSpc>
                <a:spcPct val="100000"/>
              </a:lnSpc>
              <a:spcBef>
                <a:spcPts val="0"/>
              </a:spcBef>
              <a:spcAft>
                <a:spcPts val="0"/>
              </a:spcAft>
              <a:buClr>
                <a:schemeClr val="dk2"/>
              </a:buClr>
              <a:buSzPts val="1600"/>
              <a:buFont typeface="Arial"/>
              <a:buChar char="̶"/>
              <a:defRPr sz="1600"/>
            </a:lvl2pPr>
            <a:lvl3pPr marL="1371600" lvl="2" indent="-228600" algn="l">
              <a:lnSpc>
                <a:spcPct val="120000"/>
              </a:lnSpc>
              <a:spcBef>
                <a:spcPts val="0"/>
              </a:spcBef>
              <a:spcAft>
                <a:spcPts val="0"/>
              </a:spcAft>
              <a:buSzPts val="1200"/>
              <a:buFont typeface="Arial"/>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lnSpc>
                <a:spcPct val="100000"/>
              </a:lnSpc>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84" name="Google Shape;84;p40"/>
          <p:cNvSpPr txBox="1">
            <a:spLocks noGrp="1"/>
          </p:cNvSpPr>
          <p:nvPr>
            <p:ph type="body" idx="2"/>
          </p:nvPr>
        </p:nvSpPr>
        <p:spPr>
          <a:xfrm>
            <a:off x="719137" y="692150"/>
            <a:ext cx="5218413" cy="4899635"/>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SzPts val="1800"/>
              <a:buNone/>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lnSpc>
                <a:spcPct val="100000"/>
              </a:lnSpc>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85" name="Google Shape;85;p40"/>
          <p:cNvSpPr txBox="1">
            <a:spLocks noGrp="1"/>
          </p:cNvSpPr>
          <p:nvPr>
            <p:ph type="body" idx="3"/>
          </p:nvPr>
        </p:nvSpPr>
        <p:spPr>
          <a:xfrm>
            <a:off x="720725" y="5599670"/>
            <a:ext cx="5218412" cy="216000"/>
          </a:xfrm>
          <a:prstGeom prst="rect">
            <a:avLst/>
          </a:prstGeom>
          <a:noFill/>
          <a:ln>
            <a:noFill/>
          </a:ln>
        </p:spPr>
        <p:txBody>
          <a:bodyPr spcFirstLastPara="1" wrap="square" lIns="0" tIns="0" rIns="0" bIns="0" anchor="ctr" anchorCtr="0">
            <a:noAutofit/>
          </a:bodyPr>
          <a:lstStyle>
            <a:lvl1pPr marL="457200" lvl="0" indent="-228600" algn="l">
              <a:lnSpc>
                <a:spcPct val="110000"/>
              </a:lnSpc>
              <a:spcBef>
                <a:spcPts val="0"/>
              </a:spcBef>
              <a:spcAft>
                <a:spcPts val="0"/>
              </a:spcAft>
              <a:buSzPts val="1000"/>
              <a:buFont typeface="Arial"/>
              <a:buNone/>
              <a:defRPr sz="1000" b="0" i="0"/>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lnSpc>
                <a:spcPct val="100000"/>
              </a:lnSpc>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pic>
        <p:nvPicPr>
          <p:cNvPr id="86" name="Google Shape;86;p40"/>
          <p:cNvPicPr preferRelativeResize="0"/>
          <p:nvPr/>
        </p:nvPicPr>
        <p:blipFill rotWithShape="1">
          <a:blip r:embed="rId2">
            <a:alphaModFix/>
          </a:blip>
          <a:srcRect/>
          <a:stretch/>
        </p:blipFill>
        <p:spPr>
          <a:xfrm>
            <a:off x="10879841" y="6051060"/>
            <a:ext cx="840326" cy="579825"/>
          </a:xfrm>
          <a:prstGeom prst="rect">
            <a:avLst/>
          </a:prstGeom>
          <a:noFill/>
          <a:ln>
            <a:noFill/>
          </a:ln>
        </p:spPr>
      </p:pic>
    </p:spTree>
  </p:cSld>
  <p:clrMapOvr>
    <a:masterClrMapping/>
  </p:clrMapOvr>
  <p:extLst>
    <p:ext uri="{DCECCB84-F9BA-43D5-87BE-67443E8EF086}">
      <p15:sldGuideLst xmlns:p15="http://schemas.microsoft.com/office/powerpoint/2012/main">
        <p15:guide id="1" orient="horz" pos="3158">
          <p15:clr>
            <a:srgbClr val="FBAE40"/>
          </p15:clr>
        </p15:guide>
        <p15:guide id="2" pos="43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Images, text – two columns">
  <p:cSld name="Images, text – two columns">
    <p:spTree>
      <p:nvGrpSpPr>
        <p:cNvPr id="1" name="Shape 87"/>
        <p:cNvGrpSpPr/>
        <p:nvPr/>
      </p:nvGrpSpPr>
      <p:grpSpPr>
        <a:xfrm>
          <a:off x="0" y="0"/>
          <a:ext cx="0" cy="0"/>
          <a:chOff x="0" y="0"/>
          <a:chExt cx="0" cy="0"/>
        </a:xfrm>
      </p:grpSpPr>
      <p:sp>
        <p:nvSpPr>
          <p:cNvPr id="88" name="Google Shape;88;p42"/>
          <p:cNvSpPr txBox="1">
            <a:spLocks noGrp="1"/>
          </p:cNvSpPr>
          <p:nvPr>
            <p:ph type="body" idx="1"/>
          </p:nvPr>
        </p:nvSpPr>
        <p:spPr>
          <a:xfrm>
            <a:off x="719997" y="718712"/>
            <a:ext cx="5220001" cy="3204001"/>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SzPts val="1800"/>
              <a:buNone/>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lnSpc>
                <a:spcPct val="100000"/>
              </a:lnSpc>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89" name="Google Shape;89;p42"/>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42"/>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marR="0" lvl="0"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91" name="Google Shape;91;p42"/>
          <p:cNvSpPr txBox="1">
            <a:spLocks noGrp="1"/>
          </p:cNvSpPr>
          <p:nvPr>
            <p:ph type="body" idx="2"/>
          </p:nvPr>
        </p:nvSpPr>
        <p:spPr>
          <a:xfrm>
            <a:off x="719999" y="4500000"/>
            <a:ext cx="5220000" cy="1331998"/>
          </a:xfrm>
          <a:prstGeom prst="rect">
            <a:avLst/>
          </a:prstGeom>
          <a:noFill/>
          <a:ln>
            <a:noFill/>
          </a:ln>
        </p:spPr>
        <p:txBody>
          <a:bodyPr spcFirstLastPara="1" wrap="square" lIns="0" tIns="0" rIns="0" bIns="0" anchor="t" anchorCtr="0">
            <a:noAutofit/>
          </a:bodyPr>
          <a:lstStyle>
            <a:lvl1pPr marL="457200" lvl="0" indent="-228600" algn="l">
              <a:lnSpc>
                <a:spcPct val="120000"/>
              </a:lnSpc>
              <a:spcBef>
                <a:spcPts val="0"/>
              </a:spcBef>
              <a:spcAft>
                <a:spcPts val="0"/>
              </a:spcAft>
              <a:buSzPts val="1500"/>
              <a:buFont typeface="Arial"/>
              <a:buNone/>
              <a:defRPr sz="1500" b="0">
                <a:solidFill>
                  <a:schemeClr val="dk1"/>
                </a:solidFill>
              </a:defRPr>
            </a:lvl1pPr>
            <a:lvl2pPr marL="914400" lvl="1" indent="-228600" algn="l">
              <a:lnSpc>
                <a:spcPct val="120000"/>
              </a:lnSpc>
              <a:spcBef>
                <a:spcPts val="0"/>
              </a:spcBef>
              <a:spcAft>
                <a:spcPts val="0"/>
              </a:spcAft>
              <a:buSzPts val="1500"/>
              <a:buFont typeface="Arial"/>
              <a:buNone/>
              <a:defRPr u="none"/>
            </a:lvl2pPr>
            <a:lvl3pPr marL="1371600" lvl="2" indent="-228600" algn="l">
              <a:lnSpc>
                <a:spcPct val="120000"/>
              </a:lnSpc>
              <a:spcBef>
                <a:spcPts val="0"/>
              </a:spcBef>
              <a:spcAft>
                <a:spcPts val="0"/>
              </a:spcAft>
              <a:buSzPts val="1200"/>
              <a:buFont typeface="Arial"/>
              <a:buNone/>
              <a:defRPr>
                <a:latin typeface="Arial"/>
                <a:ea typeface="Arial"/>
                <a:cs typeface="Arial"/>
                <a:sym typeface="Arial"/>
              </a:defRPr>
            </a:lvl3pPr>
            <a:lvl4pPr marL="1828800" lvl="3" indent="-228600" algn="l">
              <a:lnSpc>
                <a:spcPct val="120000"/>
              </a:lnSpc>
              <a:spcBef>
                <a:spcPts val="0"/>
              </a:spcBef>
              <a:spcAft>
                <a:spcPts val="0"/>
              </a:spcAft>
              <a:buSzPts val="1350"/>
              <a:buFont typeface="Arial"/>
              <a:buNone/>
              <a:defRPr/>
            </a:lvl4pPr>
            <a:lvl5pPr marL="2286000" lvl="4" indent="-228600" algn="l">
              <a:lnSpc>
                <a:spcPct val="120000"/>
              </a:lnSpc>
              <a:spcBef>
                <a:spcPts val="0"/>
              </a:spcBef>
              <a:spcAft>
                <a:spcPts val="0"/>
              </a:spcAft>
              <a:buSzPts val="1500"/>
              <a:buFont typeface="Arial"/>
              <a:buNone/>
              <a:defRPr/>
            </a:lvl5pPr>
            <a:lvl6pPr marL="2743200" lvl="5" indent="-342900" algn="l">
              <a:lnSpc>
                <a:spcPct val="100000"/>
              </a:lnSpc>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92" name="Google Shape;92;p42"/>
          <p:cNvSpPr txBox="1">
            <a:spLocks noGrp="1"/>
          </p:cNvSpPr>
          <p:nvPr>
            <p:ph type="body" idx="3"/>
          </p:nvPr>
        </p:nvSpPr>
        <p:spPr>
          <a:xfrm>
            <a:off x="720724" y="4068000"/>
            <a:ext cx="5220000" cy="360000"/>
          </a:xfrm>
          <a:prstGeom prst="rect">
            <a:avLst/>
          </a:prstGeom>
          <a:noFill/>
          <a:ln>
            <a:noFill/>
          </a:ln>
        </p:spPr>
        <p:txBody>
          <a:bodyPr spcFirstLastPara="1" wrap="square" lIns="0" tIns="0" rIns="0" bIns="0" anchor="t" anchorCtr="0">
            <a:noAutofit/>
          </a:bodyPr>
          <a:lstStyle>
            <a:lvl1pPr marL="457200" lvl="0" indent="-228600" algn="l">
              <a:lnSpc>
                <a:spcPct val="122222"/>
              </a:lnSpc>
              <a:spcBef>
                <a:spcPts val="0"/>
              </a:spcBef>
              <a:spcAft>
                <a:spcPts val="0"/>
              </a:spcAft>
              <a:buSzPts val="900"/>
              <a:buFont typeface="Arial"/>
              <a:buNone/>
              <a:defRPr sz="900" b="1"/>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lnSpc>
                <a:spcPct val="100000"/>
              </a:lnSpc>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93" name="Google Shape;93;p42"/>
          <p:cNvSpPr txBox="1">
            <a:spLocks noGrp="1"/>
          </p:cNvSpPr>
          <p:nvPr>
            <p:ph type="body" idx="4"/>
          </p:nvPr>
        </p:nvSpPr>
        <p:spPr>
          <a:xfrm>
            <a:off x="6251278" y="4500000"/>
            <a:ext cx="5220000" cy="1331998"/>
          </a:xfrm>
          <a:prstGeom prst="rect">
            <a:avLst/>
          </a:prstGeom>
          <a:noFill/>
          <a:ln>
            <a:noFill/>
          </a:ln>
        </p:spPr>
        <p:txBody>
          <a:bodyPr spcFirstLastPara="1" wrap="square" lIns="0" tIns="0" rIns="0" bIns="0" anchor="t" anchorCtr="0">
            <a:noAutofit/>
          </a:bodyPr>
          <a:lstStyle>
            <a:lvl1pPr marL="457200" lvl="0" indent="-228600" algn="l">
              <a:lnSpc>
                <a:spcPct val="120000"/>
              </a:lnSpc>
              <a:spcBef>
                <a:spcPts val="0"/>
              </a:spcBef>
              <a:spcAft>
                <a:spcPts val="0"/>
              </a:spcAft>
              <a:buSzPts val="1500"/>
              <a:buFont typeface="Arial"/>
              <a:buNone/>
              <a:defRPr sz="1500" b="0">
                <a:solidFill>
                  <a:schemeClr val="dk1"/>
                </a:solidFill>
              </a:defRPr>
            </a:lvl1pPr>
            <a:lvl2pPr marL="914400" lvl="1" indent="-228600" algn="l">
              <a:lnSpc>
                <a:spcPct val="120000"/>
              </a:lnSpc>
              <a:spcBef>
                <a:spcPts val="0"/>
              </a:spcBef>
              <a:spcAft>
                <a:spcPts val="0"/>
              </a:spcAft>
              <a:buSzPts val="1500"/>
              <a:buFont typeface="Arial"/>
              <a:buNone/>
              <a:defRPr u="none"/>
            </a:lvl2pPr>
            <a:lvl3pPr marL="1371600" lvl="2" indent="-228600" algn="l">
              <a:lnSpc>
                <a:spcPct val="120000"/>
              </a:lnSpc>
              <a:spcBef>
                <a:spcPts val="0"/>
              </a:spcBef>
              <a:spcAft>
                <a:spcPts val="0"/>
              </a:spcAft>
              <a:buSzPts val="1200"/>
              <a:buFont typeface="Arial"/>
              <a:buNone/>
              <a:defRPr>
                <a:latin typeface="Arial"/>
                <a:ea typeface="Arial"/>
                <a:cs typeface="Arial"/>
                <a:sym typeface="Arial"/>
              </a:defRPr>
            </a:lvl3pPr>
            <a:lvl4pPr marL="1828800" lvl="3" indent="-228600" algn="l">
              <a:lnSpc>
                <a:spcPct val="120000"/>
              </a:lnSpc>
              <a:spcBef>
                <a:spcPts val="0"/>
              </a:spcBef>
              <a:spcAft>
                <a:spcPts val="0"/>
              </a:spcAft>
              <a:buSzPts val="1350"/>
              <a:buFont typeface="Arial"/>
              <a:buNone/>
              <a:defRPr/>
            </a:lvl4pPr>
            <a:lvl5pPr marL="2286000" lvl="4" indent="-228600" algn="l">
              <a:lnSpc>
                <a:spcPct val="120000"/>
              </a:lnSpc>
              <a:spcBef>
                <a:spcPts val="0"/>
              </a:spcBef>
              <a:spcAft>
                <a:spcPts val="0"/>
              </a:spcAft>
              <a:buSzPts val="1500"/>
              <a:buFont typeface="Arial"/>
              <a:buNone/>
              <a:defRPr/>
            </a:lvl5pPr>
            <a:lvl6pPr marL="2743200" lvl="5" indent="-342900" algn="l">
              <a:lnSpc>
                <a:spcPct val="100000"/>
              </a:lnSpc>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94" name="Google Shape;94;p42"/>
          <p:cNvSpPr txBox="1">
            <a:spLocks noGrp="1"/>
          </p:cNvSpPr>
          <p:nvPr>
            <p:ph type="body" idx="5"/>
          </p:nvPr>
        </p:nvSpPr>
        <p:spPr>
          <a:xfrm>
            <a:off x="6252003" y="4068000"/>
            <a:ext cx="5220000" cy="360000"/>
          </a:xfrm>
          <a:prstGeom prst="rect">
            <a:avLst/>
          </a:prstGeom>
          <a:noFill/>
          <a:ln>
            <a:noFill/>
          </a:ln>
        </p:spPr>
        <p:txBody>
          <a:bodyPr spcFirstLastPara="1" wrap="square" lIns="0" tIns="0" rIns="0" bIns="0" anchor="t" anchorCtr="0">
            <a:noAutofit/>
          </a:bodyPr>
          <a:lstStyle>
            <a:lvl1pPr marL="457200" lvl="0" indent="-228600" algn="l">
              <a:lnSpc>
                <a:spcPct val="122222"/>
              </a:lnSpc>
              <a:spcBef>
                <a:spcPts val="0"/>
              </a:spcBef>
              <a:spcAft>
                <a:spcPts val="0"/>
              </a:spcAft>
              <a:buSzPts val="900"/>
              <a:buFont typeface="Arial"/>
              <a:buNone/>
              <a:defRPr sz="900" b="1"/>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lnSpc>
                <a:spcPct val="100000"/>
              </a:lnSpc>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95" name="Google Shape;95;p42"/>
          <p:cNvSpPr txBox="1">
            <a:spLocks noGrp="1"/>
          </p:cNvSpPr>
          <p:nvPr>
            <p:ph type="body" idx="6"/>
          </p:nvPr>
        </p:nvSpPr>
        <p:spPr>
          <a:xfrm>
            <a:off x="6251278" y="718712"/>
            <a:ext cx="5220001" cy="3204001"/>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SzPts val="1800"/>
              <a:buNone/>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lnSpc>
                <a:spcPct val="100000"/>
              </a:lnSpc>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pic>
        <p:nvPicPr>
          <p:cNvPr id="96" name="Google Shape;96;p42"/>
          <p:cNvPicPr preferRelativeResize="0"/>
          <p:nvPr/>
        </p:nvPicPr>
        <p:blipFill rotWithShape="1">
          <a:blip r:embed="rId2">
            <a:alphaModFix/>
          </a:blip>
          <a:srcRect/>
          <a:stretch/>
        </p:blipFill>
        <p:spPr>
          <a:xfrm>
            <a:off x="10879841" y="6051060"/>
            <a:ext cx="840326" cy="579825"/>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Inverse slide with image">
  <p:cSld name="Inverse slide with image">
    <p:bg>
      <p:bgPr>
        <a:solidFill>
          <a:srgbClr val="0000DC"/>
        </a:solidFill>
        <a:effectLst/>
      </p:bgPr>
    </p:bg>
    <p:spTree>
      <p:nvGrpSpPr>
        <p:cNvPr id="1" name="Shape 97"/>
        <p:cNvGrpSpPr/>
        <p:nvPr/>
      </p:nvGrpSpPr>
      <p:grpSpPr>
        <a:xfrm>
          <a:off x="0" y="0"/>
          <a:ext cx="0" cy="0"/>
          <a:chOff x="0" y="0"/>
          <a:chExt cx="0" cy="0"/>
        </a:xfrm>
      </p:grpSpPr>
      <p:sp>
        <p:nvSpPr>
          <p:cNvPr id="98" name="Google Shape;98;p44"/>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9" name="Google Shape;99;p44"/>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marR="0" lvl="0"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100" name="Google Shape;100;p44"/>
          <p:cNvSpPr>
            <a:spLocks noGrp="1"/>
          </p:cNvSpPr>
          <p:nvPr>
            <p:ph type="pic" idx="2"/>
          </p:nvPr>
        </p:nvSpPr>
        <p:spPr>
          <a:xfrm>
            <a:off x="0" y="1"/>
            <a:ext cx="12192000" cy="5842000"/>
          </a:xfrm>
          <a:prstGeom prst="rect">
            <a:avLst/>
          </a:prstGeom>
          <a:noFill/>
          <a:ln>
            <a:noFill/>
          </a:ln>
        </p:spPr>
      </p:sp>
      <p:pic>
        <p:nvPicPr>
          <p:cNvPr id="101" name="Google Shape;101;p44"/>
          <p:cNvPicPr preferRelativeResize="0"/>
          <p:nvPr/>
        </p:nvPicPr>
        <p:blipFill rotWithShape="1">
          <a:blip r:embed="rId2">
            <a:alphaModFix/>
          </a:blip>
          <a:srcRect/>
          <a:stretch/>
        </p:blipFill>
        <p:spPr>
          <a:xfrm>
            <a:off x="10883566" y="6048047"/>
            <a:ext cx="856022" cy="597600"/>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MUNI CJV slide">
  <p:cSld name="MUNI CJV slide">
    <p:bg>
      <p:bgPr>
        <a:solidFill>
          <a:srgbClr val="0000DC"/>
        </a:solidFill>
        <a:effectLst/>
      </p:bgPr>
    </p:bg>
    <p:spTree>
      <p:nvGrpSpPr>
        <p:cNvPr id="1" name="Shape 102"/>
        <p:cNvGrpSpPr/>
        <p:nvPr/>
      </p:nvGrpSpPr>
      <p:grpSpPr>
        <a:xfrm>
          <a:off x="0" y="0"/>
          <a:ext cx="0" cy="0"/>
          <a:chOff x="0" y="0"/>
          <a:chExt cx="0" cy="0"/>
        </a:xfrm>
      </p:grpSpPr>
      <p:pic>
        <p:nvPicPr>
          <p:cNvPr id="103" name="Google Shape;103;p45"/>
          <p:cNvPicPr preferRelativeResize="0"/>
          <p:nvPr/>
        </p:nvPicPr>
        <p:blipFill rotWithShape="1">
          <a:blip r:embed="rId2">
            <a:alphaModFix/>
          </a:blip>
          <a:srcRect/>
          <a:stretch/>
        </p:blipFill>
        <p:spPr>
          <a:xfrm>
            <a:off x="4048731" y="2025162"/>
            <a:ext cx="4069499" cy="2840972"/>
          </a:xfrm>
          <a:prstGeom prst="rect">
            <a:avLst/>
          </a:prstGeom>
          <a:noFill/>
          <a:ln>
            <a:noFill/>
          </a:ln>
        </p:spPr>
      </p:pic>
      <p:sp>
        <p:nvSpPr>
          <p:cNvPr id="104" name="Google Shape;104;p45"/>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0000DC"/>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5" name="Google Shape;105;p45"/>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marR="0" lvl="0" indent="0" algn="l">
              <a:lnSpc>
                <a:spcPct val="100000"/>
              </a:lnSpc>
              <a:spcBef>
                <a:spcPts val="0"/>
              </a:spcBef>
              <a:spcAft>
                <a:spcPts val="0"/>
              </a:spcAft>
              <a:buClr>
                <a:srgbClr val="000000"/>
              </a:buClr>
              <a:buSzPts val="1200"/>
              <a:buFont typeface="Arial"/>
              <a:buNone/>
              <a:defRPr sz="1200" b="0" i="0" u="none" strike="noStrike" cap="none">
                <a:solidFill>
                  <a:srgbClr val="0000DC"/>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200"/>
              <a:buFont typeface="Arial"/>
              <a:buNone/>
              <a:defRPr sz="1200" b="0" i="0" u="none" strike="noStrike" cap="none">
                <a:solidFill>
                  <a:srgbClr val="0000DC"/>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200"/>
              <a:buFont typeface="Arial"/>
              <a:buNone/>
              <a:defRPr sz="1200" b="0" i="0" u="none" strike="noStrike" cap="none">
                <a:solidFill>
                  <a:srgbClr val="0000DC"/>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200"/>
              <a:buFont typeface="Arial"/>
              <a:buNone/>
              <a:defRPr sz="1200" b="0" i="0" u="none" strike="noStrike" cap="none">
                <a:solidFill>
                  <a:srgbClr val="0000DC"/>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200"/>
              <a:buFont typeface="Arial"/>
              <a:buNone/>
              <a:defRPr sz="1200" b="0" i="0" u="none" strike="noStrike" cap="none">
                <a:solidFill>
                  <a:srgbClr val="0000DC"/>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200"/>
              <a:buFont typeface="Arial"/>
              <a:buNone/>
              <a:defRPr sz="1200" b="0" i="0" u="none" strike="noStrike" cap="none">
                <a:solidFill>
                  <a:srgbClr val="0000DC"/>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200"/>
              <a:buFont typeface="Arial"/>
              <a:buNone/>
              <a:defRPr sz="1200" b="0" i="0" u="none" strike="noStrike" cap="none">
                <a:solidFill>
                  <a:srgbClr val="0000DC"/>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200"/>
              <a:buFont typeface="Arial"/>
              <a:buNone/>
              <a:defRPr sz="1200" b="0" i="0" u="none" strike="noStrike" cap="none">
                <a:solidFill>
                  <a:srgbClr val="0000DC"/>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200"/>
              <a:buFont typeface="Arial"/>
              <a:buNone/>
              <a:defRPr sz="1200" b="0" i="0" u="none" strike="noStrike" cap="none">
                <a:solidFill>
                  <a:srgbClr val="0000DC"/>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MUNI slide">
  <p:cSld name="MUNI slide">
    <p:bg>
      <p:bgPr>
        <a:solidFill>
          <a:schemeClr val="dk2"/>
        </a:solidFill>
        <a:effectLst/>
      </p:bgPr>
    </p:bg>
    <p:spTree>
      <p:nvGrpSpPr>
        <p:cNvPr id="1" name="Shape 106"/>
        <p:cNvGrpSpPr/>
        <p:nvPr/>
      </p:nvGrpSpPr>
      <p:grpSpPr>
        <a:xfrm>
          <a:off x="0" y="0"/>
          <a:ext cx="0" cy="0"/>
          <a:chOff x="0" y="0"/>
          <a:chExt cx="0" cy="0"/>
        </a:xfrm>
      </p:grpSpPr>
      <p:pic>
        <p:nvPicPr>
          <p:cNvPr id="107" name="Google Shape;107;p46"/>
          <p:cNvPicPr preferRelativeResize="0"/>
          <p:nvPr/>
        </p:nvPicPr>
        <p:blipFill rotWithShape="1">
          <a:blip r:embed="rId2">
            <a:alphaModFix/>
          </a:blip>
          <a:srcRect/>
          <a:stretch/>
        </p:blipFill>
        <p:spPr>
          <a:xfrm>
            <a:off x="1644028" y="2285079"/>
            <a:ext cx="8890088" cy="2304838"/>
          </a:xfrm>
          <a:prstGeom prst="rect">
            <a:avLst/>
          </a:prstGeom>
          <a:noFill/>
          <a:ln>
            <a:noFill/>
          </a:ln>
        </p:spPr>
      </p:pic>
      <p:sp>
        <p:nvSpPr>
          <p:cNvPr id="108" name="Google Shape;108;p46"/>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0000DC"/>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9" name="Google Shape;109;p46"/>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marR="0" lvl="0" indent="0" algn="l">
              <a:lnSpc>
                <a:spcPct val="100000"/>
              </a:lnSpc>
              <a:spcBef>
                <a:spcPts val="0"/>
              </a:spcBef>
              <a:spcAft>
                <a:spcPts val="0"/>
              </a:spcAft>
              <a:buClr>
                <a:srgbClr val="000000"/>
              </a:buClr>
              <a:buSzPts val="1200"/>
              <a:buFont typeface="Arial"/>
              <a:buNone/>
              <a:defRPr sz="1200" b="0" i="0" u="none" strike="noStrike" cap="none">
                <a:solidFill>
                  <a:srgbClr val="0000DC"/>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200"/>
              <a:buFont typeface="Arial"/>
              <a:buNone/>
              <a:defRPr sz="1200" b="0" i="0" u="none" strike="noStrike" cap="none">
                <a:solidFill>
                  <a:srgbClr val="0000DC"/>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200"/>
              <a:buFont typeface="Arial"/>
              <a:buNone/>
              <a:defRPr sz="1200" b="0" i="0" u="none" strike="noStrike" cap="none">
                <a:solidFill>
                  <a:srgbClr val="0000DC"/>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200"/>
              <a:buFont typeface="Arial"/>
              <a:buNone/>
              <a:defRPr sz="1200" b="0" i="0" u="none" strike="noStrike" cap="none">
                <a:solidFill>
                  <a:srgbClr val="0000DC"/>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200"/>
              <a:buFont typeface="Arial"/>
              <a:buNone/>
              <a:defRPr sz="1200" b="0" i="0" u="none" strike="noStrike" cap="none">
                <a:solidFill>
                  <a:srgbClr val="0000DC"/>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200"/>
              <a:buFont typeface="Arial"/>
              <a:buNone/>
              <a:defRPr sz="1200" b="0" i="0" u="none" strike="noStrike" cap="none">
                <a:solidFill>
                  <a:srgbClr val="0000DC"/>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200"/>
              <a:buFont typeface="Arial"/>
              <a:buNone/>
              <a:defRPr sz="1200" b="0" i="0" u="none" strike="noStrike" cap="none">
                <a:solidFill>
                  <a:srgbClr val="0000DC"/>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200"/>
              <a:buFont typeface="Arial"/>
              <a:buNone/>
              <a:defRPr sz="1200" b="0" i="0" u="none" strike="noStrike" cap="none">
                <a:solidFill>
                  <a:srgbClr val="0000DC"/>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200"/>
              <a:buFont typeface="Arial"/>
              <a:buNone/>
              <a:defRPr sz="1200" b="0" i="0" u="none" strike="noStrike" cap="none">
                <a:solidFill>
                  <a:srgbClr val="0000DC"/>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Heading and comparison">
  <p:cSld name="Heading and comparison">
    <p:spTree>
      <p:nvGrpSpPr>
        <p:cNvPr id="1" name="Shape 19"/>
        <p:cNvGrpSpPr/>
        <p:nvPr/>
      </p:nvGrpSpPr>
      <p:grpSpPr>
        <a:xfrm>
          <a:off x="0" y="0"/>
          <a:ext cx="0" cy="0"/>
          <a:chOff x="0" y="0"/>
          <a:chExt cx="0" cy="0"/>
        </a:xfrm>
      </p:grpSpPr>
      <p:sp>
        <p:nvSpPr>
          <p:cNvPr id="20" name="Google Shape;20;p37"/>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37"/>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marR="0" lvl="0"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22" name="Google Shape;22;p37"/>
          <p:cNvSpPr txBox="1">
            <a:spLocks noGrp="1"/>
          </p:cNvSpPr>
          <p:nvPr>
            <p:ph type="body" idx="1"/>
          </p:nvPr>
        </p:nvSpPr>
        <p:spPr>
          <a:xfrm>
            <a:off x="720725" y="1296001"/>
            <a:ext cx="5220000" cy="271576"/>
          </a:xfrm>
          <a:prstGeom prst="rect">
            <a:avLst/>
          </a:prstGeom>
          <a:noFill/>
          <a:ln>
            <a:noFill/>
          </a:ln>
        </p:spPr>
        <p:txBody>
          <a:bodyPr spcFirstLastPara="1" wrap="square" lIns="0" tIns="0" rIns="0" bIns="0" anchor="t" anchorCtr="0">
            <a:noAutofit/>
          </a:bodyPr>
          <a:lstStyle>
            <a:lvl1pPr marL="457200" lvl="0" indent="-228600" algn="l">
              <a:lnSpc>
                <a:spcPct val="115000"/>
              </a:lnSpc>
              <a:spcBef>
                <a:spcPts val="0"/>
              </a:spcBef>
              <a:spcAft>
                <a:spcPts val="0"/>
              </a:spcAft>
              <a:buSzPts val="2000"/>
              <a:buFont typeface="Arial"/>
              <a:buNone/>
              <a:defRPr sz="2000" b="0">
                <a:solidFill>
                  <a:schemeClr val="dk2"/>
                </a:solidFill>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lnSpc>
                <a:spcPct val="100000"/>
              </a:lnSpc>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23" name="Google Shape;23;p37"/>
          <p:cNvSpPr txBox="1">
            <a:spLocks noGrp="1"/>
          </p:cNvSpPr>
          <p:nvPr>
            <p:ph type="title"/>
          </p:nvPr>
        </p:nvSpPr>
        <p:spPr>
          <a:xfrm>
            <a:off x="720000" y="720000"/>
            <a:ext cx="10753200" cy="451576"/>
          </a:xfrm>
          <a:prstGeom prst="rect">
            <a:avLst/>
          </a:prstGeom>
          <a:noFill/>
          <a:ln>
            <a:noFill/>
          </a:ln>
        </p:spPr>
        <p:txBody>
          <a:bodyPr spcFirstLastPara="1" wrap="square" lIns="0" tIns="0" rIns="0" bIns="0" anchor="t" anchorCtr="0">
            <a:noAutofit/>
          </a:bodyPr>
          <a:lstStyle>
            <a:lvl1pPr lvl="0" algn="l">
              <a:lnSpc>
                <a:spcPct val="222222"/>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37"/>
          <p:cNvSpPr txBox="1">
            <a:spLocks noGrp="1"/>
          </p:cNvSpPr>
          <p:nvPr>
            <p:ph type="body" idx="2"/>
          </p:nvPr>
        </p:nvSpPr>
        <p:spPr>
          <a:xfrm>
            <a:off x="6251278" y="1290515"/>
            <a:ext cx="5220000" cy="271576"/>
          </a:xfrm>
          <a:prstGeom prst="rect">
            <a:avLst/>
          </a:prstGeom>
          <a:noFill/>
          <a:ln>
            <a:noFill/>
          </a:ln>
        </p:spPr>
        <p:txBody>
          <a:bodyPr spcFirstLastPara="1" wrap="square" lIns="0" tIns="0" rIns="0" bIns="0" anchor="t" anchorCtr="0">
            <a:noAutofit/>
          </a:bodyPr>
          <a:lstStyle>
            <a:lvl1pPr marL="457200" lvl="0" indent="-228600" algn="l">
              <a:lnSpc>
                <a:spcPct val="115000"/>
              </a:lnSpc>
              <a:spcBef>
                <a:spcPts val="0"/>
              </a:spcBef>
              <a:spcAft>
                <a:spcPts val="0"/>
              </a:spcAft>
              <a:buSzPts val="2000"/>
              <a:buFont typeface="Arial"/>
              <a:buNone/>
              <a:defRPr sz="2000" b="0">
                <a:solidFill>
                  <a:schemeClr val="dk2"/>
                </a:solidFill>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lnSpc>
                <a:spcPct val="100000"/>
              </a:lnSpc>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25" name="Google Shape;25;p37"/>
          <p:cNvSpPr txBox="1">
            <a:spLocks noGrp="1"/>
          </p:cNvSpPr>
          <p:nvPr>
            <p:ph type="body" idx="3"/>
          </p:nvPr>
        </p:nvSpPr>
        <p:spPr>
          <a:xfrm>
            <a:off x="720000" y="1692001"/>
            <a:ext cx="5219998" cy="4140000"/>
          </a:xfrm>
          <a:prstGeom prst="rect">
            <a:avLst/>
          </a:prstGeom>
          <a:noFill/>
          <a:ln>
            <a:noFill/>
          </a:ln>
        </p:spPr>
        <p:txBody>
          <a:bodyPr spcFirstLastPara="1" wrap="square" lIns="0" tIns="0" rIns="0" bIns="0" anchor="t" anchorCtr="0">
            <a:noAutofit/>
          </a:bodyPr>
          <a:lstStyle>
            <a:lvl1pPr marL="457200" lvl="0" indent="-406400" algn="l">
              <a:lnSpc>
                <a:spcPct val="150000"/>
              </a:lnSpc>
              <a:spcBef>
                <a:spcPts val="0"/>
              </a:spcBef>
              <a:spcAft>
                <a:spcPts val="0"/>
              </a:spcAft>
              <a:buClr>
                <a:schemeClr val="dk2"/>
              </a:buClr>
              <a:buSzPts val="2800"/>
              <a:buFont typeface="Arial"/>
              <a:buChar char="̶"/>
              <a:defRPr b="0"/>
            </a:lvl1pPr>
            <a:lvl2pPr marL="914400" lvl="1" indent="-355600" algn="l">
              <a:lnSpc>
                <a:spcPct val="100000"/>
              </a:lnSpc>
              <a:spcBef>
                <a:spcPts val="0"/>
              </a:spcBef>
              <a:spcAft>
                <a:spcPts val="0"/>
              </a:spcAft>
              <a:buClr>
                <a:schemeClr val="dk2"/>
              </a:buClr>
              <a:buSzPts val="2000"/>
              <a:buFont typeface="Arial"/>
              <a:buChar char="̶"/>
              <a:defRPr sz="2000"/>
            </a:lvl2pPr>
            <a:lvl3pPr marL="1371600" lvl="2" indent="-228600" algn="l">
              <a:lnSpc>
                <a:spcPct val="120000"/>
              </a:lnSpc>
              <a:spcBef>
                <a:spcPts val="0"/>
              </a:spcBef>
              <a:spcAft>
                <a:spcPts val="0"/>
              </a:spcAft>
              <a:buSzPts val="1200"/>
              <a:buFont typeface="Arial"/>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lnSpc>
                <a:spcPct val="100000"/>
              </a:lnSpc>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26" name="Google Shape;26;p37"/>
          <p:cNvSpPr txBox="1">
            <a:spLocks noGrp="1"/>
          </p:cNvSpPr>
          <p:nvPr>
            <p:ph type="body" idx="4"/>
          </p:nvPr>
        </p:nvSpPr>
        <p:spPr>
          <a:xfrm>
            <a:off x="6251280" y="1690271"/>
            <a:ext cx="5219998" cy="4140000"/>
          </a:xfrm>
          <a:prstGeom prst="rect">
            <a:avLst/>
          </a:prstGeom>
          <a:noFill/>
          <a:ln>
            <a:noFill/>
          </a:ln>
        </p:spPr>
        <p:txBody>
          <a:bodyPr spcFirstLastPara="1" wrap="square" lIns="0" tIns="0" rIns="0" bIns="0" anchor="t" anchorCtr="0">
            <a:noAutofit/>
          </a:bodyPr>
          <a:lstStyle>
            <a:lvl1pPr marL="457200" lvl="0" indent="-406400" algn="l">
              <a:lnSpc>
                <a:spcPct val="150000"/>
              </a:lnSpc>
              <a:spcBef>
                <a:spcPts val="0"/>
              </a:spcBef>
              <a:spcAft>
                <a:spcPts val="0"/>
              </a:spcAft>
              <a:buClr>
                <a:schemeClr val="dk2"/>
              </a:buClr>
              <a:buSzPts val="2800"/>
              <a:buFont typeface="Arial"/>
              <a:buChar char="̶"/>
              <a:defRPr b="0"/>
            </a:lvl1pPr>
            <a:lvl2pPr marL="914400" lvl="1" indent="-355600" algn="l">
              <a:lnSpc>
                <a:spcPct val="100000"/>
              </a:lnSpc>
              <a:spcBef>
                <a:spcPts val="0"/>
              </a:spcBef>
              <a:spcAft>
                <a:spcPts val="0"/>
              </a:spcAft>
              <a:buClr>
                <a:schemeClr val="dk2"/>
              </a:buClr>
              <a:buSzPts val="2000"/>
              <a:buFont typeface="Arial"/>
              <a:buChar char="̶"/>
              <a:defRPr sz="2000"/>
            </a:lvl2pPr>
            <a:lvl3pPr marL="1371600" lvl="2" indent="-228600" algn="l">
              <a:lnSpc>
                <a:spcPct val="120000"/>
              </a:lnSpc>
              <a:spcBef>
                <a:spcPts val="0"/>
              </a:spcBef>
              <a:spcAft>
                <a:spcPts val="0"/>
              </a:spcAft>
              <a:buSzPts val="1200"/>
              <a:buFont typeface="Arial"/>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lnSpc>
                <a:spcPct val="100000"/>
              </a:lnSpc>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pic>
        <p:nvPicPr>
          <p:cNvPr id="27" name="Google Shape;27;p37"/>
          <p:cNvPicPr preferRelativeResize="0"/>
          <p:nvPr/>
        </p:nvPicPr>
        <p:blipFill rotWithShape="1">
          <a:blip r:embed="rId2">
            <a:alphaModFix/>
          </a:blip>
          <a:srcRect/>
          <a:stretch/>
        </p:blipFill>
        <p:spPr>
          <a:xfrm>
            <a:off x="10879841" y="6051060"/>
            <a:ext cx="840326" cy="579825"/>
          </a:xfrm>
          <a:prstGeom prst="rect">
            <a:avLst/>
          </a:prstGeom>
          <a:noFill/>
          <a:ln>
            <a:noFill/>
          </a:ln>
        </p:spPr>
      </p:pic>
    </p:spTree>
  </p:cSld>
  <p:clrMapOvr>
    <a:masterClrMapping/>
  </p:clrMapOvr>
  <p:extLst>
    <p:ext uri="{DCECCB84-F9BA-43D5-87BE-67443E8EF086}">
      <p15:sldGuideLst xmlns:p15="http://schemas.microsoft.com/office/powerpoint/2012/main">
        <p15:guide id="1" orient="horz" pos="2886">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Nadpis a obsah" type="obj">
  <p:cSld name="OBJECT">
    <p:spTree>
      <p:nvGrpSpPr>
        <p:cNvPr id="1" name="Shape 28"/>
        <p:cNvGrpSpPr/>
        <p:nvPr/>
      </p:nvGrpSpPr>
      <p:grpSpPr>
        <a:xfrm>
          <a:off x="0" y="0"/>
          <a:ext cx="0" cy="0"/>
          <a:chOff x="0" y="0"/>
          <a:chExt cx="0" cy="0"/>
        </a:xfrm>
      </p:grpSpPr>
      <p:sp>
        <p:nvSpPr>
          <p:cNvPr id="29" name="Google Shape;29;g20c5ae09b23_0_86"/>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g20c5ae09b23_0_86"/>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1" name="Google Shape;31;g20c5ae09b23_0_86"/>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32" name="Google Shape;32;g20c5ae09b23_0_86"/>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g20c5ae09b23_0_86"/>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mpty slide">
  <p:cSld name="Empty slide">
    <p:spTree>
      <p:nvGrpSpPr>
        <p:cNvPr id="1" name="Shape 34"/>
        <p:cNvGrpSpPr/>
        <p:nvPr/>
      </p:nvGrpSpPr>
      <p:grpSpPr>
        <a:xfrm>
          <a:off x="0" y="0"/>
          <a:ext cx="0" cy="0"/>
          <a:chOff x="0" y="0"/>
          <a:chExt cx="0" cy="0"/>
        </a:xfrm>
      </p:grpSpPr>
      <p:sp>
        <p:nvSpPr>
          <p:cNvPr id="35" name="Google Shape;35;p43"/>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43"/>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marR="0" lvl="0"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pic>
        <p:nvPicPr>
          <p:cNvPr id="37" name="Google Shape;37;p43"/>
          <p:cNvPicPr preferRelativeResize="0"/>
          <p:nvPr/>
        </p:nvPicPr>
        <p:blipFill rotWithShape="1">
          <a:blip r:embed="rId2">
            <a:alphaModFix/>
          </a:blip>
          <a:srcRect/>
          <a:stretch/>
        </p:blipFill>
        <p:spPr>
          <a:xfrm>
            <a:off x="10879841" y="6051060"/>
            <a:ext cx="840326" cy="579825"/>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Heading and content">
  <p:cSld name="Heading and content">
    <p:spTree>
      <p:nvGrpSpPr>
        <p:cNvPr id="1" name="Shape 38"/>
        <p:cNvGrpSpPr/>
        <p:nvPr/>
      </p:nvGrpSpPr>
      <p:grpSpPr>
        <a:xfrm>
          <a:off x="0" y="0"/>
          <a:ext cx="0" cy="0"/>
          <a:chOff x="0" y="0"/>
          <a:chExt cx="0" cy="0"/>
        </a:xfrm>
      </p:grpSpPr>
      <p:sp>
        <p:nvSpPr>
          <p:cNvPr id="39" name="Google Shape;39;p34"/>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sz="1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34"/>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marR="0" lvl="0"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41" name="Google Shape;41;p34"/>
          <p:cNvSpPr txBox="1">
            <a:spLocks noGrp="1"/>
          </p:cNvSpPr>
          <p:nvPr>
            <p:ph type="title"/>
          </p:nvPr>
        </p:nvSpPr>
        <p:spPr>
          <a:xfrm>
            <a:off x="720000" y="720000"/>
            <a:ext cx="10753200" cy="451576"/>
          </a:xfrm>
          <a:prstGeom prst="rect">
            <a:avLst/>
          </a:prstGeom>
          <a:noFill/>
          <a:ln>
            <a:noFill/>
          </a:ln>
        </p:spPr>
        <p:txBody>
          <a:bodyPr spcFirstLastPara="1" wrap="square" lIns="0" tIns="0" rIns="0" bIns="0" anchor="t" anchorCtr="0">
            <a:noAutofit/>
          </a:bodyPr>
          <a:lstStyle>
            <a:lvl1pPr lvl="0" algn="l">
              <a:lnSpc>
                <a:spcPct val="222222"/>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34"/>
          <p:cNvSpPr txBox="1">
            <a:spLocks noGrp="1"/>
          </p:cNvSpPr>
          <p:nvPr>
            <p:ph type="body" idx="1"/>
          </p:nvPr>
        </p:nvSpPr>
        <p:spPr>
          <a:xfrm>
            <a:off x="720000" y="1692002"/>
            <a:ext cx="10753200" cy="4139998"/>
          </a:xfrm>
          <a:prstGeom prst="rect">
            <a:avLst/>
          </a:prstGeom>
          <a:noFill/>
          <a:ln>
            <a:noFill/>
          </a:ln>
        </p:spPr>
        <p:txBody>
          <a:bodyPr spcFirstLastPara="1" wrap="square" lIns="0" tIns="0" rIns="0" bIns="0" anchor="t" anchorCtr="0">
            <a:noAutofit/>
          </a:bodyPr>
          <a:lstStyle>
            <a:lvl1pPr marL="457200" lvl="0" indent="-406400" algn="l">
              <a:lnSpc>
                <a:spcPct val="150000"/>
              </a:lnSpc>
              <a:spcBef>
                <a:spcPts val="0"/>
              </a:spcBef>
              <a:spcAft>
                <a:spcPts val="0"/>
              </a:spcAft>
              <a:buClr>
                <a:schemeClr val="dk2"/>
              </a:buClr>
              <a:buSzPts val="2800"/>
              <a:buFont typeface="Arial"/>
              <a:buChar char="̶"/>
              <a:defRPr b="0"/>
            </a:lvl1pPr>
            <a:lvl2pPr marL="914400" lvl="1" indent="-355600" algn="l">
              <a:lnSpc>
                <a:spcPct val="100000"/>
              </a:lnSpc>
              <a:spcBef>
                <a:spcPts val="0"/>
              </a:spcBef>
              <a:spcAft>
                <a:spcPts val="0"/>
              </a:spcAft>
              <a:buClr>
                <a:schemeClr val="dk2"/>
              </a:buClr>
              <a:buSzPts val="2000"/>
              <a:buFont typeface="Arial"/>
              <a:buChar char="̶"/>
              <a:defRPr sz="2000"/>
            </a:lvl2pPr>
            <a:lvl3pPr marL="1371600" lvl="2" indent="-228600" algn="l">
              <a:lnSpc>
                <a:spcPct val="120000"/>
              </a:lnSpc>
              <a:spcBef>
                <a:spcPts val="0"/>
              </a:spcBef>
              <a:spcAft>
                <a:spcPts val="0"/>
              </a:spcAft>
              <a:buSzPts val="1200"/>
              <a:buFont typeface="Arial"/>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lnSpc>
                <a:spcPct val="100000"/>
              </a:lnSpc>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pic>
        <p:nvPicPr>
          <p:cNvPr id="43" name="Google Shape;43;p34"/>
          <p:cNvPicPr preferRelativeResize="0"/>
          <p:nvPr/>
        </p:nvPicPr>
        <p:blipFill rotWithShape="1">
          <a:blip r:embed="rId2">
            <a:alphaModFix/>
          </a:blip>
          <a:srcRect/>
          <a:stretch/>
        </p:blipFill>
        <p:spPr>
          <a:xfrm>
            <a:off x="10879841" y="6051060"/>
            <a:ext cx="840326" cy="579825"/>
          </a:xfrm>
          <a:prstGeom prst="rect">
            <a:avLst/>
          </a:prstGeom>
          <a:noFill/>
          <a:ln>
            <a:noFill/>
          </a:ln>
        </p:spPr>
      </p:pic>
    </p:spTree>
  </p:cSld>
  <p:clrMapOvr>
    <a:masterClrMapping/>
  </p:clrMapOvr>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Title slide – inverse">
  <p:cSld name="Title slide – inverse">
    <p:bg>
      <p:bgPr>
        <a:solidFill>
          <a:srgbClr val="0000DC"/>
        </a:solidFill>
        <a:effectLst/>
      </p:bgPr>
    </p:bg>
    <p:spTree>
      <p:nvGrpSpPr>
        <p:cNvPr id="1" name="Shape 44"/>
        <p:cNvGrpSpPr/>
        <p:nvPr/>
      </p:nvGrpSpPr>
      <p:grpSpPr>
        <a:xfrm>
          <a:off x="0" y="0"/>
          <a:ext cx="0" cy="0"/>
          <a:chOff x="0" y="0"/>
          <a:chExt cx="0" cy="0"/>
        </a:xfrm>
      </p:grpSpPr>
      <p:sp>
        <p:nvSpPr>
          <p:cNvPr id="45" name="Google Shape;45;p35"/>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35"/>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marR="0" lvl="0"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47" name="Google Shape;47;p35"/>
          <p:cNvSpPr txBox="1">
            <a:spLocks noGrp="1"/>
          </p:cNvSpPr>
          <p:nvPr>
            <p:ph type="title"/>
          </p:nvPr>
        </p:nvSpPr>
        <p:spPr>
          <a:xfrm>
            <a:off x="398502" y="2900365"/>
            <a:ext cx="11361600" cy="1171580"/>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sz="44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35"/>
          <p:cNvSpPr txBox="1">
            <a:spLocks noGrp="1"/>
          </p:cNvSpPr>
          <p:nvPr>
            <p:ph type="subTitle" idx="1"/>
          </p:nvPr>
        </p:nvSpPr>
        <p:spPr>
          <a:xfrm>
            <a:off x="398502" y="4116402"/>
            <a:ext cx="11361600" cy="698497"/>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2400"/>
              <a:buFont typeface="Arial"/>
              <a:buNone/>
              <a:defRPr sz="2400" b="0">
                <a:solidFill>
                  <a:schemeClr val="lt1"/>
                </a:solidFill>
                <a:latin typeface="Arial"/>
                <a:ea typeface="Arial"/>
                <a:cs typeface="Arial"/>
                <a:sym typeface="Arial"/>
              </a:defRPr>
            </a:lvl1pPr>
            <a:lvl2pPr lvl="1" algn="ctr">
              <a:lnSpc>
                <a:spcPct val="90000"/>
              </a:lnSpc>
              <a:spcBef>
                <a:spcPts val="0"/>
              </a:spcBef>
              <a:spcAft>
                <a:spcPts val="0"/>
              </a:spcAft>
              <a:buSzPts val="2000"/>
              <a:buFont typeface="Arial"/>
              <a:buNone/>
              <a:defRPr sz="2000"/>
            </a:lvl2pPr>
            <a:lvl3pPr lvl="2" algn="ctr">
              <a:lnSpc>
                <a:spcPct val="100000"/>
              </a:lnSpc>
              <a:spcBef>
                <a:spcPts val="0"/>
              </a:spcBef>
              <a:spcAft>
                <a:spcPts val="0"/>
              </a:spcAft>
              <a:buSzPts val="1440"/>
              <a:buFont typeface="Arial"/>
              <a:buNone/>
              <a:defRPr sz="1800"/>
            </a:lvl3pPr>
            <a:lvl4pPr lvl="3" algn="ctr">
              <a:lnSpc>
                <a:spcPct val="112500"/>
              </a:lnSpc>
              <a:spcBef>
                <a:spcPts val="0"/>
              </a:spcBef>
              <a:spcAft>
                <a:spcPts val="0"/>
              </a:spcAft>
              <a:buSzPts val="1440"/>
              <a:buFont typeface="Arial"/>
              <a:buNone/>
              <a:defRPr sz="1600"/>
            </a:lvl4pPr>
            <a:lvl5pPr lvl="4" algn="ctr">
              <a:lnSpc>
                <a:spcPct val="112500"/>
              </a:lnSpc>
              <a:spcBef>
                <a:spcPts val="0"/>
              </a:spcBef>
              <a:spcAft>
                <a:spcPts val="0"/>
              </a:spcAft>
              <a:buSzPts val="1600"/>
              <a:buFont typeface="Arial"/>
              <a:buNone/>
              <a:defRPr sz="1600"/>
            </a:lvl5pPr>
            <a:lvl6pPr lvl="5" algn="ctr">
              <a:lnSpc>
                <a:spcPct val="100000"/>
              </a:lnSpc>
              <a:spcBef>
                <a:spcPts val="320"/>
              </a:spcBef>
              <a:spcAft>
                <a:spcPts val="0"/>
              </a:spcAft>
              <a:buSzPts val="1600"/>
              <a:buNone/>
              <a:defRPr sz="1600"/>
            </a:lvl6pPr>
            <a:lvl7pPr lvl="6" algn="ctr">
              <a:lnSpc>
                <a:spcPct val="112500"/>
              </a:lnSpc>
              <a:spcBef>
                <a:spcPts val="0"/>
              </a:spcBef>
              <a:spcAft>
                <a:spcPts val="0"/>
              </a:spcAft>
              <a:buSzPts val="1600"/>
              <a:buNone/>
              <a:defRPr sz="1600"/>
            </a:lvl7pPr>
            <a:lvl8pPr lvl="7" algn="ctr">
              <a:lnSpc>
                <a:spcPct val="112500"/>
              </a:lnSpc>
              <a:spcBef>
                <a:spcPts val="0"/>
              </a:spcBef>
              <a:spcAft>
                <a:spcPts val="0"/>
              </a:spcAft>
              <a:buSzPts val="1600"/>
              <a:buNone/>
              <a:defRPr sz="1600"/>
            </a:lvl8pPr>
            <a:lvl9pPr lvl="8" algn="ctr">
              <a:lnSpc>
                <a:spcPct val="112500"/>
              </a:lnSpc>
              <a:spcBef>
                <a:spcPts val="0"/>
              </a:spcBef>
              <a:spcAft>
                <a:spcPts val="0"/>
              </a:spcAft>
              <a:buSzPts val="1600"/>
              <a:buNone/>
              <a:defRPr sz="1600"/>
            </a:lvl9pPr>
          </a:lstStyle>
          <a:p>
            <a:endParaRPr/>
          </a:p>
        </p:txBody>
      </p:sp>
      <p:pic>
        <p:nvPicPr>
          <p:cNvPr id="49" name="Google Shape;49;p35"/>
          <p:cNvPicPr preferRelativeResize="0"/>
          <p:nvPr/>
        </p:nvPicPr>
        <p:blipFill rotWithShape="1">
          <a:blip r:embed="rId2">
            <a:alphaModFix/>
          </a:blip>
          <a:srcRect/>
          <a:stretch/>
        </p:blipFill>
        <p:spPr>
          <a:xfrm>
            <a:off x="414000" y="414000"/>
            <a:ext cx="1516626" cy="1058777"/>
          </a:xfrm>
          <a:prstGeom prst="rect">
            <a:avLst/>
          </a:prstGeom>
          <a:noFill/>
          <a:ln>
            <a:noFill/>
          </a:ln>
        </p:spPr>
      </p:pic>
    </p:spTree>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Heading, subheading and text">
  <p:cSld name="Heading, subheading and text">
    <p:spTree>
      <p:nvGrpSpPr>
        <p:cNvPr id="1" name="Shape 50"/>
        <p:cNvGrpSpPr/>
        <p:nvPr/>
      </p:nvGrpSpPr>
      <p:grpSpPr>
        <a:xfrm>
          <a:off x="0" y="0"/>
          <a:ext cx="0" cy="0"/>
          <a:chOff x="0" y="0"/>
          <a:chExt cx="0" cy="0"/>
        </a:xfrm>
      </p:grpSpPr>
      <p:sp>
        <p:nvSpPr>
          <p:cNvPr id="51" name="Google Shape;51;p36"/>
          <p:cNvSpPr txBox="1">
            <a:spLocks noGrp="1"/>
          </p:cNvSpPr>
          <p:nvPr>
            <p:ph type="body" idx="1"/>
          </p:nvPr>
        </p:nvSpPr>
        <p:spPr>
          <a:xfrm>
            <a:off x="720000" y="1692002"/>
            <a:ext cx="10753200" cy="4139998"/>
          </a:xfrm>
          <a:prstGeom prst="rect">
            <a:avLst/>
          </a:prstGeom>
          <a:noFill/>
          <a:ln>
            <a:noFill/>
          </a:ln>
        </p:spPr>
        <p:txBody>
          <a:bodyPr spcFirstLastPara="1" wrap="square" lIns="0" tIns="0" rIns="0" bIns="0" anchor="t" anchorCtr="0">
            <a:noAutofit/>
          </a:bodyPr>
          <a:lstStyle>
            <a:lvl1pPr marL="457200" lvl="0" indent="-406400" algn="l">
              <a:lnSpc>
                <a:spcPct val="150000"/>
              </a:lnSpc>
              <a:spcBef>
                <a:spcPts val="0"/>
              </a:spcBef>
              <a:spcAft>
                <a:spcPts val="0"/>
              </a:spcAft>
              <a:buClr>
                <a:schemeClr val="dk2"/>
              </a:buClr>
              <a:buSzPts val="2800"/>
              <a:buFont typeface="Arial"/>
              <a:buChar char="̶"/>
              <a:defRPr b="0"/>
            </a:lvl1pPr>
            <a:lvl2pPr marL="914400" lvl="1" indent="-355600" algn="l">
              <a:lnSpc>
                <a:spcPct val="100000"/>
              </a:lnSpc>
              <a:spcBef>
                <a:spcPts val="0"/>
              </a:spcBef>
              <a:spcAft>
                <a:spcPts val="0"/>
              </a:spcAft>
              <a:buClr>
                <a:schemeClr val="dk2"/>
              </a:buClr>
              <a:buSzPts val="2000"/>
              <a:buFont typeface="Arial"/>
              <a:buChar char="̶"/>
              <a:defRPr sz="2000"/>
            </a:lvl2pPr>
            <a:lvl3pPr marL="1371600" lvl="2" indent="-228600" algn="l">
              <a:lnSpc>
                <a:spcPct val="120000"/>
              </a:lnSpc>
              <a:spcBef>
                <a:spcPts val="0"/>
              </a:spcBef>
              <a:spcAft>
                <a:spcPts val="0"/>
              </a:spcAft>
              <a:buSzPts val="1200"/>
              <a:buFont typeface="Arial"/>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lnSpc>
                <a:spcPct val="100000"/>
              </a:lnSpc>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52" name="Google Shape;52;p36"/>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sz="1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36"/>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marR="0" lvl="0"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54" name="Google Shape;54;p36"/>
          <p:cNvSpPr txBox="1">
            <a:spLocks noGrp="1"/>
          </p:cNvSpPr>
          <p:nvPr>
            <p:ph type="body" idx="2"/>
          </p:nvPr>
        </p:nvSpPr>
        <p:spPr>
          <a:xfrm>
            <a:off x="720725" y="1296001"/>
            <a:ext cx="10752138" cy="271576"/>
          </a:xfrm>
          <a:prstGeom prst="rect">
            <a:avLst/>
          </a:prstGeom>
          <a:noFill/>
          <a:ln>
            <a:noFill/>
          </a:ln>
        </p:spPr>
        <p:txBody>
          <a:bodyPr spcFirstLastPara="1" wrap="square" lIns="0" tIns="0" rIns="0" bIns="0" anchor="t" anchorCtr="0">
            <a:noAutofit/>
          </a:bodyPr>
          <a:lstStyle>
            <a:lvl1pPr marL="457200" lvl="0" indent="-228600" algn="l">
              <a:lnSpc>
                <a:spcPct val="115000"/>
              </a:lnSpc>
              <a:spcBef>
                <a:spcPts val="0"/>
              </a:spcBef>
              <a:spcAft>
                <a:spcPts val="0"/>
              </a:spcAft>
              <a:buSzPts val="2000"/>
              <a:buFont typeface="Arial"/>
              <a:buNone/>
              <a:defRPr sz="2000" b="0">
                <a:solidFill>
                  <a:schemeClr val="dk2"/>
                </a:solidFill>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lnSpc>
                <a:spcPct val="100000"/>
              </a:lnSpc>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55" name="Google Shape;55;p36"/>
          <p:cNvSpPr txBox="1">
            <a:spLocks noGrp="1"/>
          </p:cNvSpPr>
          <p:nvPr>
            <p:ph type="title"/>
          </p:nvPr>
        </p:nvSpPr>
        <p:spPr>
          <a:xfrm>
            <a:off x="720000" y="720000"/>
            <a:ext cx="10753200" cy="451576"/>
          </a:xfrm>
          <a:prstGeom prst="rect">
            <a:avLst/>
          </a:prstGeom>
          <a:noFill/>
          <a:ln>
            <a:noFill/>
          </a:ln>
        </p:spPr>
        <p:txBody>
          <a:bodyPr spcFirstLastPara="1" wrap="square" lIns="0" tIns="0" rIns="0" bIns="0" anchor="t" anchorCtr="0">
            <a:noAutofit/>
          </a:bodyPr>
          <a:lstStyle>
            <a:lvl1pPr lvl="0" algn="l">
              <a:lnSpc>
                <a:spcPct val="222222"/>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56" name="Google Shape;56;p36"/>
          <p:cNvPicPr preferRelativeResize="0"/>
          <p:nvPr/>
        </p:nvPicPr>
        <p:blipFill rotWithShape="1">
          <a:blip r:embed="rId2">
            <a:alphaModFix/>
          </a:blip>
          <a:srcRect/>
          <a:stretch/>
        </p:blipFill>
        <p:spPr>
          <a:xfrm>
            <a:off x="10879841" y="6051060"/>
            <a:ext cx="840326" cy="579825"/>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Heading, content and text">
  <p:cSld name="Heading, content and text">
    <p:spTree>
      <p:nvGrpSpPr>
        <p:cNvPr id="1" name="Shape 57"/>
        <p:cNvGrpSpPr/>
        <p:nvPr/>
      </p:nvGrpSpPr>
      <p:grpSpPr>
        <a:xfrm>
          <a:off x="0" y="0"/>
          <a:ext cx="0" cy="0"/>
          <a:chOff x="0" y="0"/>
          <a:chExt cx="0" cy="0"/>
        </a:xfrm>
      </p:grpSpPr>
      <p:sp>
        <p:nvSpPr>
          <p:cNvPr id="58" name="Google Shape;58;p38"/>
          <p:cNvSpPr txBox="1">
            <a:spLocks noGrp="1"/>
          </p:cNvSpPr>
          <p:nvPr>
            <p:ph type="body" idx="1"/>
          </p:nvPr>
        </p:nvSpPr>
        <p:spPr>
          <a:xfrm>
            <a:off x="719137" y="1695074"/>
            <a:ext cx="5218413" cy="3896711"/>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SzPts val="2800"/>
              <a:buFont typeface="Arial"/>
              <a:buNone/>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lnSpc>
                <a:spcPct val="100000"/>
              </a:lnSpc>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59" name="Google Shape;59;p38"/>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38"/>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marR="0" lvl="0"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61" name="Google Shape;61;p38"/>
          <p:cNvSpPr txBox="1">
            <a:spLocks noGrp="1"/>
          </p:cNvSpPr>
          <p:nvPr>
            <p:ph type="title"/>
          </p:nvPr>
        </p:nvSpPr>
        <p:spPr>
          <a:xfrm>
            <a:off x="720000" y="720000"/>
            <a:ext cx="10753200" cy="451576"/>
          </a:xfrm>
          <a:prstGeom prst="rect">
            <a:avLst/>
          </a:prstGeom>
          <a:noFill/>
          <a:ln>
            <a:noFill/>
          </a:ln>
        </p:spPr>
        <p:txBody>
          <a:bodyPr spcFirstLastPara="1" wrap="square" lIns="0" tIns="0" rIns="0" bIns="0" anchor="t" anchorCtr="0">
            <a:noAutofit/>
          </a:bodyPr>
          <a:lstStyle>
            <a:lvl1pPr lvl="0" algn="l">
              <a:lnSpc>
                <a:spcPct val="222222"/>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38"/>
          <p:cNvSpPr txBox="1">
            <a:spLocks noGrp="1"/>
          </p:cNvSpPr>
          <p:nvPr>
            <p:ph type="body" idx="2"/>
          </p:nvPr>
        </p:nvSpPr>
        <p:spPr>
          <a:xfrm>
            <a:off x="720725" y="5599670"/>
            <a:ext cx="5218412" cy="216000"/>
          </a:xfrm>
          <a:prstGeom prst="rect">
            <a:avLst/>
          </a:prstGeom>
          <a:noFill/>
          <a:ln>
            <a:noFill/>
          </a:ln>
        </p:spPr>
        <p:txBody>
          <a:bodyPr spcFirstLastPara="1" wrap="square" lIns="0" tIns="0" rIns="0" bIns="0" anchor="ctr" anchorCtr="0">
            <a:noAutofit/>
          </a:bodyPr>
          <a:lstStyle>
            <a:lvl1pPr marL="457200" lvl="0" indent="-228600" algn="l">
              <a:lnSpc>
                <a:spcPct val="110000"/>
              </a:lnSpc>
              <a:spcBef>
                <a:spcPts val="0"/>
              </a:spcBef>
              <a:spcAft>
                <a:spcPts val="0"/>
              </a:spcAft>
              <a:buSzPts val="1000"/>
              <a:buFont typeface="Arial"/>
              <a:buNone/>
              <a:defRPr sz="1000" b="0" i="0"/>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lnSpc>
                <a:spcPct val="100000"/>
              </a:lnSpc>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63" name="Google Shape;63;p38"/>
          <p:cNvSpPr txBox="1">
            <a:spLocks noGrp="1"/>
          </p:cNvSpPr>
          <p:nvPr>
            <p:ph type="body" idx="3"/>
          </p:nvPr>
        </p:nvSpPr>
        <p:spPr>
          <a:xfrm>
            <a:off x="6251280" y="1667024"/>
            <a:ext cx="5219998" cy="4140000"/>
          </a:xfrm>
          <a:prstGeom prst="rect">
            <a:avLst/>
          </a:prstGeom>
          <a:noFill/>
          <a:ln>
            <a:noFill/>
          </a:ln>
        </p:spPr>
        <p:txBody>
          <a:bodyPr spcFirstLastPara="1" wrap="square" lIns="0" tIns="0" rIns="0" bIns="0" anchor="t" anchorCtr="0">
            <a:noAutofit/>
          </a:bodyPr>
          <a:lstStyle>
            <a:lvl1pPr marL="457200" lvl="0" indent="-355600" algn="l">
              <a:lnSpc>
                <a:spcPct val="150000"/>
              </a:lnSpc>
              <a:spcBef>
                <a:spcPts val="0"/>
              </a:spcBef>
              <a:spcAft>
                <a:spcPts val="0"/>
              </a:spcAft>
              <a:buClr>
                <a:schemeClr val="dk2"/>
              </a:buClr>
              <a:buSzPts val="2000"/>
              <a:buFont typeface="Arial"/>
              <a:buChar char="̶"/>
              <a:defRPr sz="2000" b="0"/>
            </a:lvl1pPr>
            <a:lvl2pPr marL="914400" lvl="1" indent="-330200" algn="l">
              <a:lnSpc>
                <a:spcPct val="100000"/>
              </a:lnSpc>
              <a:spcBef>
                <a:spcPts val="0"/>
              </a:spcBef>
              <a:spcAft>
                <a:spcPts val="0"/>
              </a:spcAft>
              <a:buClr>
                <a:schemeClr val="dk2"/>
              </a:buClr>
              <a:buSzPts val="1600"/>
              <a:buFont typeface="Arial"/>
              <a:buChar char="̶"/>
              <a:defRPr sz="1600"/>
            </a:lvl2pPr>
            <a:lvl3pPr marL="1371600" lvl="2" indent="-228600" algn="l">
              <a:lnSpc>
                <a:spcPct val="120000"/>
              </a:lnSpc>
              <a:spcBef>
                <a:spcPts val="0"/>
              </a:spcBef>
              <a:spcAft>
                <a:spcPts val="0"/>
              </a:spcAft>
              <a:buSzPts val="1200"/>
              <a:buFont typeface="Arial"/>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lnSpc>
                <a:spcPct val="100000"/>
              </a:lnSpc>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pic>
        <p:nvPicPr>
          <p:cNvPr id="64" name="Google Shape;64;p38"/>
          <p:cNvPicPr preferRelativeResize="0"/>
          <p:nvPr/>
        </p:nvPicPr>
        <p:blipFill rotWithShape="1">
          <a:blip r:embed="rId2">
            <a:alphaModFix/>
          </a:blip>
          <a:srcRect/>
          <a:stretch/>
        </p:blipFill>
        <p:spPr>
          <a:xfrm>
            <a:off x="10879841" y="6051060"/>
            <a:ext cx="840326" cy="579825"/>
          </a:xfrm>
          <a:prstGeom prst="rect">
            <a:avLst/>
          </a:prstGeom>
          <a:noFill/>
          <a:ln>
            <a:noFill/>
          </a:ln>
        </p:spPr>
      </p:pic>
    </p:spTree>
  </p:cSld>
  <p:clrMapOvr>
    <a:masterClrMapping/>
  </p:clrMapOvr>
  <p:extLst>
    <p:ext uri="{DCECCB84-F9BA-43D5-87BE-67443E8EF086}">
      <p15:sldGuideLst xmlns:p15="http://schemas.microsoft.com/office/powerpoint/2012/main">
        <p15:guide id="1" orient="horz" pos="3657">
          <p15:clr>
            <a:srgbClr val="FBAE40"/>
          </p15:clr>
        </p15:guide>
        <p15:guide id="2" pos="724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Heading, subheading and three columns">
  <p:cSld name="Heading, subheading and three columns">
    <p:spTree>
      <p:nvGrpSpPr>
        <p:cNvPr id="1" name="Shape 65"/>
        <p:cNvGrpSpPr/>
        <p:nvPr/>
      </p:nvGrpSpPr>
      <p:grpSpPr>
        <a:xfrm>
          <a:off x="0" y="0"/>
          <a:ext cx="0" cy="0"/>
          <a:chOff x="0" y="0"/>
          <a:chExt cx="0" cy="0"/>
        </a:xfrm>
      </p:grpSpPr>
      <p:sp>
        <p:nvSpPr>
          <p:cNvPr id="66" name="Google Shape;66;p39"/>
          <p:cNvSpPr txBox="1">
            <a:spLocks noGrp="1"/>
          </p:cNvSpPr>
          <p:nvPr>
            <p:ph type="body" idx="1"/>
          </p:nvPr>
        </p:nvSpPr>
        <p:spPr>
          <a:xfrm>
            <a:off x="4440000" y="1692002"/>
            <a:ext cx="3311525" cy="2230711"/>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SzPts val="1800"/>
              <a:buNone/>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lnSpc>
                <a:spcPct val="100000"/>
              </a:lnSpc>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67" name="Google Shape;67;p39"/>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39"/>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marR="0" lvl="0"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69" name="Google Shape;69;p39"/>
          <p:cNvSpPr txBox="1">
            <a:spLocks noGrp="1"/>
          </p:cNvSpPr>
          <p:nvPr>
            <p:ph type="body" idx="2"/>
          </p:nvPr>
        </p:nvSpPr>
        <p:spPr>
          <a:xfrm>
            <a:off x="719999" y="4414271"/>
            <a:ext cx="3312000" cy="1427730"/>
          </a:xfrm>
          <a:prstGeom prst="rect">
            <a:avLst/>
          </a:prstGeom>
          <a:noFill/>
          <a:ln>
            <a:noFill/>
          </a:ln>
        </p:spPr>
        <p:txBody>
          <a:bodyPr spcFirstLastPara="1" wrap="square" lIns="0" tIns="0" rIns="0" bIns="0" anchor="t" anchorCtr="0">
            <a:noAutofit/>
          </a:bodyPr>
          <a:lstStyle>
            <a:lvl1pPr marL="457200" lvl="0" indent="-228600" algn="l">
              <a:lnSpc>
                <a:spcPct val="120000"/>
              </a:lnSpc>
              <a:spcBef>
                <a:spcPts val="0"/>
              </a:spcBef>
              <a:spcAft>
                <a:spcPts val="0"/>
              </a:spcAft>
              <a:buSzPts val="1500"/>
              <a:buFont typeface="Arial"/>
              <a:buNone/>
              <a:defRPr sz="1500" b="0">
                <a:solidFill>
                  <a:schemeClr val="dk1"/>
                </a:solidFill>
              </a:defRPr>
            </a:lvl1pPr>
            <a:lvl2pPr marL="914400" lvl="1" indent="-228600" algn="l">
              <a:lnSpc>
                <a:spcPct val="120000"/>
              </a:lnSpc>
              <a:spcBef>
                <a:spcPts val="0"/>
              </a:spcBef>
              <a:spcAft>
                <a:spcPts val="0"/>
              </a:spcAft>
              <a:buSzPts val="1500"/>
              <a:buFont typeface="Arial"/>
              <a:buNone/>
              <a:defRPr u="none"/>
            </a:lvl2pPr>
            <a:lvl3pPr marL="1371600" lvl="2" indent="-228600" algn="l">
              <a:lnSpc>
                <a:spcPct val="120000"/>
              </a:lnSpc>
              <a:spcBef>
                <a:spcPts val="0"/>
              </a:spcBef>
              <a:spcAft>
                <a:spcPts val="0"/>
              </a:spcAft>
              <a:buSzPts val="1200"/>
              <a:buFont typeface="Arial"/>
              <a:buNone/>
              <a:defRPr>
                <a:latin typeface="Arial"/>
                <a:ea typeface="Arial"/>
                <a:cs typeface="Arial"/>
                <a:sym typeface="Arial"/>
              </a:defRPr>
            </a:lvl3pPr>
            <a:lvl4pPr marL="1828800" lvl="3" indent="-228600" algn="l">
              <a:lnSpc>
                <a:spcPct val="120000"/>
              </a:lnSpc>
              <a:spcBef>
                <a:spcPts val="0"/>
              </a:spcBef>
              <a:spcAft>
                <a:spcPts val="0"/>
              </a:spcAft>
              <a:buSzPts val="1350"/>
              <a:buFont typeface="Arial"/>
              <a:buNone/>
              <a:defRPr/>
            </a:lvl4pPr>
            <a:lvl5pPr marL="2286000" lvl="4" indent="-228600" algn="l">
              <a:lnSpc>
                <a:spcPct val="120000"/>
              </a:lnSpc>
              <a:spcBef>
                <a:spcPts val="0"/>
              </a:spcBef>
              <a:spcAft>
                <a:spcPts val="0"/>
              </a:spcAft>
              <a:buSzPts val="1500"/>
              <a:buFont typeface="Arial"/>
              <a:buNone/>
              <a:defRPr/>
            </a:lvl5pPr>
            <a:lvl6pPr marL="2743200" lvl="5" indent="-342900" algn="l">
              <a:lnSpc>
                <a:spcPct val="100000"/>
              </a:lnSpc>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70" name="Google Shape;70;p39"/>
          <p:cNvSpPr txBox="1">
            <a:spLocks noGrp="1"/>
          </p:cNvSpPr>
          <p:nvPr>
            <p:ph type="body" idx="3"/>
          </p:nvPr>
        </p:nvSpPr>
        <p:spPr>
          <a:xfrm>
            <a:off x="4440000" y="4414271"/>
            <a:ext cx="3312000" cy="1427730"/>
          </a:xfrm>
          <a:prstGeom prst="rect">
            <a:avLst/>
          </a:prstGeom>
          <a:noFill/>
          <a:ln>
            <a:noFill/>
          </a:ln>
        </p:spPr>
        <p:txBody>
          <a:bodyPr spcFirstLastPara="1" wrap="square" lIns="0" tIns="0" rIns="0" bIns="0" anchor="t" anchorCtr="0">
            <a:noAutofit/>
          </a:bodyPr>
          <a:lstStyle>
            <a:lvl1pPr marL="457200" lvl="0" indent="-228600" algn="l">
              <a:lnSpc>
                <a:spcPct val="120000"/>
              </a:lnSpc>
              <a:spcBef>
                <a:spcPts val="0"/>
              </a:spcBef>
              <a:spcAft>
                <a:spcPts val="0"/>
              </a:spcAft>
              <a:buSzPts val="1500"/>
              <a:buFont typeface="Arial"/>
              <a:buNone/>
              <a:defRPr sz="1500" b="0">
                <a:solidFill>
                  <a:schemeClr val="dk1"/>
                </a:solidFill>
              </a:defRPr>
            </a:lvl1pPr>
            <a:lvl2pPr marL="914400" lvl="1" indent="-228600" algn="l">
              <a:lnSpc>
                <a:spcPct val="120000"/>
              </a:lnSpc>
              <a:spcBef>
                <a:spcPts val="0"/>
              </a:spcBef>
              <a:spcAft>
                <a:spcPts val="0"/>
              </a:spcAft>
              <a:buSzPts val="1500"/>
              <a:buFont typeface="Arial"/>
              <a:buNone/>
              <a:defRPr u="none"/>
            </a:lvl2pPr>
            <a:lvl3pPr marL="1371600" lvl="2" indent="-228600" algn="l">
              <a:lnSpc>
                <a:spcPct val="120000"/>
              </a:lnSpc>
              <a:spcBef>
                <a:spcPts val="0"/>
              </a:spcBef>
              <a:spcAft>
                <a:spcPts val="0"/>
              </a:spcAft>
              <a:buSzPts val="1200"/>
              <a:buFont typeface="Arial"/>
              <a:buNone/>
              <a:defRPr>
                <a:latin typeface="Arial"/>
                <a:ea typeface="Arial"/>
                <a:cs typeface="Arial"/>
                <a:sym typeface="Arial"/>
              </a:defRPr>
            </a:lvl3pPr>
            <a:lvl4pPr marL="1828800" lvl="3" indent="-228600" algn="l">
              <a:lnSpc>
                <a:spcPct val="120000"/>
              </a:lnSpc>
              <a:spcBef>
                <a:spcPts val="0"/>
              </a:spcBef>
              <a:spcAft>
                <a:spcPts val="0"/>
              </a:spcAft>
              <a:buSzPts val="1350"/>
              <a:buFont typeface="Arial"/>
              <a:buNone/>
              <a:defRPr/>
            </a:lvl4pPr>
            <a:lvl5pPr marL="2286000" lvl="4" indent="-228600" algn="l">
              <a:lnSpc>
                <a:spcPct val="120000"/>
              </a:lnSpc>
              <a:spcBef>
                <a:spcPts val="0"/>
              </a:spcBef>
              <a:spcAft>
                <a:spcPts val="0"/>
              </a:spcAft>
              <a:buSzPts val="1500"/>
              <a:buFont typeface="Arial"/>
              <a:buNone/>
              <a:defRPr/>
            </a:lvl5pPr>
            <a:lvl6pPr marL="2743200" lvl="5" indent="-342900" algn="l">
              <a:lnSpc>
                <a:spcPct val="100000"/>
              </a:lnSpc>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71" name="Google Shape;71;p39"/>
          <p:cNvSpPr txBox="1">
            <a:spLocks noGrp="1"/>
          </p:cNvSpPr>
          <p:nvPr>
            <p:ph type="body" idx="4"/>
          </p:nvPr>
        </p:nvSpPr>
        <p:spPr>
          <a:xfrm>
            <a:off x="8161200" y="4414270"/>
            <a:ext cx="3312000" cy="1427730"/>
          </a:xfrm>
          <a:prstGeom prst="rect">
            <a:avLst/>
          </a:prstGeom>
          <a:noFill/>
          <a:ln>
            <a:noFill/>
          </a:ln>
        </p:spPr>
        <p:txBody>
          <a:bodyPr spcFirstLastPara="1" wrap="square" lIns="0" tIns="0" rIns="0" bIns="0" anchor="t" anchorCtr="0">
            <a:noAutofit/>
          </a:bodyPr>
          <a:lstStyle>
            <a:lvl1pPr marL="457200" lvl="0" indent="-228600" algn="l">
              <a:lnSpc>
                <a:spcPct val="120000"/>
              </a:lnSpc>
              <a:spcBef>
                <a:spcPts val="0"/>
              </a:spcBef>
              <a:spcAft>
                <a:spcPts val="0"/>
              </a:spcAft>
              <a:buSzPts val="1500"/>
              <a:buFont typeface="Arial"/>
              <a:buNone/>
              <a:defRPr sz="1500" b="0">
                <a:solidFill>
                  <a:schemeClr val="dk1"/>
                </a:solidFill>
              </a:defRPr>
            </a:lvl1pPr>
            <a:lvl2pPr marL="914400" lvl="1" indent="-228600" algn="l">
              <a:lnSpc>
                <a:spcPct val="120000"/>
              </a:lnSpc>
              <a:spcBef>
                <a:spcPts val="0"/>
              </a:spcBef>
              <a:spcAft>
                <a:spcPts val="0"/>
              </a:spcAft>
              <a:buSzPts val="1500"/>
              <a:buFont typeface="Arial"/>
              <a:buNone/>
              <a:defRPr u="none"/>
            </a:lvl2pPr>
            <a:lvl3pPr marL="1371600" lvl="2" indent="-228600" algn="l">
              <a:lnSpc>
                <a:spcPct val="120000"/>
              </a:lnSpc>
              <a:spcBef>
                <a:spcPts val="0"/>
              </a:spcBef>
              <a:spcAft>
                <a:spcPts val="0"/>
              </a:spcAft>
              <a:buSzPts val="1200"/>
              <a:buFont typeface="Arial"/>
              <a:buNone/>
              <a:defRPr>
                <a:latin typeface="Arial"/>
                <a:ea typeface="Arial"/>
                <a:cs typeface="Arial"/>
                <a:sym typeface="Arial"/>
              </a:defRPr>
            </a:lvl3pPr>
            <a:lvl4pPr marL="1828800" lvl="3" indent="-228600" algn="l">
              <a:lnSpc>
                <a:spcPct val="120000"/>
              </a:lnSpc>
              <a:spcBef>
                <a:spcPts val="0"/>
              </a:spcBef>
              <a:spcAft>
                <a:spcPts val="0"/>
              </a:spcAft>
              <a:buSzPts val="1350"/>
              <a:buFont typeface="Arial"/>
              <a:buNone/>
              <a:defRPr/>
            </a:lvl4pPr>
            <a:lvl5pPr marL="2286000" lvl="4" indent="-228600" algn="l">
              <a:lnSpc>
                <a:spcPct val="120000"/>
              </a:lnSpc>
              <a:spcBef>
                <a:spcPts val="0"/>
              </a:spcBef>
              <a:spcAft>
                <a:spcPts val="0"/>
              </a:spcAft>
              <a:buSzPts val="1500"/>
              <a:buFont typeface="Arial"/>
              <a:buNone/>
              <a:defRPr/>
            </a:lvl5pPr>
            <a:lvl6pPr marL="2743200" lvl="5" indent="-342900" algn="l">
              <a:lnSpc>
                <a:spcPct val="100000"/>
              </a:lnSpc>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72" name="Google Shape;72;p39"/>
          <p:cNvSpPr txBox="1">
            <a:spLocks noGrp="1"/>
          </p:cNvSpPr>
          <p:nvPr>
            <p:ph type="body" idx="5"/>
          </p:nvPr>
        </p:nvSpPr>
        <p:spPr>
          <a:xfrm>
            <a:off x="720725" y="4025136"/>
            <a:ext cx="3311525" cy="216000"/>
          </a:xfrm>
          <a:prstGeom prst="rect">
            <a:avLst/>
          </a:prstGeom>
          <a:noFill/>
          <a:ln>
            <a:noFill/>
          </a:ln>
        </p:spPr>
        <p:txBody>
          <a:bodyPr spcFirstLastPara="1" wrap="square" lIns="0" tIns="0" rIns="0" bIns="0" anchor="ctr" anchorCtr="0">
            <a:noAutofit/>
          </a:bodyPr>
          <a:lstStyle>
            <a:lvl1pPr marL="457200" lvl="0" indent="-228600" algn="l">
              <a:lnSpc>
                <a:spcPct val="110000"/>
              </a:lnSpc>
              <a:spcBef>
                <a:spcPts val="0"/>
              </a:spcBef>
              <a:spcAft>
                <a:spcPts val="0"/>
              </a:spcAft>
              <a:buSzPts val="1000"/>
              <a:buFont typeface="Arial"/>
              <a:buNone/>
              <a:defRPr sz="1000" b="0"/>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lnSpc>
                <a:spcPct val="100000"/>
              </a:lnSpc>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73" name="Google Shape;73;p39"/>
          <p:cNvSpPr txBox="1">
            <a:spLocks noGrp="1"/>
          </p:cNvSpPr>
          <p:nvPr>
            <p:ph type="body" idx="6"/>
          </p:nvPr>
        </p:nvSpPr>
        <p:spPr>
          <a:xfrm>
            <a:off x="4440475" y="4025136"/>
            <a:ext cx="3311525" cy="216000"/>
          </a:xfrm>
          <a:prstGeom prst="rect">
            <a:avLst/>
          </a:prstGeom>
          <a:noFill/>
          <a:ln>
            <a:noFill/>
          </a:ln>
        </p:spPr>
        <p:txBody>
          <a:bodyPr spcFirstLastPara="1" wrap="square" lIns="0" tIns="0" rIns="0" bIns="0" anchor="ctr" anchorCtr="0">
            <a:noAutofit/>
          </a:bodyPr>
          <a:lstStyle>
            <a:lvl1pPr marL="457200" lvl="0" indent="-228600" algn="l">
              <a:lnSpc>
                <a:spcPct val="110000"/>
              </a:lnSpc>
              <a:spcBef>
                <a:spcPts val="0"/>
              </a:spcBef>
              <a:spcAft>
                <a:spcPts val="0"/>
              </a:spcAft>
              <a:buSzPts val="1000"/>
              <a:buFont typeface="Arial"/>
              <a:buNone/>
              <a:defRPr sz="1000" b="0"/>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lnSpc>
                <a:spcPct val="100000"/>
              </a:lnSpc>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74" name="Google Shape;74;p39"/>
          <p:cNvSpPr txBox="1">
            <a:spLocks noGrp="1"/>
          </p:cNvSpPr>
          <p:nvPr>
            <p:ph type="body" idx="7"/>
          </p:nvPr>
        </p:nvSpPr>
        <p:spPr>
          <a:xfrm>
            <a:off x="8161436" y="4025136"/>
            <a:ext cx="3311525" cy="216000"/>
          </a:xfrm>
          <a:prstGeom prst="rect">
            <a:avLst/>
          </a:prstGeom>
          <a:noFill/>
          <a:ln>
            <a:noFill/>
          </a:ln>
        </p:spPr>
        <p:txBody>
          <a:bodyPr spcFirstLastPara="1" wrap="square" lIns="0" tIns="0" rIns="0" bIns="0" anchor="ctr" anchorCtr="0">
            <a:noAutofit/>
          </a:bodyPr>
          <a:lstStyle>
            <a:lvl1pPr marL="457200" lvl="0" indent="-228600" algn="l">
              <a:lnSpc>
                <a:spcPct val="110000"/>
              </a:lnSpc>
              <a:spcBef>
                <a:spcPts val="0"/>
              </a:spcBef>
              <a:spcAft>
                <a:spcPts val="0"/>
              </a:spcAft>
              <a:buSzPts val="1000"/>
              <a:buFont typeface="Arial"/>
              <a:buNone/>
              <a:defRPr sz="1000" b="0"/>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lnSpc>
                <a:spcPct val="100000"/>
              </a:lnSpc>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75" name="Google Shape;75;p39"/>
          <p:cNvSpPr txBox="1">
            <a:spLocks noGrp="1"/>
          </p:cNvSpPr>
          <p:nvPr>
            <p:ph type="body" idx="8"/>
          </p:nvPr>
        </p:nvSpPr>
        <p:spPr>
          <a:xfrm>
            <a:off x="719999" y="1692002"/>
            <a:ext cx="3311525" cy="2230711"/>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SzPts val="1800"/>
              <a:buNone/>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lnSpc>
                <a:spcPct val="100000"/>
              </a:lnSpc>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76" name="Google Shape;76;p39"/>
          <p:cNvSpPr txBox="1">
            <a:spLocks noGrp="1"/>
          </p:cNvSpPr>
          <p:nvPr>
            <p:ph type="body" idx="9"/>
          </p:nvPr>
        </p:nvSpPr>
        <p:spPr>
          <a:xfrm>
            <a:off x="8160001" y="1692002"/>
            <a:ext cx="3311525" cy="2230711"/>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SzPts val="1800"/>
              <a:buNone/>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lnSpc>
                <a:spcPct val="100000"/>
              </a:lnSpc>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77" name="Google Shape;77;p39"/>
          <p:cNvSpPr txBox="1">
            <a:spLocks noGrp="1"/>
          </p:cNvSpPr>
          <p:nvPr>
            <p:ph type="body" idx="13"/>
          </p:nvPr>
        </p:nvSpPr>
        <p:spPr>
          <a:xfrm>
            <a:off x="720725" y="1296001"/>
            <a:ext cx="10752138" cy="271576"/>
          </a:xfrm>
          <a:prstGeom prst="rect">
            <a:avLst/>
          </a:prstGeom>
          <a:noFill/>
          <a:ln>
            <a:noFill/>
          </a:ln>
        </p:spPr>
        <p:txBody>
          <a:bodyPr spcFirstLastPara="1" wrap="square" lIns="0" tIns="0" rIns="0" bIns="0" anchor="t" anchorCtr="0">
            <a:noAutofit/>
          </a:bodyPr>
          <a:lstStyle>
            <a:lvl1pPr marL="457200" lvl="0" indent="-228600" algn="l">
              <a:lnSpc>
                <a:spcPct val="115000"/>
              </a:lnSpc>
              <a:spcBef>
                <a:spcPts val="0"/>
              </a:spcBef>
              <a:spcAft>
                <a:spcPts val="0"/>
              </a:spcAft>
              <a:buSzPts val="2000"/>
              <a:buFont typeface="Arial"/>
              <a:buNone/>
              <a:defRPr sz="2000" b="0">
                <a:solidFill>
                  <a:schemeClr val="dk2"/>
                </a:solidFill>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lnSpc>
                <a:spcPct val="100000"/>
              </a:lnSpc>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78" name="Google Shape;78;p39"/>
          <p:cNvSpPr txBox="1">
            <a:spLocks noGrp="1"/>
          </p:cNvSpPr>
          <p:nvPr>
            <p:ph type="title"/>
          </p:nvPr>
        </p:nvSpPr>
        <p:spPr>
          <a:xfrm>
            <a:off x="720000" y="720000"/>
            <a:ext cx="10753200" cy="451576"/>
          </a:xfrm>
          <a:prstGeom prst="rect">
            <a:avLst/>
          </a:prstGeom>
          <a:noFill/>
          <a:ln>
            <a:noFill/>
          </a:ln>
        </p:spPr>
        <p:txBody>
          <a:bodyPr spcFirstLastPara="1" wrap="square" lIns="0" tIns="0" rIns="0" bIns="0" anchor="t" anchorCtr="0">
            <a:noAutofit/>
          </a:bodyPr>
          <a:lstStyle>
            <a:lvl1pPr lvl="0" algn="l">
              <a:lnSpc>
                <a:spcPct val="222222"/>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79" name="Google Shape;79;p39"/>
          <p:cNvPicPr preferRelativeResize="0"/>
          <p:nvPr/>
        </p:nvPicPr>
        <p:blipFill rotWithShape="1">
          <a:blip r:embed="rId2">
            <a:alphaModFix/>
          </a:blip>
          <a:srcRect/>
          <a:stretch/>
        </p:blipFill>
        <p:spPr>
          <a:xfrm>
            <a:off x="10879841" y="6051060"/>
            <a:ext cx="840326" cy="579825"/>
          </a:xfrm>
          <a:prstGeom prst="rect">
            <a:avLst/>
          </a:prstGeom>
          <a:noFill/>
          <a:ln>
            <a:noFill/>
          </a:ln>
        </p:spPr>
      </p:pic>
    </p:spTree>
  </p:cSld>
  <p:clrMapOvr>
    <a:masterClrMapping/>
  </p:clrMapOvr>
  <p:extLst>
    <p:ext uri="{DCECCB84-F9BA-43D5-87BE-67443E8EF086}">
      <p15:sldGuideLst xmlns:p15="http://schemas.microsoft.com/office/powerpoint/2012/main">
        <p15:guide id="1" orient="horz" pos="1049">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theme" Target="../theme/theme1.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9"/>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ahoma"/>
                <a:ea typeface="Tahoma"/>
                <a:cs typeface="Tahoma"/>
                <a:sym typeface="Tahoma"/>
              </a:defRPr>
            </a:lvl9pPr>
          </a:lstStyle>
          <a:p>
            <a:endParaRPr/>
          </a:p>
        </p:txBody>
      </p:sp>
      <p:sp>
        <p:nvSpPr>
          <p:cNvPr id="11" name="Google Shape;11;p29"/>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marR="0" lvl="0" indent="0" algn="l" rtl="0">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12" name="Google Shape;12;p29"/>
          <p:cNvSpPr txBox="1">
            <a:spLocks noGrp="1"/>
          </p:cNvSpPr>
          <p:nvPr>
            <p:ph type="title"/>
          </p:nvPr>
        </p:nvSpPr>
        <p:spPr>
          <a:xfrm>
            <a:off x="720000" y="720000"/>
            <a:ext cx="10753200" cy="451576"/>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rgbClr val="000000"/>
              </a:buClr>
              <a:buSzPts val="1400"/>
              <a:buFont typeface="Arial"/>
              <a:buNone/>
              <a:defRPr sz="4000" b="1"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400" b="1" i="0" u="none" strike="noStrike" cap="none">
                <a:solidFill>
                  <a:srgbClr val="00287D"/>
                </a:solidFill>
                <a:latin typeface="Tahoma"/>
                <a:ea typeface="Tahoma"/>
                <a:cs typeface="Tahoma"/>
                <a:sym typeface="Tahoma"/>
              </a:defRPr>
            </a:lvl2pPr>
            <a:lvl3pPr marR="0" lvl="2" algn="l" rtl="0">
              <a:lnSpc>
                <a:spcPct val="100000"/>
              </a:lnSpc>
              <a:spcBef>
                <a:spcPts val="0"/>
              </a:spcBef>
              <a:spcAft>
                <a:spcPts val="0"/>
              </a:spcAft>
              <a:buClr>
                <a:srgbClr val="000000"/>
              </a:buClr>
              <a:buSzPts val="1400"/>
              <a:buFont typeface="Arial"/>
              <a:buNone/>
              <a:defRPr sz="2400" b="1" i="0" u="none" strike="noStrike" cap="none">
                <a:solidFill>
                  <a:srgbClr val="00287D"/>
                </a:solidFill>
                <a:latin typeface="Tahoma"/>
                <a:ea typeface="Tahoma"/>
                <a:cs typeface="Tahoma"/>
                <a:sym typeface="Tahoma"/>
              </a:defRPr>
            </a:lvl3pPr>
            <a:lvl4pPr marR="0" lvl="3" algn="l" rtl="0">
              <a:lnSpc>
                <a:spcPct val="100000"/>
              </a:lnSpc>
              <a:spcBef>
                <a:spcPts val="0"/>
              </a:spcBef>
              <a:spcAft>
                <a:spcPts val="0"/>
              </a:spcAft>
              <a:buClr>
                <a:srgbClr val="000000"/>
              </a:buClr>
              <a:buSzPts val="1400"/>
              <a:buFont typeface="Arial"/>
              <a:buNone/>
              <a:defRPr sz="2400" b="1" i="0" u="none" strike="noStrike" cap="none">
                <a:solidFill>
                  <a:srgbClr val="00287D"/>
                </a:solidFill>
                <a:latin typeface="Tahoma"/>
                <a:ea typeface="Tahoma"/>
                <a:cs typeface="Tahoma"/>
                <a:sym typeface="Tahoma"/>
              </a:defRPr>
            </a:lvl4pPr>
            <a:lvl5pPr marR="0" lvl="4" algn="l" rtl="0">
              <a:lnSpc>
                <a:spcPct val="100000"/>
              </a:lnSpc>
              <a:spcBef>
                <a:spcPts val="0"/>
              </a:spcBef>
              <a:spcAft>
                <a:spcPts val="0"/>
              </a:spcAft>
              <a:buClr>
                <a:srgbClr val="000000"/>
              </a:buClr>
              <a:buSzPts val="1400"/>
              <a:buFont typeface="Arial"/>
              <a:buNone/>
              <a:defRPr sz="2400" b="1" i="0" u="none" strike="noStrike" cap="none">
                <a:solidFill>
                  <a:srgbClr val="00287D"/>
                </a:solidFill>
                <a:latin typeface="Tahoma"/>
                <a:ea typeface="Tahoma"/>
                <a:cs typeface="Tahoma"/>
                <a:sym typeface="Tahoma"/>
              </a:defRPr>
            </a:lvl5pPr>
            <a:lvl6pPr marR="0" lvl="5" algn="l" rtl="0">
              <a:lnSpc>
                <a:spcPct val="100000"/>
              </a:lnSpc>
              <a:spcBef>
                <a:spcPts val="0"/>
              </a:spcBef>
              <a:spcAft>
                <a:spcPts val="0"/>
              </a:spcAft>
              <a:buClr>
                <a:srgbClr val="000000"/>
              </a:buClr>
              <a:buSzPts val="1400"/>
              <a:buFont typeface="Arial"/>
              <a:buNone/>
              <a:defRPr sz="2400" b="1" i="0" u="none" strike="noStrike" cap="none">
                <a:solidFill>
                  <a:srgbClr val="00287D"/>
                </a:solidFill>
                <a:latin typeface="Tahoma"/>
                <a:ea typeface="Tahoma"/>
                <a:cs typeface="Tahoma"/>
                <a:sym typeface="Tahoma"/>
              </a:defRPr>
            </a:lvl6pPr>
            <a:lvl7pPr marR="0" lvl="6" algn="l" rtl="0">
              <a:lnSpc>
                <a:spcPct val="100000"/>
              </a:lnSpc>
              <a:spcBef>
                <a:spcPts val="0"/>
              </a:spcBef>
              <a:spcAft>
                <a:spcPts val="0"/>
              </a:spcAft>
              <a:buClr>
                <a:srgbClr val="000000"/>
              </a:buClr>
              <a:buSzPts val="1400"/>
              <a:buFont typeface="Arial"/>
              <a:buNone/>
              <a:defRPr sz="2400" b="1" i="0" u="none" strike="noStrike" cap="none">
                <a:solidFill>
                  <a:srgbClr val="00287D"/>
                </a:solidFill>
                <a:latin typeface="Tahoma"/>
                <a:ea typeface="Tahoma"/>
                <a:cs typeface="Tahoma"/>
                <a:sym typeface="Tahoma"/>
              </a:defRPr>
            </a:lvl7pPr>
            <a:lvl8pPr marR="0" lvl="7" algn="l" rtl="0">
              <a:lnSpc>
                <a:spcPct val="100000"/>
              </a:lnSpc>
              <a:spcBef>
                <a:spcPts val="0"/>
              </a:spcBef>
              <a:spcAft>
                <a:spcPts val="0"/>
              </a:spcAft>
              <a:buClr>
                <a:srgbClr val="000000"/>
              </a:buClr>
              <a:buSzPts val="1400"/>
              <a:buFont typeface="Arial"/>
              <a:buNone/>
              <a:defRPr sz="2400" b="1" i="0" u="none" strike="noStrike" cap="none">
                <a:solidFill>
                  <a:srgbClr val="00287D"/>
                </a:solidFill>
                <a:latin typeface="Tahoma"/>
                <a:ea typeface="Tahoma"/>
                <a:cs typeface="Tahoma"/>
                <a:sym typeface="Tahoma"/>
              </a:defRPr>
            </a:lvl8pPr>
            <a:lvl9pPr marR="0" lvl="8" algn="l" rtl="0">
              <a:lnSpc>
                <a:spcPct val="100000"/>
              </a:lnSpc>
              <a:spcBef>
                <a:spcPts val="0"/>
              </a:spcBef>
              <a:spcAft>
                <a:spcPts val="0"/>
              </a:spcAft>
              <a:buClr>
                <a:srgbClr val="000000"/>
              </a:buClr>
              <a:buSzPts val="1400"/>
              <a:buFont typeface="Arial"/>
              <a:buNone/>
              <a:defRPr sz="2400" b="1" i="0" u="none" strike="noStrike" cap="none">
                <a:solidFill>
                  <a:srgbClr val="00287D"/>
                </a:solidFill>
                <a:latin typeface="Tahoma"/>
                <a:ea typeface="Tahoma"/>
                <a:cs typeface="Tahoma"/>
                <a:sym typeface="Tahoma"/>
              </a:defRPr>
            </a:lvl9pPr>
          </a:lstStyle>
          <a:p>
            <a:endParaRPr/>
          </a:p>
        </p:txBody>
      </p:sp>
      <p:sp>
        <p:nvSpPr>
          <p:cNvPr id="13" name="Google Shape;13;p29"/>
          <p:cNvSpPr txBox="1">
            <a:spLocks noGrp="1"/>
          </p:cNvSpPr>
          <p:nvPr>
            <p:ph type="body" idx="1"/>
          </p:nvPr>
        </p:nvSpPr>
        <p:spPr>
          <a:xfrm>
            <a:off x="718800" y="1872000"/>
            <a:ext cx="10753200" cy="39600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2"/>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lnSpc>
                <a:spcPct val="120000"/>
              </a:lnSpc>
              <a:spcBef>
                <a:spcPts val="0"/>
              </a:spcBef>
              <a:spcAft>
                <a:spcPts val="0"/>
              </a:spcAft>
              <a:buClr>
                <a:schemeClr val="dk2"/>
              </a:buClr>
              <a:buSzPts val="1500"/>
              <a:buFont typeface="Arial"/>
              <a:buNone/>
              <a:defRPr sz="1500" b="0" i="0" u="none" strike="noStrike" cap="none">
                <a:solidFill>
                  <a:schemeClr val="dk1"/>
                </a:solidFill>
                <a:latin typeface="Arial"/>
                <a:ea typeface="Arial"/>
                <a:cs typeface="Arial"/>
                <a:sym typeface="Arial"/>
              </a:defRPr>
            </a:lvl2pPr>
            <a:lvl3pPr marL="1371600" marR="0" lvl="2" indent="-228600" algn="l" rtl="0">
              <a:lnSpc>
                <a:spcPct val="120000"/>
              </a:lnSpc>
              <a:spcBef>
                <a:spcPts val="0"/>
              </a:spcBef>
              <a:spcAft>
                <a:spcPts val="0"/>
              </a:spcAft>
              <a:buClr>
                <a:schemeClr val="folHlink"/>
              </a:buClr>
              <a:buSzPts val="1200"/>
              <a:buFont typeface="Arial"/>
              <a:buNone/>
              <a:defRPr sz="1500" b="0" i="0" u="none" strike="noStrike" cap="none">
                <a:solidFill>
                  <a:schemeClr val="dk1"/>
                </a:solidFill>
                <a:latin typeface="Arial"/>
                <a:ea typeface="Arial"/>
                <a:cs typeface="Arial"/>
                <a:sym typeface="Arial"/>
              </a:defRPr>
            </a:lvl3pPr>
            <a:lvl4pPr marL="1828800" marR="0" lvl="3" indent="-228600" algn="l" rtl="0">
              <a:lnSpc>
                <a:spcPct val="120000"/>
              </a:lnSpc>
              <a:spcBef>
                <a:spcPts val="0"/>
              </a:spcBef>
              <a:spcAft>
                <a:spcPts val="0"/>
              </a:spcAft>
              <a:buClr>
                <a:schemeClr val="accent2"/>
              </a:buClr>
              <a:buSzPts val="1350"/>
              <a:buFont typeface="Arial"/>
              <a:buNone/>
              <a:defRPr sz="1500" b="0" i="0" u="none" strike="noStrike" cap="none">
                <a:solidFill>
                  <a:schemeClr val="dk1"/>
                </a:solidFill>
                <a:latin typeface="Arial"/>
                <a:ea typeface="Arial"/>
                <a:cs typeface="Arial"/>
                <a:sym typeface="Arial"/>
              </a:defRPr>
            </a:lvl4pPr>
            <a:lvl5pPr marL="2286000" marR="0" lvl="4" indent="-228600" algn="l" rtl="0">
              <a:lnSpc>
                <a:spcPct val="120000"/>
              </a:lnSpc>
              <a:spcBef>
                <a:spcPts val="0"/>
              </a:spcBef>
              <a:spcAft>
                <a:spcPts val="0"/>
              </a:spcAft>
              <a:buClr>
                <a:schemeClr val="accent1"/>
              </a:buClr>
              <a:buSzPts val="1500"/>
              <a:buFont typeface="Arial"/>
              <a:buNone/>
              <a:defRPr sz="1500" b="0" i="0" u="none" strike="noStrike" cap="none">
                <a:solidFill>
                  <a:schemeClr val="dk1"/>
                </a:solidFill>
                <a:latin typeface="Arial"/>
                <a:ea typeface="Arial"/>
                <a:cs typeface="Arial"/>
                <a:sym typeface="Arial"/>
              </a:defRPr>
            </a:lvl5pPr>
            <a:lvl6pPr marL="2743200" marR="0" lvl="5" indent="-342900" algn="l" rtl="0">
              <a:lnSpc>
                <a:spcPct val="100000"/>
              </a:lnSpc>
              <a:spcBef>
                <a:spcPts val="360"/>
              </a:spcBef>
              <a:spcAft>
                <a:spcPts val="0"/>
              </a:spcAft>
              <a:buClr>
                <a:schemeClr val="accent1"/>
              </a:buClr>
              <a:buSzPts val="1800"/>
              <a:buFont typeface="Noto Sans Symbols"/>
              <a:buChar char="•"/>
              <a:defRPr sz="18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chemeClr val="accent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chemeClr val="accent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chemeClr val="accent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1049">
          <p15:clr>
            <a:srgbClr val="F26B43"/>
          </p15:clr>
        </p15:guide>
        <p15:guide id="2" pos="43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 /><Relationship Id="rId1" Type="http://schemas.openxmlformats.org/officeDocument/2006/relationships/slideLayout" Target="../slideLayouts/slideLayout3.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 /><Relationship Id="rId1" Type="http://schemas.openxmlformats.org/officeDocument/2006/relationships/slideLayout" Target="../slideLayouts/slideLayout3.xml"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 /><Relationship Id="rId1" Type="http://schemas.openxmlformats.org/officeDocument/2006/relationships/slideLayout" Target="../slideLayouts/slideLayout3.xml" /></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 /><Relationship Id="rId1" Type="http://schemas.openxmlformats.org/officeDocument/2006/relationships/slideLayout" Target="../slideLayouts/slideLayout3.xml" /></Relationships>
</file>

<file path=ppt/slides/_rels/slide2.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notesSlide" Target="../notesSlides/notesSlide3.xml" /><Relationship Id="rId1" Type="http://schemas.openxmlformats.org/officeDocument/2006/relationships/slideLayout" Target="../slideLayouts/slideLayout3.xml" /></Relationships>
</file>

<file path=ppt/slides/_rels/slide4.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notesSlide" Target="../notesSlides/notesSlide4.xml" /><Relationship Id="rId1" Type="http://schemas.openxmlformats.org/officeDocument/2006/relationships/slideLayout" Target="../slideLayouts/slideLayout2.xml" /><Relationship Id="rId5" Type="http://schemas.openxmlformats.org/officeDocument/2006/relationships/image" Target="../media/image6.png" /><Relationship Id="rId4" Type="http://schemas.openxmlformats.org/officeDocument/2006/relationships/hyperlink" Target="https://padlet.com/marta_skupka/iskm09-kfpfwqb2mdpk" TargetMode="Externa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3.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3.xml" /></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3.xml" /></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3.xm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 /><Relationship Id="rId1" Type="http://schemas.openxmlformats.org/officeDocument/2006/relationships/slideLayout" Target="../slideLayouts/slideLayout3.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g20c5ae09b23_0_0"/>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Clr>
                <a:srgbClr val="000000"/>
              </a:buClr>
              <a:buSzPts val="1200"/>
              <a:buFont typeface="Arial"/>
              <a:buNone/>
            </a:pPr>
            <a:fld id="{00000000-1234-1234-1234-123412341234}" type="slidenum">
              <a:rPr lang="cs-CZ"/>
              <a:t>1</a:t>
            </a:fld>
            <a:endParaRPr/>
          </a:p>
        </p:txBody>
      </p:sp>
      <p:sp>
        <p:nvSpPr>
          <p:cNvPr id="116" name="Google Shape;116;g20c5ae09b23_0_0"/>
          <p:cNvSpPr txBox="1">
            <a:spLocks noGrp="1"/>
          </p:cNvSpPr>
          <p:nvPr>
            <p:ph type="body" idx="1"/>
          </p:nvPr>
        </p:nvSpPr>
        <p:spPr>
          <a:xfrm>
            <a:off x="720000" y="692150"/>
            <a:ext cx="10753200" cy="5139900"/>
          </a:xfrm>
          <a:prstGeom prst="rect">
            <a:avLst/>
          </a:prstGeom>
          <a:noFill/>
          <a:ln>
            <a:noFill/>
          </a:ln>
        </p:spPr>
        <p:txBody>
          <a:bodyPr spcFirstLastPara="1" wrap="square" lIns="0" tIns="0" rIns="0" bIns="0" anchor="t" anchorCtr="0">
            <a:noAutofit/>
          </a:bodyPr>
          <a:lstStyle/>
          <a:p>
            <a:pPr marL="0" lvl="0" indent="0" algn="ctr" rtl="0">
              <a:lnSpc>
                <a:spcPct val="150000"/>
              </a:lnSpc>
              <a:spcBef>
                <a:spcPts val="0"/>
              </a:spcBef>
              <a:spcAft>
                <a:spcPts val="0"/>
              </a:spcAft>
              <a:buSzPts val="2800"/>
              <a:buNone/>
            </a:pPr>
            <a:r>
              <a:rPr lang="cs-CZ" sz="4000" b="1">
                <a:solidFill>
                  <a:schemeClr val="dk2"/>
                </a:solidFill>
                <a:highlight>
                  <a:schemeClr val="lt1"/>
                </a:highlight>
              </a:rPr>
              <a:t>ISKM09 </a:t>
            </a:r>
            <a:br>
              <a:rPr lang="cs-CZ" sz="4000" b="1">
                <a:solidFill>
                  <a:schemeClr val="dk2"/>
                </a:solidFill>
                <a:highlight>
                  <a:schemeClr val="lt1"/>
                </a:highlight>
              </a:rPr>
            </a:br>
            <a:r>
              <a:rPr lang="cs-CZ" sz="4000" b="1">
                <a:solidFill>
                  <a:schemeClr val="dk2"/>
                </a:solidFill>
                <a:highlight>
                  <a:schemeClr val="lt1"/>
                </a:highlight>
              </a:rPr>
              <a:t>Session 13</a:t>
            </a:r>
            <a:br>
              <a:rPr lang="cs-CZ" sz="4000" b="1">
                <a:solidFill>
                  <a:schemeClr val="dk2"/>
                </a:solidFill>
                <a:highlight>
                  <a:schemeClr val="lt1"/>
                </a:highlight>
              </a:rPr>
            </a:br>
            <a:r>
              <a:rPr lang="cs-CZ" sz="4000" b="1">
                <a:solidFill>
                  <a:schemeClr val="dk2"/>
                </a:solidFill>
                <a:highlight>
                  <a:schemeClr val="lt1"/>
                </a:highlight>
              </a:rPr>
              <a:t>May 12</a:t>
            </a:r>
            <a:endParaRPr sz="4000" b="1">
              <a:solidFill>
                <a:schemeClr val="dk2"/>
              </a:solidFill>
              <a:highlight>
                <a:schemeClr val="lt1"/>
              </a:highlight>
            </a:endParaRPr>
          </a:p>
          <a:p>
            <a:pPr marL="0" lvl="0" indent="0" algn="ctr" rtl="0">
              <a:lnSpc>
                <a:spcPct val="150000"/>
              </a:lnSpc>
              <a:spcBef>
                <a:spcPts val="0"/>
              </a:spcBef>
              <a:spcAft>
                <a:spcPts val="0"/>
              </a:spcAft>
              <a:buSzPts val="2800"/>
              <a:buNone/>
            </a:pPr>
            <a:r>
              <a:rPr lang="cs-CZ" sz="4000" b="1">
                <a:solidFill>
                  <a:schemeClr val="dk2"/>
                </a:solidFill>
                <a:highlight>
                  <a:schemeClr val="lt1"/>
                </a:highlight>
              </a:rPr>
              <a:t>Martina Šindelářová Skupeňová</a:t>
            </a:r>
            <a:endParaRPr sz="4000" b="1">
              <a:solidFill>
                <a:schemeClr val="dk2"/>
              </a:solidFill>
              <a:highlight>
                <a:schemeClr val="lt1"/>
              </a:highligh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g242f3a31c83_0_113"/>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cs-CZ"/>
              <a:t>Minutes example</a:t>
            </a:r>
            <a:endParaRPr/>
          </a:p>
        </p:txBody>
      </p:sp>
      <p:sp>
        <p:nvSpPr>
          <p:cNvPr id="189" name="Google Shape;189;g242f3a31c83_0_113"/>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rmAutofit fontScale="77500" lnSpcReduction="10000"/>
          </a:bodyPr>
          <a:lstStyle/>
          <a:p>
            <a:pPr marL="0" lvl="0" indent="0" algn="l" rtl="0">
              <a:lnSpc>
                <a:spcPct val="156000"/>
              </a:lnSpc>
              <a:spcBef>
                <a:spcPts val="0"/>
              </a:spcBef>
              <a:spcAft>
                <a:spcPts val="0"/>
              </a:spcAft>
              <a:buClr>
                <a:schemeClr val="dk1"/>
              </a:buClr>
              <a:buSzPct val="39285"/>
              <a:buFont typeface="Arial"/>
              <a:buNone/>
            </a:pPr>
            <a:r>
              <a:rPr lang="cs-CZ" i="1">
                <a:solidFill>
                  <a:srgbClr val="410934"/>
                </a:solidFill>
                <a:highlight>
                  <a:srgbClr val="FBF9EB"/>
                </a:highlight>
              </a:rPr>
              <a:t>The meeting started at 11:00 am and was attended by John Smith, Jane Doe, and Robert Brown. The meeting minutes were kept by James Taylor.</a:t>
            </a:r>
            <a:endParaRPr i="1">
              <a:solidFill>
                <a:srgbClr val="410934"/>
              </a:solidFill>
              <a:highlight>
                <a:srgbClr val="FBF9EB"/>
              </a:highlight>
            </a:endParaRPr>
          </a:p>
          <a:p>
            <a:pPr marL="0" lvl="0" indent="0" algn="l" rtl="0">
              <a:lnSpc>
                <a:spcPct val="156000"/>
              </a:lnSpc>
              <a:spcBef>
                <a:spcPts val="900"/>
              </a:spcBef>
              <a:spcAft>
                <a:spcPts val="0"/>
              </a:spcAft>
              <a:buClr>
                <a:schemeClr val="dk1"/>
              </a:buClr>
              <a:buSzPct val="39285"/>
              <a:buFont typeface="Arial"/>
              <a:buNone/>
            </a:pPr>
            <a:r>
              <a:rPr lang="cs-CZ" i="1">
                <a:solidFill>
                  <a:srgbClr val="410934"/>
                </a:solidFill>
                <a:highlight>
                  <a:srgbClr val="FBF9EB"/>
                </a:highlight>
              </a:rPr>
              <a:t>After an overview of how the project is going so far and what we hope to accomplish in the next week, we discussed how best to divide up our tasks for this upcoming week. For the first day, we decided to work on task A and B.</a:t>
            </a:r>
            <a:endParaRPr i="1">
              <a:solidFill>
                <a:srgbClr val="410934"/>
              </a:solidFill>
              <a:highlight>
                <a:srgbClr val="FBF9EB"/>
              </a:highlight>
            </a:endParaRPr>
          </a:p>
          <a:p>
            <a:pPr marL="0" lvl="0" indent="0" algn="l" rtl="0">
              <a:lnSpc>
                <a:spcPct val="156000"/>
              </a:lnSpc>
              <a:spcBef>
                <a:spcPts val="900"/>
              </a:spcBef>
              <a:spcAft>
                <a:spcPts val="0"/>
              </a:spcAft>
              <a:buClr>
                <a:schemeClr val="dk1"/>
              </a:buClr>
              <a:buSzPct val="39285"/>
              <a:buFont typeface="Arial"/>
              <a:buNone/>
            </a:pPr>
            <a:r>
              <a:rPr lang="cs-CZ" i="1">
                <a:solidFill>
                  <a:srgbClr val="410934"/>
                </a:solidFill>
                <a:highlight>
                  <a:srgbClr val="FBF9EB"/>
                </a:highlight>
              </a:rPr>
              <a:t>We also reached a consensus that we would finish up our discussion about how best to handle issue C at next week's meeting instead of trying to solve it now.</a:t>
            </a:r>
            <a:endParaRPr i="1">
              <a:solidFill>
                <a:srgbClr val="410934"/>
              </a:solidFill>
              <a:highlight>
                <a:srgbClr val="FBF9EB"/>
              </a:highlight>
            </a:endParaRPr>
          </a:p>
          <a:p>
            <a:pPr marL="0" lvl="0" indent="0" algn="l" rtl="0">
              <a:spcBef>
                <a:spcPts val="1000"/>
              </a:spcBef>
              <a:spcAft>
                <a:spcPts val="0"/>
              </a:spcAft>
              <a:buNone/>
            </a:pPr>
            <a:endParaRPr/>
          </a:p>
        </p:txBody>
      </p:sp>
      <p:sp>
        <p:nvSpPr>
          <p:cNvPr id="190" name="Google Shape;190;g242f3a31c83_0_113"/>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cs-CZ"/>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g242f3a31c83_0_121"/>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cs-CZ"/>
              <a:t>Course report - a </a:t>
            </a:r>
            <a:r>
              <a:rPr lang="cs-CZ">
                <a:solidFill>
                  <a:schemeClr val="lt2"/>
                </a:solidFill>
              </a:rPr>
              <a:t>bit more</a:t>
            </a:r>
            <a:r>
              <a:rPr lang="cs-CZ"/>
              <a:t> than minutes</a:t>
            </a:r>
            <a:endParaRPr/>
          </a:p>
        </p:txBody>
      </p:sp>
      <p:sp>
        <p:nvSpPr>
          <p:cNvPr id="197" name="Google Shape;197;g242f3a31c83_0_121"/>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rmAutofit/>
          </a:bodyPr>
          <a:lstStyle/>
          <a:p>
            <a:pPr marL="0" lvl="0" indent="0" algn="l" rtl="0">
              <a:spcBef>
                <a:spcPts val="1000"/>
              </a:spcBef>
              <a:spcAft>
                <a:spcPts val="0"/>
              </a:spcAft>
              <a:buNone/>
            </a:pPr>
            <a:r>
              <a:rPr lang="cs-CZ"/>
              <a:t>One lecture was taught by a student, that is on Masaryk university within Erasmus. In the beginning it was surprising for me and all the lecture went very well. This teacher had an accent that I don’t hear so often, but I truly liked it. In this lesson, we listened to Winston Churchill's speech and sometimes I had a problem to understand some words, but it was soothing to hear from the teacher, that even native speakers have a problem to understand sometimes. </a:t>
            </a:r>
            <a:endParaRPr/>
          </a:p>
        </p:txBody>
      </p:sp>
      <p:sp>
        <p:nvSpPr>
          <p:cNvPr id="198" name="Google Shape;198;g242f3a31c83_0_121"/>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cs-CZ"/>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g242f3a31c83_0_136"/>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cs-CZ"/>
              <a:t>Course report - a </a:t>
            </a:r>
            <a:r>
              <a:rPr lang="cs-CZ">
                <a:solidFill>
                  <a:schemeClr val="lt2"/>
                </a:solidFill>
              </a:rPr>
              <a:t>bit more</a:t>
            </a:r>
            <a:r>
              <a:rPr lang="cs-CZ"/>
              <a:t> than minutes</a:t>
            </a:r>
            <a:endParaRPr/>
          </a:p>
        </p:txBody>
      </p:sp>
      <p:sp>
        <p:nvSpPr>
          <p:cNvPr id="205" name="Google Shape;205;g242f3a31c83_0_136"/>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rmAutofit lnSpcReduction="20000"/>
          </a:bodyPr>
          <a:lstStyle/>
          <a:p>
            <a:pPr marL="0" lvl="0" indent="0" algn="l" rtl="0">
              <a:spcBef>
                <a:spcPts val="1000"/>
              </a:spcBef>
              <a:spcAft>
                <a:spcPts val="0"/>
              </a:spcAft>
              <a:buNone/>
            </a:pPr>
            <a:r>
              <a:rPr lang="cs-CZ">
                <a:latin typeface="Calibri"/>
                <a:ea typeface="Calibri"/>
                <a:cs typeface="Calibri"/>
                <a:sym typeface="Calibri"/>
              </a:rPr>
              <a:t>This semester was (still is) very intense for me. I wish I had this seminar sooner, because every semester there is more and more studying to do. This seminar took me quite a bit of time, mainly due to the continuous tasks that we always had to submit by the end of the week. So, I didn't catch up sometimes because I had a bunch of other tasks in other subjects. </a:t>
            </a:r>
            <a:endParaRPr>
              <a:latin typeface="Calibri"/>
              <a:ea typeface="Calibri"/>
              <a:cs typeface="Calibri"/>
              <a:sym typeface="Calibri"/>
            </a:endParaRPr>
          </a:p>
          <a:p>
            <a:pPr marL="0" lvl="0" indent="0" algn="l" rtl="0">
              <a:lnSpc>
                <a:spcPct val="115000"/>
              </a:lnSpc>
              <a:spcBef>
                <a:spcPts val="1200"/>
              </a:spcBef>
              <a:spcAft>
                <a:spcPts val="0"/>
              </a:spcAft>
              <a:buClr>
                <a:schemeClr val="dk1"/>
              </a:buClr>
              <a:buSzPts val="1100"/>
              <a:buFont typeface="Arial"/>
              <a:buNone/>
            </a:pPr>
            <a:r>
              <a:rPr lang="cs-CZ">
                <a:latin typeface="Calibri"/>
                <a:ea typeface="Calibri"/>
                <a:cs typeface="Calibri"/>
                <a:sym typeface="Calibri"/>
              </a:rPr>
              <a:t>At this point I am waiting to present my presentation, to fine-tune the abstract with the essay. I think I should be ready for all of it, because I done a drafts and presented our group presentation. </a:t>
            </a:r>
            <a:endParaRPr>
              <a:latin typeface="Calibri"/>
              <a:ea typeface="Calibri"/>
              <a:cs typeface="Calibri"/>
              <a:sym typeface="Calibri"/>
            </a:endParaRPr>
          </a:p>
          <a:p>
            <a:pPr marL="0" lvl="0" indent="0" algn="l" rtl="0">
              <a:spcBef>
                <a:spcPts val="1200"/>
              </a:spcBef>
              <a:spcAft>
                <a:spcPts val="0"/>
              </a:spcAft>
              <a:buNone/>
            </a:pPr>
            <a:endParaRPr>
              <a:latin typeface="Calibri"/>
              <a:ea typeface="Calibri"/>
              <a:cs typeface="Calibri"/>
              <a:sym typeface="Calibri"/>
            </a:endParaRPr>
          </a:p>
          <a:p>
            <a:pPr marL="0" lvl="0" indent="0" algn="l" rtl="0">
              <a:lnSpc>
                <a:spcPct val="107000"/>
              </a:lnSpc>
              <a:spcBef>
                <a:spcPts val="0"/>
              </a:spcBef>
              <a:spcAft>
                <a:spcPts val="0"/>
              </a:spcAft>
              <a:buClr>
                <a:schemeClr val="dk1"/>
              </a:buClr>
              <a:buSzPts val="1100"/>
              <a:buFont typeface="Arial"/>
              <a:buNone/>
            </a:pPr>
            <a:endParaRPr sz="1100">
              <a:latin typeface="Calibri"/>
              <a:ea typeface="Calibri"/>
              <a:cs typeface="Calibri"/>
              <a:sym typeface="Calibri"/>
            </a:endParaRPr>
          </a:p>
          <a:p>
            <a:pPr marL="0" lvl="0" indent="0" algn="l" rtl="0">
              <a:spcBef>
                <a:spcPts val="1000"/>
              </a:spcBef>
              <a:spcAft>
                <a:spcPts val="0"/>
              </a:spcAft>
              <a:buNone/>
            </a:pPr>
            <a:endParaRPr sz="1100">
              <a:latin typeface="Calibri"/>
              <a:ea typeface="Calibri"/>
              <a:cs typeface="Calibri"/>
              <a:sym typeface="Calibri"/>
            </a:endParaRPr>
          </a:p>
        </p:txBody>
      </p:sp>
      <p:sp>
        <p:nvSpPr>
          <p:cNvPr id="206" name="Google Shape;206;g242f3a31c83_0_136"/>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cs-CZ"/>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g242f3a31c83_0_129"/>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cs-CZ"/>
              <a:t>Course report - a </a:t>
            </a:r>
            <a:r>
              <a:rPr lang="cs-CZ">
                <a:solidFill>
                  <a:schemeClr val="lt2"/>
                </a:solidFill>
              </a:rPr>
              <a:t>bit more</a:t>
            </a:r>
            <a:r>
              <a:rPr lang="cs-CZ"/>
              <a:t> than minutes</a:t>
            </a:r>
            <a:endParaRPr/>
          </a:p>
        </p:txBody>
      </p:sp>
      <p:sp>
        <p:nvSpPr>
          <p:cNvPr id="213" name="Google Shape;213;g242f3a31c83_0_129"/>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rmAutofit fontScale="70000" lnSpcReduction="20000"/>
          </a:bodyPr>
          <a:lstStyle/>
          <a:p>
            <a:pPr marL="0" lvl="0" indent="0" algn="l" rtl="0">
              <a:spcBef>
                <a:spcPts val="1000"/>
              </a:spcBef>
              <a:spcAft>
                <a:spcPts val="0"/>
              </a:spcAft>
              <a:buNone/>
            </a:pPr>
            <a:r>
              <a:rPr lang="cs-CZ"/>
              <a:t>WHAT to include?</a:t>
            </a:r>
            <a:endParaRPr/>
          </a:p>
          <a:p>
            <a:pPr marL="0" lvl="0" indent="0" algn="l" rtl="0">
              <a:spcBef>
                <a:spcPts val="1000"/>
              </a:spcBef>
              <a:spcAft>
                <a:spcPts val="0"/>
              </a:spcAft>
              <a:buNone/>
            </a:pPr>
            <a:endParaRPr/>
          </a:p>
          <a:p>
            <a:pPr marL="457200" lvl="0" indent="-308610" algn="l" rtl="0">
              <a:spcBef>
                <a:spcPts val="1000"/>
              </a:spcBef>
              <a:spcAft>
                <a:spcPts val="0"/>
              </a:spcAft>
              <a:buSzPct val="64285"/>
              <a:buChar char="•"/>
            </a:pPr>
            <a:r>
              <a:rPr lang="cs-CZ"/>
              <a:t>COURSE ACTIVITIES</a:t>
            </a:r>
            <a:endParaRPr/>
          </a:p>
          <a:p>
            <a:pPr marL="2286000" lvl="4" indent="-308610" algn="l" rtl="0">
              <a:spcBef>
                <a:spcPts val="0"/>
              </a:spcBef>
              <a:spcAft>
                <a:spcPts val="0"/>
              </a:spcAft>
              <a:buSzPct val="120000"/>
              <a:buChar char="•"/>
            </a:pPr>
            <a:r>
              <a:rPr lang="cs-CZ"/>
              <a:t> in class</a:t>
            </a:r>
            <a:endParaRPr/>
          </a:p>
          <a:p>
            <a:pPr marL="2286000" lvl="4" indent="-308610" algn="l" rtl="0">
              <a:spcBef>
                <a:spcPts val="0"/>
              </a:spcBef>
              <a:spcAft>
                <a:spcPts val="0"/>
              </a:spcAft>
              <a:buSzPct val="120000"/>
              <a:buChar char="•"/>
            </a:pPr>
            <a:r>
              <a:rPr lang="cs-CZ"/>
              <a:t>final tasks (poster, essay)</a:t>
            </a:r>
            <a:endParaRPr/>
          </a:p>
          <a:p>
            <a:pPr marL="2286000" lvl="4" indent="-308610" algn="l" rtl="0">
              <a:spcBef>
                <a:spcPts val="0"/>
              </a:spcBef>
              <a:spcAft>
                <a:spcPts val="0"/>
              </a:spcAft>
              <a:buSzPct val="120000"/>
              <a:buChar char="•"/>
            </a:pPr>
            <a:endParaRPr/>
          </a:p>
          <a:p>
            <a:pPr marL="457200" lvl="0" indent="-295275" algn="l" rtl="0">
              <a:spcBef>
                <a:spcPts val="0"/>
              </a:spcBef>
              <a:spcAft>
                <a:spcPts val="0"/>
              </a:spcAft>
              <a:buSzPct val="100000"/>
              <a:buChar char="•"/>
            </a:pPr>
            <a:r>
              <a:rPr lang="cs-CZ" sz="1500"/>
              <a:t> …</a:t>
            </a:r>
            <a:endParaRPr sz="1500"/>
          </a:p>
          <a:p>
            <a:pPr marL="457200" lvl="0" indent="-308610" algn="l" rtl="0">
              <a:spcBef>
                <a:spcPts val="0"/>
              </a:spcBef>
              <a:spcAft>
                <a:spcPts val="0"/>
              </a:spcAft>
              <a:buSzPct val="64285"/>
              <a:buChar char="•"/>
            </a:pPr>
            <a:r>
              <a:rPr lang="cs-CZ"/>
              <a:t>…</a:t>
            </a:r>
            <a:endParaRPr/>
          </a:p>
          <a:p>
            <a:pPr marL="0" lvl="0" indent="0" algn="l" rtl="0">
              <a:spcBef>
                <a:spcPts val="1000"/>
              </a:spcBef>
              <a:spcAft>
                <a:spcPts val="0"/>
              </a:spcAft>
              <a:buNone/>
            </a:pPr>
            <a:br>
              <a:rPr lang="cs-CZ"/>
            </a:br>
            <a:endParaRPr/>
          </a:p>
          <a:p>
            <a:pPr marL="0" lvl="0" indent="0" algn="l" rtl="0">
              <a:spcBef>
                <a:spcPts val="1000"/>
              </a:spcBef>
              <a:spcAft>
                <a:spcPts val="0"/>
              </a:spcAft>
              <a:buNone/>
            </a:pPr>
            <a:r>
              <a:rPr lang="cs-CZ"/>
              <a:t>HOW to </a:t>
            </a:r>
            <a:r>
              <a:rPr lang="cs-CZ">
                <a:solidFill>
                  <a:schemeClr val="lt2"/>
                </a:solidFill>
              </a:rPr>
              <a:t>comment</a:t>
            </a:r>
            <a:r>
              <a:rPr lang="cs-CZ"/>
              <a:t>?</a:t>
            </a:r>
            <a:endParaRPr/>
          </a:p>
          <a:p>
            <a:pPr marL="0" lvl="0" indent="0" algn="l" rtl="0">
              <a:spcBef>
                <a:spcPts val="1000"/>
              </a:spcBef>
              <a:spcAft>
                <a:spcPts val="0"/>
              </a:spcAft>
              <a:buNone/>
            </a:pPr>
            <a:endParaRPr/>
          </a:p>
          <a:p>
            <a:pPr marL="457200" lvl="0" indent="-308610" algn="l" rtl="0">
              <a:spcBef>
                <a:spcPts val="1000"/>
              </a:spcBef>
              <a:spcAft>
                <a:spcPts val="0"/>
              </a:spcAft>
              <a:buSzPct val="64285"/>
              <a:buChar char="•"/>
            </a:pPr>
            <a:r>
              <a:rPr lang="cs-CZ"/>
              <a:t>. …..</a:t>
            </a:r>
            <a:endParaRPr/>
          </a:p>
          <a:p>
            <a:pPr marL="457200" lvl="0" indent="-308610" algn="l" rtl="0">
              <a:spcBef>
                <a:spcPts val="0"/>
              </a:spcBef>
              <a:spcAft>
                <a:spcPts val="0"/>
              </a:spcAft>
              <a:buSzPct val="64285"/>
              <a:buChar char="•"/>
            </a:pPr>
            <a:r>
              <a:rPr lang="cs-CZ"/>
              <a:t>….</a:t>
            </a:r>
            <a:endParaRPr/>
          </a:p>
          <a:p>
            <a:pPr marL="0" lvl="0" indent="0" algn="l" rtl="0">
              <a:spcBef>
                <a:spcPts val="1000"/>
              </a:spcBef>
              <a:spcAft>
                <a:spcPts val="0"/>
              </a:spcAft>
              <a:buNone/>
            </a:pPr>
            <a:endParaRPr/>
          </a:p>
          <a:p>
            <a:pPr marL="0" lvl="0" indent="0" algn="l" rtl="0">
              <a:spcBef>
                <a:spcPts val="1000"/>
              </a:spcBef>
              <a:spcAft>
                <a:spcPts val="0"/>
              </a:spcAft>
              <a:buNone/>
            </a:pPr>
            <a:endParaRPr/>
          </a:p>
        </p:txBody>
      </p:sp>
      <p:sp>
        <p:nvSpPr>
          <p:cNvPr id="214" name="Google Shape;214;g242f3a31c83_0_129"/>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cs-CZ"/>
              <a:t>13</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8"/>
          <p:cNvSpPr txBox="1">
            <a:spLocks noGrp="1"/>
          </p:cNvSpPr>
          <p:nvPr>
            <p:ph type="title"/>
          </p:nvPr>
        </p:nvSpPr>
        <p:spPr>
          <a:xfrm>
            <a:off x="720000" y="720000"/>
            <a:ext cx="10753200" cy="451576"/>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1400"/>
              <a:buNone/>
            </a:pPr>
            <a:r>
              <a:rPr lang="cs-CZ" sz="3200"/>
              <a:t>Outline</a:t>
            </a:r>
            <a:endParaRPr sz="3200"/>
          </a:p>
          <a:p>
            <a:pPr marL="0" lvl="0" indent="0" algn="l" rtl="0">
              <a:lnSpc>
                <a:spcPct val="100000"/>
              </a:lnSpc>
              <a:spcBef>
                <a:spcPts val="0"/>
              </a:spcBef>
              <a:spcAft>
                <a:spcPts val="0"/>
              </a:spcAft>
              <a:buSzPts val="1400"/>
              <a:buNone/>
            </a:pPr>
            <a:endParaRPr sz="3200"/>
          </a:p>
          <a:p>
            <a:pPr marL="0" lvl="0" indent="0" algn="l" rtl="0">
              <a:lnSpc>
                <a:spcPct val="100000"/>
              </a:lnSpc>
              <a:spcBef>
                <a:spcPts val="0"/>
              </a:spcBef>
              <a:spcAft>
                <a:spcPts val="0"/>
              </a:spcAft>
              <a:buSzPts val="1400"/>
              <a:buNone/>
            </a:pPr>
            <a:endParaRPr sz="2800" b="0"/>
          </a:p>
          <a:p>
            <a:pPr marL="457200" lvl="0" indent="-406400" algn="l" rtl="0">
              <a:lnSpc>
                <a:spcPct val="100000"/>
              </a:lnSpc>
              <a:spcBef>
                <a:spcPts val="0"/>
              </a:spcBef>
              <a:spcAft>
                <a:spcPts val="0"/>
              </a:spcAft>
              <a:buSzPts val="2800"/>
              <a:buChar char="●"/>
            </a:pPr>
            <a:r>
              <a:rPr lang="cs-CZ" sz="2800" b="0"/>
              <a:t>in/formal writing</a:t>
            </a:r>
            <a:endParaRPr sz="2800" b="0"/>
          </a:p>
          <a:p>
            <a:pPr marL="457200" lvl="0" indent="-406400" algn="l" rtl="0">
              <a:lnSpc>
                <a:spcPct val="100000"/>
              </a:lnSpc>
              <a:spcBef>
                <a:spcPts val="0"/>
              </a:spcBef>
              <a:spcAft>
                <a:spcPts val="0"/>
              </a:spcAft>
              <a:buSzPts val="2800"/>
              <a:buChar char="●"/>
            </a:pPr>
            <a:r>
              <a:rPr lang="cs-CZ" sz="2800" b="0"/>
              <a:t>informative genres</a:t>
            </a:r>
            <a:endParaRPr sz="2800" b="0"/>
          </a:p>
          <a:p>
            <a:pPr marL="457200" lvl="0" indent="-406400" algn="l" rtl="0">
              <a:lnSpc>
                <a:spcPct val="100000"/>
              </a:lnSpc>
              <a:spcBef>
                <a:spcPts val="0"/>
              </a:spcBef>
              <a:spcAft>
                <a:spcPts val="0"/>
              </a:spcAft>
              <a:buSzPts val="2800"/>
              <a:buChar char="●"/>
            </a:pPr>
            <a:r>
              <a:rPr lang="cs-CZ" sz="2800" b="0"/>
              <a:t>reporting</a:t>
            </a:r>
            <a:endParaRPr sz="2800" b="0"/>
          </a:p>
          <a:p>
            <a:pPr marL="0" lvl="0" indent="0" algn="l" rtl="0">
              <a:lnSpc>
                <a:spcPct val="100000"/>
              </a:lnSpc>
              <a:spcBef>
                <a:spcPts val="0"/>
              </a:spcBef>
              <a:spcAft>
                <a:spcPts val="0"/>
              </a:spcAft>
              <a:buSzPts val="1400"/>
              <a:buNone/>
            </a:pPr>
            <a:endParaRPr sz="2800" b="0"/>
          </a:p>
          <a:p>
            <a:pPr marL="0" lvl="0" indent="0" algn="l" rtl="0">
              <a:lnSpc>
                <a:spcPct val="100000"/>
              </a:lnSpc>
              <a:spcBef>
                <a:spcPts val="0"/>
              </a:spcBef>
              <a:spcAft>
                <a:spcPts val="0"/>
              </a:spcAft>
              <a:buSzPts val="1400"/>
              <a:buNone/>
            </a:pPr>
            <a:endParaRPr sz="2800" b="0"/>
          </a:p>
          <a:p>
            <a:pPr marL="457200" lvl="0" indent="0" algn="l" rtl="0">
              <a:lnSpc>
                <a:spcPct val="100000"/>
              </a:lnSpc>
              <a:spcBef>
                <a:spcPts val="0"/>
              </a:spcBef>
              <a:spcAft>
                <a:spcPts val="0"/>
              </a:spcAft>
              <a:buSzPts val="1400"/>
              <a:buNone/>
            </a:pPr>
            <a:endParaRPr sz="2800" b="0"/>
          </a:p>
        </p:txBody>
      </p:sp>
      <p:sp>
        <p:nvSpPr>
          <p:cNvPr id="122" name="Google Shape;122;p8"/>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Clr>
                <a:srgbClr val="000000"/>
              </a:buClr>
              <a:buSzPts val="1200"/>
              <a:buFont typeface="Arial"/>
              <a:buNone/>
            </a:pPr>
            <a:fld id="{00000000-1234-1234-1234-123412341234}" type="slidenum">
              <a:rPr lang="cs-CZ"/>
              <a:t>2</a:t>
            </a:fld>
            <a:endParaRPr/>
          </a:p>
        </p:txBody>
      </p:sp>
      <p:pic>
        <p:nvPicPr>
          <p:cNvPr id="123" name="Google Shape;123;p8"/>
          <p:cNvPicPr preferRelativeResize="0"/>
          <p:nvPr/>
        </p:nvPicPr>
        <p:blipFill rotWithShape="1">
          <a:blip r:embed="rId3">
            <a:alphaModFix/>
          </a:blip>
          <a:srcRect/>
          <a:stretch/>
        </p:blipFill>
        <p:spPr>
          <a:xfrm>
            <a:off x="9249669" y="5996879"/>
            <a:ext cx="2942331" cy="86112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g242f3a31c83_0_0"/>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cs-CZ"/>
              <a:t>In/formal email</a:t>
            </a:r>
            <a:endParaRPr/>
          </a:p>
        </p:txBody>
      </p:sp>
      <p:pic>
        <p:nvPicPr>
          <p:cNvPr id="130" name="Google Shape;130;g242f3a31c83_0_0"/>
          <p:cNvPicPr preferRelativeResize="0"/>
          <p:nvPr/>
        </p:nvPicPr>
        <p:blipFill>
          <a:blip r:embed="rId3">
            <a:alphaModFix/>
          </a:blip>
          <a:stretch>
            <a:fillRect/>
          </a:stretch>
        </p:blipFill>
        <p:spPr>
          <a:xfrm>
            <a:off x="1385875" y="2004875"/>
            <a:ext cx="9420225" cy="4171950"/>
          </a:xfrm>
          <a:prstGeom prst="rect">
            <a:avLst/>
          </a:prstGeom>
          <a:noFill/>
          <a:ln w="9525" cap="flat" cmpd="sng">
            <a:solidFill>
              <a:schemeClr val="dk1"/>
            </a:solidFill>
            <a:prstDash val="solid"/>
            <a:round/>
            <a:headEnd type="none" w="sm" len="sm"/>
            <a:tailEnd type="none" w="sm" len="sm"/>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g23e8afe2154_0_88"/>
          <p:cNvSpPr txBox="1">
            <a:spLocks noGrp="1"/>
          </p:cNvSpPr>
          <p:nvPr>
            <p:ph type="title"/>
          </p:nvPr>
        </p:nvSpPr>
        <p:spPr>
          <a:xfrm>
            <a:off x="734950" y="727475"/>
            <a:ext cx="10753200" cy="4515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1400"/>
              <a:buNone/>
            </a:pPr>
            <a:r>
              <a:rPr lang="cs-CZ"/>
              <a:t>Re-writing - group project</a:t>
            </a:r>
            <a:endParaRPr/>
          </a:p>
        </p:txBody>
      </p:sp>
      <p:sp>
        <p:nvSpPr>
          <p:cNvPr id="136" name="Google Shape;136;g23e8afe2154_0_88"/>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Clr>
                <a:srgbClr val="000000"/>
              </a:buClr>
              <a:buSzPts val="1200"/>
              <a:buFont typeface="Arial"/>
              <a:buNone/>
            </a:pPr>
            <a:fld id="{00000000-1234-1234-1234-123412341234}" type="slidenum">
              <a:rPr lang="cs-CZ"/>
              <a:t>4</a:t>
            </a:fld>
            <a:endParaRPr/>
          </a:p>
        </p:txBody>
      </p:sp>
      <p:pic>
        <p:nvPicPr>
          <p:cNvPr id="137" name="Google Shape;137;g23e8afe2154_0_88"/>
          <p:cNvPicPr preferRelativeResize="0"/>
          <p:nvPr/>
        </p:nvPicPr>
        <p:blipFill rotWithShape="1">
          <a:blip r:embed="rId3">
            <a:alphaModFix/>
          </a:blip>
          <a:srcRect/>
          <a:stretch/>
        </p:blipFill>
        <p:spPr>
          <a:xfrm>
            <a:off x="9249669" y="5996879"/>
            <a:ext cx="2942331" cy="861121"/>
          </a:xfrm>
          <a:prstGeom prst="rect">
            <a:avLst/>
          </a:prstGeom>
          <a:noFill/>
          <a:ln>
            <a:noFill/>
          </a:ln>
        </p:spPr>
      </p:pic>
      <p:sp>
        <p:nvSpPr>
          <p:cNvPr id="138" name="Google Shape;138;g23e8afe2154_0_88"/>
          <p:cNvSpPr txBox="1">
            <a:spLocks noGrp="1"/>
          </p:cNvSpPr>
          <p:nvPr>
            <p:ph type="body" idx="3"/>
          </p:nvPr>
        </p:nvSpPr>
        <p:spPr>
          <a:xfrm>
            <a:off x="720000" y="1665300"/>
            <a:ext cx="9268500" cy="4140000"/>
          </a:xfrm>
          <a:prstGeom prst="rect">
            <a:avLst/>
          </a:prstGeom>
          <a:noFill/>
          <a:ln>
            <a:noFill/>
          </a:ln>
        </p:spPr>
        <p:txBody>
          <a:bodyPr spcFirstLastPara="1" wrap="square" lIns="0" tIns="0" rIns="0" bIns="0" anchor="t" anchorCtr="0">
            <a:noAutofit/>
          </a:bodyPr>
          <a:lstStyle/>
          <a:p>
            <a:pPr marL="50800" lvl="0" indent="0" algn="l" rtl="0">
              <a:lnSpc>
                <a:spcPct val="100000"/>
              </a:lnSpc>
              <a:spcBef>
                <a:spcPts val="0"/>
              </a:spcBef>
              <a:spcAft>
                <a:spcPts val="0"/>
              </a:spcAft>
              <a:buClr>
                <a:schemeClr val="dk1"/>
              </a:buClr>
              <a:buSzPts val="2800"/>
              <a:buFont typeface="Arial"/>
              <a:buNone/>
            </a:pPr>
            <a:endParaRPr sz="2000">
              <a:solidFill>
                <a:schemeClr val="dk2"/>
              </a:solidFill>
            </a:endParaRPr>
          </a:p>
          <a:p>
            <a:pPr marL="0" lvl="0" indent="0" algn="l" rtl="0">
              <a:lnSpc>
                <a:spcPct val="100000"/>
              </a:lnSpc>
              <a:spcBef>
                <a:spcPts val="0"/>
              </a:spcBef>
              <a:spcAft>
                <a:spcPts val="0"/>
              </a:spcAft>
              <a:buSzPts val="2800"/>
              <a:buNone/>
            </a:pPr>
            <a:endParaRPr sz="1100">
              <a:solidFill>
                <a:schemeClr val="dk2"/>
              </a:solidFill>
            </a:endParaRPr>
          </a:p>
        </p:txBody>
      </p:sp>
      <p:sp>
        <p:nvSpPr>
          <p:cNvPr id="139" name="Google Shape;139;g23e8afe2154_0_88"/>
          <p:cNvSpPr/>
          <p:nvPr/>
        </p:nvSpPr>
        <p:spPr>
          <a:xfrm>
            <a:off x="5943600" y="3276600"/>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0" name="Google Shape;140;g23e8afe2154_0_88"/>
          <p:cNvSpPr/>
          <p:nvPr/>
        </p:nvSpPr>
        <p:spPr>
          <a:xfrm>
            <a:off x="6096000" y="3429000"/>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1" name="Google Shape;141;g23e8afe2154_0_88"/>
          <p:cNvSpPr txBox="1"/>
          <p:nvPr/>
        </p:nvSpPr>
        <p:spPr>
          <a:xfrm>
            <a:off x="679450" y="1705125"/>
            <a:ext cx="5396400" cy="13545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cs-CZ" sz="2400" b="0" i="0" u="sng" strike="noStrike" cap="none">
                <a:solidFill>
                  <a:schemeClr val="dk2"/>
                </a:solidFill>
                <a:latin typeface="Arial"/>
                <a:ea typeface="Arial"/>
                <a:cs typeface="Arial"/>
                <a:sym typeface="Arial"/>
                <a:hlinkClick r:id="rId4">
                  <a:extLst>
                    <a:ext uri="{A12FA001-AC4F-418D-AE19-62706E023703}">
                      <ahyp:hlinkClr xmlns:ahyp="http://schemas.microsoft.com/office/drawing/2018/hyperlinkcolor" val="tx"/>
                    </a:ext>
                  </a:extLst>
                </a:hlinkClick>
              </a:rPr>
              <a:t>https://padlet.com/marta_skupka/ISKM09</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a:p>
            <a:pPr marL="45720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pic>
        <p:nvPicPr>
          <p:cNvPr id="142" name="Google Shape;142;g23e8afe2154_0_88"/>
          <p:cNvPicPr preferRelativeResize="0"/>
          <p:nvPr/>
        </p:nvPicPr>
        <p:blipFill rotWithShape="1">
          <a:blip r:embed="rId5">
            <a:alphaModFix/>
          </a:blip>
          <a:srcRect/>
          <a:stretch/>
        </p:blipFill>
        <p:spPr>
          <a:xfrm>
            <a:off x="1023428" y="3129678"/>
            <a:ext cx="3181125" cy="31811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g242f3a31c83_0_80"/>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cs-CZ"/>
              <a:t>Text 1</a:t>
            </a:r>
            <a:endParaRPr/>
          </a:p>
        </p:txBody>
      </p:sp>
      <p:sp>
        <p:nvSpPr>
          <p:cNvPr id="149" name="Google Shape;149;g242f3a31c83_0_80"/>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rmAutofit fontScale="92500" lnSpcReduction="20000"/>
          </a:bodyPr>
          <a:lstStyle/>
          <a:p>
            <a:pPr marL="0" lvl="0" indent="0" algn="l" rtl="0">
              <a:lnSpc>
                <a:spcPct val="115000"/>
              </a:lnSpc>
              <a:spcBef>
                <a:spcPts val="0"/>
              </a:spcBef>
              <a:spcAft>
                <a:spcPts val="0"/>
              </a:spcAft>
              <a:buClr>
                <a:schemeClr val="dk1"/>
              </a:buClr>
              <a:buSzPct val="84615"/>
              <a:buFont typeface="Arial"/>
              <a:buNone/>
            </a:pPr>
            <a:r>
              <a:rPr lang="cs-CZ" sz="1300">
                <a:solidFill>
                  <a:srgbClr val="111111"/>
                </a:solidFill>
                <a:highlight>
                  <a:srgbClr val="FFFFFF"/>
                </a:highlight>
              </a:rPr>
              <a:t>Subject: Catching Up</a:t>
            </a:r>
            <a:endParaRPr sz="1300">
              <a:solidFill>
                <a:srgbClr val="111111"/>
              </a:solidFill>
              <a:highlight>
                <a:srgbClr val="FFFFFF"/>
              </a:highlight>
            </a:endParaRPr>
          </a:p>
          <a:p>
            <a:pPr marL="0" lvl="0" indent="0" algn="l" rtl="0">
              <a:lnSpc>
                <a:spcPct val="115000"/>
              </a:lnSpc>
              <a:spcBef>
                <a:spcPts val="0"/>
              </a:spcBef>
              <a:spcAft>
                <a:spcPts val="0"/>
              </a:spcAft>
              <a:buClr>
                <a:schemeClr val="dk1"/>
              </a:buClr>
              <a:buSzPct val="84615"/>
              <a:buFont typeface="Arial"/>
              <a:buNone/>
            </a:pPr>
            <a:endParaRPr sz="1300">
              <a:solidFill>
                <a:srgbClr val="111111"/>
              </a:solidFill>
              <a:highlight>
                <a:srgbClr val="FFFFFF"/>
              </a:highlight>
            </a:endParaRPr>
          </a:p>
          <a:p>
            <a:pPr marL="0" lvl="0" indent="0" algn="l" rtl="0">
              <a:lnSpc>
                <a:spcPct val="115000"/>
              </a:lnSpc>
              <a:spcBef>
                <a:spcPts val="0"/>
              </a:spcBef>
              <a:spcAft>
                <a:spcPts val="0"/>
              </a:spcAft>
              <a:buClr>
                <a:schemeClr val="dk1"/>
              </a:buClr>
              <a:buSzPct val="84615"/>
              <a:buFont typeface="Arial"/>
              <a:buNone/>
            </a:pPr>
            <a:endParaRPr sz="1300">
              <a:solidFill>
                <a:srgbClr val="111111"/>
              </a:solidFill>
              <a:highlight>
                <a:srgbClr val="FFFFFF"/>
              </a:highlight>
            </a:endParaRPr>
          </a:p>
          <a:p>
            <a:pPr marL="0" lvl="0" indent="0" algn="l" rtl="0">
              <a:lnSpc>
                <a:spcPct val="115000"/>
              </a:lnSpc>
              <a:spcBef>
                <a:spcPts val="0"/>
              </a:spcBef>
              <a:spcAft>
                <a:spcPts val="0"/>
              </a:spcAft>
              <a:buClr>
                <a:schemeClr val="dk1"/>
              </a:buClr>
              <a:buSzPct val="84615"/>
              <a:buFont typeface="Arial"/>
              <a:buNone/>
            </a:pPr>
            <a:r>
              <a:rPr lang="cs-CZ" sz="1300">
                <a:solidFill>
                  <a:srgbClr val="111111"/>
                </a:solidFill>
                <a:highlight>
                  <a:srgbClr val="FFFFFF"/>
                </a:highlight>
              </a:rPr>
              <a:t>Hey Pete, </a:t>
            </a:r>
            <a:endParaRPr sz="1300">
              <a:solidFill>
                <a:srgbClr val="111111"/>
              </a:solidFill>
              <a:highlight>
                <a:srgbClr val="FFFFFF"/>
              </a:highlight>
            </a:endParaRPr>
          </a:p>
          <a:p>
            <a:pPr marL="0" lvl="0" indent="0" algn="l" rtl="0">
              <a:lnSpc>
                <a:spcPct val="115000"/>
              </a:lnSpc>
              <a:spcBef>
                <a:spcPts val="0"/>
              </a:spcBef>
              <a:spcAft>
                <a:spcPts val="0"/>
              </a:spcAft>
              <a:buClr>
                <a:schemeClr val="dk1"/>
              </a:buClr>
              <a:buSzPct val="84615"/>
              <a:buFont typeface="Arial"/>
              <a:buNone/>
            </a:pPr>
            <a:endParaRPr sz="1300">
              <a:solidFill>
                <a:srgbClr val="111111"/>
              </a:solidFill>
              <a:highlight>
                <a:srgbClr val="FFFFFF"/>
              </a:highlight>
            </a:endParaRPr>
          </a:p>
          <a:p>
            <a:pPr marL="0" lvl="0" indent="0" algn="l" rtl="0">
              <a:lnSpc>
                <a:spcPct val="115000"/>
              </a:lnSpc>
              <a:spcBef>
                <a:spcPts val="0"/>
              </a:spcBef>
              <a:spcAft>
                <a:spcPts val="0"/>
              </a:spcAft>
              <a:buClr>
                <a:schemeClr val="dk1"/>
              </a:buClr>
              <a:buSzPct val="84615"/>
              <a:buFont typeface="Arial"/>
              <a:buNone/>
            </a:pPr>
            <a:endParaRPr sz="1300">
              <a:solidFill>
                <a:srgbClr val="111111"/>
              </a:solidFill>
              <a:highlight>
                <a:srgbClr val="FFFFFF"/>
              </a:highlight>
            </a:endParaRPr>
          </a:p>
          <a:p>
            <a:pPr marL="0" lvl="0" indent="0" algn="l" rtl="0">
              <a:lnSpc>
                <a:spcPct val="115000"/>
              </a:lnSpc>
              <a:spcBef>
                <a:spcPts val="0"/>
              </a:spcBef>
              <a:spcAft>
                <a:spcPts val="0"/>
              </a:spcAft>
              <a:buClr>
                <a:schemeClr val="dk1"/>
              </a:buClr>
              <a:buSzPct val="84615"/>
              <a:buFont typeface="Arial"/>
              <a:buNone/>
            </a:pPr>
            <a:r>
              <a:rPr lang="cs-CZ" sz="1300">
                <a:solidFill>
                  <a:srgbClr val="111111"/>
                </a:solidFill>
                <a:highlight>
                  <a:srgbClr val="FFFFFF"/>
                </a:highlight>
              </a:rPr>
              <a:t>How have you been? It's been a while since we caught up. What have you been up to lately? I've been keeping busy with work, but I recently took a trip to the Venice and it was really amazing.</a:t>
            </a:r>
            <a:endParaRPr sz="1300">
              <a:solidFill>
                <a:srgbClr val="111111"/>
              </a:solidFill>
              <a:highlight>
                <a:srgbClr val="FFFFFF"/>
              </a:highlight>
            </a:endParaRPr>
          </a:p>
          <a:p>
            <a:pPr marL="0" lvl="0" indent="0" algn="l" rtl="0">
              <a:lnSpc>
                <a:spcPct val="115000"/>
              </a:lnSpc>
              <a:spcBef>
                <a:spcPts val="0"/>
              </a:spcBef>
              <a:spcAft>
                <a:spcPts val="0"/>
              </a:spcAft>
              <a:buClr>
                <a:schemeClr val="dk1"/>
              </a:buClr>
              <a:buSzPct val="84615"/>
              <a:buFont typeface="Arial"/>
              <a:buNone/>
            </a:pPr>
            <a:endParaRPr sz="1300">
              <a:solidFill>
                <a:srgbClr val="111111"/>
              </a:solidFill>
              <a:highlight>
                <a:srgbClr val="FFFFFF"/>
              </a:highlight>
            </a:endParaRPr>
          </a:p>
          <a:p>
            <a:pPr marL="0" lvl="0" indent="0" algn="l" rtl="0">
              <a:lnSpc>
                <a:spcPct val="115000"/>
              </a:lnSpc>
              <a:spcBef>
                <a:spcPts val="0"/>
              </a:spcBef>
              <a:spcAft>
                <a:spcPts val="0"/>
              </a:spcAft>
              <a:buClr>
                <a:schemeClr val="dk1"/>
              </a:buClr>
              <a:buSzPct val="84615"/>
              <a:buFont typeface="Arial"/>
              <a:buNone/>
            </a:pPr>
            <a:endParaRPr sz="1300">
              <a:solidFill>
                <a:srgbClr val="111111"/>
              </a:solidFill>
              <a:highlight>
                <a:srgbClr val="FFFFFF"/>
              </a:highlight>
            </a:endParaRPr>
          </a:p>
          <a:p>
            <a:pPr marL="0" lvl="0" indent="0" algn="l" rtl="0">
              <a:lnSpc>
                <a:spcPct val="115000"/>
              </a:lnSpc>
              <a:spcBef>
                <a:spcPts val="0"/>
              </a:spcBef>
              <a:spcAft>
                <a:spcPts val="0"/>
              </a:spcAft>
              <a:buClr>
                <a:schemeClr val="dk1"/>
              </a:buClr>
              <a:buSzPct val="84615"/>
              <a:buFont typeface="Arial"/>
              <a:buNone/>
            </a:pPr>
            <a:r>
              <a:rPr lang="cs-CZ" sz="1300">
                <a:solidFill>
                  <a:srgbClr val="111111"/>
                </a:solidFill>
                <a:highlight>
                  <a:srgbClr val="FFFFFF"/>
                </a:highlight>
              </a:rPr>
              <a:t>Remember that book you recommended to me? I finally got around to reading it and loved it! Thanks for the recommendation. Don´t you have another tip for me on what to read in English? </a:t>
            </a:r>
            <a:endParaRPr sz="1300">
              <a:solidFill>
                <a:srgbClr val="111111"/>
              </a:solidFill>
              <a:highlight>
                <a:srgbClr val="FFFFFF"/>
              </a:highlight>
            </a:endParaRPr>
          </a:p>
          <a:p>
            <a:pPr marL="0" lvl="0" indent="0" algn="l" rtl="0">
              <a:lnSpc>
                <a:spcPct val="115000"/>
              </a:lnSpc>
              <a:spcBef>
                <a:spcPts val="0"/>
              </a:spcBef>
              <a:spcAft>
                <a:spcPts val="0"/>
              </a:spcAft>
              <a:buClr>
                <a:schemeClr val="dk1"/>
              </a:buClr>
              <a:buSzPct val="84615"/>
              <a:buFont typeface="Arial"/>
              <a:buNone/>
            </a:pPr>
            <a:endParaRPr sz="1300">
              <a:solidFill>
                <a:srgbClr val="111111"/>
              </a:solidFill>
              <a:highlight>
                <a:srgbClr val="FFFFFF"/>
              </a:highlight>
            </a:endParaRPr>
          </a:p>
          <a:p>
            <a:pPr marL="0" lvl="0" indent="0" algn="l" rtl="0">
              <a:lnSpc>
                <a:spcPct val="115000"/>
              </a:lnSpc>
              <a:spcBef>
                <a:spcPts val="0"/>
              </a:spcBef>
              <a:spcAft>
                <a:spcPts val="0"/>
              </a:spcAft>
              <a:buClr>
                <a:schemeClr val="dk1"/>
              </a:buClr>
              <a:buSzPct val="84615"/>
              <a:buFont typeface="Arial"/>
              <a:buNone/>
            </a:pPr>
            <a:endParaRPr sz="1300">
              <a:solidFill>
                <a:srgbClr val="111111"/>
              </a:solidFill>
              <a:highlight>
                <a:srgbClr val="FFFFFF"/>
              </a:highlight>
            </a:endParaRPr>
          </a:p>
          <a:p>
            <a:pPr marL="0" lvl="0" indent="0" algn="l" rtl="0">
              <a:lnSpc>
                <a:spcPct val="115000"/>
              </a:lnSpc>
              <a:spcBef>
                <a:spcPts val="0"/>
              </a:spcBef>
              <a:spcAft>
                <a:spcPts val="0"/>
              </a:spcAft>
              <a:buClr>
                <a:schemeClr val="dk1"/>
              </a:buClr>
              <a:buSzPct val="84615"/>
              <a:buFont typeface="Arial"/>
              <a:buNone/>
            </a:pPr>
            <a:r>
              <a:rPr lang="cs-CZ" sz="1300">
                <a:solidFill>
                  <a:srgbClr val="111111"/>
                </a:solidFill>
                <a:highlight>
                  <a:srgbClr val="FFFFFF"/>
                </a:highlight>
              </a:rPr>
              <a:t>We should plan a get-together soon. Maybe we can grab dinner or go to that new art exhibit you were talking about. Let me know what you think.</a:t>
            </a:r>
            <a:endParaRPr sz="1300">
              <a:solidFill>
                <a:srgbClr val="111111"/>
              </a:solidFill>
              <a:highlight>
                <a:srgbClr val="FFFFFF"/>
              </a:highlight>
            </a:endParaRPr>
          </a:p>
          <a:p>
            <a:pPr marL="0" lvl="0" indent="0" algn="l" rtl="0">
              <a:lnSpc>
                <a:spcPct val="115000"/>
              </a:lnSpc>
              <a:spcBef>
                <a:spcPts val="0"/>
              </a:spcBef>
              <a:spcAft>
                <a:spcPts val="0"/>
              </a:spcAft>
              <a:buClr>
                <a:schemeClr val="dk1"/>
              </a:buClr>
              <a:buSzPct val="84615"/>
              <a:buFont typeface="Arial"/>
              <a:buNone/>
            </a:pPr>
            <a:endParaRPr sz="1300">
              <a:solidFill>
                <a:srgbClr val="111111"/>
              </a:solidFill>
              <a:highlight>
                <a:srgbClr val="FFFFFF"/>
              </a:highlight>
            </a:endParaRPr>
          </a:p>
          <a:p>
            <a:pPr marL="0" lvl="0" indent="0" algn="l" rtl="0">
              <a:lnSpc>
                <a:spcPct val="115000"/>
              </a:lnSpc>
              <a:spcBef>
                <a:spcPts val="0"/>
              </a:spcBef>
              <a:spcAft>
                <a:spcPts val="0"/>
              </a:spcAft>
              <a:buClr>
                <a:schemeClr val="dk1"/>
              </a:buClr>
              <a:buSzPct val="84615"/>
              <a:buFont typeface="Arial"/>
              <a:buNone/>
            </a:pPr>
            <a:endParaRPr sz="1300">
              <a:solidFill>
                <a:srgbClr val="111111"/>
              </a:solidFill>
              <a:highlight>
                <a:srgbClr val="FFFFFF"/>
              </a:highlight>
            </a:endParaRPr>
          </a:p>
          <a:p>
            <a:pPr marL="0" lvl="0" indent="0" algn="l" rtl="0">
              <a:lnSpc>
                <a:spcPct val="115000"/>
              </a:lnSpc>
              <a:spcBef>
                <a:spcPts val="0"/>
              </a:spcBef>
              <a:spcAft>
                <a:spcPts val="0"/>
              </a:spcAft>
              <a:buClr>
                <a:schemeClr val="dk1"/>
              </a:buClr>
              <a:buSzPct val="84615"/>
              <a:buFont typeface="Arial"/>
              <a:buNone/>
            </a:pPr>
            <a:r>
              <a:rPr lang="cs-CZ" sz="1300">
                <a:solidFill>
                  <a:srgbClr val="111111"/>
                </a:solidFill>
                <a:highlight>
                  <a:srgbClr val="FFFFFF"/>
                </a:highlight>
              </a:rPr>
              <a:t>Take care,</a:t>
            </a:r>
            <a:endParaRPr sz="1300">
              <a:solidFill>
                <a:srgbClr val="111111"/>
              </a:solidFill>
              <a:highlight>
                <a:srgbClr val="FFFFFF"/>
              </a:highlight>
            </a:endParaRPr>
          </a:p>
          <a:p>
            <a:pPr marL="0" lvl="0" indent="0" algn="l" rtl="0">
              <a:lnSpc>
                <a:spcPct val="115000"/>
              </a:lnSpc>
              <a:spcBef>
                <a:spcPts val="0"/>
              </a:spcBef>
              <a:spcAft>
                <a:spcPts val="0"/>
              </a:spcAft>
              <a:buClr>
                <a:schemeClr val="dk1"/>
              </a:buClr>
              <a:buSzPct val="84615"/>
              <a:buFont typeface="Arial"/>
              <a:buNone/>
            </a:pPr>
            <a:endParaRPr sz="1300">
              <a:solidFill>
                <a:srgbClr val="111111"/>
              </a:solidFill>
              <a:highlight>
                <a:srgbClr val="FFFFFF"/>
              </a:highlight>
            </a:endParaRPr>
          </a:p>
          <a:p>
            <a:pPr marL="0" lvl="0" indent="0" algn="l" rtl="0">
              <a:lnSpc>
                <a:spcPct val="115000"/>
              </a:lnSpc>
              <a:spcBef>
                <a:spcPts val="0"/>
              </a:spcBef>
              <a:spcAft>
                <a:spcPts val="0"/>
              </a:spcAft>
              <a:buClr>
                <a:schemeClr val="dk1"/>
              </a:buClr>
              <a:buSzPct val="84615"/>
              <a:buFont typeface="Arial"/>
              <a:buNone/>
            </a:pPr>
            <a:r>
              <a:rPr lang="cs-CZ" sz="1300">
                <a:solidFill>
                  <a:srgbClr val="111111"/>
                </a:solidFill>
                <a:highlight>
                  <a:srgbClr val="FFFFFF"/>
                </a:highlight>
              </a:rPr>
              <a:t>Bob</a:t>
            </a:r>
            <a:endParaRPr sz="1300">
              <a:solidFill>
                <a:srgbClr val="111111"/>
              </a:solidFill>
              <a:highlight>
                <a:srgbClr val="FFFFFF"/>
              </a:highlight>
            </a:endParaRPr>
          </a:p>
          <a:p>
            <a:pPr marL="0" lvl="0" indent="0" algn="l" rtl="0">
              <a:spcBef>
                <a:spcPts val="1000"/>
              </a:spcBef>
              <a:spcAft>
                <a:spcPts val="0"/>
              </a:spcAft>
              <a:buNone/>
            </a:pPr>
            <a:endParaRPr/>
          </a:p>
        </p:txBody>
      </p:sp>
      <p:sp>
        <p:nvSpPr>
          <p:cNvPr id="150" name="Google Shape;150;g242f3a31c83_0_80"/>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cs-CZ"/>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g23e8afe2154_0_80"/>
          <p:cNvSpPr txBox="1">
            <a:spLocks noGrp="1"/>
          </p:cNvSpPr>
          <p:nvPr>
            <p:ph type="title"/>
          </p:nvPr>
        </p:nvSpPr>
        <p:spPr>
          <a:xfrm>
            <a:off x="530575" y="242450"/>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SzPts val="1800"/>
              <a:buNone/>
            </a:pPr>
            <a:r>
              <a:rPr lang="cs-CZ"/>
              <a:t>Text 2</a:t>
            </a:r>
            <a:endParaRPr/>
          </a:p>
        </p:txBody>
      </p:sp>
      <p:sp>
        <p:nvSpPr>
          <p:cNvPr id="157" name="Google Shape;157;g23e8afe2154_0_80"/>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cs-CZ"/>
              <a:t>6</a:t>
            </a:fld>
            <a:endParaRPr/>
          </a:p>
        </p:txBody>
      </p:sp>
      <p:sp>
        <p:nvSpPr>
          <p:cNvPr id="158" name="Google Shape;158;g23e8afe2154_0_80"/>
          <p:cNvSpPr txBox="1"/>
          <p:nvPr/>
        </p:nvSpPr>
        <p:spPr>
          <a:xfrm>
            <a:off x="1080850" y="1405000"/>
            <a:ext cx="8964600" cy="4248300"/>
          </a:xfrm>
          <a:prstGeom prst="rect">
            <a:avLst/>
          </a:prstGeom>
          <a:noFill/>
          <a:ln>
            <a:noFill/>
          </a:ln>
        </p:spPr>
        <p:txBody>
          <a:bodyPr spcFirstLastPara="1" wrap="square" lIns="91425" tIns="91425" rIns="91425" bIns="91425" anchor="t" anchorCtr="0">
            <a:spAutoFit/>
          </a:bodyPr>
          <a:lstStyle/>
          <a:p>
            <a:pPr marL="152400" lvl="0" indent="0" algn="l" rtl="0">
              <a:spcBef>
                <a:spcPts val="0"/>
              </a:spcBef>
              <a:spcAft>
                <a:spcPts val="0"/>
              </a:spcAft>
              <a:buClr>
                <a:schemeClr val="dk1"/>
              </a:buClr>
              <a:buSzPts val="2400"/>
              <a:buFont typeface="Arial"/>
              <a:buNone/>
            </a:pPr>
            <a:r>
              <a:rPr lang="cs-CZ" sz="2400">
                <a:solidFill>
                  <a:schemeClr val="dk1"/>
                </a:solidFill>
              </a:rPr>
              <a:t>Hi</a:t>
            </a:r>
            <a:br>
              <a:rPr lang="cs-CZ" sz="2400">
                <a:solidFill>
                  <a:schemeClr val="dk1"/>
                </a:solidFill>
              </a:rPr>
            </a:br>
            <a:r>
              <a:rPr lang="cs-CZ" sz="2400">
                <a:solidFill>
                  <a:schemeClr val="dk1"/>
                </a:solidFill>
              </a:rPr>
              <a:t>I´m writing about the assignment you gave me last week about European Union. You said it had to be handed in at the end of this week but I want to ask if I could have a few extra days</a:t>
            </a:r>
            <a:br>
              <a:rPr lang="cs-CZ" sz="2400">
                <a:solidFill>
                  <a:schemeClr val="dk1"/>
                </a:solidFill>
              </a:rPr>
            </a:br>
            <a:r>
              <a:rPr lang="cs-CZ" sz="2400">
                <a:solidFill>
                  <a:schemeClr val="dk1"/>
                </a:solidFill>
              </a:rPr>
              <a:t>as I´m feeling pretty ill at the moment and my doctor says I should rest. You can call me if you want. My number is 779 700 070.</a:t>
            </a:r>
            <a:br>
              <a:rPr lang="cs-CZ" sz="2400">
                <a:solidFill>
                  <a:schemeClr val="dk1"/>
                </a:solidFill>
              </a:rPr>
            </a:br>
            <a:r>
              <a:rPr lang="cs-CZ" sz="2400">
                <a:solidFill>
                  <a:schemeClr val="dk1"/>
                </a:solidFill>
              </a:rPr>
              <a:t>Thanks a lot</a:t>
            </a:r>
            <a:br>
              <a:rPr lang="cs-CZ" sz="2400">
                <a:solidFill>
                  <a:schemeClr val="dk1"/>
                </a:solidFill>
              </a:rPr>
            </a:br>
            <a:r>
              <a:rPr lang="cs-CZ" sz="2400">
                <a:solidFill>
                  <a:schemeClr val="dk1"/>
                </a:solidFill>
              </a:rPr>
              <a:t>Petr Novák</a:t>
            </a:r>
            <a:br>
              <a:rPr lang="cs-CZ" sz="2400">
                <a:solidFill>
                  <a:schemeClr val="dk1"/>
                </a:solidFill>
              </a:rPr>
            </a:br>
            <a:endParaRPr sz="3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g242f3a31c83_0_88"/>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cs-CZ"/>
              <a:t>Informative texts - definition</a:t>
            </a:r>
            <a:endParaRPr/>
          </a:p>
        </p:txBody>
      </p:sp>
      <p:sp>
        <p:nvSpPr>
          <p:cNvPr id="165" name="Google Shape;165;g242f3a31c83_0_88"/>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rmAutofit/>
          </a:bodyPr>
          <a:lstStyle/>
          <a:p>
            <a:pPr marL="457200" lvl="0" indent="-368300" algn="l" rtl="0">
              <a:spcBef>
                <a:spcPts val="1000"/>
              </a:spcBef>
              <a:spcAft>
                <a:spcPts val="0"/>
              </a:spcAft>
              <a:buSzPts val="2200"/>
              <a:buAutoNum type="alphaUcPeriod"/>
            </a:pPr>
            <a:r>
              <a:rPr lang="cs-CZ" sz="2200" b="1"/>
              <a:t>meeting minutes</a:t>
            </a:r>
            <a:endParaRPr sz="2200" b="1"/>
          </a:p>
          <a:p>
            <a:pPr marL="457200" lvl="0" indent="-368300" algn="l" rtl="0">
              <a:spcBef>
                <a:spcPts val="0"/>
              </a:spcBef>
              <a:spcAft>
                <a:spcPts val="0"/>
              </a:spcAft>
              <a:buSzPts val="2200"/>
              <a:buAutoNum type="alphaUcPeriod"/>
            </a:pPr>
            <a:r>
              <a:rPr lang="cs-CZ" sz="2200" b="1"/>
              <a:t>course requirements</a:t>
            </a:r>
            <a:endParaRPr sz="2200" b="1"/>
          </a:p>
          <a:p>
            <a:pPr marL="457200" lvl="0" indent="-368300" algn="l" rtl="0">
              <a:spcBef>
                <a:spcPts val="0"/>
              </a:spcBef>
              <a:spcAft>
                <a:spcPts val="0"/>
              </a:spcAft>
              <a:buSzPts val="2200"/>
              <a:buAutoNum type="alphaUcPeriod"/>
            </a:pPr>
            <a:r>
              <a:rPr lang="cs-CZ" sz="2200" b="1"/>
              <a:t>project report</a:t>
            </a:r>
            <a:endParaRPr sz="2200" b="1"/>
          </a:p>
          <a:p>
            <a:pPr marL="457200" lvl="0" indent="-368300" algn="l" rtl="0">
              <a:spcBef>
                <a:spcPts val="0"/>
              </a:spcBef>
              <a:spcAft>
                <a:spcPts val="0"/>
              </a:spcAft>
              <a:buSzPts val="2200"/>
              <a:buAutoNum type="alphaUcPeriod"/>
            </a:pPr>
            <a:r>
              <a:rPr lang="cs-CZ" sz="2200" b="1"/>
              <a:t>presentation abstract</a:t>
            </a:r>
            <a:endParaRPr sz="2200" b="1"/>
          </a:p>
          <a:p>
            <a:pPr marL="457200" lvl="0" indent="-368300" algn="l" rtl="0">
              <a:lnSpc>
                <a:spcPct val="115000"/>
              </a:lnSpc>
              <a:spcBef>
                <a:spcPts val="0"/>
              </a:spcBef>
              <a:spcAft>
                <a:spcPts val="0"/>
              </a:spcAft>
              <a:buSzPts val="2200"/>
              <a:buAutoNum type="alphaUcPeriod"/>
            </a:pPr>
            <a:r>
              <a:rPr lang="cs-CZ" sz="2200" b="1">
                <a:highlight>
                  <a:srgbClr val="FFFFFF"/>
                </a:highlight>
              </a:rPr>
              <a:t>event flyers</a:t>
            </a:r>
            <a:endParaRPr sz="2200" b="1">
              <a:highlight>
                <a:srgbClr val="FFFFFF"/>
              </a:highlight>
            </a:endParaRPr>
          </a:p>
          <a:p>
            <a:pPr marL="457200" lvl="0" indent="-368300" algn="l" rtl="0">
              <a:lnSpc>
                <a:spcPct val="115000"/>
              </a:lnSpc>
              <a:spcBef>
                <a:spcPts val="0"/>
              </a:spcBef>
              <a:spcAft>
                <a:spcPts val="0"/>
              </a:spcAft>
              <a:buSzPts val="2200"/>
              <a:buAutoNum type="alphaUcPeriod"/>
            </a:pPr>
            <a:r>
              <a:rPr lang="cs-CZ" sz="2200" b="1">
                <a:highlight>
                  <a:srgbClr val="FFFFFF"/>
                </a:highlight>
              </a:rPr>
              <a:t>class syllabi</a:t>
            </a:r>
            <a:endParaRPr sz="2200" b="1">
              <a:highlight>
                <a:srgbClr val="FFFFFF"/>
              </a:highlight>
            </a:endParaRPr>
          </a:p>
          <a:p>
            <a:pPr marL="457200" lvl="0" indent="-368300" algn="l" rtl="0">
              <a:spcBef>
                <a:spcPts val="0"/>
              </a:spcBef>
              <a:spcAft>
                <a:spcPts val="0"/>
              </a:spcAft>
              <a:buSzPts val="2200"/>
              <a:buAutoNum type="alphaUcPeriod"/>
            </a:pPr>
            <a:r>
              <a:rPr lang="cs-CZ" sz="2200" b="1"/>
              <a:t>application guidelines</a:t>
            </a:r>
            <a:endParaRPr sz="2200" b="1"/>
          </a:p>
          <a:p>
            <a:pPr marL="457200" lvl="0" indent="-368300" algn="l" rtl="0">
              <a:spcBef>
                <a:spcPts val="0"/>
              </a:spcBef>
              <a:spcAft>
                <a:spcPts val="0"/>
              </a:spcAft>
              <a:buSzPts val="2200"/>
              <a:buAutoNum type="alphaUcPeriod"/>
            </a:pPr>
            <a:r>
              <a:rPr lang="cs-CZ" sz="2200" b="1"/>
              <a:t>job description</a:t>
            </a:r>
            <a:endParaRPr sz="2200" b="1"/>
          </a:p>
          <a:p>
            <a:pPr marL="457200" lvl="0" indent="-368300" algn="l" rtl="0">
              <a:spcBef>
                <a:spcPts val="0"/>
              </a:spcBef>
              <a:spcAft>
                <a:spcPts val="0"/>
              </a:spcAft>
              <a:buSzPts val="2200"/>
              <a:buAutoNum type="alphaUcPeriod"/>
            </a:pPr>
            <a:r>
              <a:rPr lang="cs-CZ" sz="2200" b="1">
                <a:highlight>
                  <a:srgbClr val="FFFFFF"/>
                </a:highlight>
              </a:rPr>
              <a:t>autobiography</a:t>
            </a:r>
            <a:endParaRPr sz="2200" b="1">
              <a:highlight>
                <a:srgbClr val="FFFFFF"/>
              </a:highlight>
            </a:endParaRPr>
          </a:p>
          <a:p>
            <a:pPr marL="457200" lvl="0" indent="-368300" algn="l" rtl="0">
              <a:spcBef>
                <a:spcPts val="0"/>
              </a:spcBef>
              <a:spcAft>
                <a:spcPts val="0"/>
              </a:spcAft>
              <a:buSzPts val="2200"/>
              <a:buAutoNum type="alphaUcPeriod"/>
            </a:pPr>
            <a:r>
              <a:rPr lang="cs-CZ" sz="2200" b="1">
                <a:highlight>
                  <a:srgbClr val="FFFFFF"/>
                </a:highlight>
              </a:rPr>
              <a:t>news article</a:t>
            </a:r>
            <a:endParaRPr sz="2200" b="1">
              <a:highlight>
                <a:srgbClr val="FFFFFF"/>
              </a:highlight>
            </a:endParaRPr>
          </a:p>
        </p:txBody>
      </p:sp>
      <p:sp>
        <p:nvSpPr>
          <p:cNvPr id="166" name="Google Shape;166;g242f3a31c83_0_88"/>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cs-CZ"/>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g242f3a31c83_0_97"/>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cs-CZ"/>
              <a:t>Which text?</a:t>
            </a:r>
            <a:endParaRPr/>
          </a:p>
        </p:txBody>
      </p:sp>
      <p:sp>
        <p:nvSpPr>
          <p:cNvPr id="173" name="Google Shape;173;g242f3a31c83_0_97"/>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rmAutofit/>
          </a:bodyPr>
          <a:lstStyle/>
          <a:p>
            <a:pPr marL="0" lvl="0" indent="0" algn="l" rtl="0">
              <a:lnSpc>
                <a:spcPct val="218181"/>
              </a:lnSpc>
              <a:spcBef>
                <a:spcPts val="1200"/>
              </a:spcBef>
              <a:spcAft>
                <a:spcPts val="0"/>
              </a:spcAft>
              <a:buClr>
                <a:schemeClr val="dk1"/>
              </a:buClr>
              <a:buSzPts val="1100"/>
              <a:buFont typeface="Arial"/>
              <a:buNone/>
            </a:pPr>
            <a:r>
              <a:rPr lang="cs-CZ" sz="1350">
                <a:solidFill>
                  <a:srgbClr val="3B3E4D"/>
                </a:solidFill>
              </a:rPr>
              <a:t>Taking down ………………………………… may feel mundane or critical, depending on what’s on the agenda, but it’s always important that your writing is clear and accurate. However you feel about your role as transcriber, recording effective ………………………… is a long-term essential for any organization with meetings. </a:t>
            </a:r>
            <a:endParaRPr sz="1350">
              <a:solidFill>
                <a:srgbClr val="3B3E4D"/>
              </a:solidFill>
            </a:endParaRPr>
          </a:p>
          <a:p>
            <a:pPr marL="0" lvl="0" indent="0" algn="l" rtl="0">
              <a:lnSpc>
                <a:spcPct val="218181"/>
              </a:lnSpc>
              <a:spcBef>
                <a:spcPts val="1200"/>
              </a:spcBef>
              <a:spcAft>
                <a:spcPts val="0"/>
              </a:spcAft>
              <a:buClr>
                <a:schemeClr val="dk1"/>
              </a:buClr>
              <a:buSzPts val="1100"/>
              <a:buFont typeface="Arial"/>
              <a:buNone/>
            </a:pPr>
            <a:r>
              <a:rPr lang="cs-CZ" sz="1350">
                <a:solidFill>
                  <a:srgbClr val="3B3E4D"/>
                </a:solidFill>
              </a:rPr>
              <a:t>In this article, we’ll discuss how to write …………………………. like a pro so everyone involved clearly understands what took place during the …………………. just by reading the ………………... Here are some tips and templates to make writing …………………… a breeze. </a:t>
            </a:r>
            <a:endParaRPr sz="1350">
              <a:solidFill>
                <a:srgbClr val="3B3E4D"/>
              </a:solidFill>
            </a:endParaRPr>
          </a:p>
          <a:p>
            <a:pPr marL="0" lvl="0" indent="0" algn="l" rtl="0">
              <a:spcBef>
                <a:spcPts val="1200"/>
              </a:spcBef>
              <a:spcAft>
                <a:spcPts val="0"/>
              </a:spcAft>
              <a:buNone/>
            </a:pPr>
            <a:endParaRPr/>
          </a:p>
        </p:txBody>
      </p:sp>
      <p:sp>
        <p:nvSpPr>
          <p:cNvPr id="174" name="Google Shape;174;g242f3a31c83_0_97"/>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cs-CZ"/>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g242f3a31c83_0_105"/>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lnSpc>
                <a:spcPct val="218181"/>
              </a:lnSpc>
              <a:spcBef>
                <a:spcPts val="3000"/>
              </a:spcBef>
              <a:spcAft>
                <a:spcPts val="1200"/>
              </a:spcAft>
              <a:buNone/>
            </a:pPr>
            <a:r>
              <a:rPr lang="cs-CZ"/>
              <a:t>8 basic elements of meeting minutes:</a:t>
            </a:r>
            <a:endParaRPr/>
          </a:p>
        </p:txBody>
      </p:sp>
      <p:sp>
        <p:nvSpPr>
          <p:cNvPr id="181" name="Google Shape;181;g242f3a31c83_0_105"/>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rmAutofit/>
          </a:bodyPr>
          <a:lstStyle/>
          <a:p>
            <a:pPr marL="457200" lvl="0" indent="-342900" algn="l" rtl="0">
              <a:spcBef>
                <a:spcPts val="1000"/>
              </a:spcBef>
              <a:spcAft>
                <a:spcPts val="0"/>
              </a:spcAft>
              <a:buSzPts val="1800"/>
              <a:buAutoNum type="arabicPeriod"/>
            </a:pPr>
            <a:r>
              <a:rPr lang="cs-CZ"/>
              <a:t>…</a:t>
            </a:r>
            <a:endParaRPr/>
          </a:p>
          <a:p>
            <a:pPr marL="457200" lvl="0" indent="-342900" algn="l" rtl="0">
              <a:spcBef>
                <a:spcPts val="0"/>
              </a:spcBef>
              <a:spcAft>
                <a:spcPts val="0"/>
              </a:spcAft>
              <a:buSzPts val="1800"/>
              <a:buAutoNum type="arabicPeriod"/>
            </a:pPr>
            <a:r>
              <a:rPr lang="cs-CZ"/>
              <a:t>……..</a:t>
            </a:r>
            <a:endParaRPr/>
          </a:p>
          <a:p>
            <a:pPr marL="457200" lvl="0" indent="-342900" algn="l" rtl="0">
              <a:spcBef>
                <a:spcPts val="0"/>
              </a:spcBef>
              <a:spcAft>
                <a:spcPts val="0"/>
              </a:spcAft>
              <a:buSzPts val="1800"/>
              <a:buAutoNum type="arabicPeriod"/>
            </a:pPr>
            <a:r>
              <a:rPr lang="cs-CZ"/>
              <a:t>……..</a:t>
            </a:r>
            <a:endParaRPr/>
          </a:p>
          <a:p>
            <a:pPr marL="457200" lvl="0" indent="-342900" algn="l" rtl="0">
              <a:spcBef>
                <a:spcPts val="0"/>
              </a:spcBef>
              <a:spcAft>
                <a:spcPts val="0"/>
              </a:spcAft>
              <a:buSzPts val="1800"/>
              <a:buAutoNum type="arabicPeriod"/>
            </a:pPr>
            <a:r>
              <a:rPr lang="cs-CZ"/>
              <a:t>……</a:t>
            </a:r>
            <a:endParaRPr/>
          </a:p>
          <a:p>
            <a:pPr marL="457200" lvl="0" indent="-342900" algn="l" rtl="0">
              <a:spcBef>
                <a:spcPts val="0"/>
              </a:spcBef>
              <a:spcAft>
                <a:spcPts val="0"/>
              </a:spcAft>
              <a:buSzPts val="1800"/>
              <a:buAutoNum type="arabicPeriod"/>
            </a:pPr>
            <a:r>
              <a:rPr lang="cs-CZ"/>
              <a:t>…..</a:t>
            </a:r>
            <a:endParaRPr/>
          </a:p>
          <a:p>
            <a:pPr marL="457200" lvl="0" indent="-342900" algn="l" rtl="0">
              <a:spcBef>
                <a:spcPts val="0"/>
              </a:spcBef>
              <a:spcAft>
                <a:spcPts val="0"/>
              </a:spcAft>
              <a:buSzPts val="1800"/>
              <a:buAutoNum type="arabicPeriod"/>
            </a:pPr>
            <a:r>
              <a:rPr lang="cs-CZ"/>
              <a:t>…..</a:t>
            </a:r>
            <a:endParaRPr/>
          </a:p>
          <a:p>
            <a:pPr marL="457200" lvl="0" indent="-342900" algn="l" rtl="0">
              <a:spcBef>
                <a:spcPts val="0"/>
              </a:spcBef>
              <a:spcAft>
                <a:spcPts val="0"/>
              </a:spcAft>
              <a:buSzPts val="1800"/>
              <a:buAutoNum type="arabicPeriod"/>
            </a:pPr>
            <a:r>
              <a:rPr lang="cs-CZ"/>
              <a:t>…..</a:t>
            </a:r>
            <a:endParaRPr/>
          </a:p>
          <a:p>
            <a:pPr marL="457200" lvl="0" indent="-342900" algn="l" rtl="0">
              <a:spcBef>
                <a:spcPts val="0"/>
              </a:spcBef>
              <a:spcAft>
                <a:spcPts val="0"/>
              </a:spcAft>
              <a:buSzPts val="1800"/>
              <a:buAutoNum type="arabicPeriod"/>
            </a:pPr>
            <a:r>
              <a:rPr lang="cs-CZ"/>
              <a:t>…..</a:t>
            </a:r>
            <a:endParaRPr/>
          </a:p>
          <a:p>
            <a:pPr marL="457200" lvl="0" indent="0" algn="l" rtl="0">
              <a:spcBef>
                <a:spcPts val="1000"/>
              </a:spcBef>
              <a:spcAft>
                <a:spcPts val="0"/>
              </a:spcAft>
              <a:buNone/>
            </a:pPr>
            <a:endParaRPr/>
          </a:p>
        </p:txBody>
      </p:sp>
      <p:sp>
        <p:nvSpPr>
          <p:cNvPr id="182" name="Google Shape;182;g242f3a31c83_0_105"/>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cs-CZ"/>
              <a:t>9</a:t>
            </a:fld>
            <a:endParaRPr/>
          </a:p>
        </p:txBody>
      </p:sp>
    </p:spTree>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Širokoúhlá obrazovka</PresentationFormat>
  <Slides>13</Slides>
  <Notes>13</Notes>
  <HiddenSlides>0</HiddenSlides>
  <ScaleCrop>false</ScaleCrop>
  <HeadingPairs>
    <vt:vector size="4" baseType="variant">
      <vt:variant>
        <vt:lpstr>Motiv</vt:lpstr>
      </vt:variant>
      <vt:variant>
        <vt:i4>1</vt:i4>
      </vt:variant>
      <vt:variant>
        <vt:lpstr>Nadpisy snímků</vt:lpstr>
      </vt:variant>
      <vt:variant>
        <vt:i4>13</vt:i4>
      </vt:variant>
    </vt:vector>
  </HeadingPairs>
  <TitlesOfParts>
    <vt:vector size="14" baseType="lpstr">
      <vt:lpstr>Presentation_MU_EN</vt:lpstr>
      <vt:lpstr>Prezentace aplikace PowerPoint</vt:lpstr>
      <vt:lpstr>Outline   in/formal writing informative genres reporting   </vt:lpstr>
      <vt:lpstr>In/formal email</vt:lpstr>
      <vt:lpstr>Re-writing - group project</vt:lpstr>
      <vt:lpstr>Text 1</vt:lpstr>
      <vt:lpstr>Text 2</vt:lpstr>
      <vt:lpstr>Informative texts - definition</vt:lpstr>
      <vt:lpstr>Which text?</vt:lpstr>
      <vt:lpstr>8 basic elements of meeting minutes:</vt:lpstr>
      <vt:lpstr>Minutes example</vt:lpstr>
      <vt:lpstr>Course report - a bit more than minutes</vt:lpstr>
      <vt:lpstr>Course report - a bit more than minutes</vt:lpstr>
      <vt:lpstr>Course report - a bit more than minutes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Martina Šindelářová Skupeňová</dc:creator>
  <cp:lastModifiedBy>Martina Šindelářová Skupeňová</cp:lastModifiedBy>
  <cp:revision>1</cp:revision>
  <dcterms:created xsi:type="dcterms:W3CDTF">2019-01-14T10:39:19Z</dcterms:created>
  <dcterms:modified xsi:type="dcterms:W3CDTF">2023-05-12T05:26:06Z</dcterms:modified>
</cp:coreProperties>
</file>