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1836" r:id="rId2"/>
    <p:sldId id="1837" r:id="rId3"/>
    <p:sldId id="1839" r:id="rId4"/>
    <p:sldId id="1840" r:id="rId5"/>
    <p:sldId id="1816" r:id="rId6"/>
    <p:sldId id="1838" r:id="rId7"/>
    <p:sldId id="1818" r:id="rId8"/>
    <p:sldId id="1841" r:id="rId9"/>
    <p:sldId id="1819" r:id="rId10"/>
    <p:sldId id="1842" r:id="rId11"/>
    <p:sldId id="1843" r:id="rId12"/>
    <p:sldId id="1844" r:id="rId13"/>
    <p:sldId id="1845" r:id="rId14"/>
    <p:sldId id="1846" r:id="rId15"/>
    <p:sldId id="1847" r:id="rId16"/>
    <p:sldId id="1848" r:id="rId17"/>
    <p:sldId id="1849" r:id="rId18"/>
    <p:sldId id="1850" r:id="rId19"/>
    <p:sldId id="1851" r:id="rId20"/>
    <p:sldId id="1852" r:id="rId21"/>
    <p:sldId id="1853" r:id="rId22"/>
    <p:sldId id="1854" r:id="rId23"/>
    <p:sldId id="1855" r:id="rId24"/>
    <p:sldId id="1856" r:id="rId25"/>
    <p:sldId id="1857" r:id="rId26"/>
    <p:sldId id="1859" r:id="rId27"/>
    <p:sldId id="1858" r:id="rId28"/>
    <p:sldId id="1860" r:id="rId29"/>
    <p:sldId id="1862" r:id="rId30"/>
    <p:sldId id="1863" r:id="rId31"/>
    <p:sldId id="1834" r:id="rId32"/>
    <p:sldId id="1864" r:id="rId33"/>
    <p:sldId id="1832" r:id="rId34"/>
    <p:sldId id="1865" r:id="rId35"/>
    <p:sldId id="1870" r:id="rId36"/>
    <p:sldId id="1866" r:id="rId37"/>
    <p:sldId id="1871" r:id="rId38"/>
    <p:sldId id="1867" r:id="rId39"/>
    <p:sldId id="1868" r:id="rId40"/>
    <p:sldId id="1872" r:id="rId41"/>
    <p:sldId id="1873" r:id="rId42"/>
    <p:sldId id="1878" r:id="rId43"/>
    <p:sldId id="1885" r:id="rId44"/>
    <p:sldId id="1886" r:id="rId45"/>
    <p:sldId id="1875" r:id="rId46"/>
    <p:sldId id="1876" r:id="rId47"/>
    <p:sldId id="1879" r:id="rId48"/>
    <p:sldId id="1880" r:id="rId49"/>
    <p:sldId id="1882" r:id="rId50"/>
    <p:sldId id="1881" r:id="rId5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7AD5C2-FB82-437E-AA04-4958D4AF7326}" v="967" dt="2023-02-15T05:06:25.266"/>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547" autoAdjust="0"/>
  </p:normalViewPr>
  <p:slideViewPr>
    <p:cSldViewPr snapToGrid="0">
      <p:cViewPr varScale="1">
        <p:scale>
          <a:sx n="74" d="100"/>
          <a:sy n="74" d="100"/>
        </p:scale>
        <p:origin x="1042"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伊健 杜" userId="e69aded81da48593" providerId="LiveId" clId="{4DBD0F54-5E01-49DE-AEEA-C4D4B33BE1D1}"/>
    <pc:docChg chg="undo custSel addSld delSld modSld sldOrd modSection">
      <pc:chgData name="伊健 杜" userId="e69aded81da48593" providerId="LiveId" clId="{4DBD0F54-5E01-49DE-AEEA-C4D4B33BE1D1}" dt="2022-09-29T04:10:14.020" v="6174" actId="2696"/>
      <pc:docMkLst>
        <pc:docMk/>
      </pc:docMkLst>
      <pc:sldChg chg="modSp mod">
        <pc:chgData name="伊健 杜" userId="e69aded81da48593" providerId="LiveId" clId="{4DBD0F54-5E01-49DE-AEEA-C4D4B33BE1D1}" dt="2022-09-27T14:03:02.581" v="6170"/>
        <pc:sldMkLst>
          <pc:docMk/>
          <pc:sldMk cId="3180688205" sldId="256"/>
        </pc:sldMkLst>
        <pc:spChg chg="mod">
          <ac:chgData name="伊健 杜" userId="e69aded81da48593" providerId="LiveId" clId="{4DBD0F54-5E01-49DE-AEEA-C4D4B33BE1D1}" dt="2022-09-27T14:03:02.581" v="6170"/>
          <ac:spMkLst>
            <pc:docMk/>
            <pc:sldMk cId="3180688205" sldId="256"/>
            <ac:spMk id="2" creationId="{1F01E9DD-2818-4BD0-9996-984FE0985E67}"/>
          </ac:spMkLst>
        </pc:spChg>
      </pc:sldChg>
      <pc:sldChg chg="addSp delSp modSp mod">
        <pc:chgData name="伊健 杜" userId="e69aded81da48593" providerId="LiveId" clId="{4DBD0F54-5E01-49DE-AEEA-C4D4B33BE1D1}" dt="2022-09-27T10:57:15.955" v="3533" actId="20577"/>
        <pc:sldMkLst>
          <pc:docMk/>
          <pc:sldMk cId="3517469593" sldId="772"/>
        </pc:sldMkLst>
        <pc:spChg chg="mod">
          <ac:chgData name="伊健 杜" userId="e69aded81da48593" providerId="LiveId" clId="{4DBD0F54-5E01-49DE-AEEA-C4D4B33BE1D1}" dt="2022-09-27T10:57:15.955" v="3533" actId="20577"/>
          <ac:spMkLst>
            <pc:docMk/>
            <pc:sldMk cId="3517469593" sldId="772"/>
            <ac:spMk id="2" creationId="{81F4B079-5182-7332-4978-966F1AEEF4D2}"/>
          </ac:spMkLst>
        </pc:spChg>
        <pc:spChg chg="mod">
          <ac:chgData name="伊健 杜" userId="e69aded81da48593" providerId="LiveId" clId="{4DBD0F54-5E01-49DE-AEEA-C4D4B33BE1D1}" dt="2022-09-27T05:38:56.341" v="3344"/>
          <ac:spMkLst>
            <pc:docMk/>
            <pc:sldMk cId="3517469593" sldId="772"/>
            <ac:spMk id="4" creationId="{CFC1CF28-580E-2280-640A-ADB8853307E7}"/>
          </ac:spMkLst>
        </pc:spChg>
        <pc:picChg chg="del">
          <ac:chgData name="伊健 杜" userId="e69aded81da48593" providerId="LiveId" clId="{4DBD0F54-5E01-49DE-AEEA-C4D4B33BE1D1}" dt="2022-09-27T03:27:08.017" v="1967" actId="478"/>
          <ac:picMkLst>
            <pc:docMk/>
            <pc:sldMk cId="3517469593" sldId="772"/>
            <ac:picMk id="1026" creationId="{A9AB5EB3-A1E4-D1A3-2C29-C7D4C26A3042}"/>
          </ac:picMkLst>
        </pc:picChg>
        <pc:picChg chg="add mod">
          <ac:chgData name="伊健 杜" userId="e69aded81da48593" providerId="LiveId" clId="{4DBD0F54-5E01-49DE-AEEA-C4D4B33BE1D1}" dt="2022-09-27T03:41:32.104" v="2195" actId="1076"/>
          <ac:picMkLst>
            <pc:docMk/>
            <pc:sldMk cId="3517469593" sldId="772"/>
            <ac:picMk id="9218" creationId="{071B5468-72CC-EC6B-3F95-EEED4026497A}"/>
          </ac:picMkLst>
        </pc:picChg>
      </pc:sldChg>
      <pc:sldChg chg="del">
        <pc:chgData name="伊健 杜" userId="e69aded81da48593" providerId="LiveId" clId="{4DBD0F54-5E01-49DE-AEEA-C4D4B33BE1D1}" dt="2022-09-27T03:30:31.503" v="2080" actId="47"/>
        <pc:sldMkLst>
          <pc:docMk/>
          <pc:sldMk cId="2805022146" sldId="802"/>
        </pc:sldMkLst>
      </pc:sldChg>
      <pc:sldChg chg="del">
        <pc:chgData name="伊健 杜" userId="e69aded81da48593" providerId="LiveId" clId="{4DBD0F54-5E01-49DE-AEEA-C4D4B33BE1D1}" dt="2022-09-27T03:30:31.503" v="2080" actId="47"/>
        <pc:sldMkLst>
          <pc:docMk/>
          <pc:sldMk cId="2721925750" sldId="803"/>
        </pc:sldMkLst>
      </pc:sldChg>
      <pc:sldChg chg="del">
        <pc:chgData name="伊健 杜" userId="e69aded81da48593" providerId="LiveId" clId="{4DBD0F54-5E01-49DE-AEEA-C4D4B33BE1D1}" dt="2022-09-27T03:30:31.503" v="2080" actId="47"/>
        <pc:sldMkLst>
          <pc:docMk/>
          <pc:sldMk cId="3124511879" sldId="804"/>
        </pc:sldMkLst>
      </pc:sldChg>
      <pc:sldChg chg="del">
        <pc:chgData name="伊健 杜" userId="e69aded81da48593" providerId="LiveId" clId="{4DBD0F54-5E01-49DE-AEEA-C4D4B33BE1D1}" dt="2022-09-27T03:30:31.503" v="2080" actId="47"/>
        <pc:sldMkLst>
          <pc:docMk/>
          <pc:sldMk cId="180003114" sldId="805"/>
        </pc:sldMkLst>
      </pc:sldChg>
      <pc:sldChg chg="del">
        <pc:chgData name="伊健 杜" userId="e69aded81da48593" providerId="LiveId" clId="{4DBD0F54-5E01-49DE-AEEA-C4D4B33BE1D1}" dt="2022-09-27T03:30:31.503" v="2080" actId="47"/>
        <pc:sldMkLst>
          <pc:docMk/>
          <pc:sldMk cId="377093153" sldId="806"/>
        </pc:sldMkLst>
      </pc:sldChg>
      <pc:sldChg chg="del">
        <pc:chgData name="伊健 杜" userId="e69aded81da48593" providerId="LiveId" clId="{4DBD0F54-5E01-49DE-AEEA-C4D4B33BE1D1}" dt="2022-09-27T03:30:31.503" v="2080" actId="47"/>
        <pc:sldMkLst>
          <pc:docMk/>
          <pc:sldMk cId="970001701" sldId="807"/>
        </pc:sldMkLst>
      </pc:sldChg>
      <pc:sldChg chg="del">
        <pc:chgData name="伊健 杜" userId="e69aded81da48593" providerId="LiveId" clId="{4DBD0F54-5E01-49DE-AEEA-C4D4B33BE1D1}" dt="2022-09-27T03:30:31.503" v="2080" actId="47"/>
        <pc:sldMkLst>
          <pc:docMk/>
          <pc:sldMk cId="365054757" sldId="808"/>
        </pc:sldMkLst>
      </pc:sldChg>
      <pc:sldChg chg="del">
        <pc:chgData name="伊健 杜" userId="e69aded81da48593" providerId="LiveId" clId="{4DBD0F54-5E01-49DE-AEEA-C4D4B33BE1D1}" dt="2022-09-27T03:30:31.503" v="2080" actId="47"/>
        <pc:sldMkLst>
          <pc:docMk/>
          <pc:sldMk cId="605152000" sldId="809"/>
        </pc:sldMkLst>
      </pc:sldChg>
      <pc:sldChg chg="del">
        <pc:chgData name="伊健 杜" userId="e69aded81da48593" providerId="LiveId" clId="{4DBD0F54-5E01-49DE-AEEA-C4D4B33BE1D1}" dt="2022-09-27T03:30:31.503" v="2080" actId="47"/>
        <pc:sldMkLst>
          <pc:docMk/>
          <pc:sldMk cId="2190613205" sldId="810"/>
        </pc:sldMkLst>
      </pc:sldChg>
      <pc:sldChg chg="del">
        <pc:chgData name="伊健 杜" userId="e69aded81da48593" providerId="LiveId" clId="{4DBD0F54-5E01-49DE-AEEA-C4D4B33BE1D1}" dt="2022-09-27T03:30:31.503" v="2080" actId="47"/>
        <pc:sldMkLst>
          <pc:docMk/>
          <pc:sldMk cId="1775969116" sldId="811"/>
        </pc:sldMkLst>
      </pc:sldChg>
      <pc:sldChg chg="del">
        <pc:chgData name="伊健 杜" userId="e69aded81da48593" providerId="LiveId" clId="{4DBD0F54-5E01-49DE-AEEA-C4D4B33BE1D1}" dt="2022-09-27T03:30:31.503" v="2080" actId="47"/>
        <pc:sldMkLst>
          <pc:docMk/>
          <pc:sldMk cId="3776950867" sldId="812"/>
        </pc:sldMkLst>
      </pc:sldChg>
      <pc:sldChg chg="del">
        <pc:chgData name="伊健 杜" userId="e69aded81da48593" providerId="LiveId" clId="{4DBD0F54-5E01-49DE-AEEA-C4D4B33BE1D1}" dt="2022-09-27T03:30:31.503" v="2080" actId="47"/>
        <pc:sldMkLst>
          <pc:docMk/>
          <pc:sldMk cId="3001799640" sldId="813"/>
        </pc:sldMkLst>
      </pc:sldChg>
      <pc:sldChg chg="del">
        <pc:chgData name="伊健 杜" userId="e69aded81da48593" providerId="LiveId" clId="{4DBD0F54-5E01-49DE-AEEA-C4D4B33BE1D1}" dt="2022-09-27T03:30:31.503" v="2080" actId="47"/>
        <pc:sldMkLst>
          <pc:docMk/>
          <pc:sldMk cId="2373919707" sldId="814"/>
        </pc:sldMkLst>
      </pc:sldChg>
      <pc:sldChg chg="del">
        <pc:chgData name="伊健 杜" userId="e69aded81da48593" providerId="LiveId" clId="{4DBD0F54-5E01-49DE-AEEA-C4D4B33BE1D1}" dt="2022-09-27T03:30:31.503" v="2080" actId="47"/>
        <pc:sldMkLst>
          <pc:docMk/>
          <pc:sldMk cId="1539618794" sldId="815"/>
        </pc:sldMkLst>
      </pc:sldChg>
      <pc:sldChg chg="del">
        <pc:chgData name="伊健 杜" userId="e69aded81da48593" providerId="LiveId" clId="{4DBD0F54-5E01-49DE-AEEA-C4D4B33BE1D1}" dt="2022-09-27T03:30:31.503" v="2080" actId="47"/>
        <pc:sldMkLst>
          <pc:docMk/>
          <pc:sldMk cId="3036937584" sldId="824"/>
        </pc:sldMkLst>
      </pc:sldChg>
      <pc:sldChg chg="del">
        <pc:chgData name="伊健 杜" userId="e69aded81da48593" providerId="LiveId" clId="{4DBD0F54-5E01-49DE-AEEA-C4D4B33BE1D1}" dt="2022-09-27T03:30:31.503" v="2080" actId="47"/>
        <pc:sldMkLst>
          <pc:docMk/>
          <pc:sldMk cId="1853446889" sldId="825"/>
        </pc:sldMkLst>
      </pc:sldChg>
      <pc:sldChg chg="del">
        <pc:chgData name="伊健 杜" userId="e69aded81da48593" providerId="LiveId" clId="{4DBD0F54-5E01-49DE-AEEA-C4D4B33BE1D1}" dt="2022-09-27T03:30:31.503" v="2080" actId="47"/>
        <pc:sldMkLst>
          <pc:docMk/>
          <pc:sldMk cId="1868189798" sldId="826"/>
        </pc:sldMkLst>
      </pc:sldChg>
      <pc:sldChg chg="del">
        <pc:chgData name="伊健 杜" userId="e69aded81da48593" providerId="LiveId" clId="{4DBD0F54-5E01-49DE-AEEA-C4D4B33BE1D1}" dt="2022-09-27T03:30:31.503" v="2080" actId="47"/>
        <pc:sldMkLst>
          <pc:docMk/>
          <pc:sldMk cId="740102621" sldId="827"/>
        </pc:sldMkLst>
      </pc:sldChg>
      <pc:sldChg chg="del">
        <pc:chgData name="伊健 杜" userId="e69aded81da48593" providerId="LiveId" clId="{4DBD0F54-5E01-49DE-AEEA-C4D4B33BE1D1}" dt="2022-09-27T03:30:31.503" v="2080" actId="47"/>
        <pc:sldMkLst>
          <pc:docMk/>
          <pc:sldMk cId="1701802196" sldId="828"/>
        </pc:sldMkLst>
      </pc:sldChg>
      <pc:sldChg chg="del">
        <pc:chgData name="伊健 杜" userId="e69aded81da48593" providerId="LiveId" clId="{4DBD0F54-5E01-49DE-AEEA-C4D4B33BE1D1}" dt="2022-09-27T03:30:31.503" v="2080" actId="47"/>
        <pc:sldMkLst>
          <pc:docMk/>
          <pc:sldMk cId="1331756103" sldId="829"/>
        </pc:sldMkLst>
      </pc:sldChg>
      <pc:sldChg chg="del">
        <pc:chgData name="伊健 杜" userId="e69aded81da48593" providerId="LiveId" clId="{4DBD0F54-5E01-49DE-AEEA-C4D4B33BE1D1}" dt="2022-09-27T03:30:31.503" v="2080" actId="47"/>
        <pc:sldMkLst>
          <pc:docMk/>
          <pc:sldMk cId="3615361864" sldId="830"/>
        </pc:sldMkLst>
      </pc:sldChg>
      <pc:sldChg chg="del">
        <pc:chgData name="伊健 杜" userId="e69aded81da48593" providerId="LiveId" clId="{4DBD0F54-5E01-49DE-AEEA-C4D4B33BE1D1}" dt="2022-09-27T03:30:31.503" v="2080" actId="47"/>
        <pc:sldMkLst>
          <pc:docMk/>
          <pc:sldMk cId="2185364814" sldId="831"/>
        </pc:sldMkLst>
      </pc:sldChg>
      <pc:sldChg chg="del">
        <pc:chgData name="伊健 杜" userId="e69aded81da48593" providerId="LiveId" clId="{4DBD0F54-5E01-49DE-AEEA-C4D4B33BE1D1}" dt="2022-09-27T03:30:31.503" v="2080" actId="47"/>
        <pc:sldMkLst>
          <pc:docMk/>
          <pc:sldMk cId="1290189956" sldId="832"/>
        </pc:sldMkLst>
      </pc:sldChg>
      <pc:sldChg chg="del">
        <pc:chgData name="伊健 杜" userId="e69aded81da48593" providerId="LiveId" clId="{4DBD0F54-5E01-49DE-AEEA-C4D4B33BE1D1}" dt="2022-09-27T03:30:31.503" v="2080" actId="47"/>
        <pc:sldMkLst>
          <pc:docMk/>
          <pc:sldMk cId="1109904131" sldId="833"/>
        </pc:sldMkLst>
      </pc:sldChg>
      <pc:sldChg chg="del">
        <pc:chgData name="伊健 杜" userId="e69aded81da48593" providerId="LiveId" clId="{4DBD0F54-5E01-49DE-AEEA-C4D4B33BE1D1}" dt="2022-09-27T03:30:31.503" v="2080" actId="47"/>
        <pc:sldMkLst>
          <pc:docMk/>
          <pc:sldMk cId="754227894" sldId="834"/>
        </pc:sldMkLst>
      </pc:sldChg>
      <pc:sldChg chg="del">
        <pc:chgData name="伊健 杜" userId="e69aded81da48593" providerId="LiveId" clId="{4DBD0F54-5E01-49DE-AEEA-C4D4B33BE1D1}" dt="2022-09-27T03:30:31.503" v="2080" actId="47"/>
        <pc:sldMkLst>
          <pc:docMk/>
          <pc:sldMk cId="3834757603" sldId="835"/>
        </pc:sldMkLst>
      </pc:sldChg>
      <pc:sldChg chg="del">
        <pc:chgData name="伊健 杜" userId="e69aded81da48593" providerId="LiveId" clId="{4DBD0F54-5E01-49DE-AEEA-C4D4B33BE1D1}" dt="2022-09-27T03:30:31.503" v="2080" actId="47"/>
        <pc:sldMkLst>
          <pc:docMk/>
          <pc:sldMk cId="1212283748" sldId="836"/>
        </pc:sldMkLst>
      </pc:sldChg>
      <pc:sldChg chg="del">
        <pc:chgData name="伊健 杜" userId="e69aded81da48593" providerId="LiveId" clId="{4DBD0F54-5E01-49DE-AEEA-C4D4B33BE1D1}" dt="2022-09-27T03:30:31.503" v="2080" actId="47"/>
        <pc:sldMkLst>
          <pc:docMk/>
          <pc:sldMk cId="3669707053" sldId="837"/>
        </pc:sldMkLst>
      </pc:sldChg>
      <pc:sldChg chg="del">
        <pc:chgData name="伊健 杜" userId="e69aded81da48593" providerId="LiveId" clId="{4DBD0F54-5E01-49DE-AEEA-C4D4B33BE1D1}" dt="2022-09-27T03:30:31.503" v="2080" actId="47"/>
        <pc:sldMkLst>
          <pc:docMk/>
          <pc:sldMk cId="1521298679" sldId="838"/>
        </pc:sldMkLst>
      </pc:sldChg>
      <pc:sldChg chg="del">
        <pc:chgData name="伊健 杜" userId="e69aded81da48593" providerId="LiveId" clId="{4DBD0F54-5E01-49DE-AEEA-C4D4B33BE1D1}" dt="2022-09-27T03:30:31.503" v="2080" actId="47"/>
        <pc:sldMkLst>
          <pc:docMk/>
          <pc:sldMk cId="2772173396" sldId="839"/>
        </pc:sldMkLst>
      </pc:sldChg>
      <pc:sldChg chg="del">
        <pc:chgData name="伊健 杜" userId="e69aded81da48593" providerId="LiveId" clId="{4DBD0F54-5E01-49DE-AEEA-C4D4B33BE1D1}" dt="2022-09-27T03:30:31.503" v="2080" actId="47"/>
        <pc:sldMkLst>
          <pc:docMk/>
          <pc:sldMk cId="2995714008" sldId="840"/>
        </pc:sldMkLst>
      </pc:sldChg>
      <pc:sldChg chg="del">
        <pc:chgData name="伊健 杜" userId="e69aded81da48593" providerId="LiveId" clId="{4DBD0F54-5E01-49DE-AEEA-C4D4B33BE1D1}" dt="2022-09-27T03:30:31.503" v="2080" actId="47"/>
        <pc:sldMkLst>
          <pc:docMk/>
          <pc:sldMk cId="984240185" sldId="841"/>
        </pc:sldMkLst>
      </pc:sldChg>
      <pc:sldChg chg="del">
        <pc:chgData name="伊健 杜" userId="e69aded81da48593" providerId="LiveId" clId="{4DBD0F54-5E01-49DE-AEEA-C4D4B33BE1D1}" dt="2022-09-27T03:30:31.503" v="2080" actId="47"/>
        <pc:sldMkLst>
          <pc:docMk/>
          <pc:sldMk cId="2224362505" sldId="842"/>
        </pc:sldMkLst>
      </pc:sldChg>
      <pc:sldChg chg="del">
        <pc:chgData name="伊健 杜" userId="e69aded81da48593" providerId="LiveId" clId="{4DBD0F54-5E01-49DE-AEEA-C4D4B33BE1D1}" dt="2022-09-27T03:30:31.503" v="2080" actId="47"/>
        <pc:sldMkLst>
          <pc:docMk/>
          <pc:sldMk cId="1184441123" sldId="843"/>
        </pc:sldMkLst>
      </pc:sldChg>
      <pc:sldChg chg="del">
        <pc:chgData name="伊健 杜" userId="e69aded81da48593" providerId="LiveId" clId="{4DBD0F54-5E01-49DE-AEEA-C4D4B33BE1D1}" dt="2022-09-27T03:30:31.503" v="2080" actId="47"/>
        <pc:sldMkLst>
          <pc:docMk/>
          <pc:sldMk cId="829059941" sldId="844"/>
        </pc:sldMkLst>
      </pc:sldChg>
      <pc:sldChg chg="del">
        <pc:chgData name="伊健 杜" userId="e69aded81da48593" providerId="LiveId" clId="{4DBD0F54-5E01-49DE-AEEA-C4D4B33BE1D1}" dt="2022-09-27T03:30:31.503" v="2080" actId="47"/>
        <pc:sldMkLst>
          <pc:docMk/>
          <pc:sldMk cId="1399815622" sldId="845"/>
        </pc:sldMkLst>
      </pc:sldChg>
      <pc:sldChg chg="del">
        <pc:chgData name="伊健 杜" userId="e69aded81da48593" providerId="LiveId" clId="{4DBD0F54-5E01-49DE-AEEA-C4D4B33BE1D1}" dt="2022-09-27T03:30:31.503" v="2080" actId="47"/>
        <pc:sldMkLst>
          <pc:docMk/>
          <pc:sldMk cId="1600190259" sldId="846"/>
        </pc:sldMkLst>
      </pc:sldChg>
      <pc:sldChg chg="del">
        <pc:chgData name="伊健 杜" userId="e69aded81da48593" providerId="LiveId" clId="{4DBD0F54-5E01-49DE-AEEA-C4D4B33BE1D1}" dt="2022-09-27T03:30:31.503" v="2080" actId="47"/>
        <pc:sldMkLst>
          <pc:docMk/>
          <pc:sldMk cId="4006749714" sldId="847"/>
        </pc:sldMkLst>
      </pc:sldChg>
      <pc:sldChg chg="modSp add del mod">
        <pc:chgData name="伊健 杜" userId="e69aded81da48593" providerId="LiveId" clId="{4DBD0F54-5E01-49DE-AEEA-C4D4B33BE1D1}" dt="2022-09-27T12:33:51.966" v="4173" actId="20577"/>
        <pc:sldMkLst>
          <pc:docMk/>
          <pc:sldMk cId="907117066" sldId="848"/>
        </pc:sldMkLst>
        <pc:spChg chg="mod">
          <ac:chgData name="伊健 杜" userId="e69aded81da48593" providerId="LiveId" clId="{4DBD0F54-5E01-49DE-AEEA-C4D4B33BE1D1}" dt="2022-09-27T12:33:51.966" v="4173" actId="20577"/>
          <ac:spMkLst>
            <pc:docMk/>
            <pc:sldMk cId="907117066" sldId="848"/>
            <ac:spMk id="2" creationId="{1302A11A-625D-774F-23B3-739301B530C3}"/>
          </ac:spMkLst>
        </pc:spChg>
      </pc:sldChg>
      <pc:sldChg chg="addSp delSp modSp add del mod">
        <pc:chgData name="伊健 杜" userId="e69aded81da48593" providerId="LiveId" clId="{4DBD0F54-5E01-49DE-AEEA-C4D4B33BE1D1}" dt="2022-09-27T13:24:36.381" v="6167"/>
        <pc:sldMkLst>
          <pc:docMk/>
          <pc:sldMk cId="4210279185" sldId="849"/>
        </pc:sldMkLst>
        <pc:spChg chg="mod">
          <ac:chgData name="伊健 杜" userId="e69aded81da48593" providerId="LiveId" clId="{4DBD0F54-5E01-49DE-AEEA-C4D4B33BE1D1}" dt="2022-09-27T13:24:36.381" v="6167"/>
          <ac:spMkLst>
            <pc:docMk/>
            <pc:sldMk cId="4210279185" sldId="849"/>
            <ac:spMk id="2" creationId="{C8729606-2632-8A94-684F-590468A8AC0C}"/>
          </ac:spMkLst>
        </pc:spChg>
        <pc:picChg chg="del">
          <ac:chgData name="伊健 杜" userId="e69aded81da48593" providerId="LiveId" clId="{4DBD0F54-5E01-49DE-AEEA-C4D4B33BE1D1}" dt="2022-09-27T12:51:33.024" v="4572" actId="478"/>
          <ac:picMkLst>
            <pc:docMk/>
            <pc:sldMk cId="4210279185" sldId="849"/>
            <ac:picMk id="3074" creationId="{292A6DD3-EE64-52BB-2CFC-D97FB93C60C7}"/>
          </ac:picMkLst>
        </pc:picChg>
        <pc:picChg chg="del">
          <ac:chgData name="伊健 杜" userId="e69aded81da48593" providerId="LiveId" clId="{4DBD0F54-5E01-49DE-AEEA-C4D4B33BE1D1}" dt="2022-09-27T12:51:33.024" v="4572" actId="478"/>
          <ac:picMkLst>
            <pc:docMk/>
            <pc:sldMk cId="4210279185" sldId="849"/>
            <ac:picMk id="3076" creationId="{9460899F-2C64-F3B5-4FDC-E28466086E02}"/>
          </ac:picMkLst>
        </pc:picChg>
        <pc:picChg chg="add mod">
          <ac:chgData name="伊健 杜" userId="e69aded81da48593" providerId="LiveId" clId="{4DBD0F54-5E01-49DE-AEEA-C4D4B33BE1D1}" dt="2022-09-27T12:52:58.440" v="4575" actId="1076"/>
          <ac:picMkLst>
            <pc:docMk/>
            <pc:sldMk cId="4210279185" sldId="849"/>
            <ac:picMk id="10242" creationId="{6FE79B9A-57A8-F2E7-BC3B-E7D42026EE00}"/>
          </ac:picMkLst>
        </pc:picChg>
      </pc:sldChg>
      <pc:sldChg chg="delSp modSp mod">
        <pc:chgData name="伊健 杜" userId="e69aded81da48593" providerId="LiveId" clId="{4DBD0F54-5E01-49DE-AEEA-C4D4B33BE1D1}" dt="2022-09-27T02:29:15.379" v="57" actId="1076"/>
        <pc:sldMkLst>
          <pc:docMk/>
          <pc:sldMk cId="2593079863" sldId="850"/>
        </pc:sldMkLst>
        <pc:spChg chg="mod">
          <ac:chgData name="伊健 杜" userId="e69aded81da48593" providerId="LiveId" clId="{4DBD0F54-5E01-49DE-AEEA-C4D4B33BE1D1}" dt="2022-09-27T02:29:15.379" v="57" actId="1076"/>
          <ac:spMkLst>
            <pc:docMk/>
            <pc:sldMk cId="2593079863" sldId="850"/>
            <ac:spMk id="2" creationId="{E79E1BCB-D050-90E4-6BA8-9C0749FBE7D3}"/>
          </ac:spMkLst>
        </pc:spChg>
        <pc:spChg chg="del">
          <ac:chgData name="伊健 杜" userId="e69aded81da48593" providerId="LiveId" clId="{4DBD0F54-5E01-49DE-AEEA-C4D4B33BE1D1}" dt="2022-09-27T02:27:24.012" v="28" actId="478"/>
          <ac:spMkLst>
            <pc:docMk/>
            <pc:sldMk cId="2593079863" sldId="850"/>
            <ac:spMk id="4" creationId="{CDE25F7A-DB50-4577-C33F-B24122A17B1C}"/>
          </ac:spMkLst>
        </pc:spChg>
        <pc:spChg chg="del mod">
          <ac:chgData name="伊健 杜" userId="e69aded81da48593" providerId="LiveId" clId="{4DBD0F54-5E01-49DE-AEEA-C4D4B33BE1D1}" dt="2022-09-27T02:29:11.151" v="56" actId="478"/>
          <ac:spMkLst>
            <pc:docMk/>
            <pc:sldMk cId="2593079863" sldId="850"/>
            <ac:spMk id="5" creationId="{DBC94FE8-EF65-35BF-B937-7EB162E0C999}"/>
          </ac:spMkLst>
        </pc:spChg>
        <pc:spChg chg="del mod">
          <ac:chgData name="伊健 杜" userId="e69aded81da48593" providerId="LiveId" clId="{4DBD0F54-5E01-49DE-AEEA-C4D4B33BE1D1}" dt="2022-09-27T02:29:11.151" v="56" actId="478"/>
          <ac:spMkLst>
            <pc:docMk/>
            <pc:sldMk cId="2593079863" sldId="850"/>
            <ac:spMk id="6" creationId="{052F8859-C5F9-47FD-C099-6A0C562BC112}"/>
          </ac:spMkLst>
        </pc:spChg>
        <pc:spChg chg="del">
          <ac:chgData name="伊健 杜" userId="e69aded81da48593" providerId="LiveId" clId="{4DBD0F54-5E01-49DE-AEEA-C4D4B33BE1D1}" dt="2022-09-27T02:27:25.705" v="29" actId="478"/>
          <ac:spMkLst>
            <pc:docMk/>
            <pc:sldMk cId="2593079863" sldId="850"/>
            <ac:spMk id="9" creationId="{B7A22E17-46BC-3CA2-E144-F5B64A181F1C}"/>
          </ac:spMkLst>
        </pc:spChg>
      </pc:sldChg>
      <pc:sldChg chg="del">
        <pc:chgData name="伊健 杜" userId="e69aded81da48593" providerId="LiveId" clId="{4DBD0F54-5E01-49DE-AEEA-C4D4B33BE1D1}" dt="2022-09-27T03:20:41.710" v="1858" actId="47"/>
        <pc:sldMkLst>
          <pc:docMk/>
          <pc:sldMk cId="2817424330" sldId="851"/>
        </pc:sldMkLst>
      </pc:sldChg>
      <pc:sldChg chg="del">
        <pc:chgData name="伊健 杜" userId="e69aded81da48593" providerId="LiveId" clId="{4DBD0F54-5E01-49DE-AEEA-C4D4B33BE1D1}" dt="2022-09-27T03:20:41.710" v="1858" actId="47"/>
        <pc:sldMkLst>
          <pc:docMk/>
          <pc:sldMk cId="2615331582" sldId="852"/>
        </pc:sldMkLst>
      </pc:sldChg>
      <pc:sldChg chg="del">
        <pc:chgData name="伊健 杜" userId="e69aded81da48593" providerId="LiveId" clId="{4DBD0F54-5E01-49DE-AEEA-C4D4B33BE1D1}" dt="2022-09-27T03:30:31.503" v="2080" actId="47"/>
        <pc:sldMkLst>
          <pc:docMk/>
          <pc:sldMk cId="4098201673" sldId="853"/>
        </pc:sldMkLst>
      </pc:sldChg>
      <pc:sldChg chg="del">
        <pc:chgData name="伊健 杜" userId="e69aded81da48593" providerId="LiveId" clId="{4DBD0F54-5E01-49DE-AEEA-C4D4B33BE1D1}" dt="2022-09-27T03:30:31.503" v="2080" actId="47"/>
        <pc:sldMkLst>
          <pc:docMk/>
          <pc:sldMk cId="4148412482" sldId="854"/>
        </pc:sldMkLst>
      </pc:sldChg>
      <pc:sldChg chg="del">
        <pc:chgData name="伊健 杜" userId="e69aded81da48593" providerId="LiveId" clId="{4DBD0F54-5E01-49DE-AEEA-C4D4B33BE1D1}" dt="2022-09-27T03:30:31.503" v="2080" actId="47"/>
        <pc:sldMkLst>
          <pc:docMk/>
          <pc:sldMk cId="1582307899" sldId="855"/>
        </pc:sldMkLst>
      </pc:sldChg>
      <pc:sldChg chg="addSp delSp modSp new mod modAnim">
        <pc:chgData name="伊健 杜" userId="e69aded81da48593" providerId="LiveId" clId="{4DBD0F54-5E01-49DE-AEEA-C4D4B33BE1D1}" dt="2022-09-27T05:38:56.341" v="3344"/>
        <pc:sldMkLst>
          <pc:docMk/>
          <pc:sldMk cId="2080713796" sldId="856"/>
        </pc:sldMkLst>
        <pc:spChg chg="mod">
          <ac:chgData name="伊健 杜" userId="e69aded81da48593" providerId="LiveId" clId="{4DBD0F54-5E01-49DE-AEEA-C4D4B33BE1D1}" dt="2022-09-27T02:31:19.730" v="138" actId="1076"/>
          <ac:spMkLst>
            <pc:docMk/>
            <pc:sldMk cId="2080713796" sldId="856"/>
            <ac:spMk id="2" creationId="{3FC9D311-1D38-1A6E-2629-0393157FB00E}"/>
          </ac:spMkLst>
        </pc:spChg>
        <pc:spChg chg="del">
          <ac:chgData name="伊健 杜" userId="e69aded81da48593" providerId="LiveId" clId="{4DBD0F54-5E01-49DE-AEEA-C4D4B33BE1D1}" dt="2022-09-27T02:29:37.971" v="72" actId="478"/>
          <ac:spMkLst>
            <pc:docMk/>
            <pc:sldMk cId="2080713796" sldId="856"/>
            <ac:spMk id="3" creationId="{123C07F5-D461-0726-F856-35E5C069630E}"/>
          </ac:spMkLst>
        </pc:spChg>
        <pc:spChg chg="add mod">
          <ac:chgData name="伊健 杜" userId="e69aded81da48593" providerId="LiveId" clId="{4DBD0F54-5E01-49DE-AEEA-C4D4B33BE1D1}" dt="2022-09-27T02:34:20.598" v="411" actId="1076"/>
          <ac:spMkLst>
            <pc:docMk/>
            <pc:sldMk cId="2080713796" sldId="856"/>
            <ac:spMk id="4" creationId="{247A05B1-C576-43D7-8879-C0FB62814CFB}"/>
          </ac:spMkLst>
        </pc:spChg>
        <pc:spChg chg="add mod">
          <ac:chgData name="伊健 杜" userId="e69aded81da48593" providerId="LiveId" clId="{4DBD0F54-5E01-49DE-AEEA-C4D4B33BE1D1}" dt="2022-09-27T02:31:14.184" v="136" actId="1076"/>
          <ac:spMkLst>
            <pc:docMk/>
            <pc:sldMk cId="2080713796" sldId="856"/>
            <ac:spMk id="5" creationId="{36255723-FC20-5806-DEAC-F72C5EF3F280}"/>
          </ac:spMkLst>
        </pc:spChg>
        <pc:spChg chg="add mod">
          <ac:chgData name="伊健 杜" userId="e69aded81da48593" providerId="LiveId" clId="{4DBD0F54-5E01-49DE-AEEA-C4D4B33BE1D1}" dt="2022-09-27T05:38:56.341" v="3344"/>
          <ac:spMkLst>
            <pc:docMk/>
            <pc:sldMk cId="2080713796" sldId="856"/>
            <ac:spMk id="6" creationId="{DAC82A86-5065-6250-D4B7-6859E63B3AC9}"/>
          </ac:spMkLst>
        </pc:spChg>
        <pc:spChg chg="add mod">
          <ac:chgData name="伊健 杜" userId="e69aded81da48593" providerId="LiveId" clId="{4DBD0F54-5E01-49DE-AEEA-C4D4B33BE1D1}" dt="2022-09-27T05:38:56.341" v="3344"/>
          <ac:spMkLst>
            <pc:docMk/>
            <pc:sldMk cId="2080713796" sldId="856"/>
            <ac:spMk id="7" creationId="{5EC1038B-2FAC-4F9B-A96C-B8EEC61A78E7}"/>
          </ac:spMkLst>
        </pc:spChg>
        <pc:spChg chg="add mod">
          <ac:chgData name="伊健 杜" userId="e69aded81da48593" providerId="LiveId" clId="{4DBD0F54-5E01-49DE-AEEA-C4D4B33BE1D1}" dt="2022-09-27T02:34:17.237" v="410" actId="1076"/>
          <ac:spMkLst>
            <pc:docMk/>
            <pc:sldMk cId="2080713796" sldId="856"/>
            <ac:spMk id="8" creationId="{66D5CE2E-99A0-EAAB-D292-A1B0AE8E626E}"/>
          </ac:spMkLst>
        </pc:spChg>
        <pc:picChg chg="add del mod">
          <ac:chgData name="伊健 杜" userId="e69aded81da48593" providerId="LiveId" clId="{4DBD0F54-5E01-49DE-AEEA-C4D4B33BE1D1}" dt="2022-09-27T02:30:43.729" v="130" actId="478"/>
          <ac:picMkLst>
            <pc:docMk/>
            <pc:sldMk cId="2080713796" sldId="856"/>
            <ac:picMk id="1026" creationId="{2B99F154-C262-44D3-FEDC-C1A6C31EE95F}"/>
          </ac:picMkLst>
        </pc:picChg>
        <pc:picChg chg="add mod">
          <ac:chgData name="伊健 杜" userId="e69aded81da48593" providerId="LiveId" clId="{4DBD0F54-5E01-49DE-AEEA-C4D4B33BE1D1}" dt="2022-09-27T02:34:28.123" v="413" actId="1076"/>
          <ac:picMkLst>
            <pc:docMk/>
            <pc:sldMk cId="2080713796" sldId="856"/>
            <ac:picMk id="1028" creationId="{A57A5242-E6ED-F05F-06AA-161C7BAD39D8}"/>
          </ac:picMkLst>
        </pc:picChg>
      </pc:sldChg>
      <pc:sldChg chg="addSp delSp modSp add mod delAnim">
        <pc:chgData name="伊健 杜" userId="e69aded81da48593" providerId="LiveId" clId="{4DBD0F54-5E01-49DE-AEEA-C4D4B33BE1D1}" dt="2022-09-27T05:38:56.341" v="3344"/>
        <pc:sldMkLst>
          <pc:docMk/>
          <pc:sldMk cId="4008503688" sldId="857"/>
        </pc:sldMkLst>
        <pc:spChg chg="del">
          <ac:chgData name="伊健 杜" userId="e69aded81da48593" providerId="LiveId" clId="{4DBD0F54-5E01-49DE-AEEA-C4D4B33BE1D1}" dt="2022-09-27T02:35:08.877" v="415" actId="478"/>
          <ac:spMkLst>
            <pc:docMk/>
            <pc:sldMk cId="4008503688" sldId="857"/>
            <ac:spMk id="2" creationId="{3FC9D311-1D38-1A6E-2629-0393157FB00E}"/>
          </ac:spMkLst>
        </pc:spChg>
        <pc:spChg chg="mod">
          <ac:chgData name="伊健 杜" userId="e69aded81da48593" providerId="LiveId" clId="{4DBD0F54-5E01-49DE-AEEA-C4D4B33BE1D1}" dt="2022-09-27T05:38:56.341" v="3344"/>
          <ac:spMkLst>
            <pc:docMk/>
            <pc:sldMk cId="4008503688" sldId="857"/>
            <ac:spMk id="4" creationId="{247A05B1-C576-43D7-8879-C0FB62814CFB}"/>
          </ac:spMkLst>
        </pc:spChg>
        <pc:spChg chg="mod">
          <ac:chgData name="伊健 杜" userId="e69aded81da48593" providerId="LiveId" clId="{4DBD0F54-5E01-49DE-AEEA-C4D4B33BE1D1}" dt="2022-09-27T05:38:56.341" v="3344"/>
          <ac:spMkLst>
            <pc:docMk/>
            <pc:sldMk cId="4008503688" sldId="857"/>
            <ac:spMk id="5" creationId="{36255723-FC20-5806-DEAC-F72C5EF3F280}"/>
          </ac:spMkLst>
        </pc:spChg>
        <pc:spChg chg="mod">
          <ac:chgData name="伊健 杜" userId="e69aded81da48593" providerId="LiveId" clId="{4DBD0F54-5E01-49DE-AEEA-C4D4B33BE1D1}" dt="2022-09-27T05:38:56.341" v="3344"/>
          <ac:spMkLst>
            <pc:docMk/>
            <pc:sldMk cId="4008503688" sldId="857"/>
            <ac:spMk id="6" creationId="{DAC82A86-5065-6250-D4B7-6859E63B3AC9}"/>
          </ac:spMkLst>
        </pc:spChg>
        <pc:spChg chg="mod">
          <ac:chgData name="伊健 杜" userId="e69aded81da48593" providerId="LiveId" clId="{4DBD0F54-5E01-49DE-AEEA-C4D4B33BE1D1}" dt="2022-09-27T05:38:56.341" v="3344"/>
          <ac:spMkLst>
            <pc:docMk/>
            <pc:sldMk cId="4008503688" sldId="857"/>
            <ac:spMk id="7" creationId="{5EC1038B-2FAC-4F9B-A96C-B8EEC61A78E7}"/>
          </ac:spMkLst>
        </pc:spChg>
        <pc:spChg chg="del">
          <ac:chgData name="伊健 杜" userId="e69aded81da48593" providerId="LiveId" clId="{4DBD0F54-5E01-49DE-AEEA-C4D4B33BE1D1}" dt="2022-09-27T02:36:38.028" v="652" actId="478"/>
          <ac:spMkLst>
            <pc:docMk/>
            <pc:sldMk cId="4008503688" sldId="857"/>
            <ac:spMk id="8" creationId="{66D5CE2E-99A0-EAAB-D292-A1B0AE8E626E}"/>
          </ac:spMkLst>
        </pc:spChg>
        <pc:spChg chg="add del mod">
          <ac:chgData name="伊健 杜" userId="e69aded81da48593" providerId="LiveId" clId="{4DBD0F54-5E01-49DE-AEEA-C4D4B33BE1D1}" dt="2022-09-27T02:35:10.702" v="416" actId="478"/>
          <ac:spMkLst>
            <pc:docMk/>
            <pc:sldMk cId="4008503688" sldId="857"/>
            <ac:spMk id="9" creationId="{4CA4A830-C01C-31CE-09B5-75CFFD4C617A}"/>
          </ac:spMkLst>
        </pc:spChg>
        <pc:picChg chg="add mod">
          <ac:chgData name="伊健 杜" userId="e69aded81da48593" providerId="LiveId" clId="{4DBD0F54-5E01-49DE-AEEA-C4D4B33BE1D1}" dt="2022-09-27T02:50:53.627" v="814" actId="1076"/>
          <ac:picMkLst>
            <pc:docMk/>
            <pc:sldMk cId="4008503688" sldId="857"/>
            <ac:picMk id="10" creationId="{97BB4A17-CE10-9955-3DE3-03A5D2FC7DE7}"/>
          </ac:picMkLst>
        </pc:picChg>
        <pc:picChg chg="mod">
          <ac:chgData name="伊健 杜" userId="e69aded81da48593" providerId="LiveId" clId="{4DBD0F54-5E01-49DE-AEEA-C4D4B33BE1D1}" dt="2022-09-27T02:37:47.483" v="807" actId="1076"/>
          <ac:picMkLst>
            <pc:docMk/>
            <pc:sldMk cId="4008503688" sldId="857"/>
            <ac:picMk id="1028" creationId="{A57A5242-E6ED-F05F-06AA-161C7BAD39D8}"/>
          </ac:picMkLst>
        </pc:picChg>
        <pc:picChg chg="add mod">
          <ac:chgData name="伊健 杜" userId="e69aded81da48593" providerId="LiveId" clId="{4DBD0F54-5E01-49DE-AEEA-C4D4B33BE1D1}" dt="2022-09-27T02:50:56.389" v="816" actId="1076"/>
          <ac:picMkLst>
            <pc:docMk/>
            <pc:sldMk cId="4008503688" sldId="857"/>
            <ac:picMk id="2050" creationId="{E0FB084B-26FF-BAF5-453F-66CF15A536EC}"/>
          </ac:picMkLst>
        </pc:picChg>
      </pc:sldChg>
      <pc:sldChg chg="addSp delSp modSp add mod delAnim">
        <pc:chgData name="伊健 杜" userId="e69aded81da48593" providerId="LiveId" clId="{4DBD0F54-5E01-49DE-AEEA-C4D4B33BE1D1}" dt="2022-09-27T05:38:56.341" v="3344"/>
        <pc:sldMkLst>
          <pc:docMk/>
          <pc:sldMk cId="1504034460" sldId="858"/>
        </pc:sldMkLst>
        <pc:spChg chg="mod">
          <ac:chgData name="伊健 杜" userId="e69aded81da48593" providerId="LiveId" clId="{4DBD0F54-5E01-49DE-AEEA-C4D4B33BE1D1}" dt="2022-09-27T02:51:26.478" v="831" actId="20577"/>
          <ac:spMkLst>
            <pc:docMk/>
            <pc:sldMk cId="1504034460" sldId="858"/>
            <ac:spMk id="2" creationId="{3FC9D311-1D38-1A6E-2629-0393157FB00E}"/>
          </ac:spMkLst>
        </pc:spChg>
        <pc:spChg chg="add mod">
          <ac:chgData name="伊健 杜" userId="e69aded81da48593" providerId="LiveId" clId="{4DBD0F54-5E01-49DE-AEEA-C4D4B33BE1D1}" dt="2022-09-27T05:38:56.341" v="3344"/>
          <ac:spMkLst>
            <pc:docMk/>
            <pc:sldMk cId="1504034460" sldId="858"/>
            <ac:spMk id="3" creationId="{408A7F6E-7182-8FA8-2688-CD50F3177E54}"/>
          </ac:spMkLst>
        </pc:spChg>
        <pc:spChg chg="mod">
          <ac:chgData name="伊健 杜" userId="e69aded81da48593" providerId="LiveId" clId="{4DBD0F54-5E01-49DE-AEEA-C4D4B33BE1D1}" dt="2022-09-27T02:55:17.769" v="1035" actId="1076"/>
          <ac:spMkLst>
            <pc:docMk/>
            <pc:sldMk cId="1504034460" sldId="858"/>
            <ac:spMk id="4" creationId="{247A05B1-C576-43D7-8879-C0FB62814CFB}"/>
          </ac:spMkLst>
        </pc:spChg>
        <pc:spChg chg="mod">
          <ac:chgData name="伊健 杜" userId="e69aded81da48593" providerId="LiveId" clId="{4DBD0F54-5E01-49DE-AEEA-C4D4B33BE1D1}" dt="2022-09-27T05:38:56.341" v="3344"/>
          <ac:spMkLst>
            <pc:docMk/>
            <pc:sldMk cId="1504034460" sldId="858"/>
            <ac:spMk id="5" creationId="{36255723-FC20-5806-DEAC-F72C5EF3F280}"/>
          </ac:spMkLst>
        </pc:spChg>
        <pc:spChg chg="del">
          <ac:chgData name="伊健 杜" userId="e69aded81da48593" providerId="LiveId" clId="{4DBD0F54-5E01-49DE-AEEA-C4D4B33BE1D1}" dt="2022-09-27T02:52:54.663" v="848" actId="478"/>
          <ac:spMkLst>
            <pc:docMk/>
            <pc:sldMk cId="1504034460" sldId="858"/>
            <ac:spMk id="6" creationId="{DAC82A86-5065-6250-D4B7-6859E63B3AC9}"/>
          </ac:spMkLst>
        </pc:spChg>
        <pc:spChg chg="del mod">
          <ac:chgData name="伊健 杜" userId="e69aded81da48593" providerId="LiveId" clId="{4DBD0F54-5E01-49DE-AEEA-C4D4B33BE1D1}" dt="2022-09-27T02:52:56.427" v="851" actId="478"/>
          <ac:spMkLst>
            <pc:docMk/>
            <pc:sldMk cId="1504034460" sldId="858"/>
            <ac:spMk id="7" creationId="{5EC1038B-2FAC-4F9B-A96C-B8EEC61A78E7}"/>
          </ac:spMkLst>
        </pc:spChg>
        <pc:spChg chg="del">
          <ac:chgData name="伊健 杜" userId="e69aded81da48593" providerId="LiveId" clId="{4DBD0F54-5E01-49DE-AEEA-C4D4B33BE1D1}" dt="2022-09-27T02:52:53.421" v="847" actId="478"/>
          <ac:spMkLst>
            <pc:docMk/>
            <pc:sldMk cId="1504034460" sldId="858"/>
            <ac:spMk id="8" creationId="{66D5CE2E-99A0-EAAB-D292-A1B0AE8E626E}"/>
          </ac:spMkLst>
        </pc:spChg>
        <pc:spChg chg="add del mod">
          <ac:chgData name="伊健 杜" userId="e69aded81da48593" providerId="LiveId" clId="{4DBD0F54-5E01-49DE-AEEA-C4D4B33BE1D1}" dt="2022-09-27T02:55:00.617" v="992" actId="478"/>
          <ac:spMkLst>
            <pc:docMk/>
            <pc:sldMk cId="1504034460" sldId="858"/>
            <ac:spMk id="9" creationId="{3F92DC51-B8C1-F559-68A4-A6F01F36762D}"/>
          </ac:spMkLst>
        </pc:spChg>
        <pc:spChg chg="add mod">
          <ac:chgData name="伊健 杜" userId="e69aded81da48593" providerId="LiveId" clId="{4DBD0F54-5E01-49DE-AEEA-C4D4B33BE1D1}" dt="2022-09-27T05:38:56.341" v="3344"/>
          <ac:spMkLst>
            <pc:docMk/>
            <pc:sldMk cId="1504034460" sldId="858"/>
            <ac:spMk id="10" creationId="{64D3BE31-0AA5-1921-8349-319F61DAB487}"/>
          </ac:spMkLst>
        </pc:spChg>
        <pc:spChg chg="add mod">
          <ac:chgData name="伊健 杜" userId="e69aded81da48593" providerId="LiveId" clId="{4DBD0F54-5E01-49DE-AEEA-C4D4B33BE1D1}" dt="2022-09-27T05:38:56.341" v="3344"/>
          <ac:spMkLst>
            <pc:docMk/>
            <pc:sldMk cId="1504034460" sldId="858"/>
            <ac:spMk id="11" creationId="{BED6E336-9389-7E71-38F1-4630356941F1}"/>
          </ac:spMkLst>
        </pc:spChg>
        <pc:spChg chg="add mod">
          <ac:chgData name="伊健 杜" userId="e69aded81da48593" providerId="LiveId" clId="{4DBD0F54-5E01-49DE-AEEA-C4D4B33BE1D1}" dt="2022-09-27T02:56:40.297" v="1088" actId="11529"/>
          <ac:spMkLst>
            <pc:docMk/>
            <pc:sldMk cId="1504034460" sldId="858"/>
            <ac:spMk id="12" creationId="{C9058387-5B9A-5A4B-351B-EAC0B09D750B}"/>
          </ac:spMkLst>
        </pc:spChg>
        <pc:spChg chg="add mod">
          <ac:chgData name="伊健 杜" userId="e69aded81da48593" providerId="LiveId" clId="{4DBD0F54-5E01-49DE-AEEA-C4D4B33BE1D1}" dt="2022-09-27T02:58:12.869" v="1101" actId="1076"/>
          <ac:spMkLst>
            <pc:docMk/>
            <pc:sldMk cId="1504034460" sldId="858"/>
            <ac:spMk id="13" creationId="{81503368-7D7C-AC67-119D-D0408278FDCF}"/>
          </ac:spMkLst>
        </pc:spChg>
        <pc:picChg chg="del">
          <ac:chgData name="伊健 杜" userId="e69aded81da48593" providerId="LiveId" clId="{4DBD0F54-5E01-49DE-AEEA-C4D4B33BE1D1}" dt="2022-09-27T02:52:55.098" v="849" actId="478"/>
          <ac:picMkLst>
            <pc:docMk/>
            <pc:sldMk cId="1504034460" sldId="858"/>
            <ac:picMk id="1028" creationId="{A57A5242-E6ED-F05F-06AA-161C7BAD39D8}"/>
          </ac:picMkLst>
        </pc:picChg>
        <pc:picChg chg="add mod">
          <ac:chgData name="伊健 杜" userId="e69aded81da48593" providerId="LiveId" clId="{4DBD0F54-5E01-49DE-AEEA-C4D4B33BE1D1}" dt="2022-09-27T02:56:19.185" v="1084" actId="1076"/>
          <ac:picMkLst>
            <pc:docMk/>
            <pc:sldMk cId="1504034460" sldId="858"/>
            <ac:picMk id="3074" creationId="{C3C1412E-7550-1E7C-FEAC-88741F177786}"/>
          </ac:picMkLst>
        </pc:picChg>
        <pc:picChg chg="add mod">
          <ac:chgData name="伊健 杜" userId="e69aded81da48593" providerId="LiveId" clId="{4DBD0F54-5E01-49DE-AEEA-C4D4B33BE1D1}" dt="2022-09-27T02:56:41.671" v="1089" actId="1076"/>
          <ac:picMkLst>
            <pc:docMk/>
            <pc:sldMk cId="1504034460" sldId="858"/>
            <ac:picMk id="3076" creationId="{6C25C89A-A48D-C98E-6CA0-8705C0347C58}"/>
          </ac:picMkLst>
        </pc:picChg>
        <pc:picChg chg="add mod">
          <ac:chgData name="伊健 杜" userId="e69aded81da48593" providerId="LiveId" clId="{4DBD0F54-5E01-49DE-AEEA-C4D4B33BE1D1}" dt="2022-09-27T02:57:33.854" v="1092" actId="1076"/>
          <ac:picMkLst>
            <pc:docMk/>
            <pc:sldMk cId="1504034460" sldId="858"/>
            <ac:picMk id="3078" creationId="{6EA013EF-972A-E6C4-E02B-B445CE51A391}"/>
          </ac:picMkLst>
        </pc:picChg>
        <pc:picChg chg="add mod">
          <ac:chgData name="伊健 杜" userId="e69aded81da48593" providerId="LiveId" clId="{4DBD0F54-5E01-49DE-AEEA-C4D4B33BE1D1}" dt="2022-09-27T02:58:03.614" v="1099" actId="1076"/>
          <ac:picMkLst>
            <pc:docMk/>
            <pc:sldMk cId="1504034460" sldId="858"/>
            <ac:picMk id="3080" creationId="{19D489FC-458D-17FA-2ED1-08C35881CD82}"/>
          </ac:picMkLst>
        </pc:picChg>
      </pc:sldChg>
      <pc:sldChg chg="addSp delSp modSp new mod">
        <pc:chgData name="伊健 杜" userId="e69aded81da48593" providerId="LiveId" clId="{4DBD0F54-5E01-49DE-AEEA-C4D4B33BE1D1}" dt="2022-09-27T05:38:56.341" v="3344"/>
        <pc:sldMkLst>
          <pc:docMk/>
          <pc:sldMk cId="2971274492" sldId="859"/>
        </pc:sldMkLst>
        <pc:spChg chg="del">
          <ac:chgData name="伊健 杜" userId="e69aded81da48593" providerId="LiveId" clId="{4DBD0F54-5E01-49DE-AEEA-C4D4B33BE1D1}" dt="2022-09-27T02:58:35.034" v="1103" actId="478"/>
          <ac:spMkLst>
            <pc:docMk/>
            <pc:sldMk cId="2971274492" sldId="859"/>
            <ac:spMk id="2" creationId="{B04DCA51-6238-355C-9D74-4A11E0E8912E}"/>
          </ac:spMkLst>
        </pc:spChg>
        <pc:spChg chg="del">
          <ac:chgData name="伊健 杜" userId="e69aded81da48593" providerId="LiveId" clId="{4DBD0F54-5E01-49DE-AEEA-C4D4B33BE1D1}" dt="2022-09-27T02:58:35.034" v="1103" actId="478"/>
          <ac:spMkLst>
            <pc:docMk/>
            <pc:sldMk cId="2971274492" sldId="859"/>
            <ac:spMk id="3" creationId="{23C1BEC0-C376-6BDC-A6DF-19E371E92F39}"/>
          </ac:spMkLst>
        </pc:spChg>
        <pc:spChg chg="add mod">
          <ac:chgData name="伊健 杜" userId="e69aded81da48593" providerId="LiveId" clId="{4DBD0F54-5E01-49DE-AEEA-C4D4B33BE1D1}" dt="2022-09-27T02:58:39.719" v="1104"/>
          <ac:spMkLst>
            <pc:docMk/>
            <pc:sldMk cId="2971274492" sldId="859"/>
            <ac:spMk id="4" creationId="{7ED5D4E3-5216-5AFA-A016-D610DAE0B20A}"/>
          </ac:spMkLst>
        </pc:spChg>
        <pc:spChg chg="add mod">
          <ac:chgData name="伊健 杜" userId="e69aded81da48593" providerId="LiveId" clId="{4DBD0F54-5E01-49DE-AEEA-C4D4B33BE1D1}" dt="2022-09-27T02:58:44.067" v="1112"/>
          <ac:spMkLst>
            <pc:docMk/>
            <pc:sldMk cId="2971274492" sldId="859"/>
            <ac:spMk id="5" creationId="{F50C56E2-78A4-3DA2-5B50-D5C77BDF3FE1}"/>
          </ac:spMkLst>
        </pc:spChg>
        <pc:spChg chg="add del mod">
          <ac:chgData name="伊健 杜" userId="e69aded81da48593" providerId="LiveId" clId="{4DBD0F54-5E01-49DE-AEEA-C4D4B33BE1D1}" dt="2022-09-27T03:01:25.972" v="1195"/>
          <ac:spMkLst>
            <pc:docMk/>
            <pc:sldMk cId="2971274492" sldId="859"/>
            <ac:spMk id="6" creationId="{6701F74F-0303-E3EC-6AD8-410149FF5409}"/>
          </ac:spMkLst>
        </pc:spChg>
        <pc:spChg chg="add mod">
          <ac:chgData name="伊健 杜" userId="e69aded81da48593" providerId="LiveId" clId="{4DBD0F54-5E01-49DE-AEEA-C4D4B33BE1D1}" dt="2022-09-27T03:02:57.070" v="1329" actId="1076"/>
          <ac:spMkLst>
            <pc:docMk/>
            <pc:sldMk cId="2971274492" sldId="859"/>
            <ac:spMk id="7" creationId="{35887370-E015-4480-4858-F06223320F9F}"/>
          </ac:spMkLst>
        </pc:spChg>
        <pc:spChg chg="add mod">
          <ac:chgData name="伊健 杜" userId="e69aded81da48593" providerId="LiveId" clId="{4DBD0F54-5E01-49DE-AEEA-C4D4B33BE1D1}" dt="2022-09-27T03:03:49.978" v="1473" actId="1076"/>
          <ac:spMkLst>
            <pc:docMk/>
            <pc:sldMk cId="2971274492" sldId="859"/>
            <ac:spMk id="8" creationId="{E58B3578-B70A-E0F3-A4B8-3220171E8CC6}"/>
          </ac:spMkLst>
        </pc:spChg>
        <pc:spChg chg="add mod">
          <ac:chgData name="伊健 杜" userId="e69aded81da48593" providerId="LiveId" clId="{4DBD0F54-5E01-49DE-AEEA-C4D4B33BE1D1}" dt="2022-09-27T05:38:56.341" v="3344"/>
          <ac:spMkLst>
            <pc:docMk/>
            <pc:sldMk cId="2971274492" sldId="859"/>
            <ac:spMk id="9" creationId="{9B291C11-A0C4-8943-E10D-831887167BC0}"/>
          </ac:spMkLst>
        </pc:spChg>
        <pc:spChg chg="add mod">
          <ac:chgData name="伊健 杜" userId="e69aded81da48593" providerId="LiveId" clId="{4DBD0F54-5E01-49DE-AEEA-C4D4B33BE1D1}" dt="2022-09-27T05:38:56.341" v="3344"/>
          <ac:spMkLst>
            <pc:docMk/>
            <pc:sldMk cId="2971274492" sldId="859"/>
            <ac:spMk id="10" creationId="{F64E161F-7858-1390-B188-9DE5BBF10F8B}"/>
          </ac:spMkLst>
        </pc:spChg>
        <pc:spChg chg="add mod">
          <ac:chgData name="伊健 杜" userId="e69aded81da48593" providerId="LiveId" clId="{4DBD0F54-5E01-49DE-AEEA-C4D4B33BE1D1}" dt="2022-09-27T05:38:56.341" v="3344"/>
          <ac:spMkLst>
            <pc:docMk/>
            <pc:sldMk cId="2971274492" sldId="859"/>
            <ac:spMk id="11" creationId="{F11C1159-DF27-4BA6-2A1B-9D39CBF9C748}"/>
          </ac:spMkLst>
        </pc:spChg>
        <pc:spChg chg="add mod">
          <ac:chgData name="伊健 杜" userId="e69aded81da48593" providerId="LiveId" clId="{4DBD0F54-5E01-49DE-AEEA-C4D4B33BE1D1}" dt="2022-09-27T05:38:56.341" v="3344"/>
          <ac:spMkLst>
            <pc:docMk/>
            <pc:sldMk cId="2971274492" sldId="859"/>
            <ac:spMk id="12" creationId="{E6A9D13A-D528-D483-57FE-B813065F91D8}"/>
          </ac:spMkLst>
        </pc:spChg>
        <pc:spChg chg="add mod">
          <ac:chgData name="伊健 杜" userId="e69aded81da48593" providerId="LiveId" clId="{4DBD0F54-5E01-49DE-AEEA-C4D4B33BE1D1}" dt="2022-09-27T05:38:56.341" v="3344"/>
          <ac:spMkLst>
            <pc:docMk/>
            <pc:sldMk cId="2971274492" sldId="859"/>
            <ac:spMk id="13" creationId="{314FACBF-57CD-7B58-23F3-37F6B069852E}"/>
          </ac:spMkLst>
        </pc:spChg>
        <pc:spChg chg="add mod">
          <ac:chgData name="伊健 杜" userId="e69aded81da48593" providerId="LiveId" clId="{4DBD0F54-5E01-49DE-AEEA-C4D4B33BE1D1}" dt="2022-09-27T03:05:20.283" v="1636"/>
          <ac:spMkLst>
            <pc:docMk/>
            <pc:sldMk cId="2971274492" sldId="859"/>
            <ac:spMk id="14" creationId="{B3BA3657-1F78-2324-1487-485B73191CBA}"/>
          </ac:spMkLst>
        </pc:spChg>
        <pc:spChg chg="add mod">
          <ac:chgData name="伊健 杜" userId="e69aded81da48593" providerId="LiveId" clId="{4DBD0F54-5E01-49DE-AEEA-C4D4B33BE1D1}" dt="2022-09-27T05:38:56.341" v="3344"/>
          <ac:spMkLst>
            <pc:docMk/>
            <pc:sldMk cId="2971274492" sldId="859"/>
            <ac:spMk id="15" creationId="{2FB5A5D1-9C1F-E518-C12D-FF2EA0F13F1A}"/>
          </ac:spMkLst>
        </pc:spChg>
        <pc:spChg chg="add mod">
          <ac:chgData name="伊健 杜" userId="e69aded81da48593" providerId="LiveId" clId="{4DBD0F54-5E01-49DE-AEEA-C4D4B33BE1D1}" dt="2022-09-27T05:38:56.341" v="3344"/>
          <ac:spMkLst>
            <pc:docMk/>
            <pc:sldMk cId="2971274492" sldId="859"/>
            <ac:spMk id="16" creationId="{3BFECB56-661F-5E99-AC78-246989C71AFB}"/>
          </ac:spMkLst>
        </pc:spChg>
        <pc:spChg chg="add mod">
          <ac:chgData name="伊健 杜" userId="e69aded81da48593" providerId="LiveId" clId="{4DBD0F54-5E01-49DE-AEEA-C4D4B33BE1D1}" dt="2022-09-27T05:38:56.341" v="3344"/>
          <ac:spMkLst>
            <pc:docMk/>
            <pc:sldMk cId="2971274492" sldId="859"/>
            <ac:spMk id="17" creationId="{E20CC177-0A54-701E-A401-65A58C30DF2A}"/>
          </ac:spMkLst>
        </pc:spChg>
        <pc:spChg chg="add mod">
          <ac:chgData name="伊健 杜" userId="e69aded81da48593" providerId="LiveId" clId="{4DBD0F54-5E01-49DE-AEEA-C4D4B33BE1D1}" dt="2022-09-27T05:38:56.341" v="3344"/>
          <ac:spMkLst>
            <pc:docMk/>
            <pc:sldMk cId="2971274492" sldId="859"/>
            <ac:spMk id="18" creationId="{2A392F90-785C-B115-F9E7-DC874C0E81C0}"/>
          </ac:spMkLst>
        </pc:spChg>
      </pc:sldChg>
      <pc:sldChg chg="addSp delSp modSp new mod">
        <pc:chgData name="伊健 杜" userId="e69aded81da48593" providerId="LiveId" clId="{4DBD0F54-5E01-49DE-AEEA-C4D4B33BE1D1}" dt="2022-09-27T05:38:56.341" v="3344"/>
        <pc:sldMkLst>
          <pc:docMk/>
          <pc:sldMk cId="1362255843" sldId="860"/>
        </pc:sldMkLst>
        <pc:spChg chg="del">
          <ac:chgData name="伊健 杜" userId="e69aded81da48593" providerId="LiveId" clId="{4DBD0F54-5E01-49DE-AEEA-C4D4B33BE1D1}" dt="2022-09-27T03:29:25.003" v="1969" actId="478"/>
          <ac:spMkLst>
            <pc:docMk/>
            <pc:sldMk cId="1362255843" sldId="860"/>
            <ac:spMk id="2" creationId="{F68F8113-31A1-1F3F-050B-C75B33681F78}"/>
          </ac:spMkLst>
        </pc:spChg>
        <pc:spChg chg="del">
          <ac:chgData name="伊健 杜" userId="e69aded81da48593" providerId="LiveId" clId="{4DBD0F54-5E01-49DE-AEEA-C4D4B33BE1D1}" dt="2022-09-27T03:29:25.003" v="1969" actId="478"/>
          <ac:spMkLst>
            <pc:docMk/>
            <pc:sldMk cId="1362255843" sldId="860"/>
            <ac:spMk id="3" creationId="{F22363C3-FFDC-4F69-64BA-1CC4BF9E922E}"/>
          </ac:spMkLst>
        </pc:spChg>
        <pc:spChg chg="add mod">
          <ac:chgData name="伊健 杜" userId="e69aded81da48593" providerId="LiveId" clId="{4DBD0F54-5E01-49DE-AEEA-C4D4B33BE1D1}" dt="2022-09-27T05:38:56.341" v="3344"/>
          <ac:spMkLst>
            <pc:docMk/>
            <pc:sldMk cId="1362255843" sldId="860"/>
            <ac:spMk id="4" creationId="{159D0018-7D4F-0E6D-9907-7DDE9E282ACA}"/>
          </ac:spMkLst>
        </pc:spChg>
        <pc:spChg chg="add mod">
          <ac:chgData name="伊健 杜" userId="e69aded81da48593" providerId="LiveId" clId="{4DBD0F54-5E01-49DE-AEEA-C4D4B33BE1D1}" dt="2022-09-27T05:38:56.341" v="3344"/>
          <ac:spMkLst>
            <pc:docMk/>
            <pc:sldMk cId="1362255843" sldId="860"/>
            <ac:spMk id="5" creationId="{82EA1B9F-7070-0D19-62BC-FEFB9D2FCC3D}"/>
          </ac:spMkLst>
        </pc:spChg>
        <pc:picChg chg="add mod">
          <ac:chgData name="伊健 杜" userId="e69aded81da48593" providerId="LiveId" clId="{4DBD0F54-5E01-49DE-AEEA-C4D4B33BE1D1}" dt="2022-09-27T03:29:41.293" v="1979" actId="1076"/>
          <ac:picMkLst>
            <pc:docMk/>
            <pc:sldMk cId="1362255843" sldId="860"/>
            <ac:picMk id="4098" creationId="{248CC93B-87D0-C2D9-4131-28933EA48606}"/>
          </ac:picMkLst>
        </pc:picChg>
      </pc:sldChg>
      <pc:sldChg chg="addSp delSp modSp add mod">
        <pc:chgData name="伊健 杜" userId="e69aded81da48593" providerId="LiveId" clId="{4DBD0F54-5E01-49DE-AEEA-C4D4B33BE1D1}" dt="2022-09-27T05:38:56.341" v="3344"/>
        <pc:sldMkLst>
          <pc:docMk/>
          <pc:sldMk cId="3747254197" sldId="861"/>
        </pc:sldMkLst>
        <pc:spChg chg="add mod">
          <ac:chgData name="伊健 杜" userId="e69aded81da48593" providerId="LiveId" clId="{4DBD0F54-5E01-49DE-AEEA-C4D4B33BE1D1}" dt="2022-09-27T05:38:56.341" v="3344"/>
          <ac:spMkLst>
            <pc:docMk/>
            <pc:sldMk cId="3747254197" sldId="861"/>
            <ac:spMk id="2" creationId="{837E5D0E-0C59-E0B7-C121-77C6305E4BE0}"/>
          </ac:spMkLst>
        </pc:spChg>
        <pc:spChg chg="mod">
          <ac:chgData name="伊健 杜" userId="e69aded81da48593" providerId="LiveId" clId="{4DBD0F54-5E01-49DE-AEEA-C4D4B33BE1D1}" dt="2022-09-27T05:38:56.341" v="3344"/>
          <ac:spMkLst>
            <pc:docMk/>
            <pc:sldMk cId="3747254197" sldId="861"/>
            <ac:spMk id="4" creationId="{159D0018-7D4F-0E6D-9907-7DDE9E282ACA}"/>
          </ac:spMkLst>
        </pc:spChg>
        <pc:spChg chg="del">
          <ac:chgData name="伊健 杜" userId="e69aded81da48593" providerId="LiveId" clId="{4DBD0F54-5E01-49DE-AEEA-C4D4B33BE1D1}" dt="2022-09-27T03:34:48.361" v="2085" actId="478"/>
          <ac:spMkLst>
            <pc:docMk/>
            <pc:sldMk cId="3747254197" sldId="861"/>
            <ac:spMk id="5" creationId="{82EA1B9F-7070-0D19-62BC-FEFB9D2FCC3D}"/>
          </ac:spMkLst>
        </pc:spChg>
        <pc:picChg chg="del">
          <ac:chgData name="伊健 杜" userId="e69aded81da48593" providerId="LiveId" clId="{4DBD0F54-5E01-49DE-AEEA-C4D4B33BE1D1}" dt="2022-09-27T03:34:41.651" v="2081" actId="478"/>
          <ac:picMkLst>
            <pc:docMk/>
            <pc:sldMk cId="3747254197" sldId="861"/>
            <ac:picMk id="4098" creationId="{248CC93B-87D0-C2D9-4131-28933EA48606}"/>
          </ac:picMkLst>
        </pc:picChg>
        <pc:picChg chg="add mod">
          <ac:chgData name="伊健 杜" userId="e69aded81da48593" providerId="LiveId" clId="{4DBD0F54-5E01-49DE-AEEA-C4D4B33BE1D1}" dt="2022-09-27T03:34:50.321" v="2086" actId="1076"/>
          <ac:picMkLst>
            <pc:docMk/>
            <pc:sldMk cId="3747254197" sldId="861"/>
            <ac:picMk id="6146" creationId="{96B03012-9BA3-ABF1-C068-79240CCBE7FB}"/>
          </ac:picMkLst>
        </pc:picChg>
      </pc:sldChg>
      <pc:sldChg chg="addSp delSp modSp new mod ord">
        <pc:chgData name="伊健 杜" userId="e69aded81da48593" providerId="LiveId" clId="{4DBD0F54-5E01-49DE-AEEA-C4D4B33BE1D1}" dt="2022-09-27T05:38:56.341" v="3344"/>
        <pc:sldMkLst>
          <pc:docMk/>
          <pc:sldMk cId="4275455528" sldId="862"/>
        </pc:sldMkLst>
        <pc:spChg chg="del">
          <ac:chgData name="伊健 杜" userId="e69aded81da48593" providerId="LiveId" clId="{4DBD0F54-5E01-49DE-AEEA-C4D4B33BE1D1}" dt="2022-09-27T03:35:16.097" v="2105" actId="478"/>
          <ac:spMkLst>
            <pc:docMk/>
            <pc:sldMk cId="4275455528" sldId="862"/>
            <ac:spMk id="2" creationId="{B0E0FD06-DED3-9131-CE2C-C558E61350BA}"/>
          </ac:spMkLst>
        </pc:spChg>
        <pc:spChg chg="del">
          <ac:chgData name="伊健 杜" userId="e69aded81da48593" providerId="LiveId" clId="{4DBD0F54-5E01-49DE-AEEA-C4D4B33BE1D1}" dt="2022-09-27T03:35:16.097" v="2105" actId="478"/>
          <ac:spMkLst>
            <pc:docMk/>
            <pc:sldMk cId="4275455528" sldId="862"/>
            <ac:spMk id="3" creationId="{D44EAFDC-7F7E-6771-2846-C744F6C2499C}"/>
          </ac:spMkLst>
        </pc:spChg>
        <pc:spChg chg="add del">
          <ac:chgData name="伊健 杜" userId="e69aded81da48593" providerId="LiveId" clId="{4DBD0F54-5E01-49DE-AEEA-C4D4B33BE1D1}" dt="2022-09-27T03:35:41.218" v="2107" actId="478"/>
          <ac:spMkLst>
            <pc:docMk/>
            <pc:sldMk cId="4275455528" sldId="862"/>
            <ac:spMk id="5" creationId="{F1B717D3-87A5-9C69-B55A-BBBA77CE525D}"/>
          </ac:spMkLst>
        </pc:spChg>
        <pc:spChg chg="add mod">
          <ac:chgData name="伊健 杜" userId="e69aded81da48593" providerId="LiveId" clId="{4DBD0F54-5E01-49DE-AEEA-C4D4B33BE1D1}" dt="2022-09-27T05:38:56.341" v="3344"/>
          <ac:spMkLst>
            <pc:docMk/>
            <pc:sldMk cId="4275455528" sldId="862"/>
            <ac:spMk id="6" creationId="{E035176C-B4A3-D3D2-092D-C750C991BE94}"/>
          </ac:spMkLst>
        </pc:spChg>
        <pc:spChg chg="add mod">
          <ac:chgData name="伊健 杜" userId="e69aded81da48593" providerId="LiveId" clId="{4DBD0F54-5E01-49DE-AEEA-C4D4B33BE1D1}" dt="2022-09-27T03:36:43.851" v="2178" actId="1076"/>
          <ac:spMkLst>
            <pc:docMk/>
            <pc:sldMk cId="4275455528" sldId="862"/>
            <ac:spMk id="7" creationId="{4AB37D82-2047-FA87-9E49-FC90F03DB401}"/>
          </ac:spMkLst>
        </pc:spChg>
        <pc:spChg chg="add mod">
          <ac:chgData name="伊健 杜" userId="e69aded81da48593" providerId="LiveId" clId="{4DBD0F54-5E01-49DE-AEEA-C4D4B33BE1D1}" dt="2022-09-27T03:36:51.318" v="2188"/>
          <ac:spMkLst>
            <pc:docMk/>
            <pc:sldMk cId="4275455528" sldId="862"/>
            <ac:spMk id="8" creationId="{EBD6181F-A726-A7F4-72B4-D89573FAF010}"/>
          </ac:spMkLst>
        </pc:spChg>
        <pc:picChg chg="add">
          <ac:chgData name="伊健 杜" userId="e69aded81da48593" providerId="LiveId" clId="{4DBD0F54-5E01-49DE-AEEA-C4D4B33BE1D1}" dt="2022-09-27T03:35:46.811" v="2108"/>
          <ac:picMkLst>
            <pc:docMk/>
            <pc:sldMk cId="4275455528" sldId="862"/>
            <ac:picMk id="7170" creationId="{E352B050-8314-0048-C3D5-DDC88A5B2C23}"/>
          </ac:picMkLst>
        </pc:picChg>
      </pc:sldChg>
      <pc:sldChg chg="addSp delSp modSp new mod">
        <pc:chgData name="伊健 杜" userId="e69aded81da48593" providerId="LiveId" clId="{4DBD0F54-5E01-49DE-AEEA-C4D4B33BE1D1}" dt="2022-09-27T05:38:56.341" v="3344"/>
        <pc:sldMkLst>
          <pc:docMk/>
          <pc:sldMk cId="601295034" sldId="863"/>
        </pc:sldMkLst>
        <pc:spChg chg="del">
          <ac:chgData name="伊健 杜" userId="e69aded81da48593" providerId="LiveId" clId="{4DBD0F54-5E01-49DE-AEEA-C4D4B33BE1D1}" dt="2022-09-27T03:37:21.021" v="2190" actId="478"/>
          <ac:spMkLst>
            <pc:docMk/>
            <pc:sldMk cId="601295034" sldId="863"/>
            <ac:spMk id="2" creationId="{066AFA8F-BA61-A248-C7B6-989F41E06257}"/>
          </ac:spMkLst>
        </pc:spChg>
        <pc:spChg chg="del">
          <ac:chgData name="伊健 杜" userId="e69aded81da48593" providerId="LiveId" clId="{4DBD0F54-5E01-49DE-AEEA-C4D4B33BE1D1}" dt="2022-09-27T03:37:21.021" v="2190" actId="478"/>
          <ac:spMkLst>
            <pc:docMk/>
            <pc:sldMk cId="601295034" sldId="863"/>
            <ac:spMk id="3" creationId="{F606C90B-0B41-037B-5502-D326E8247A8A}"/>
          </ac:spMkLst>
        </pc:spChg>
        <pc:spChg chg="add mod">
          <ac:chgData name="伊健 杜" userId="e69aded81da48593" providerId="LiveId" clId="{4DBD0F54-5E01-49DE-AEEA-C4D4B33BE1D1}" dt="2022-09-27T05:38:56.341" v="3344"/>
          <ac:spMkLst>
            <pc:docMk/>
            <pc:sldMk cId="601295034" sldId="863"/>
            <ac:spMk id="4" creationId="{E2B01770-9D4B-DC08-B720-B5B197B75037}"/>
          </ac:spMkLst>
        </pc:spChg>
      </pc:sldChg>
      <pc:sldChg chg="addSp delSp new mod">
        <pc:chgData name="伊健 杜" userId="e69aded81da48593" providerId="LiveId" clId="{4DBD0F54-5E01-49DE-AEEA-C4D4B33BE1D1}" dt="2022-09-27T03:39:47.332" v="2193"/>
        <pc:sldMkLst>
          <pc:docMk/>
          <pc:sldMk cId="1467010209" sldId="864"/>
        </pc:sldMkLst>
        <pc:spChg chg="del">
          <ac:chgData name="伊健 杜" userId="e69aded81da48593" providerId="LiveId" clId="{4DBD0F54-5E01-49DE-AEEA-C4D4B33BE1D1}" dt="2022-09-27T03:39:45.736" v="2192" actId="478"/>
          <ac:spMkLst>
            <pc:docMk/>
            <pc:sldMk cId="1467010209" sldId="864"/>
            <ac:spMk id="2" creationId="{CA21544A-C1EA-A8C4-E489-4E75600DE680}"/>
          </ac:spMkLst>
        </pc:spChg>
        <pc:spChg chg="del">
          <ac:chgData name="伊健 杜" userId="e69aded81da48593" providerId="LiveId" clId="{4DBD0F54-5E01-49DE-AEEA-C4D4B33BE1D1}" dt="2022-09-27T03:39:45.736" v="2192" actId="478"/>
          <ac:spMkLst>
            <pc:docMk/>
            <pc:sldMk cId="1467010209" sldId="864"/>
            <ac:spMk id="3" creationId="{D43665EF-F781-6820-4DD4-5037BBAC3242}"/>
          </ac:spMkLst>
        </pc:spChg>
        <pc:picChg chg="add">
          <ac:chgData name="伊健 杜" userId="e69aded81da48593" providerId="LiveId" clId="{4DBD0F54-5E01-49DE-AEEA-C4D4B33BE1D1}" dt="2022-09-27T03:39:47.332" v="2193"/>
          <ac:picMkLst>
            <pc:docMk/>
            <pc:sldMk cId="1467010209" sldId="864"/>
            <ac:picMk id="8194" creationId="{52C9CB01-97E5-582D-15B7-3F8A674F115A}"/>
          </ac:picMkLst>
        </pc:picChg>
      </pc:sldChg>
      <pc:sldChg chg="modSp add ord">
        <pc:chgData name="伊健 杜" userId="e69aded81da48593" providerId="LiveId" clId="{4DBD0F54-5E01-49DE-AEEA-C4D4B33BE1D1}" dt="2022-09-27T05:38:56.341" v="3344"/>
        <pc:sldMkLst>
          <pc:docMk/>
          <pc:sldMk cId="511942785" sldId="865"/>
        </pc:sldMkLst>
        <pc:spChg chg="mod">
          <ac:chgData name="伊健 杜" userId="e69aded81da48593" providerId="LiveId" clId="{4DBD0F54-5E01-49DE-AEEA-C4D4B33BE1D1}" dt="2022-09-27T05:38:56.341" v="3344"/>
          <ac:spMkLst>
            <pc:docMk/>
            <pc:sldMk cId="511942785" sldId="865"/>
            <ac:spMk id="4" creationId="{E2B01770-9D4B-DC08-B720-B5B197B75037}"/>
          </ac:spMkLst>
        </pc:spChg>
      </pc:sldChg>
      <pc:sldChg chg="addSp delSp modSp new del mod setBg">
        <pc:chgData name="伊健 杜" userId="e69aded81da48593" providerId="LiveId" clId="{4DBD0F54-5E01-49DE-AEEA-C4D4B33BE1D1}" dt="2022-09-27T11:54:14.959" v="4009" actId="47"/>
        <pc:sldMkLst>
          <pc:docMk/>
          <pc:sldMk cId="2354081892" sldId="866"/>
        </pc:sldMkLst>
        <pc:spChg chg="del">
          <ac:chgData name="伊健 杜" userId="e69aded81da48593" providerId="LiveId" clId="{4DBD0F54-5E01-49DE-AEEA-C4D4B33BE1D1}" dt="2022-09-27T03:45:51.476" v="2439" actId="478"/>
          <ac:spMkLst>
            <pc:docMk/>
            <pc:sldMk cId="2354081892" sldId="866"/>
            <ac:spMk id="2" creationId="{2D74627B-8A0B-D6B2-C5DB-3A66AE5EBE06}"/>
          </ac:spMkLst>
        </pc:spChg>
        <pc:spChg chg="del">
          <ac:chgData name="伊健 杜" userId="e69aded81da48593" providerId="LiveId" clId="{4DBD0F54-5E01-49DE-AEEA-C4D4B33BE1D1}" dt="2022-09-27T03:45:51.476" v="2439" actId="478"/>
          <ac:spMkLst>
            <pc:docMk/>
            <pc:sldMk cId="2354081892" sldId="866"/>
            <ac:spMk id="3" creationId="{DAC98C7F-B6E9-20B8-E8CB-3AE662ABF18E}"/>
          </ac:spMkLst>
        </pc:spChg>
        <pc:spChg chg="add">
          <ac:chgData name="伊健 杜" userId="e69aded81da48593" providerId="LiveId" clId="{4DBD0F54-5E01-49DE-AEEA-C4D4B33BE1D1}" dt="2022-09-27T11:49:44.545" v="3880" actId="26606"/>
          <ac:spMkLst>
            <pc:docMk/>
            <pc:sldMk cId="2354081892" sldId="866"/>
            <ac:spMk id="8" creationId="{B670DBD5-770C-4383-9F54-5B86E86BD5BB}"/>
          </ac:spMkLst>
        </pc:spChg>
        <pc:picChg chg="add mod">
          <ac:chgData name="伊健 杜" userId="e69aded81da48593" providerId="LiveId" clId="{4DBD0F54-5E01-49DE-AEEA-C4D4B33BE1D1}" dt="2022-09-27T11:49:51.515" v="3881" actId="1076"/>
          <ac:picMkLst>
            <pc:docMk/>
            <pc:sldMk cId="2354081892" sldId="866"/>
            <ac:picMk id="3" creationId="{1ADF6BC0-1BC5-DF77-2BC0-217D683A16A2}"/>
          </ac:picMkLst>
        </pc:picChg>
      </pc:sldChg>
      <pc:sldChg chg="addSp delSp modSp add mod">
        <pc:chgData name="伊健 杜" userId="e69aded81da48593" providerId="LiveId" clId="{4DBD0F54-5E01-49DE-AEEA-C4D4B33BE1D1}" dt="2022-09-27T10:57:01.584" v="3526" actId="20577"/>
        <pc:sldMkLst>
          <pc:docMk/>
          <pc:sldMk cId="1265546175" sldId="867"/>
        </pc:sldMkLst>
        <pc:spChg chg="mod">
          <ac:chgData name="伊健 杜" userId="e69aded81da48593" providerId="LiveId" clId="{4DBD0F54-5E01-49DE-AEEA-C4D4B33BE1D1}" dt="2022-09-27T10:57:01.584" v="3526" actId="20577"/>
          <ac:spMkLst>
            <pc:docMk/>
            <pc:sldMk cId="1265546175" sldId="867"/>
            <ac:spMk id="2" creationId="{81F4B079-5182-7332-4978-966F1AEEF4D2}"/>
          </ac:spMkLst>
        </pc:spChg>
        <pc:spChg chg="mod">
          <ac:chgData name="伊健 杜" userId="e69aded81da48593" providerId="LiveId" clId="{4DBD0F54-5E01-49DE-AEEA-C4D4B33BE1D1}" dt="2022-09-27T05:38:56.341" v="3344"/>
          <ac:spMkLst>
            <pc:docMk/>
            <pc:sldMk cId="1265546175" sldId="867"/>
            <ac:spMk id="4" creationId="{CFC1CF28-580E-2280-640A-ADB8853307E7}"/>
          </ac:spMkLst>
        </pc:spChg>
        <pc:picChg chg="del">
          <ac:chgData name="伊健 杜" userId="e69aded81da48593" providerId="LiveId" clId="{4DBD0F54-5E01-49DE-AEEA-C4D4B33BE1D1}" dt="2022-09-27T03:53:03.549" v="2721" actId="478"/>
          <ac:picMkLst>
            <pc:docMk/>
            <pc:sldMk cId="1265546175" sldId="867"/>
            <ac:picMk id="9218" creationId="{071B5468-72CC-EC6B-3F95-EEED4026497A}"/>
          </ac:picMkLst>
        </pc:picChg>
        <pc:picChg chg="add mod">
          <ac:chgData name="伊健 杜" userId="e69aded81da48593" providerId="LiveId" clId="{4DBD0F54-5E01-49DE-AEEA-C4D4B33BE1D1}" dt="2022-09-27T03:53:21.983" v="2724" actId="1076"/>
          <ac:picMkLst>
            <pc:docMk/>
            <pc:sldMk cId="1265546175" sldId="867"/>
            <ac:picMk id="12290" creationId="{071F0FC2-47F8-94AA-1366-5576884E737D}"/>
          </ac:picMkLst>
        </pc:picChg>
      </pc:sldChg>
      <pc:sldChg chg="modSp add mod">
        <pc:chgData name="伊健 杜" userId="e69aded81da48593" providerId="LiveId" clId="{4DBD0F54-5E01-49DE-AEEA-C4D4B33BE1D1}" dt="2022-09-27T05:38:56.341" v="3344"/>
        <pc:sldMkLst>
          <pc:docMk/>
          <pc:sldMk cId="1134385442" sldId="868"/>
        </pc:sldMkLst>
        <pc:spChg chg="mod">
          <ac:chgData name="伊健 杜" userId="e69aded81da48593" providerId="LiveId" clId="{4DBD0F54-5E01-49DE-AEEA-C4D4B33BE1D1}" dt="2022-09-27T05:38:56.341" v="3344"/>
          <ac:spMkLst>
            <pc:docMk/>
            <pc:sldMk cId="1134385442" sldId="868"/>
            <ac:spMk id="4" creationId="{E2B01770-9D4B-DC08-B720-B5B197B75037}"/>
          </ac:spMkLst>
        </pc:spChg>
      </pc:sldChg>
      <pc:sldChg chg="addSp delSp modSp add mod">
        <pc:chgData name="伊健 杜" userId="e69aded81da48593" providerId="LiveId" clId="{4DBD0F54-5E01-49DE-AEEA-C4D4B33BE1D1}" dt="2022-09-27T05:38:56.341" v="3344"/>
        <pc:sldMkLst>
          <pc:docMk/>
          <pc:sldMk cId="1443721211" sldId="869"/>
        </pc:sldMkLst>
        <pc:spChg chg="mod">
          <ac:chgData name="伊健 杜" userId="e69aded81da48593" providerId="LiveId" clId="{4DBD0F54-5E01-49DE-AEEA-C4D4B33BE1D1}" dt="2022-09-27T05:38:56.341" v="3344"/>
          <ac:spMkLst>
            <pc:docMk/>
            <pc:sldMk cId="1443721211" sldId="869"/>
            <ac:spMk id="2" creationId="{81F4B079-5182-7332-4978-966F1AEEF4D2}"/>
          </ac:spMkLst>
        </pc:spChg>
        <pc:spChg chg="add del mod">
          <ac:chgData name="伊健 杜" userId="e69aded81da48593" providerId="LiveId" clId="{4DBD0F54-5E01-49DE-AEEA-C4D4B33BE1D1}" dt="2022-09-27T03:51:43.609" v="2593" actId="478"/>
          <ac:spMkLst>
            <pc:docMk/>
            <pc:sldMk cId="1443721211" sldId="869"/>
            <ac:spMk id="3" creationId="{964124B0-377D-FD83-F7D6-3B09F2E017D2}"/>
          </ac:spMkLst>
        </pc:spChg>
        <pc:spChg chg="mod">
          <ac:chgData name="伊健 杜" userId="e69aded81da48593" providerId="LiveId" clId="{4DBD0F54-5E01-49DE-AEEA-C4D4B33BE1D1}" dt="2022-09-27T05:38:56.341" v="3344"/>
          <ac:spMkLst>
            <pc:docMk/>
            <pc:sldMk cId="1443721211" sldId="869"/>
            <ac:spMk id="4" creationId="{CFC1CF28-580E-2280-640A-ADB8853307E7}"/>
          </ac:spMkLst>
        </pc:spChg>
        <pc:spChg chg="add mod">
          <ac:chgData name="伊健 杜" userId="e69aded81da48593" providerId="LiveId" clId="{4DBD0F54-5E01-49DE-AEEA-C4D4B33BE1D1}" dt="2022-09-27T05:38:56.341" v="3344"/>
          <ac:spMkLst>
            <pc:docMk/>
            <pc:sldMk cId="1443721211" sldId="869"/>
            <ac:spMk id="5" creationId="{E3E65FA6-7E59-20B2-4D8B-F3D049007E21}"/>
          </ac:spMkLst>
        </pc:spChg>
        <pc:spChg chg="add mod">
          <ac:chgData name="伊健 杜" userId="e69aded81da48593" providerId="LiveId" clId="{4DBD0F54-5E01-49DE-AEEA-C4D4B33BE1D1}" dt="2022-09-27T05:38:56.341" v="3344"/>
          <ac:spMkLst>
            <pc:docMk/>
            <pc:sldMk cId="1443721211" sldId="869"/>
            <ac:spMk id="6" creationId="{CC1C7B23-01CE-18FB-565B-635DD8297BFD}"/>
          </ac:spMkLst>
        </pc:spChg>
        <pc:picChg chg="del">
          <ac:chgData name="伊健 杜" userId="e69aded81da48593" providerId="LiveId" clId="{4DBD0F54-5E01-49DE-AEEA-C4D4B33BE1D1}" dt="2022-09-27T03:51:06.021" v="2562" actId="478"/>
          <ac:picMkLst>
            <pc:docMk/>
            <pc:sldMk cId="1443721211" sldId="869"/>
            <ac:picMk id="9218" creationId="{071B5468-72CC-EC6B-3F95-EEED4026497A}"/>
          </ac:picMkLst>
        </pc:picChg>
        <pc:picChg chg="add mod">
          <ac:chgData name="伊健 杜" userId="e69aded81da48593" providerId="LiveId" clId="{4DBD0F54-5E01-49DE-AEEA-C4D4B33BE1D1}" dt="2022-09-27T03:51:30.731" v="2574" actId="1076"/>
          <ac:picMkLst>
            <pc:docMk/>
            <pc:sldMk cId="1443721211" sldId="869"/>
            <ac:picMk id="11266" creationId="{6BBE0316-504B-23FD-52D8-978F1189DDB4}"/>
          </ac:picMkLst>
        </pc:picChg>
      </pc:sldChg>
      <pc:sldChg chg="addSp delSp modSp add mod ord">
        <pc:chgData name="伊健 杜" userId="e69aded81da48593" providerId="LiveId" clId="{4DBD0F54-5E01-49DE-AEEA-C4D4B33BE1D1}" dt="2022-09-27T05:38:56.341" v="3344"/>
        <pc:sldMkLst>
          <pc:docMk/>
          <pc:sldMk cId="170729392" sldId="870"/>
        </pc:sldMkLst>
        <pc:spChg chg="mod">
          <ac:chgData name="伊健 杜" userId="e69aded81da48593" providerId="LiveId" clId="{4DBD0F54-5E01-49DE-AEEA-C4D4B33BE1D1}" dt="2022-09-27T05:38:56.341" v="3344"/>
          <ac:spMkLst>
            <pc:docMk/>
            <pc:sldMk cId="170729392" sldId="870"/>
            <ac:spMk id="2" creationId="{81F4B079-5182-7332-4978-966F1AEEF4D2}"/>
          </ac:spMkLst>
        </pc:spChg>
        <pc:spChg chg="mod">
          <ac:chgData name="伊健 杜" userId="e69aded81da48593" providerId="LiveId" clId="{4DBD0F54-5E01-49DE-AEEA-C4D4B33BE1D1}" dt="2022-09-27T05:38:56.341" v="3344"/>
          <ac:spMkLst>
            <pc:docMk/>
            <pc:sldMk cId="170729392" sldId="870"/>
            <ac:spMk id="4" creationId="{CFC1CF28-580E-2280-640A-ADB8853307E7}"/>
          </ac:spMkLst>
        </pc:spChg>
        <pc:picChg chg="del">
          <ac:chgData name="伊健 杜" userId="e69aded81da48593" providerId="LiveId" clId="{4DBD0F54-5E01-49DE-AEEA-C4D4B33BE1D1}" dt="2022-09-27T03:55:16.951" v="2763" actId="478"/>
          <ac:picMkLst>
            <pc:docMk/>
            <pc:sldMk cId="170729392" sldId="870"/>
            <ac:picMk id="9218" creationId="{071B5468-72CC-EC6B-3F95-EEED4026497A}"/>
          </ac:picMkLst>
        </pc:picChg>
        <pc:picChg chg="add del mod">
          <ac:chgData name="伊健 杜" userId="e69aded81da48593" providerId="LiveId" clId="{4DBD0F54-5E01-49DE-AEEA-C4D4B33BE1D1}" dt="2022-09-27T03:56:14.968" v="2767" actId="478"/>
          <ac:picMkLst>
            <pc:docMk/>
            <pc:sldMk cId="170729392" sldId="870"/>
            <ac:picMk id="10242" creationId="{389B47AA-8C16-C0EF-CB0F-4F70117B233D}"/>
          </ac:picMkLst>
        </pc:picChg>
        <pc:picChg chg="add del mod">
          <ac:chgData name="伊健 杜" userId="e69aded81da48593" providerId="LiveId" clId="{4DBD0F54-5E01-49DE-AEEA-C4D4B33BE1D1}" dt="2022-09-27T05:20:41.915" v="3168" actId="478"/>
          <ac:picMkLst>
            <pc:docMk/>
            <pc:sldMk cId="170729392" sldId="870"/>
            <ac:picMk id="10244" creationId="{B8620C04-D78C-4EA6-DE0E-DF25738DBC56}"/>
          </ac:picMkLst>
        </pc:picChg>
        <pc:picChg chg="add mod">
          <ac:chgData name="伊健 杜" userId="e69aded81da48593" providerId="LiveId" clId="{4DBD0F54-5E01-49DE-AEEA-C4D4B33BE1D1}" dt="2022-09-27T05:21:15.386" v="3171" actId="1076"/>
          <ac:picMkLst>
            <pc:docMk/>
            <pc:sldMk cId="170729392" sldId="870"/>
            <ac:picMk id="10246" creationId="{21CC8670-129C-1928-6FF6-021B577AD2A2}"/>
          </ac:picMkLst>
        </pc:picChg>
      </pc:sldChg>
      <pc:sldChg chg="addSp delSp modSp new mod ord">
        <pc:chgData name="伊健 杜" userId="e69aded81da48593" providerId="LiveId" clId="{4DBD0F54-5E01-49DE-AEEA-C4D4B33BE1D1}" dt="2022-09-27T05:38:56.341" v="3344"/>
        <pc:sldMkLst>
          <pc:docMk/>
          <pc:sldMk cId="2582005106" sldId="871"/>
        </pc:sldMkLst>
        <pc:spChg chg="del">
          <ac:chgData name="伊健 杜" userId="e69aded81da48593" providerId="LiveId" clId="{4DBD0F54-5E01-49DE-AEEA-C4D4B33BE1D1}" dt="2022-09-27T03:56:28.562" v="2773" actId="478"/>
          <ac:spMkLst>
            <pc:docMk/>
            <pc:sldMk cId="2582005106" sldId="871"/>
            <ac:spMk id="2" creationId="{9ABCCAF8-9165-B251-E305-7AB3D636A82C}"/>
          </ac:spMkLst>
        </pc:spChg>
        <pc:spChg chg="del">
          <ac:chgData name="伊健 杜" userId="e69aded81da48593" providerId="LiveId" clId="{4DBD0F54-5E01-49DE-AEEA-C4D4B33BE1D1}" dt="2022-09-27T03:56:28.562" v="2773" actId="478"/>
          <ac:spMkLst>
            <pc:docMk/>
            <pc:sldMk cId="2582005106" sldId="871"/>
            <ac:spMk id="3" creationId="{7C29D2B3-E88A-A799-A988-15E5CF341870}"/>
          </ac:spMkLst>
        </pc:spChg>
        <pc:spChg chg="add mod">
          <ac:chgData name="伊健 杜" userId="e69aded81da48593" providerId="LiveId" clId="{4DBD0F54-5E01-49DE-AEEA-C4D4B33BE1D1}" dt="2022-09-27T05:38:56.341" v="3344"/>
          <ac:spMkLst>
            <pc:docMk/>
            <pc:sldMk cId="2582005106" sldId="871"/>
            <ac:spMk id="4" creationId="{434E9FD1-5AE9-C748-5D98-AC99C50B24F8}"/>
          </ac:spMkLst>
        </pc:spChg>
      </pc:sldChg>
      <pc:sldChg chg="addSp delSp modSp add mod">
        <pc:chgData name="伊健 杜" userId="e69aded81da48593" providerId="LiveId" clId="{4DBD0F54-5E01-49DE-AEEA-C4D4B33BE1D1}" dt="2022-09-27T05:38:56.341" v="3344"/>
        <pc:sldMkLst>
          <pc:docMk/>
          <pc:sldMk cId="3397987316" sldId="872"/>
        </pc:sldMkLst>
        <pc:spChg chg="mod">
          <ac:chgData name="伊健 杜" userId="e69aded81da48593" providerId="LiveId" clId="{4DBD0F54-5E01-49DE-AEEA-C4D4B33BE1D1}" dt="2022-09-27T05:38:56.341" v="3344"/>
          <ac:spMkLst>
            <pc:docMk/>
            <pc:sldMk cId="3397987316" sldId="872"/>
            <ac:spMk id="2" creationId="{81F4B079-5182-7332-4978-966F1AEEF4D2}"/>
          </ac:spMkLst>
        </pc:spChg>
        <pc:spChg chg="mod">
          <ac:chgData name="伊健 杜" userId="e69aded81da48593" providerId="LiveId" clId="{4DBD0F54-5E01-49DE-AEEA-C4D4B33BE1D1}" dt="2022-09-27T05:38:56.341" v="3344"/>
          <ac:spMkLst>
            <pc:docMk/>
            <pc:sldMk cId="3397987316" sldId="872"/>
            <ac:spMk id="4" creationId="{CFC1CF28-580E-2280-640A-ADB8853307E7}"/>
          </ac:spMkLst>
        </pc:spChg>
        <pc:picChg chg="del">
          <ac:chgData name="伊健 杜" userId="e69aded81da48593" providerId="LiveId" clId="{4DBD0F54-5E01-49DE-AEEA-C4D4B33BE1D1}" dt="2022-09-27T03:58:18.372" v="2861" actId="478"/>
          <ac:picMkLst>
            <pc:docMk/>
            <pc:sldMk cId="3397987316" sldId="872"/>
            <ac:picMk id="12290" creationId="{071F0FC2-47F8-94AA-1366-5576884E737D}"/>
          </ac:picMkLst>
        </pc:picChg>
        <pc:picChg chg="add mod">
          <ac:chgData name="伊健 杜" userId="e69aded81da48593" providerId="LiveId" clId="{4DBD0F54-5E01-49DE-AEEA-C4D4B33BE1D1}" dt="2022-09-27T04:42:00.276" v="2864" actId="1076"/>
          <ac:picMkLst>
            <pc:docMk/>
            <pc:sldMk cId="3397987316" sldId="872"/>
            <ac:picMk id="13314" creationId="{EBF9C718-4E25-EB10-53BE-8148C86132CE}"/>
          </ac:picMkLst>
        </pc:picChg>
      </pc:sldChg>
      <pc:sldChg chg="addSp delSp modSp add mod ord">
        <pc:chgData name="伊健 杜" userId="e69aded81da48593" providerId="LiveId" clId="{4DBD0F54-5E01-49DE-AEEA-C4D4B33BE1D1}" dt="2022-09-27T05:38:56.341" v="3344"/>
        <pc:sldMkLst>
          <pc:docMk/>
          <pc:sldMk cId="3256727013" sldId="873"/>
        </pc:sldMkLst>
        <pc:spChg chg="mod">
          <ac:chgData name="伊健 杜" userId="e69aded81da48593" providerId="LiveId" clId="{4DBD0F54-5E01-49DE-AEEA-C4D4B33BE1D1}" dt="2022-09-27T05:38:56.341" v="3344"/>
          <ac:spMkLst>
            <pc:docMk/>
            <pc:sldMk cId="3256727013" sldId="873"/>
            <ac:spMk id="2" creationId="{81F4B079-5182-7332-4978-966F1AEEF4D2}"/>
          </ac:spMkLst>
        </pc:spChg>
        <pc:spChg chg="mod">
          <ac:chgData name="伊健 杜" userId="e69aded81da48593" providerId="LiveId" clId="{4DBD0F54-5E01-49DE-AEEA-C4D4B33BE1D1}" dt="2022-09-27T05:38:56.341" v="3344"/>
          <ac:spMkLst>
            <pc:docMk/>
            <pc:sldMk cId="3256727013" sldId="873"/>
            <ac:spMk id="4" creationId="{CFC1CF28-580E-2280-640A-ADB8853307E7}"/>
          </ac:spMkLst>
        </pc:spChg>
        <pc:picChg chg="del">
          <ac:chgData name="伊健 杜" userId="e69aded81da48593" providerId="LiveId" clId="{4DBD0F54-5E01-49DE-AEEA-C4D4B33BE1D1}" dt="2022-09-27T05:16:08.065" v="2894" actId="478"/>
          <ac:picMkLst>
            <pc:docMk/>
            <pc:sldMk cId="3256727013" sldId="873"/>
            <ac:picMk id="13314" creationId="{EBF9C718-4E25-EB10-53BE-8148C86132CE}"/>
          </ac:picMkLst>
        </pc:picChg>
        <pc:picChg chg="add mod">
          <ac:chgData name="伊健 杜" userId="e69aded81da48593" providerId="LiveId" clId="{4DBD0F54-5E01-49DE-AEEA-C4D4B33BE1D1}" dt="2022-09-27T05:22:43.032" v="3240" actId="1076"/>
          <ac:picMkLst>
            <pc:docMk/>
            <pc:sldMk cId="3256727013" sldId="873"/>
            <ac:picMk id="15362" creationId="{E799F9DB-2EC2-2650-3E85-91FBFFAE571A}"/>
          </ac:picMkLst>
        </pc:picChg>
      </pc:sldChg>
      <pc:sldChg chg="modSp add">
        <pc:chgData name="伊健 杜" userId="e69aded81da48593" providerId="LiveId" clId="{4DBD0F54-5E01-49DE-AEEA-C4D4B33BE1D1}" dt="2022-09-27T05:38:56.341" v="3344"/>
        <pc:sldMkLst>
          <pc:docMk/>
          <pc:sldMk cId="1477837527" sldId="874"/>
        </pc:sldMkLst>
        <pc:spChg chg="mod">
          <ac:chgData name="伊健 杜" userId="e69aded81da48593" providerId="LiveId" clId="{4DBD0F54-5E01-49DE-AEEA-C4D4B33BE1D1}" dt="2022-09-27T05:38:56.341" v="3344"/>
          <ac:spMkLst>
            <pc:docMk/>
            <pc:sldMk cId="1477837527" sldId="874"/>
            <ac:spMk id="4" creationId="{434E9FD1-5AE9-C748-5D98-AC99C50B24F8}"/>
          </ac:spMkLst>
        </pc:spChg>
      </pc:sldChg>
      <pc:sldChg chg="delSp new del mod ord">
        <pc:chgData name="伊健 杜" userId="e69aded81da48593" providerId="LiveId" clId="{4DBD0F54-5E01-49DE-AEEA-C4D4B33BE1D1}" dt="2022-09-27T05:23:10.951" v="3253" actId="47"/>
        <pc:sldMkLst>
          <pc:docMk/>
          <pc:sldMk cId="1065491242" sldId="875"/>
        </pc:sldMkLst>
        <pc:spChg chg="del">
          <ac:chgData name="伊健 杜" userId="e69aded81da48593" providerId="LiveId" clId="{4DBD0F54-5E01-49DE-AEEA-C4D4B33BE1D1}" dt="2022-09-27T05:21:58.172" v="3206" actId="478"/>
          <ac:spMkLst>
            <pc:docMk/>
            <pc:sldMk cId="1065491242" sldId="875"/>
            <ac:spMk id="2" creationId="{2DB50FD4-4F4A-ADC0-54F6-DE98AF4BABC4}"/>
          </ac:spMkLst>
        </pc:spChg>
        <pc:spChg chg="del">
          <ac:chgData name="伊健 杜" userId="e69aded81da48593" providerId="LiveId" clId="{4DBD0F54-5E01-49DE-AEEA-C4D4B33BE1D1}" dt="2022-09-27T05:21:58.172" v="3206" actId="478"/>
          <ac:spMkLst>
            <pc:docMk/>
            <pc:sldMk cId="1065491242" sldId="875"/>
            <ac:spMk id="3" creationId="{FC864A2D-9AA6-D0E4-122E-D1AED434D812}"/>
          </ac:spMkLst>
        </pc:spChg>
      </pc:sldChg>
      <pc:sldChg chg="addSp delSp modSp new mod">
        <pc:chgData name="伊健 杜" userId="e69aded81da48593" providerId="LiveId" clId="{4DBD0F54-5E01-49DE-AEEA-C4D4B33BE1D1}" dt="2022-09-27T05:38:56.341" v="3344"/>
        <pc:sldMkLst>
          <pc:docMk/>
          <pc:sldMk cId="1398906183" sldId="875"/>
        </pc:sldMkLst>
        <pc:spChg chg="mod">
          <ac:chgData name="伊健 杜" userId="e69aded81da48593" providerId="LiveId" clId="{4DBD0F54-5E01-49DE-AEEA-C4D4B33BE1D1}" dt="2022-09-27T05:38:56.341" v="3344"/>
          <ac:spMkLst>
            <pc:docMk/>
            <pc:sldMk cId="1398906183" sldId="875"/>
            <ac:spMk id="2" creationId="{2F59142B-2F1B-9386-55A9-06AB3BB24EC9}"/>
          </ac:spMkLst>
        </pc:spChg>
        <pc:spChg chg="del">
          <ac:chgData name="伊健 杜" userId="e69aded81da48593" providerId="LiveId" clId="{4DBD0F54-5E01-49DE-AEEA-C4D4B33BE1D1}" dt="2022-09-27T05:23:29.982" v="3274" actId="478"/>
          <ac:spMkLst>
            <pc:docMk/>
            <pc:sldMk cId="1398906183" sldId="875"/>
            <ac:spMk id="3" creationId="{B3C766E2-02EB-484B-CB95-19D6C0F97011}"/>
          </ac:spMkLst>
        </pc:spChg>
        <pc:spChg chg="add mod">
          <ac:chgData name="伊健 杜" userId="e69aded81da48593" providerId="LiveId" clId="{4DBD0F54-5E01-49DE-AEEA-C4D4B33BE1D1}" dt="2022-09-27T05:36:01.437" v="3335" actId="1076"/>
          <ac:spMkLst>
            <pc:docMk/>
            <pc:sldMk cId="1398906183" sldId="875"/>
            <ac:spMk id="5" creationId="{C4ADFC7A-2C71-C2D3-7EC1-035581EBDC86}"/>
          </ac:spMkLst>
        </pc:spChg>
        <pc:spChg chg="add mod">
          <ac:chgData name="伊健 杜" userId="e69aded81da48593" providerId="LiveId" clId="{4DBD0F54-5E01-49DE-AEEA-C4D4B33BE1D1}" dt="2022-09-27T05:36:08.722" v="3339" actId="1076"/>
          <ac:spMkLst>
            <pc:docMk/>
            <pc:sldMk cId="1398906183" sldId="875"/>
            <ac:spMk id="7" creationId="{6F5BC73F-BD78-6749-8D5B-52354A4C3A28}"/>
          </ac:spMkLst>
        </pc:spChg>
        <pc:spChg chg="add mod">
          <ac:chgData name="伊健 杜" userId="e69aded81da48593" providerId="LiveId" clId="{4DBD0F54-5E01-49DE-AEEA-C4D4B33BE1D1}" dt="2022-09-27T05:36:10.630" v="3341" actId="1076"/>
          <ac:spMkLst>
            <pc:docMk/>
            <pc:sldMk cId="1398906183" sldId="875"/>
            <ac:spMk id="8" creationId="{3744257C-AA06-1C3A-079C-F06F4D05B70C}"/>
          </ac:spMkLst>
        </pc:spChg>
        <pc:spChg chg="add mod">
          <ac:chgData name="伊健 杜" userId="e69aded81da48593" providerId="LiveId" clId="{4DBD0F54-5E01-49DE-AEEA-C4D4B33BE1D1}" dt="2022-09-27T05:36:12.690" v="3343" actId="1076"/>
          <ac:spMkLst>
            <pc:docMk/>
            <pc:sldMk cId="1398906183" sldId="875"/>
            <ac:spMk id="9" creationId="{C9B98C92-A280-2FF7-9DED-B29FE6814408}"/>
          </ac:spMkLst>
        </pc:spChg>
        <pc:picChg chg="add mod">
          <ac:chgData name="伊健 杜" userId="e69aded81da48593" providerId="LiveId" clId="{4DBD0F54-5E01-49DE-AEEA-C4D4B33BE1D1}" dt="2022-09-27T05:35:53.639" v="3333" actId="1076"/>
          <ac:picMkLst>
            <pc:docMk/>
            <pc:sldMk cId="1398906183" sldId="875"/>
            <ac:picMk id="4" creationId="{92886D63-0888-30D5-9E40-331A7068CF8F}"/>
          </ac:picMkLst>
        </pc:picChg>
        <pc:picChg chg="add mod">
          <ac:chgData name="伊健 杜" userId="e69aded81da48593" providerId="LiveId" clId="{4DBD0F54-5E01-49DE-AEEA-C4D4B33BE1D1}" dt="2022-09-27T05:36:05.241" v="3337" actId="1076"/>
          <ac:picMkLst>
            <pc:docMk/>
            <pc:sldMk cId="1398906183" sldId="875"/>
            <ac:picMk id="6" creationId="{5AE18D74-7DC1-5128-F4C1-95AAB84F57C5}"/>
          </ac:picMkLst>
        </pc:picChg>
        <pc:picChg chg="add del mod">
          <ac:chgData name="伊健 杜" userId="e69aded81da48593" providerId="LiveId" clId="{4DBD0F54-5E01-49DE-AEEA-C4D4B33BE1D1}" dt="2022-09-27T05:31:50.867" v="3322" actId="478"/>
          <ac:picMkLst>
            <pc:docMk/>
            <pc:sldMk cId="1398906183" sldId="875"/>
            <ac:picMk id="16386" creationId="{2F87BB51-094A-98E9-0EFA-B8BA5C12E0B5}"/>
          </ac:picMkLst>
        </pc:picChg>
        <pc:picChg chg="add del mod">
          <ac:chgData name="伊健 杜" userId="e69aded81da48593" providerId="LiveId" clId="{4DBD0F54-5E01-49DE-AEEA-C4D4B33BE1D1}" dt="2022-09-27T05:31:50.442" v="3321" actId="478"/>
          <ac:picMkLst>
            <pc:docMk/>
            <pc:sldMk cId="1398906183" sldId="875"/>
            <ac:picMk id="16388" creationId="{7747213F-CDE0-275A-83F2-112A36D6F96B}"/>
          </ac:picMkLst>
        </pc:picChg>
        <pc:picChg chg="add del mod">
          <ac:chgData name="伊健 杜" userId="e69aded81da48593" providerId="LiveId" clId="{4DBD0F54-5E01-49DE-AEEA-C4D4B33BE1D1}" dt="2022-09-27T05:35:15.089" v="3327" actId="478"/>
          <ac:picMkLst>
            <pc:docMk/>
            <pc:sldMk cId="1398906183" sldId="875"/>
            <ac:picMk id="16390" creationId="{0D78B263-85B8-2C30-C983-078E2524ACF9}"/>
          </ac:picMkLst>
        </pc:picChg>
        <pc:picChg chg="add mod">
          <ac:chgData name="伊健 杜" userId="e69aded81da48593" providerId="LiveId" clId="{4DBD0F54-5E01-49DE-AEEA-C4D4B33BE1D1}" dt="2022-09-27T05:35:51.841" v="3331" actId="1076"/>
          <ac:picMkLst>
            <pc:docMk/>
            <pc:sldMk cId="1398906183" sldId="875"/>
            <ac:picMk id="16392" creationId="{3167E67D-6550-A12D-4DCE-053535822BFF}"/>
          </ac:picMkLst>
        </pc:picChg>
      </pc:sldChg>
      <pc:sldChg chg="addSp delSp modSp add mod">
        <pc:chgData name="伊健 杜" userId="e69aded81da48593" providerId="LiveId" clId="{4DBD0F54-5E01-49DE-AEEA-C4D4B33BE1D1}" dt="2022-09-27T13:24:36.381" v="6167"/>
        <pc:sldMkLst>
          <pc:docMk/>
          <pc:sldMk cId="65725231" sldId="876"/>
        </pc:sldMkLst>
        <pc:spChg chg="add del">
          <ac:chgData name="伊健 杜" userId="e69aded81da48593" providerId="LiveId" clId="{4DBD0F54-5E01-49DE-AEEA-C4D4B33BE1D1}" dt="2022-09-27T08:47:06.630" v="3419" actId="22"/>
          <ac:spMkLst>
            <pc:docMk/>
            <pc:sldMk cId="65725231" sldId="876"/>
            <ac:spMk id="3" creationId="{4659AC74-6A4F-3FBC-3CE1-E17DB5D37512}"/>
          </ac:spMkLst>
        </pc:spChg>
        <pc:spChg chg="mod">
          <ac:chgData name="伊健 杜" userId="e69aded81da48593" providerId="LiveId" clId="{4DBD0F54-5E01-49DE-AEEA-C4D4B33BE1D1}" dt="2022-09-27T13:24:36.381" v="6167"/>
          <ac:spMkLst>
            <pc:docMk/>
            <pc:sldMk cId="65725231" sldId="876"/>
            <ac:spMk id="4" creationId="{434E9FD1-5AE9-C748-5D98-AC99C50B24F8}"/>
          </ac:spMkLst>
        </pc:spChg>
      </pc:sldChg>
      <pc:sldChg chg="addSp delSp modSp add mod">
        <pc:chgData name="伊健 杜" userId="e69aded81da48593" providerId="LiveId" clId="{4DBD0F54-5E01-49DE-AEEA-C4D4B33BE1D1}" dt="2022-09-27T13:24:36.381" v="6167"/>
        <pc:sldMkLst>
          <pc:docMk/>
          <pc:sldMk cId="3178820353" sldId="877"/>
        </pc:sldMkLst>
        <pc:spChg chg="mod">
          <ac:chgData name="伊健 杜" userId="e69aded81da48593" providerId="LiveId" clId="{4DBD0F54-5E01-49DE-AEEA-C4D4B33BE1D1}" dt="2022-09-27T13:24:36.381" v="6167"/>
          <ac:spMkLst>
            <pc:docMk/>
            <pc:sldMk cId="3178820353" sldId="877"/>
            <ac:spMk id="2" creationId="{81F4B079-5182-7332-4978-966F1AEEF4D2}"/>
          </ac:spMkLst>
        </pc:spChg>
        <pc:spChg chg="mod">
          <ac:chgData name="伊健 杜" userId="e69aded81da48593" providerId="LiveId" clId="{4DBD0F54-5E01-49DE-AEEA-C4D4B33BE1D1}" dt="2022-09-27T13:24:36.381" v="6167"/>
          <ac:spMkLst>
            <pc:docMk/>
            <pc:sldMk cId="3178820353" sldId="877"/>
            <ac:spMk id="4" creationId="{CFC1CF28-580E-2280-640A-ADB8853307E7}"/>
          </ac:spMkLst>
        </pc:spChg>
        <pc:picChg chg="add mod">
          <ac:chgData name="伊健 杜" userId="e69aded81da48593" providerId="LiveId" clId="{4DBD0F54-5E01-49DE-AEEA-C4D4B33BE1D1}" dt="2022-09-27T11:08:46.173" v="3540" actId="1076"/>
          <ac:picMkLst>
            <pc:docMk/>
            <pc:sldMk cId="3178820353" sldId="877"/>
            <ac:picMk id="1026" creationId="{F619B52F-5406-2D60-779D-EDCF92F8981F}"/>
          </ac:picMkLst>
        </pc:picChg>
        <pc:picChg chg="del">
          <ac:chgData name="伊健 杜" userId="e69aded81da48593" providerId="LiveId" clId="{4DBD0F54-5E01-49DE-AEEA-C4D4B33BE1D1}" dt="2022-09-27T11:00:16.756" v="3537" actId="478"/>
          <ac:picMkLst>
            <pc:docMk/>
            <pc:sldMk cId="3178820353" sldId="877"/>
            <ac:picMk id="13314" creationId="{EBF9C718-4E25-EB10-53BE-8148C86132CE}"/>
          </ac:picMkLst>
        </pc:picChg>
      </pc:sldChg>
      <pc:sldChg chg="addSp delSp modSp new mod ord">
        <pc:chgData name="伊健 杜" userId="e69aded81da48593" providerId="LiveId" clId="{4DBD0F54-5E01-49DE-AEEA-C4D4B33BE1D1}" dt="2022-09-27T11:45:13.603" v="3875" actId="1076"/>
        <pc:sldMkLst>
          <pc:docMk/>
          <pc:sldMk cId="17636258" sldId="878"/>
        </pc:sldMkLst>
        <pc:spChg chg="del mod">
          <ac:chgData name="伊健 杜" userId="e69aded81da48593" providerId="LiveId" clId="{4DBD0F54-5E01-49DE-AEEA-C4D4B33BE1D1}" dt="2022-09-27T11:37:32.552" v="3870" actId="478"/>
          <ac:spMkLst>
            <pc:docMk/>
            <pc:sldMk cId="17636258" sldId="878"/>
            <ac:spMk id="2" creationId="{8DD58211-4846-3967-DFAE-320600A168B1}"/>
          </ac:spMkLst>
        </pc:spChg>
        <pc:spChg chg="del">
          <ac:chgData name="伊健 杜" userId="e69aded81da48593" providerId="LiveId" clId="{4DBD0F54-5E01-49DE-AEEA-C4D4B33BE1D1}" dt="2022-09-27T11:33:14.310" v="3825" actId="478"/>
          <ac:spMkLst>
            <pc:docMk/>
            <pc:sldMk cId="17636258" sldId="878"/>
            <ac:spMk id="3" creationId="{059E6EB2-6063-2765-AF8A-6C701EF1CC3C}"/>
          </ac:spMkLst>
        </pc:spChg>
        <pc:picChg chg="add mod">
          <ac:chgData name="伊健 杜" userId="e69aded81da48593" providerId="LiveId" clId="{4DBD0F54-5E01-49DE-AEEA-C4D4B33BE1D1}" dt="2022-09-27T11:45:13.603" v="3875" actId="1076"/>
          <ac:picMkLst>
            <pc:docMk/>
            <pc:sldMk cId="17636258" sldId="878"/>
            <ac:picMk id="4098" creationId="{467BB74F-C9BE-B899-583A-FF86E1A2D2D0}"/>
          </ac:picMkLst>
        </pc:picChg>
      </pc:sldChg>
      <pc:sldChg chg="addSp delSp modSp add mod">
        <pc:chgData name="伊健 杜" userId="e69aded81da48593" providerId="LiveId" clId="{4DBD0F54-5E01-49DE-AEEA-C4D4B33BE1D1}" dt="2022-09-27T13:24:36.381" v="6167"/>
        <pc:sldMkLst>
          <pc:docMk/>
          <pc:sldMk cId="1191262996" sldId="879"/>
        </pc:sldMkLst>
        <pc:spChg chg="mod">
          <ac:chgData name="伊健 杜" userId="e69aded81da48593" providerId="LiveId" clId="{4DBD0F54-5E01-49DE-AEEA-C4D4B33BE1D1}" dt="2022-09-27T13:24:36.381" v="6167"/>
          <ac:spMkLst>
            <pc:docMk/>
            <pc:sldMk cId="1191262996" sldId="879"/>
            <ac:spMk id="2" creationId="{81F4B079-5182-7332-4978-966F1AEEF4D2}"/>
          </ac:spMkLst>
        </pc:spChg>
        <pc:spChg chg="mod">
          <ac:chgData name="伊健 杜" userId="e69aded81da48593" providerId="LiveId" clId="{4DBD0F54-5E01-49DE-AEEA-C4D4B33BE1D1}" dt="2022-09-27T13:24:36.381" v="6167"/>
          <ac:spMkLst>
            <pc:docMk/>
            <pc:sldMk cId="1191262996" sldId="879"/>
            <ac:spMk id="4" creationId="{CFC1CF28-580E-2280-640A-ADB8853307E7}"/>
          </ac:spMkLst>
        </pc:spChg>
        <pc:picChg chg="del">
          <ac:chgData name="伊健 杜" userId="e69aded81da48593" providerId="LiveId" clId="{4DBD0F54-5E01-49DE-AEEA-C4D4B33BE1D1}" dt="2022-09-27T11:11:23.665" v="3641" actId="478"/>
          <ac:picMkLst>
            <pc:docMk/>
            <pc:sldMk cId="1191262996" sldId="879"/>
            <ac:picMk id="1026" creationId="{F619B52F-5406-2D60-779D-EDCF92F8981F}"/>
          </ac:picMkLst>
        </pc:picChg>
        <pc:picChg chg="add mod">
          <ac:chgData name="伊健 杜" userId="e69aded81da48593" providerId="LiveId" clId="{4DBD0F54-5E01-49DE-AEEA-C4D4B33BE1D1}" dt="2022-09-27T11:18:19.612" v="3727" actId="1076"/>
          <ac:picMkLst>
            <pc:docMk/>
            <pc:sldMk cId="1191262996" sldId="879"/>
            <ac:picMk id="3074" creationId="{44D79091-5A8E-6E8E-3F69-16261432793E}"/>
          </ac:picMkLst>
        </pc:picChg>
      </pc:sldChg>
      <pc:sldChg chg="addSp modSp add mod">
        <pc:chgData name="伊健 杜" userId="e69aded81da48593" providerId="LiveId" clId="{4DBD0F54-5E01-49DE-AEEA-C4D4B33BE1D1}" dt="2022-09-27T13:24:36.381" v="6167"/>
        <pc:sldMkLst>
          <pc:docMk/>
          <pc:sldMk cId="50266927" sldId="880"/>
        </pc:sldMkLst>
        <pc:spChg chg="mod">
          <ac:chgData name="伊健 杜" userId="e69aded81da48593" providerId="LiveId" clId="{4DBD0F54-5E01-49DE-AEEA-C4D4B33BE1D1}" dt="2022-09-27T13:24:36.381" v="6167"/>
          <ac:spMkLst>
            <pc:docMk/>
            <pc:sldMk cId="50266927" sldId="880"/>
            <ac:spMk id="2" creationId="{81F4B079-5182-7332-4978-966F1AEEF4D2}"/>
          </ac:spMkLst>
        </pc:spChg>
        <pc:spChg chg="add mod">
          <ac:chgData name="伊健 杜" userId="e69aded81da48593" providerId="LiveId" clId="{4DBD0F54-5E01-49DE-AEEA-C4D4B33BE1D1}" dt="2022-09-27T11:32:12.154" v="3823" actId="1076"/>
          <ac:spMkLst>
            <pc:docMk/>
            <pc:sldMk cId="50266927" sldId="880"/>
            <ac:spMk id="3" creationId="{EFD4742B-B124-600B-0C3A-8D39A11CDCAF}"/>
          </ac:spMkLst>
        </pc:spChg>
        <pc:spChg chg="mod">
          <ac:chgData name="伊健 杜" userId="e69aded81da48593" providerId="LiveId" clId="{4DBD0F54-5E01-49DE-AEEA-C4D4B33BE1D1}" dt="2022-09-27T13:24:36.381" v="6167"/>
          <ac:spMkLst>
            <pc:docMk/>
            <pc:sldMk cId="50266927" sldId="880"/>
            <ac:spMk id="4" creationId="{CFC1CF28-580E-2280-640A-ADB8853307E7}"/>
          </ac:spMkLst>
        </pc:spChg>
        <pc:picChg chg="add mod">
          <ac:chgData name="伊健 杜" userId="e69aded81da48593" providerId="LiveId" clId="{4DBD0F54-5E01-49DE-AEEA-C4D4B33BE1D1}" dt="2022-09-27T11:32:13.193" v="3824" actId="1076"/>
          <ac:picMkLst>
            <pc:docMk/>
            <pc:sldMk cId="50266927" sldId="880"/>
            <ac:picMk id="2050" creationId="{D5AACF75-71B3-660F-FC18-6E05BF6C698D}"/>
          </ac:picMkLst>
        </pc:picChg>
        <pc:picChg chg="add mod">
          <ac:chgData name="伊健 杜" userId="e69aded81da48593" providerId="LiveId" clId="{4DBD0F54-5E01-49DE-AEEA-C4D4B33BE1D1}" dt="2022-09-27T11:27:23.997" v="3738" actId="1076"/>
          <ac:picMkLst>
            <pc:docMk/>
            <pc:sldMk cId="50266927" sldId="880"/>
            <ac:picMk id="2052" creationId="{E7B35132-22DC-4B98-7EB1-447F31619749}"/>
          </ac:picMkLst>
        </pc:picChg>
      </pc:sldChg>
      <pc:sldChg chg="addSp delSp modSp new mod">
        <pc:chgData name="伊健 杜" userId="e69aded81da48593" providerId="LiveId" clId="{4DBD0F54-5E01-49DE-AEEA-C4D4B33BE1D1}" dt="2022-09-27T13:24:36.381" v="6167"/>
        <pc:sldMkLst>
          <pc:docMk/>
          <pc:sldMk cId="783855002" sldId="881"/>
        </pc:sldMkLst>
        <pc:spChg chg="del">
          <ac:chgData name="伊健 杜" userId="e69aded81da48593" providerId="LiveId" clId="{4DBD0F54-5E01-49DE-AEEA-C4D4B33BE1D1}" dt="2022-09-27T11:51:05.325" v="3883" actId="478"/>
          <ac:spMkLst>
            <pc:docMk/>
            <pc:sldMk cId="783855002" sldId="881"/>
            <ac:spMk id="2" creationId="{FAFCD90D-7A0D-683F-6324-C7CBA4209F38}"/>
          </ac:spMkLst>
        </pc:spChg>
        <pc:spChg chg="del">
          <ac:chgData name="伊健 杜" userId="e69aded81da48593" providerId="LiveId" clId="{4DBD0F54-5E01-49DE-AEEA-C4D4B33BE1D1}" dt="2022-09-27T11:51:05.325" v="3883" actId="478"/>
          <ac:spMkLst>
            <pc:docMk/>
            <pc:sldMk cId="783855002" sldId="881"/>
            <ac:spMk id="3" creationId="{1F22C47E-90A9-3975-D7D5-6EBC6525AB3E}"/>
          </ac:spMkLst>
        </pc:spChg>
        <pc:spChg chg="add mod">
          <ac:chgData name="伊健 杜" userId="e69aded81da48593" providerId="LiveId" clId="{4DBD0F54-5E01-49DE-AEEA-C4D4B33BE1D1}" dt="2022-09-27T13:24:36.381" v="6167"/>
          <ac:spMkLst>
            <pc:docMk/>
            <pc:sldMk cId="783855002" sldId="881"/>
            <ac:spMk id="4" creationId="{07D9B48D-7906-6BC9-66DD-D426233F4091}"/>
          </ac:spMkLst>
        </pc:spChg>
      </pc:sldChg>
      <pc:sldChg chg="addSp delSp modSp add mod">
        <pc:chgData name="伊健 杜" userId="e69aded81da48593" providerId="LiveId" clId="{4DBD0F54-5E01-49DE-AEEA-C4D4B33BE1D1}" dt="2022-09-27T13:10:18.219" v="5590" actId="20577"/>
        <pc:sldMkLst>
          <pc:docMk/>
          <pc:sldMk cId="4017180809" sldId="882"/>
        </pc:sldMkLst>
        <pc:spChg chg="add mod">
          <ac:chgData name="伊健 杜" userId="e69aded81da48593" providerId="LiveId" clId="{4DBD0F54-5E01-49DE-AEEA-C4D4B33BE1D1}" dt="2022-09-27T13:10:18.219" v="5590" actId="20577"/>
          <ac:spMkLst>
            <pc:docMk/>
            <pc:sldMk cId="4017180809" sldId="882"/>
            <ac:spMk id="2" creationId="{81631F79-0871-3C27-6930-5D5CDA823EDF}"/>
          </ac:spMkLst>
        </pc:spChg>
        <pc:spChg chg="del mod">
          <ac:chgData name="伊健 杜" userId="e69aded81da48593" providerId="LiveId" clId="{4DBD0F54-5E01-49DE-AEEA-C4D4B33BE1D1}" dt="2022-09-27T11:54:57.045" v="4116"/>
          <ac:spMkLst>
            <pc:docMk/>
            <pc:sldMk cId="4017180809" sldId="882"/>
            <ac:spMk id="4" creationId="{07D9B48D-7906-6BC9-66DD-D426233F4091}"/>
          </ac:spMkLst>
        </pc:spChg>
      </pc:sldChg>
      <pc:sldChg chg="addSp delSp modSp add mod ord">
        <pc:chgData name="伊健 杜" userId="e69aded81da48593" providerId="LiveId" clId="{4DBD0F54-5E01-49DE-AEEA-C4D4B33BE1D1}" dt="2022-09-27T13:24:36.381" v="6167"/>
        <pc:sldMkLst>
          <pc:docMk/>
          <pc:sldMk cId="1290859766" sldId="883"/>
        </pc:sldMkLst>
        <pc:spChg chg="mod">
          <ac:chgData name="伊健 杜" userId="e69aded81da48593" providerId="LiveId" clId="{4DBD0F54-5E01-49DE-AEEA-C4D4B33BE1D1}" dt="2022-09-27T12:54:40.605" v="4598" actId="20577"/>
          <ac:spMkLst>
            <pc:docMk/>
            <pc:sldMk cId="1290859766" sldId="883"/>
            <ac:spMk id="2" creationId="{81F4B079-5182-7332-4978-966F1AEEF4D2}"/>
          </ac:spMkLst>
        </pc:spChg>
        <pc:spChg chg="mod">
          <ac:chgData name="伊健 杜" userId="e69aded81da48593" providerId="LiveId" clId="{4DBD0F54-5E01-49DE-AEEA-C4D4B33BE1D1}" dt="2022-09-27T13:24:36.381" v="6167"/>
          <ac:spMkLst>
            <pc:docMk/>
            <pc:sldMk cId="1290859766" sldId="883"/>
            <ac:spMk id="4" creationId="{CFC1CF28-580E-2280-640A-ADB8853307E7}"/>
          </ac:spMkLst>
        </pc:spChg>
        <pc:picChg chg="add del mod">
          <ac:chgData name="伊健 杜" userId="e69aded81da48593" providerId="LiveId" clId="{4DBD0F54-5E01-49DE-AEEA-C4D4B33BE1D1}" dt="2022-09-27T12:55:25.363" v="4665" actId="478"/>
          <ac:picMkLst>
            <pc:docMk/>
            <pc:sldMk cId="1290859766" sldId="883"/>
            <ac:picMk id="3" creationId="{3B6B595F-2821-D079-BDA4-C2114039A694}"/>
          </ac:picMkLst>
        </pc:picChg>
        <pc:picChg chg="del">
          <ac:chgData name="伊健 杜" userId="e69aded81da48593" providerId="LiveId" clId="{4DBD0F54-5E01-49DE-AEEA-C4D4B33BE1D1}" dt="2022-09-27T12:17:52.695" v="4129" actId="478"/>
          <ac:picMkLst>
            <pc:docMk/>
            <pc:sldMk cId="1290859766" sldId="883"/>
            <ac:picMk id="1026" creationId="{F619B52F-5406-2D60-779D-EDCF92F8981F}"/>
          </ac:picMkLst>
        </pc:picChg>
        <pc:picChg chg="add del mod">
          <ac:chgData name="伊健 杜" userId="e69aded81da48593" providerId="LiveId" clId="{4DBD0F54-5E01-49DE-AEEA-C4D4B33BE1D1}" dt="2022-09-27T12:55:06.026" v="4662" actId="478"/>
          <ac:picMkLst>
            <pc:docMk/>
            <pc:sldMk cId="1290859766" sldId="883"/>
            <ac:picMk id="5122" creationId="{60B17EF4-AAE0-FD6C-572A-35745B67D587}"/>
          </ac:picMkLst>
        </pc:picChg>
        <pc:picChg chg="add mod">
          <ac:chgData name="伊健 杜" userId="e69aded81da48593" providerId="LiveId" clId="{4DBD0F54-5E01-49DE-AEEA-C4D4B33BE1D1}" dt="2022-09-27T12:55:27.352" v="4667" actId="1076"/>
          <ac:picMkLst>
            <pc:docMk/>
            <pc:sldMk cId="1290859766" sldId="883"/>
            <ac:picMk id="5124" creationId="{D20B9394-C239-31CD-4E4D-A45EC836A13B}"/>
          </ac:picMkLst>
        </pc:picChg>
      </pc:sldChg>
      <pc:sldChg chg="modSp add ord">
        <pc:chgData name="伊健 杜" userId="e69aded81da48593" providerId="LiveId" clId="{4DBD0F54-5E01-49DE-AEEA-C4D4B33BE1D1}" dt="2022-09-27T13:24:36.381" v="6167"/>
        <pc:sldMkLst>
          <pc:docMk/>
          <pc:sldMk cId="190415320" sldId="884"/>
        </pc:sldMkLst>
        <pc:spChg chg="mod">
          <ac:chgData name="伊健 杜" userId="e69aded81da48593" providerId="LiveId" clId="{4DBD0F54-5E01-49DE-AEEA-C4D4B33BE1D1}" dt="2022-09-27T13:24:36.381" v="6167"/>
          <ac:spMkLst>
            <pc:docMk/>
            <pc:sldMk cId="190415320" sldId="884"/>
            <ac:spMk id="4" creationId="{CFC1CF28-580E-2280-640A-ADB8853307E7}"/>
          </ac:spMkLst>
        </pc:spChg>
      </pc:sldChg>
      <pc:sldChg chg="addSp delSp modSp add mod ord modAnim">
        <pc:chgData name="伊健 杜" userId="e69aded81da48593" providerId="LiveId" clId="{4DBD0F54-5E01-49DE-AEEA-C4D4B33BE1D1}" dt="2022-09-27T13:24:36.381" v="6167"/>
        <pc:sldMkLst>
          <pc:docMk/>
          <pc:sldMk cId="273433165" sldId="885"/>
        </pc:sldMkLst>
        <pc:spChg chg="mod">
          <ac:chgData name="伊健 杜" userId="e69aded81da48593" providerId="LiveId" clId="{4DBD0F54-5E01-49DE-AEEA-C4D4B33BE1D1}" dt="2022-09-27T13:24:36.381" v="6167"/>
          <ac:spMkLst>
            <pc:docMk/>
            <pc:sldMk cId="273433165" sldId="885"/>
            <ac:spMk id="2" creationId="{C8729606-2632-8A94-684F-590468A8AC0C}"/>
          </ac:spMkLst>
        </pc:spChg>
        <pc:spChg chg="add mod">
          <ac:chgData name="伊健 杜" userId="e69aded81da48593" providerId="LiveId" clId="{4DBD0F54-5E01-49DE-AEEA-C4D4B33BE1D1}" dt="2022-09-27T12:39:53.978" v="4324" actId="1076"/>
          <ac:spMkLst>
            <pc:docMk/>
            <pc:sldMk cId="273433165" sldId="885"/>
            <ac:spMk id="3" creationId="{463AF794-CADF-7902-B05F-37AD40D41B7D}"/>
          </ac:spMkLst>
        </pc:spChg>
        <pc:spChg chg="add del">
          <ac:chgData name="伊健 杜" userId="e69aded81da48593" providerId="LiveId" clId="{4DBD0F54-5E01-49DE-AEEA-C4D4B33BE1D1}" dt="2022-09-27T12:39:25.352" v="4320" actId="478"/>
          <ac:spMkLst>
            <pc:docMk/>
            <pc:sldMk cId="273433165" sldId="885"/>
            <ac:spMk id="4" creationId="{CE9A01BB-BCC1-6C85-781B-F7B357CEC487}"/>
          </ac:spMkLst>
        </pc:spChg>
        <pc:spChg chg="add mod ord">
          <ac:chgData name="伊健 杜" userId="e69aded81da48593" providerId="LiveId" clId="{4DBD0F54-5E01-49DE-AEEA-C4D4B33BE1D1}" dt="2022-09-27T12:39:56.874" v="4325" actId="13822"/>
          <ac:spMkLst>
            <pc:docMk/>
            <pc:sldMk cId="273433165" sldId="885"/>
            <ac:spMk id="5" creationId="{E5747AD5-7396-1328-A439-862FF006C32A}"/>
          </ac:spMkLst>
        </pc:spChg>
        <pc:picChg chg="del">
          <ac:chgData name="伊健 杜" userId="e69aded81da48593" providerId="LiveId" clId="{4DBD0F54-5E01-49DE-AEEA-C4D4B33BE1D1}" dt="2022-09-27T12:35:31.879" v="4287" actId="478"/>
          <ac:picMkLst>
            <pc:docMk/>
            <pc:sldMk cId="273433165" sldId="885"/>
            <ac:picMk id="3074" creationId="{292A6DD3-EE64-52BB-2CFC-D97FB93C60C7}"/>
          </ac:picMkLst>
        </pc:picChg>
        <pc:picChg chg="del mod">
          <ac:chgData name="伊健 杜" userId="e69aded81da48593" providerId="LiveId" clId="{4DBD0F54-5E01-49DE-AEEA-C4D4B33BE1D1}" dt="2022-09-27T12:35:33.553" v="4289" actId="478"/>
          <ac:picMkLst>
            <pc:docMk/>
            <pc:sldMk cId="273433165" sldId="885"/>
            <ac:picMk id="3076" creationId="{9460899F-2C64-F3B5-4FDC-E28466086E02}"/>
          </ac:picMkLst>
        </pc:picChg>
        <pc:picChg chg="add mod">
          <ac:chgData name="伊健 杜" userId="e69aded81da48593" providerId="LiveId" clId="{4DBD0F54-5E01-49DE-AEEA-C4D4B33BE1D1}" dt="2022-09-27T12:39:01.470" v="4295" actId="1076"/>
          <ac:picMkLst>
            <pc:docMk/>
            <pc:sldMk cId="273433165" sldId="885"/>
            <ac:picMk id="8194" creationId="{6689AE50-137C-13DD-C2EE-53E2E453E6BF}"/>
          </ac:picMkLst>
        </pc:picChg>
        <pc:picChg chg="add mod">
          <ac:chgData name="伊健 杜" userId="e69aded81da48593" providerId="LiveId" clId="{4DBD0F54-5E01-49DE-AEEA-C4D4B33BE1D1}" dt="2022-09-27T12:43:53.940" v="4332" actId="1076"/>
          <ac:picMkLst>
            <pc:docMk/>
            <pc:sldMk cId="273433165" sldId="885"/>
            <ac:picMk id="8196" creationId="{8FC5221E-F074-3924-5C2A-08B606DCA00F}"/>
          </ac:picMkLst>
        </pc:picChg>
      </pc:sldChg>
      <pc:sldChg chg="delSp modSp add mod modNotesTx">
        <pc:chgData name="伊健 杜" userId="e69aded81da48593" providerId="LiveId" clId="{4DBD0F54-5E01-49DE-AEEA-C4D4B33BE1D1}" dt="2022-09-29T04:05:42.867" v="6172" actId="20577"/>
        <pc:sldMkLst>
          <pc:docMk/>
          <pc:sldMk cId="2510289882" sldId="886"/>
        </pc:sldMkLst>
        <pc:spChg chg="mod">
          <ac:chgData name="伊健 杜" userId="e69aded81da48593" providerId="LiveId" clId="{4DBD0F54-5E01-49DE-AEEA-C4D4B33BE1D1}" dt="2022-09-27T13:24:36.381" v="6167"/>
          <ac:spMkLst>
            <pc:docMk/>
            <pc:sldMk cId="2510289882" sldId="886"/>
            <ac:spMk id="2" creationId="{C8729606-2632-8A94-684F-590468A8AC0C}"/>
          </ac:spMkLst>
        </pc:spChg>
        <pc:picChg chg="del">
          <ac:chgData name="伊健 杜" userId="e69aded81da48593" providerId="LiveId" clId="{4DBD0F54-5E01-49DE-AEEA-C4D4B33BE1D1}" dt="2022-09-27T13:01:49.046" v="5051" actId="478"/>
          <ac:picMkLst>
            <pc:docMk/>
            <pc:sldMk cId="2510289882" sldId="886"/>
            <ac:picMk id="10242" creationId="{6FE79B9A-57A8-F2E7-BC3B-E7D42026EE00}"/>
          </ac:picMkLst>
        </pc:picChg>
      </pc:sldChg>
      <pc:sldChg chg="addSp delSp modSp new mod ord">
        <pc:chgData name="伊健 杜" userId="e69aded81da48593" providerId="LiveId" clId="{4DBD0F54-5E01-49DE-AEEA-C4D4B33BE1D1}" dt="2022-09-27T13:24:36.381" v="6167"/>
        <pc:sldMkLst>
          <pc:docMk/>
          <pc:sldMk cId="2948515686" sldId="887"/>
        </pc:sldMkLst>
        <pc:spChg chg="del">
          <ac:chgData name="伊健 杜" userId="e69aded81da48593" providerId="LiveId" clId="{4DBD0F54-5E01-49DE-AEEA-C4D4B33BE1D1}" dt="2022-09-27T12:55:47.180" v="4670" actId="478"/>
          <ac:spMkLst>
            <pc:docMk/>
            <pc:sldMk cId="2948515686" sldId="887"/>
            <ac:spMk id="2" creationId="{EAD296F2-1BB0-DC6B-BB20-68EF0848F4CC}"/>
          </ac:spMkLst>
        </pc:spChg>
        <pc:spChg chg="del">
          <ac:chgData name="伊健 杜" userId="e69aded81da48593" providerId="LiveId" clId="{4DBD0F54-5E01-49DE-AEEA-C4D4B33BE1D1}" dt="2022-09-27T12:55:47.180" v="4670" actId="478"/>
          <ac:spMkLst>
            <pc:docMk/>
            <pc:sldMk cId="2948515686" sldId="887"/>
            <ac:spMk id="3" creationId="{94D9E9B4-0B99-4E17-6E09-FB60555257CC}"/>
          </ac:spMkLst>
        </pc:spChg>
        <pc:spChg chg="add del mod">
          <ac:chgData name="伊健 杜" userId="e69aded81da48593" providerId="LiveId" clId="{4DBD0F54-5E01-49DE-AEEA-C4D4B33BE1D1}" dt="2022-09-27T12:57:30.204" v="4678" actId="478"/>
          <ac:spMkLst>
            <pc:docMk/>
            <pc:sldMk cId="2948515686" sldId="887"/>
            <ac:spMk id="4" creationId="{BD95F9A2-9D79-26DD-0E98-636A19FC1AB1}"/>
          </ac:spMkLst>
        </pc:spChg>
        <pc:spChg chg="add mod">
          <ac:chgData name="伊健 杜" userId="e69aded81da48593" providerId="LiveId" clId="{4DBD0F54-5E01-49DE-AEEA-C4D4B33BE1D1}" dt="2022-09-27T12:57:35.923" v="4680"/>
          <ac:spMkLst>
            <pc:docMk/>
            <pc:sldMk cId="2948515686" sldId="887"/>
            <ac:spMk id="6" creationId="{B6957B2B-153B-33C7-3CF6-31DB40423D07}"/>
          </ac:spMkLst>
        </pc:spChg>
        <pc:spChg chg="add mod">
          <ac:chgData name="伊健 杜" userId="e69aded81da48593" providerId="LiveId" clId="{4DBD0F54-5E01-49DE-AEEA-C4D4B33BE1D1}" dt="2022-09-27T13:24:36.381" v="6167"/>
          <ac:spMkLst>
            <pc:docMk/>
            <pc:sldMk cId="2948515686" sldId="887"/>
            <ac:spMk id="7" creationId="{BE8AA179-B491-D616-BE06-9E288060F8C7}"/>
          </ac:spMkLst>
        </pc:spChg>
        <pc:picChg chg="add mod">
          <ac:chgData name="伊健 杜" userId="e69aded81da48593" providerId="LiveId" clId="{4DBD0F54-5E01-49DE-AEEA-C4D4B33BE1D1}" dt="2022-09-27T12:57:31.427" v="4679" actId="1076"/>
          <ac:picMkLst>
            <pc:docMk/>
            <pc:sldMk cId="2948515686" sldId="887"/>
            <ac:picMk id="5" creationId="{E3F8FB6E-75F0-364D-41B6-D71F68494A23}"/>
          </ac:picMkLst>
        </pc:picChg>
        <pc:picChg chg="add del">
          <ac:chgData name="伊健 杜" userId="e69aded81da48593" providerId="LiveId" clId="{4DBD0F54-5E01-49DE-AEEA-C4D4B33BE1D1}" dt="2022-09-27T12:57:19.792" v="4674" actId="21"/>
          <ac:picMkLst>
            <pc:docMk/>
            <pc:sldMk cId="2948515686" sldId="887"/>
            <ac:picMk id="12290" creationId="{1143ED5F-EA9C-B7FB-0E64-8BE0C5F50C68}"/>
          </ac:picMkLst>
        </pc:picChg>
      </pc:sldChg>
      <pc:sldChg chg="delSp modSp add mod ord">
        <pc:chgData name="伊健 杜" userId="e69aded81da48593" providerId="LiveId" clId="{4DBD0F54-5E01-49DE-AEEA-C4D4B33BE1D1}" dt="2022-09-27T13:24:36.381" v="6167"/>
        <pc:sldMkLst>
          <pc:docMk/>
          <pc:sldMk cId="1560492512" sldId="888"/>
        </pc:sldMkLst>
        <pc:spChg chg="mod">
          <ac:chgData name="伊健 杜" userId="e69aded81da48593" providerId="LiveId" clId="{4DBD0F54-5E01-49DE-AEEA-C4D4B33BE1D1}" dt="2022-09-27T13:24:36.381" v="6167"/>
          <ac:spMkLst>
            <pc:docMk/>
            <pc:sldMk cId="1560492512" sldId="888"/>
            <ac:spMk id="4" creationId="{BD95F9A2-9D79-26DD-0E98-636A19FC1AB1}"/>
          </ac:spMkLst>
        </pc:spChg>
        <pc:picChg chg="del">
          <ac:chgData name="伊健 杜" userId="e69aded81da48593" providerId="LiveId" clId="{4DBD0F54-5E01-49DE-AEEA-C4D4B33BE1D1}" dt="2022-09-27T13:00:00.109" v="4872" actId="478"/>
          <ac:picMkLst>
            <pc:docMk/>
            <pc:sldMk cId="1560492512" sldId="888"/>
            <ac:picMk id="5" creationId="{E3F8FB6E-75F0-364D-41B6-D71F68494A23}"/>
          </ac:picMkLst>
        </pc:picChg>
      </pc:sldChg>
      <pc:sldChg chg="modSp add ord">
        <pc:chgData name="伊健 杜" userId="e69aded81da48593" providerId="LiveId" clId="{4DBD0F54-5E01-49DE-AEEA-C4D4B33BE1D1}" dt="2022-09-27T13:24:36.381" v="6167"/>
        <pc:sldMkLst>
          <pc:docMk/>
          <pc:sldMk cId="2266835889" sldId="889"/>
        </pc:sldMkLst>
        <pc:spChg chg="mod">
          <ac:chgData name="伊健 杜" userId="e69aded81da48593" providerId="LiveId" clId="{4DBD0F54-5E01-49DE-AEEA-C4D4B33BE1D1}" dt="2022-09-27T13:24:36.381" v="6167"/>
          <ac:spMkLst>
            <pc:docMk/>
            <pc:sldMk cId="2266835889" sldId="889"/>
            <ac:spMk id="4" creationId="{BD95F9A2-9D79-26DD-0E98-636A19FC1AB1}"/>
          </ac:spMkLst>
        </pc:spChg>
      </pc:sldChg>
      <pc:sldChg chg="addSp delSp modSp new add del mod">
        <pc:chgData name="伊健 杜" userId="e69aded81da48593" providerId="LiveId" clId="{4DBD0F54-5E01-49DE-AEEA-C4D4B33BE1D1}" dt="2022-09-29T04:10:14.020" v="6174" actId="2696"/>
        <pc:sldMkLst>
          <pc:docMk/>
          <pc:sldMk cId="3719103404" sldId="890"/>
        </pc:sldMkLst>
        <pc:spChg chg="del">
          <ac:chgData name="伊健 杜" userId="e69aded81da48593" providerId="LiveId" clId="{4DBD0F54-5E01-49DE-AEEA-C4D4B33BE1D1}" dt="2022-09-27T13:05:05.626" v="5290" actId="478"/>
          <ac:spMkLst>
            <pc:docMk/>
            <pc:sldMk cId="3719103404" sldId="890"/>
            <ac:spMk id="2" creationId="{91513FA1-C900-8696-29FF-D262C33C2E1F}"/>
          </ac:spMkLst>
        </pc:spChg>
        <pc:spChg chg="del">
          <ac:chgData name="伊健 杜" userId="e69aded81da48593" providerId="LiveId" clId="{4DBD0F54-5E01-49DE-AEEA-C4D4B33BE1D1}" dt="2022-09-27T13:05:05.626" v="5290" actId="478"/>
          <ac:spMkLst>
            <pc:docMk/>
            <pc:sldMk cId="3719103404" sldId="890"/>
            <ac:spMk id="3" creationId="{BAF6A80D-B213-EEA6-7741-D68F23D06AD0}"/>
          </ac:spMkLst>
        </pc:spChg>
        <pc:spChg chg="add mod">
          <ac:chgData name="伊健 杜" userId="e69aded81da48593" providerId="LiveId" clId="{4DBD0F54-5E01-49DE-AEEA-C4D4B33BE1D1}" dt="2022-09-27T13:24:36.381" v="6167"/>
          <ac:spMkLst>
            <pc:docMk/>
            <pc:sldMk cId="3719103404" sldId="890"/>
            <ac:spMk id="6" creationId="{0AFF3438-1FF0-0AF7-0B3B-E13C22479C4C}"/>
          </ac:spMkLst>
        </pc:spChg>
        <pc:picChg chg="add mod">
          <ac:chgData name="伊健 杜" userId="e69aded81da48593" providerId="LiveId" clId="{4DBD0F54-5E01-49DE-AEEA-C4D4B33BE1D1}" dt="2022-09-27T13:05:24.147" v="5296" actId="1076"/>
          <ac:picMkLst>
            <pc:docMk/>
            <pc:sldMk cId="3719103404" sldId="890"/>
            <ac:picMk id="5" creationId="{30128EE2-902E-1508-F193-D80523F0E6B0}"/>
          </ac:picMkLst>
        </pc:picChg>
      </pc:sldChg>
      <pc:sldChg chg="delSp modSp new mod">
        <pc:chgData name="伊健 杜" userId="e69aded81da48593" providerId="LiveId" clId="{4DBD0F54-5E01-49DE-AEEA-C4D4B33BE1D1}" dt="2022-09-27T13:24:36.381" v="6167"/>
        <pc:sldMkLst>
          <pc:docMk/>
          <pc:sldMk cId="2603771007" sldId="891"/>
        </pc:sldMkLst>
        <pc:spChg chg="mod">
          <ac:chgData name="伊健 杜" userId="e69aded81da48593" providerId="LiveId" clId="{4DBD0F54-5E01-49DE-AEEA-C4D4B33BE1D1}" dt="2022-09-27T13:24:36.381" v="6167"/>
          <ac:spMkLst>
            <pc:docMk/>
            <pc:sldMk cId="2603771007" sldId="891"/>
            <ac:spMk id="2" creationId="{A0A6E8F7-15A1-3CE9-6038-7211D73586BB}"/>
          </ac:spMkLst>
        </pc:spChg>
        <pc:spChg chg="del">
          <ac:chgData name="伊健 杜" userId="e69aded81da48593" providerId="LiveId" clId="{4DBD0F54-5E01-49DE-AEEA-C4D4B33BE1D1}" dt="2022-09-27T13:07:39.550" v="5400" actId="478"/>
          <ac:spMkLst>
            <pc:docMk/>
            <pc:sldMk cId="2603771007" sldId="891"/>
            <ac:spMk id="3" creationId="{29C70D3D-7E4E-09C9-DDD0-A722836F6719}"/>
          </ac:spMkLst>
        </pc:spChg>
      </pc:sldChg>
      <pc:sldChg chg="modSp add mod">
        <pc:chgData name="伊健 杜" userId="e69aded81da48593" providerId="LiveId" clId="{4DBD0F54-5E01-49DE-AEEA-C4D4B33BE1D1}" dt="2022-09-27T13:24:36.381" v="6167"/>
        <pc:sldMkLst>
          <pc:docMk/>
          <pc:sldMk cId="2960918749" sldId="892"/>
        </pc:sldMkLst>
        <pc:spChg chg="mod">
          <ac:chgData name="伊健 杜" userId="e69aded81da48593" providerId="LiveId" clId="{4DBD0F54-5E01-49DE-AEEA-C4D4B33BE1D1}" dt="2022-09-27T13:24:36.381" v="6167"/>
          <ac:spMkLst>
            <pc:docMk/>
            <pc:sldMk cId="2960918749" sldId="892"/>
            <ac:spMk id="2" creationId="{A0A6E8F7-15A1-3CE9-6038-7211D73586BB}"/>
          </ac:spMkLst>
        </pc:spChg>
      </pc:sldChg>
      <pc:sldChg chg="modSp add mod ord">
        <pc:chgData name="伊健 杜" userId="e69aded81da48593" providerId="LiveId" clId="{4DBD0F54-5E01-49DE-AEEA-C4D4B33BE1D1}" dt="2022-09-27T13:24:36.381" v="6167"/>
        <pc:sldMkLst>
          <pc:docMk/>
          <pc:sldMk cId="1730869320" sldId="893"/>
        </pc:sldMkLst>
        <pc:spChg chg="mod">
          <ac:chgData name="伊健 杜" userId="e69aded81da48593" providerId="LiveId" clId="{4DBD0F54-5E01-49DE-AEEA-C4D4B33BE1D1}" dt="2022-09-27T13:24:36.381" v="6167"/>
          <ac:spMkLst>
            <pc:docMk/>
            <pc:sldMk cId="1730869320" sldId="893"/>
            <ac:spMk id="2" creationId="{A0A6E8F7-15A1-3CE9-6038-7211D73586BB}"/>
          </ac:spMkLst>
        </pc:spChg>
      </pc:sldChg>
      <pc:sldChg chg="addSp delSp modSp new mod">
        <pc:chgData name="伊健 杜" userId="e69aded81da48593" providerId="LiveId" clId="{4DBD0F54-5E01-49DE-AEEA-C4D4B33BE1D1}" dt="2022-09-27T13:24:36.381" v="6167"/>
        <pc:sldMkLst>
          <pc:docMk/>
          <pc:sldMk cId="3571127041" sldId="894"/>
        </pc:sldMkLst>
        <pc:spChg chg="mod">
          <ac:chgData name="伊健 杜" userId="e69aded81da48593" providerId="LiveId" clId="{4DBD0F54-5E01-49DE-AEEA-C4D4B33BE1D1}" dt="2022-09-27T13:24:36.381" v="6167"/>
          <ac:spMkLst>
            <pc:docMk/>
            <pc:sldMk cId="3571127041" sldId="894"/>
            <ac:spMk id="2" creationId="{1FEAF58D-96F4-2780-7D57-3AEC28AA9D86}"/>
          </ac:spMkLst>
        </pc:spChg>
        <pc:spChg chg="del">
          <ac:chgData name="伊健 杜" userId="e69aded81da48593" providerId="LiveId" clId="{4DBD0F54-5E01-49DE-AEEA-C4D4B33BE1D1}" dt="2022-09-27T13:10:41.014" v="5594" actId="478"/>
          <ac:spMkLst>
            <pc:docMk/>
            <pc:sldMk cId="3571127041" sldId="894"/>
            <ac:spMk id="3" creationId="{DB6E7C32-DC20-5DD7-57A3-8589F84525CA}"/>
          </ac:spMkLst>
        </pc:spChg>
        <pc:spChg chg="add mod">
          <ac:chgData name="伊健 杜" userId="e69aded81da48593" providerId="LiveId" clId="{4DBD0F54-5E01-49DE-AEEA-C4D4B33BE1D1}" dt="2022-09-27T13:24:36.381" v="6167"/>
          <ac:spMkLst>
            <pc:docMk/>
            <pc:sldMk cId="3571127041" sldId="894"/>
            <ac:spMk id="4" creationId="{0ACC139D-D701-AE47-1E76-AAE851DDD0D5}"/>
          </ac:spMkLst>
        </pc:spChg>
        <pc:spChg chg="add mod">
          <ac:chgData name="伊健 杜" userId="e69aded81da48593" providerId="LiveId" clId="{4DBD0F54-5E01-49DE-AEEA-C4D4B33BE1D1}" dt="2022-09-27T13:14:14.310" v="5755" actId="1076"/>
          <ac:spMkLst>
            <pc:docMk/>
            <pc:sldMk cId="3571127041" sldId="894"/>
            <ac:spMk id="5" creationId="{C832DDE5-4C8D-3F42-BA33-BA2769CBEB1D}"/>
          </ac:spMkLst>
        </pc:spChg>
        <pc:picChg chg="add mod">
          <ac:chgData name="伊健 杜" userId="e69aded81da48593" providerId="LiveId" clId="{4DBD0F54-5E01-49DE-AEEA-C4D4B33BE1D1}" dt="2022-09-27T13:16:44.807" v="5864" actId="1076"/>
          <ac:picMkLst>
            <pc:docMk/>
            <pc:sldMk cId="3571127041" sldId="894"/>
            <ac:picMk id="13314" creationId="{ADE961BF-10D6-EE44-E036-D05BBB193329}"/>
          </ac:picMkLst>
        </pc:picChg>
      </pc:sldChg>
      <pc:sldChg chg="new del">
        <pc:chgData name="伊健 杜" userId="e69aded81da48593" providerId="LiveId" clId="{4DBD0F54-5E01-49DE-AEEA-C4D4B33BE1D1}" dt="2022-09-27T13:10:34.167" v="5592" actId="47"/>
        <pc:sldMkLst>
          <pc:docMk/>
          <pc:sldMk cId="4229023022" sldId="894"/>
        </pc:sldMkLst>
      </pc:sldChg>
      <pc:sldChg chg="addSp delSp modSp add mod">
        <pc:chgData name="伊健 杜" userId="e69aded81da48593" providerId="LiveId" clId="{4DBD0F54-5E01-49DE-AEEA-C4D4B33BE1D1}" dt="2022-09-27T13:24:36.381" v="6167"/>
        <pc:sldMkLst>
          <pc:docMk/>
          <pc:sldMk cId="2473091461" sldId="895"/>
        </pc:sldMkLst>
        <pc:spChg chg="mod">
          <ac:chgData name="伊健 杜" userId="e69aded81da48593" providerId="LiveId" clId="{4DBD0F54-5E01-49DE-AEEA-C4D4B33BE1D1}" dt="2022-09-27T13:24:36.381" v="6167"/>
          <ac:spMkLst>
            <pc:docMk/>
            <pc:sldMk cId="2473091461" sldId="895"/>
            <ac:spMk id="2" creationId="{1FEAF58D-96F4-2780-7D57-3AEC28AA9D86}"/>
          </ac:spMkLst>
        </pc:spChg>
        <pc:spChg chg="mod">
          <ac:chgData name="伊健 杜" userId="e69aded81da48593" providerId="LiveId" clId="{4DBD0F54-5E01-49DE-AEEA-C4D4B33BE1D1}" dt="2022-09-27T13:24:36.381" v="6167"/>
          <ac:spMkLst>
            <pc:docMk/>
            <pc:sldMk cId="2473091461" sldId="895"/>
            <ac:spMk id="4" creationId="{0ACC139D-D701-AE47-1E76-AAE851DDD0D5}"/>
          </ac:spMkLst>
        </pc:spChg>
        <pc:spChg chg="del">
          <ac:chgData name="伊健 杜" userId="e69aded81da48593" providerId="LiveId" clId="{4DBD0F54-5E01-49DE-AEEA-C4D4B33BE1D1}" dt="2022-09-27T13:15:00.153" v="5811" actId="478"/>
          <ac:spMkLst>
            <pc:docMk/>
            <pc:sldMk cId="2473091461" sldId="895"/>
            <ac:spMk id="5" creationId="{C832DDE5-4C8D-3F42-BA33-BA2769CBEB1D}"/>
          </ac:spMkLst>
        </pc:spChg>
        <pc:picChg chg="del">
          <ac:chgData name="伊健 杜" userId="e69aded81da48593" providerId="LiveId" clId="{4DBD0F54-5E01-49DE-AEEA-C4D4B33BE1D1}" dt="2022-09-27T13:15:12.726" v="5843" actId="478"/>
          <ac:picMkLst>
            <pc:docMk/>
            <pc:sldMk cId="2473091461" sldId="895"/>
            <ac:picMk id="13314" creationId="{ADE961BF-10D6-EE44-E036-D05BBB193329}"/>
          </ac:picMkLst>
        </pc:picChg>
        <pc:picChg chg="add mod">
          <ac:chgData name="伊健 杜" userId="e69aded81da48593" providerId="LiveId" clId="{4DBD0F54-5E01-49DE-AEEA-C4D4B33BE1D1}" dt="2022-09-27T13:16:13.064" v="5855" actId="1076"/>
          <ac:picMkLst>
            <pc:docMk/>
            <pc:sldMk cId="2473091461" sldId="895"/>
            <ac:picMk id="16386" creationId="{B6F47204-E2A7-F146-FAC8-63009E1C4DE3}"/>
          </ac:picMkLst>
        </pc:picChg>
      </pc:sldChg>
      <pc:sldChg chg="addSp delSp modSp new mod ord">
        <pc:chgData name="伊健 杜" userId="e69aded81da48593" providerId="LiveId" clId="{4DBD0F54-5E01-49DE-AEEA-C4D4B33BE1D1}" dt="2022-09-27T13:24:36.381" v="6167"/>
        <pc:sldMkLst>
          <pc:docMk/>
          <pc:sldMk cId="1088354616" sldId="896"/>
        </pc:sldMkLst>
        <pc:spChg chg="del">
          <ac:chgData name="伊健 杜" userId="e69aded81da48593" providerId="LiveId" clId="{4DBD0F54-5E01-49DE-AEEA-C4D4B33BE1D1}" dt="2022-09-27T13:20:56.225" v="5947" actId="478"/>
          <ac:spMkLst>
            <pc:docMk/>
            <pc:sldMk cId="1088354616" sldId="896"/>
            <ac:spMk id="2" creationId="{102359D8-238C-1131-CB07-194A43B6B23F}"/>
          </ac:spMkLst>
        </pc:spChg>
        <pc:spChg chg="del">
          <ac:chgData name="伊健 杜" userId="e69aded81da48593" providerId="LiveId" clId="{4DBD0F54-5E01-49DE-AEEA-C4D4B33BE1D1}" dt="2022-09-27T13:20:56.225" v="5947" actId="478"/>
          <ac:spMkLst>
            <pc:docMk/>
            <pc:sldMk cId="1088354616" sldId="896"/>
            <ac:spMk id="3" creationId="{7C14071F-F295-2CD5-7E46-FC38F21293AC}"/>
          </ac:spMkLst>
        </pc:spChg>
        <pc:spChg chg="add mod">
          <ac:chgData name="伊健 杜" userId="e69aded81da48593" providerId="LiveId" clId="{4DBD0F54-5E01-49DE-AEEA-C4D4B33BE1D1}" dt="2022-09-27T13:24:36.381" v="6167"/>
          <ac:spMkLst>
            <pc:docMk/>
            <pc:sldMk cId="1088354616" sldId="896"/>
            <ac:spMk id="4" creationId="{EB7B52C7-E1AC-E500-B83E-3F77ED3C84C3}"/>
          </ac:spMkLst>
        </pc:spChg>
        <pc:spChg chg="add mod">
          <ac:chgData name="伊健 杜" userId="e69aded81da48593" providerId="LiveId" clId="{4DBD0F54-5E01-49DE-AEEA-C4D4B33BE1D1}" dt="2022-09-27T13:24:36.381" v="6167"/>
          <ac:spMkLst>
            <pc:docMk/>
            <pc:sldMk cId="1088354616" sldId="896"/>
            <ac:spMk id="5" creationId="{E25D625D-1BD3-18F3-69B5-161C9373576A}"/>
          </ac:spMkLst>
        </pc:spChg>
        <pc:spChg chg="add mod">
          <ac:chgData name="伊健 杜" userId="e69aded81da48593" providerId="LiveId" clId="{4DBD0F54-5E01-49DE-AEEA-C4D4B33BE1D1}" dt="2022-09-27T13:24:36.381" v="6167"/>
          <ac:spMkLst>
            <pc:docMk/>
            <pc:sldMk cId="1088354616" sldId="896"/>
            <ac:spMk id="6" creationId="{A0B7558D-EC4E-B6C6-69DD-6859FE4A913A}"/>
          </ac:spMkLst>
        </pc:spChg>
        <pc:picChg chg="add mod">
          <ac:chgData name="伊健 杜" userId="e69aded81da48593" providerId="LiveId" clId="{4DBD0F54-5E01-49DE-AEEA-C4D4B33BE1D1}" dt="2022-09-27T13:21:41.118" v="5959" actId="14100"/>
          <ac:picMkLst>
            <pc:docMk/>
            <pc:sldMk cId="1088354616" sldId="896"/>
            <ac:picMk id="18434" creationId="{5DFBD87F-9096-1BF8-9622-BDD9CDFB6371}"/>
          </ac:picMkLst>
        </pc:picChg>
        <pc:picChg chg="add mod">
          <ac:chgData name="伊健 杜" userId="e69aded81da48593" providerId="LiveId" clId="{4DBD0F54-5E01-49DE-AEEA-C4D4B33BE1D1}" dt="2022-09-27T13:21:39.703" v="5957" actId="1076"/>
          <ac:picMkLst>
            <pc:docMk/>
            <pc:sldMk cId="1088354616" sldId="896"/>
            <ac:picMk id="18436" creationId="{BBF866B3-C623-C37B-E5B7-5DD1E90814A2}"/>
          </ac:picMkLst>
        </pc:picChg>
      </pc:sldChg>
      <pc:sldChg chg="addSp delSp modSp add mod">
        <pc:chgData name="伊健 杜" userId="e69aded81da48593" providerId="LiveId" clId="{4DBD0F54-5E01-49DE-AEEA-C4D4B33BE1D1}" dt="2022-09-27T13:24:36.381" v="6167"/>
        <pc:sldMkLst>
          <pc:docMk/>
          <pc:sldMk cId="614711900" sldId="897"/>
        </pc:sldMkLst>
        <pc:spChg chg="mod">
          <ac:chgData name="伊健 杜" userId="e69aded81da48593" providerId="LiveId" clId="{4DBD0F54-5E01-49DE-AEEA-C4D4B33BE1D1}" dt="2022-09-27T13:24:36.381" v="6167"/>
          <ac:spMkLst>
            <pc:docMk/>
            <pc:sldMk cId="614711900" sldId="897"/>
            <ac:spMk id="2" creationId="{1FEAF58D-96F4-2780-7D57-3AEC28AA9D86}"/>
          </ac:spMkLst>
        </pc:spChg>
        <pc:spChg chg="mod">
          <ac:chgData name="伊健 杜" userId="e69aded81da48593" providerId="LiveId" clId="{4DBD0F54-5E01-49DE-AEEA-C4D4B33BE1D1}" dt="2022-09-27T13:24:36.381" v="6167"/>
          <ac:spMkLst>
            <pc:docMk/>
            <pc:sldMk cId="614711900" sldId="897"/>
            <ac:spMk id="4" creationId="{0ACC139D-D701-AE47-1E76-AAE851DDD0D5}"/>
          </ac:spMkLst>
        </pc:spChg>
        <pc:picChg chg="del">
          <ac:chgData name="伊健 杜" userId="e69aded81da48593" providerId="LiveId" clId="{4DBD0F54-5E01-49DE-AEEA-C4D4B33BE1D1}" dt="2022-09-27T13:18:53.041" v="5927" actId="478"/>
          <ac:picMkLst>
            <pc:docMk/>
            <pc:sldMk cId="614711900" sldId="897"/>
            <ac:picMk id="16386" creationId="{B6F47204-E2A7-F146-FAC8-63009E1C4DE3}"/>
          </ac:picMkLst>
        </pc:picChg>
        <pc:picChg chg="add mod">
          <ac:chgData name="伊健 杜" userId="e69aded81da48593" providerId="LiveId" clId="{4DBD0F54-5E01-49DE-AEEA-C4D4B33BE1D1}" dt="2022-09-27T13:19:06.149" v="5946" actId="1076"/>
          <ac:picMkLst>
            <pc:docMk/>
            <pc:sldMk cId="614711900" sldId="897"/>
            <ac:picMk id="17410" creationId="{AEB94F44-1F28-8FB7-DD87-D081B9ABD37D}"/>
          </ac:picMkLst>
        </pc:picChg>
      </pc:sldChg>
      <pc:sldChg chg="delSp modSp new mod">
        <pc:chgData name="伊健 杜" userId="e69aded81da48593" providerId="LiveId" clId="{4DBD0F54-5E01-49DE-AEEA-C4D4B33BE1D1}" dt="2022-09-27T13:24:36.381" v="6167"/>
        <pc:sldMkLst>
          <pc:docMk/>
          <pc:sldMk cId="2479508140" sldId="898"/>
        </pc:sldMkLst>
        <pc:spChg chg="mod">
          <ac:chgData name="伊健 杜" userId="e69aded81da48593" providerId="LiveId" clId="{4DBD0F54-5E01-49DE-AEEA-C4D4B33BE1D1}" dt="2022-09-27T13:24:36.381" v="6167"/>
          <ac:spMkLst>
            <pc:docMk/>
            <pc:sldMk cId="2479508140" sldId="898"/>
            <ac:spMk id="2" creationId="{DDFBCCA4-9D47-4C5A-CACB-38528724CD6A}"/>
          </ac:spMkLst>
        </pc:spChg>
        <pc:spChg chg="del">
          <ac:chgData name="伊健 杜" userId="e69aded81da48593" providerId="LiveId" clId="{4DBD0F54-5E01-49DE-AEEA-C4D4B33BE1D1}" dt="2022-09-27T13:23:26.078" v="6060" actId="478"/>
          <ac:spMkLst>
            <pc:docMk/>
            <pc:sldMk cId="2479508140" sldId="898"/>
            <ac:spMk id="3" creationId="{6470E7FA-18E1-95A6-0D5D-00ED7E84FE00}"/>
          </ac:spMkLst>
        </pc:spChg>
      </pc:sldChg>
      <pc:sldChg chg="modSp add mod">
        <pc:chgData name="伊健 杜" userId="e69aded81da48593" providerId="LiveId" clId="{4DBD0F54-5E01-49DE-AEEA-C4D4B33BE1D1}" dt="2022-09-27T13:24:36.381" v="6167"/>
        <pc:sldMkLst>
          <pc:docMk/>
          <pc:sldMk cId="3593349981" sldId="899"/>
        </pc:sldMkLst>
        <pc:spChg chg="mod">
          <ac:chgData name="伊健 杜" userId="e69aded81da48593" providerId="LiveId" clId="{4DBD0F54-5E01-49DE-AEEA-C4D4B33BE1D1}" dt="2022-09-27T13:24:36.381" v="6167"/>
          <ac:spMkLst>
            <pc:docMk/>
            <pc:sldMk cId="3593349981" sldId="899"/>
            <ac:spMk id="4" creationId="{BD95F9A2-9D79-26DD-0E98-636A19FC1AB1}"/>
          </ac:spMkLst>
        </pc:spChg>
      </pc:sldChg>
    </pc:docChg>
  </pc:docChgLst>
  <pc:docChgLst>
    <pc:chgData name="伊健 杜" userId="e69aded81da48593" providerId="LiveId" clId="{BCD66B68-7131-4D46-8514-0EB1CC7661F3}"/>
    <pc:docChg chg="undo custSel addSld delSld modSld sldOrd modSection">
      <pc:chgData name="伊健 杜" userId="e69aded81da48593" providerId="LiveId" clId="{BCD66B68-7131-4D46-8514-0EB1CC7661F3}" dt="2022-10-18T04:01:49.361" v="5846" actId="478"/>
      <pc:docMkLst>
        <pc:docMk/>
      </pc:docMkLst>
      <pc:sldChg chg="del">
        <pc:chgData name="伊健 杜" userId="e69aded81da48593" providerId="LiveId" clId="{BCD66B68-7131-4D46-8514-0EB1CC7661F3}" dt="2022-10-17T09:33:59.191" v="0" actId="47"/>
        <pc:sldMkLst>
          <pc:docMk/>
          <pc:sldMk cId="2318753420" sldId="1004"/>
        </pc:sldMkLst>
      </pc:sldChg>
      <pc:sldChg chg="del">
        <pc:chgData name="伊健 杜" userId="e69aded81da48593" providerId="LiveId" clId="{BCD66B68-7131-4D46-8514-0EB1CC7661F3}" dt="2022-10-17T09:33:59.191" v="0" actId="47"/>
        <pc:sldMkLst>
          <pc:docMk/>
          <pc:sldMk cId="2721065866" sldId="1011"/>
        </pc:sldMkLst>
      </pc:sldChg>
      <pc:sldChg chg="addSp delSp modSp mod ord">
        <pc:chgData name="伊健 杜" userId="e69aded81da48593" providerId="LiveId" clId="{BCD66B68-7131-4D46-8514-0EB1CC7661F3}" dt="2022-10-17T15:44:42.353" v="4875"/>
        <pc:sldMkLst>
          <pc:docMk/>
          <pc:sldMk cId="1387541516" sldId="1015"/>
        </pc:sldMkLst>
        <pc:spChg chg="mod">
          <ac:chgData name="伊健 杜" userId="e69aded81da48593" providerId="LiveId" clId="{BCD66B68-7131-4D46-8514-0EB1CC7661F3}" dt="2022-10-17T15:44:42.353" v="4875"/>
          <ac:spMkLst>
            <pc:docMk/>
            <pc:sldMk cId="1387541516" sldId="1015"/>
            <ac:spMk id="2" creationId="{1302A11A-625D-774F-23B3-739301B530C3}"/>
          </ac:spMkLst>
        </pc:spChg>
        <pc:spChg chg="mod">
          <ac:chgData name="伊健 杜" userId="e69aded81da48593" providerId="LiveId" clId="{BCD66B68-7131-4D46-8514-0EB1CC7661F3}" dt="2022-10-17T15:44:42.353" v="4875"/>
          <ac:spMkLst>
            <pc:docMk/>
            <pc:sldMk cId="1387541516" sldId="1015"/>
            <ac:spMk id="6" creationId="{F664CF38-32CE-F1ED-1F82-42C5B7FE6DC9}"/>
          </ac:spMkLst>
        </pc:spChg>
        <pc:picChg chg="add mod">
          <ac:chgData name="伊健 杜" userId="e69aded81da48593" providerId="LiveId" clId="{BCD66B68-7131-4D46-8514-0EB1CC7661F3}" dt="2022-10-17T10:26:31.313" v="1125" actId="14100"/>
          <ac:picMkLst>
            <pc:docMk/>
            <pc:sldMk cId="1387541516" sldId="1015"/>
            <ac:picMk id="3" creationId="{CFCFB0EC-95A6-F2C8-B9F3-A61C3C1C767F}"/>
          </ac:picMkLst>
        </pc:picChg>
        <pc:picChg chg="del">
          <ac:chgData name="伊健 杜" userId="e69aded81da48593" providerId="LiveId" clId="{BCD66B68-7131-4D46-8514-0EB1CC7661F3}" dt="2022-10-17T10:24:07.157" v="1021" actId="478"/>
          <ac:picMkLst>
            <pc:docMk/>
            <pc:sldMk cId="1387541516" sldId="1015"/>
            <ac:picMk id="6146" creationId="{1DE39CBF-7262-EBEA-731C-FD7B28B957D8}"/>
          </ac:picMkLst>
        </pc:picChg>
      </pc:sldChg>
      <pc:sldChg chg="del">
        <pc:chgData name="伊健 杜" userId="e69aded81da48593" providerId="LiveId" clId="{BCD66B68-7131-4D46-8514-0EB1CC7661F3}" dt="2022-10-17T09:33:59.191" v="0" actId="47"/>
        <pc:sldMkLst>
          <pc:docMk/>
          <pc:sldMk cId="1323478360" sldId="1016"/>
        </pc:sldMkLst>
      </pc:sldChg>
      <pc:sldChg chg="del">
        <pc:chgData name="伊健 杜" userId="e69aded81da48593" providerId="LiveId" clId="{BCD66B68-7131-4D46-8514-0EB1CC7661F3}" dt="2022-10-17T09:33:59.191" v="0" actId="47"/>
        <pc:sldMkLst>
          <pc:docMk/>
          <pc:sldMk cId="377477943" sldId="1017"/>
        </pc:sldMkLst>
      </pc:sldChg>
      <pc:sldChg chg="del">
        <pc:chgData name="伊健 杜" userId="e69aded81da48593" providerId="LiveId" clId="{BCD66B68-7131-4D46-8514-0EB1CC7661F3}" dt="2022-10-17T09:33:59.191" v="0" actId="47"/>
        <pc:sldMkLst>
          <pc:docMk/>
          <pc:sldMk cId="1177646282" sldId="1018"/>
        </pc:sldMkLst>
      </pc:sldChg>
      <pc:sldChg chg="del">
        <pc:chgData name="伊健 杜" userId="e69aded81da48593" providerId="LiveId" clId="{BCD66B68-7131-4D46-8514-0EB1CC7661F3}" dt="2022-10-17T09:33:59.191" v="0" actId="47"/>
        <pc:sldMkLst>
          <pc:docMk/>
          <pc:sldMk cId="705156829" sldId="1019"/>
        </pc:sldMkLst>
      </pc:sldChg>
      <pc:sldChg chg="del">
        <pc:chgData name="伊健 杜" userId="e69aded81da48593" providerId="LiveId" clId="{BCD66B68-7131-4D46-8514-0EB1CC7661F3}" dt="2022-10-17T09:33:59.191" v="0" actId="47"/>
        <pc:sldMkLst>
          <pc:docMk/>
          <pc:sldMk cId="259244262" sldId="1020"/>
        </pc:sldMkLst>
      </pc:sldChg>
      <pc:sldChg chg="del">
        <pc:chgData name="伊健 杜" userId="e69aded81da48593" providerId="LiveId" clId="{BCD66B68-7131-4D46-8514-0EB1CC7661F3}" dt="2022-10-17T09:33:59.191" v="0" actId="47"/>
        <pc:sldMkLst>
          <pc:docMk/>
          <pc:sldMk cId="3902584672" sldId="1021"/>
        </pc:sldMkLst>
      </pc:sldChg>
      <pc:sldChg chg="del">
        <pc:chgData name="伊健 杜" userId="e69aded81da48593" providerId="LiveId" clId="{BCD66B68-7131-4D46-8514-0EB1CC7661F3}" dt="2022-10-17T09:33:59.191" v="0" actId="47"/>
        <pc:sldMkLst>
          <pc:docMk/>
          <pc:sldMk cId="3145702054" sldId="1022"/>
        </pc:sldMkLst>
      </pc:sldChg>
      <pc:sldChg chg="del">
        <pc:chgData name="伊健 杜" userId="e69aded81da48593" providerId="LiveId" clId="{BCD66B68-7131-4D46-8514-0EB1CC7661F3}" dt="2022-10-17T09:33:59.191" v="0" actId="47"/>
        <pc:sldMkLst>
          <pc:docMk/>
          <pc:sldMk cId="3907455598" sldId="1023"/>
        </pc:sldMkLst>
      </pc:sldChg>
      <pc:sldChg chg="del">
        <pc:chgData name="伊健 杜" userId="e69aded81da48593" providerId="LiveId" clId="{BCD66B68-7131-4D46-8514-0EB1CC7661F3}" dt="2022-10-17T09:33:59.191" v="0" actId="47"/>
        <pc:sldMkLst>
          <pc:docMk/>
          <pc:sldMk cId="1744423983" sldId="1024"/>
        </pc:sldMkLst>
      </pc:sldChg>
      <pc:sldChg chg="del">
        <pc:chgData name="伊健 杜" userId="e69aded81da48593" providerId="LiveId" clId="{BCD66B68-7131-4D46-8514-0EB1CC7661F3}" dt="2022-10-17T09:33:59.191" v="0" actId="47"/>
        <pc:sldMkLst>
          <pc:docMk/>
          <pc:sldMk cId="2701616900" sldId="1025"/>
        </pc:sldMkLst>
      </pc:sldChg>
      <pc:sldChg chg="del">
        <pc:chgData name="伊健 杜" userId="e69aded81da48593" providerId="LiveId" clId="{BCD66B68-7131-4D46-8514-0EB1CC7661F3}" dt="2022-10-17T09:33:59.191" v="0" actId="47"/>
        <pc:sldMkLst>
          <pc:docMk/>
          <pc:sldMk cId="2797290444" sldId="1026"/>
        </pc:sldMkLst>
      </pc:sldChg>
      <pc:sldChg chg="del">
        <pc:chgData name="伊健 杜" userId="e69aded81da48593" providerId="LiveId" clId="{BCD66B68-7131-4D46-8514-0EB1CC7661F3}" dt="2022-10-17T09:33:59.191" v="0" actId="47"/>
        <pc:sldMkLst>
          <pc:docMk/>
          <pc:sldMk cId="3062115934" sldId="1027"/>
        </pc:sldMkLst>
      </pc:sldChg>
      <pc:sldChg chg="del">
        <pc:chgData name="伊健 杜" userId="e69aded81da48593" providerId="LiveId" clId="{BCD66B68-7131-4D46-8514-0EB1CC7661F3}" dt="2022-10-17T09:33:59.191" v="0" actId="47"/>
        <pc:sldMkLst>
          <pc:docMk/>
          <pc:sldMk cId="377220365" sldId="1028"/>
        </pc:sldMkLst>
      </pc:sldChg>
      <pc:sldChg chg="del">
        <pc:chgData name="伊健 杜" userId="e69aded81da48593" providerId="LiveId" clId="{BCD66B68-7131-4D46-8514-0EB1CC7661F3}" dt="2022-10-17T09:33:59.191" v="0" actId="47"/>
        <pc:sldMkLst>
          <pc:docMk/>
          <pc:sldMk cId="4021597928" sldId="1029"/>
        </pc:sldMkLst>
      </pc:sldChg>
      <pc:sldChg chg="del">
        <pc:chgData name="伊健 杜" userId="e69aded81da48593" providerId="LiveId" clId="{BCD66B68-7131-4D46-8514-0EB1CC7661F3}" dt="2022-10-17T09:33:59.191" v="0" actId="47"/>
        <pc:sldMkLst>
          <pc:docMk/>
          <pc:sldMk cId="3329533420" sldId="1030"/>
        </pc:sldMkLst>
      </pc:sldChg>
      <pc:sldChg chg="del">
        <pc:chgData name="伊健 杜" userId="e69aded81da48593" providerId="LiveId" clId="{BCD66B68-7131-4D46-8514-0EB1CC7661F3}" dt="2022-10-17T09:33:59.191" v="0" actId="47"/>
        <pc:sldMkLst>
          <pc:docMk/>
          <pc:sldMk cId="705677220" sldId="1031"/>
        </pc:sldMkLst>
      </pc:sldChg>
      <pc:sldChg chg="del">
        <pc:chgData name="伊健 杜" userId="e69aded81da48593" providerId="LiveId" clId="{BCD66B68-7131-4D46-8514-0EB1CC7661F3}" dt="2022-10-17T09:33:59.191" v="0" actId="47"/>
        <pc:sldMkLst>
          <pc:docMk/>
          <pc:sldMk cId="3181573722" sldId="1032"/>
        </pc:sldMkLst>
      </pc:sldChg>
      <pc:sldChg chg="del">
        <pc:chgData name="伊健 杜" userId="e69aded81da48593" providerId="LiveId" clId="{BCD66B68-7131-4D46-8514-0EB1CC7661F3}" dt="2022-10-17T09:33:59.191" v="0" actId="47"/>
        <pc:sldMkLst>
          <pc:docMk/>
          <pc:sldMk cId="3325632687" sldId="1033"/>
        </pc:sldMkLst>
      </pc:sldChg>
      <pc:sldChg chg="del">
        <pc:chgData name="伊健 杜" userId="e69aded81da48593" providerId="LiveId" clId="{BCD66B68-7131-4D46-8514-0EB1CC7661F3}" dt="2022-10-17T09:33:59.191" v="0" actId="47"/>
        <pc:sldMkLst>
          <pc:docMk/>
          <pc:sldMk cId="821561485" sldId="1034"/>
        </pc:sldMkLst>
      </pc:sldChg>
      <pc:sldChg chg="del">
        <pc:chgData name="伊健 杜" userId="e69aded81da48593" providerId="LiveId" clId="{BCD66B68-7131-4D46-8514-0EB1CC7661F3}" dt="2022-10-17T09:33:59.191" v="0" actId="47"/>
        <pc:sldMkLst>
          <pc:docMk/>
          <pc:sldMk cId="4259235904" sldId="1035"/>
        </pc:sldMkLst>
      </pc:sldChg>
      <pc:sldChg chg="del">
        <pc:chgData name="伊健 杜" userId="e69aded81da48593" providerId="LiveId" clId="{BCD66B68-7131-4D46-8514-0EB1CC7661F3}" dt="2022-10-17T09:33:59.191" v="0" actId="47"/>
        <pc:sldMkLst>
          <pc:docMk/>
          <pc:sldMk cId="652823886" sldId="1036"/>
        </pc:sldMkLst>
      </pc:sldChg>
      <pc:sldChg chg="del">
        <pc:chgData name="伊健 杜" userId="e69aded81da48593" providerId="LiveId" clId="{BCD66B68-7131-4D46-8514-0EB1CC7661F3}" dt="2022-10-17T09:33:59.191" v="0" actId="47"/>
        <pc:sldMkLst>
          <pc:docMk/>
          <pc:sldMk cId="2184558535" sldId="1037"/>
        </pc:sldMkLst>
      </pc:sldChg>
      <pc:sldChg chg="del">
        <pc:chgData name="伊健 杜" userId="e69aded81da48593" providerId="LiveId" clId="{BCD66B68-7131-4D46-8514-0EB1CC7661F3}" dt="2022-10-17T09:33:59.191" v="0" actId="47"/>
        <pc:sldMkLst>
          <pc:docMk/>
          <pc:sldMk cId="3543458007" sldId="1038"/>
        </pc:sldMkLst>
      </pc:sldChg>
      <pc:sldChg chg="del">
        <pc:chgData name="伊健 杜" userId="e69aded81da48593" providerId="LiveId" clId="{BCD66B68-7131-4D46-8514-0EB1CC7661F3}" dt="2022-10-17T09:33:59.191" v="0" actId="47"/>
        <pc:sldMkLst>
          <pc:docMk/>
          <pc:sldMk cId="1330810273" sldId="1039"/>
        </pc:sldMkLst>
      </pc:sldChg>
      <pc:sldChg chg="del">
        <pc:chgData name="伊健 杜" userId="e69aded81da48593" providerId="LiveId" clId="{BCD66B68-7131-4D46-8514-0EB1CC7661F3}" dt="2022-10-17T09:33:59.191" v="0" actId="47"/>
        <pc:sldMkLst>
          <pc:docMk/>
          <pc:sldMk cId="3305576033" sldId="1040"/>
        </pc:sldMkLst>
      </pc:sldChg>
      <pc:sldChg chg="del">
        <pc:chgData name="伊健 杜" userId="e69aded81da48593" providerId="LiveId" clId="{BCD66B68-7131-4D46-8514-0EB1CC7661F3}" dt="2022-10-17T09:33:59.191" v="0" actId="47"/>
        <pc:sldMkLst>
          <pc:docMk/>
          <pc:sldMk cId="298578331" sldId="1041"/>
        </pc:sldMkLst>
      </pc:sldChg>
      <pc:sldChg chg="del">
        <pc:chgData name="伊健 杜" userId="e69aded81da48593" providerId="LiveId" clId="{BCD66B68-7131-4D46-8514-0EB1CC7661F3}" dt="2022-10-17T09:33:59.191" v="0" actId="47"/>
        <pc:sldMkLst>
          <pc:docMk/>
          <pc:sldMk cId="3687329791" sldId="1042"/>
        </pc:sldMkLst>
      </pc:sldChg>
      <pc:sldChg chg="del">
        <pc:chgData name="伊健 杜" userId="e69aded81da48593" providerId="LiveId" clId="{BCD66B68-7131-4D46-8514-0EB1CC7661F3}" dt="2022-10-17T09:33:59.191" v="0" actId="47"/>
        <pc:sldMkLst>
          <pc:docMk/>
          <pc:sldMk cId="449175738" sldId="1043"/>
        </pc:sldMkLst>
      </pc:sldChg>
      <pc:sldChg chg="del">
        <pc:chgData name="伊健 杜" userId="e69aded81da48593" providerId="LiveId" clId="{BCD66B68-7131-4D46-8514-0EB1CC7661F3}" dt="2022-10-17T09:33:59.191" v="0" actId="47"/>
        <pc:sldMkLst>
          <pc:docMk/>
          <pc:sldMk cId="96288700" sldId="1044"/>
        </pc:sldMkLst>
      </pc:sldChg>
      <pc:sldChg chg="del">
        <pc:chgData name="伊健 杜" userId="e69aded81da48593" providerId="LiveId" clId="{BCD66B68-7131-4D46-8514-0EB1CC7661F3}" dt="2022-10-17T09:33:59.191" v="0" actId="47"/>
        <pc:sldMkLst>
          <pc:docMk/>
          <pc:sldMk cId="3236354559" sldId="1045"/>
        </pc:sldMkLst>
      </pc:sldChg>
      <pc:sldChg chg="del">
        <pc:chgData name="伊健 杜" userId="e69aded81da48593" providerId="LiveId" clId="{BCD66B68-7131-4D46-8514-0EB1CC7661F3}" dt="2022-10-17T09:33:59.191" v="0" actId="47"/>
        <pc:sldMkLst>
          <pc:docMk/>
          <pc:sldMk cId="398193033" sldId="1046"/>
        </pc:sldMkLst>
      </pc:sldChg>
      <pc:sldChg chg="del">
        <pc:chgData name="伊健 杜" userId="e69aded81da48593" providerId="LiveId" clId="{BCD66B68-7131-4D46-8514-0EB1CC7661F3}" dt="2022-10-17T09:33:59.191" v="0" actId="47"/>
        <pc:sldMkLst>
          <pc:docMk/>
          <pc:sldMk cId="1186061764" sldId="1047"/>
        </pc:sldMkLst>
      </pc:sldChg>
      <pc:sldChg chg="del">
        <pc:chgData name="伊健 杜" userId="e69aded81da48593" providerId="LiveId" clId="{BCD66B68-7131-4D46-8514-0EB1CC7661F3}" dt="2022-10-17T09:33:59.191" v="0" actId="47"/>
        <pc:sldMkLst>
          <pc:docMk/>
          <pc:sldMk cId="1324649716" sldId="1048"/>
        </pc:sldMkLst>
      </pc:sldChg>
      <pc:sldChg chg="del">
        <pc:chgData name="伊健 杜" userId="e69aded81da48593" providerId="LiveId" clId="{BCD66B68-7131-4D46-8514-0EB1CC7661F3}" dt="2022-10-17T09:33:59.191" v="0" actId="47"/>
        <pc:sldMkLst>
          <pc:docMk/>
          <pc:sldMk cId="3039098511" sldId="1049"/>
        </pc:sldMkLst>
      </pc:sldChg>
      <pc:sldChg chg="del">
        <pc:chgData name="伊健 杜" userId="e69aded81da48593" providerId="LiveId" clId="{BCD66B68-7131-4D46-8514-0EB1CC7661F3}" dt="2022-10-17T09:33:59.191" v="0" actId="47"/>
        <pc:sldMkLst>
          <pc:docMk/>
          <pc:sldMk cId="814560725" sldId="1050"/>
        </pc:sldMkLst>
      </pc:sldChg>
      <pc:sldChg chg="del">
        <pc:chgData name="伊健 杜" userId="e69aded81da48593" providerId="LiveId" clId="{BCD66B68-7131-4D46-8514-0EB1CC7661F3}" dt="2022-10-17T09:33:59.191" v="0" actId="47"/>
        <pc:sldMkLst>
          <pc:docMk/>
          <pc:sldMk cId="745661264" sldId="1051"/>
        </pc:sldMkLst>
      </pc:sldChg>
      <pc:sldChg chg="del">
        <pc:chgData name="伊健 杜" userId="e69aded81da48593" providerId="LiveId" clId="{BCD66B68-7131-4D46-8514-0EB1CC7661F3}" dt="2022-10-17T09:33:59.191" v="0" actId="47"/>
        <pc:sldMkLst>
          <pc:docMk/>
          <pc:sldMk cId="1917630630" sldId="1052"/>
        </pc:sldMkLst>
      </pc:sldChg>
      <pc:sldChg chg="del">
        <pc:chgData name="伊健 杜" userId="e69aded81da48593" providerId="LiveId" clId="{BCD66B68-7131-4D46-8514-0EB1CC7661F3}" dt="2022-10-17T09:33:59.191" v="0" actId="47"/>
        <pc:sldMkLst>
          <pc:docMk/>
          <pc:sldMk cId="3355590439" sldId="1053"/>
        </pc:sldMkLst>
      </pc:sldChg>
      <pc:sldChg chg="del">
        <pc:chgData name="伊健 杜" userId="e69aded81da48593" providerId="LiveId" clId="{BCD66B68-7131-4D46-8514-0EB1CC7661F3}" dt="2022-10-17T09:33:59.191" v="0" actId="47"/>
        <pc:sldMkLst>
          <pc:docMk/>
          <pc:sldMk cId="2156951361" sldId="1054"/>
        </pc:sldMkLst>
      </pc:sldChg>
      <pc:sldChg chg="del">
        <pc:chgData name="伊健 杜" userId="e69aded81da48593" providerId="LiveId" clId="{BCD66B68-7131-4D46-8514-0EB1CC7661F3}" dt="2022-10-17T09:33:59.191" v="0" actId="47"/>
        <pc:sldMkLst>
          <pc:docMk/>
          <pc:sldMk cId="1937040206" sldId="1055"/>
        </pc:sldMkLst>
      </pc:sldChg>
      <pc:sldChg chg="del">
        <pc:chgData name="伊健 杜" userId="e69aded81da48593" providerId="LiveId" clId="{BCD66B68-7131-4D46-8514-0EB1CC7661F3}" dt="2022-10-17T09:33:59.191" v="0" actId="47"/>
        <pc:sldMkLst>
          <pc:docMk/>
          <pc:sldMk cId="3291895734" sldId="1056"/>
        </pc:sldMkLst>
      </pc:sldChg>
      <pc:sldChg chg="addSp delSp modSp mod">
        <pc:chgData name="伊健 杜" userId="e69aded81da48593" providerId="LiveId" clId="{BCD66B68-7131-4D46-8514-0EB1CC7661F3}" dt="2022-10-17T15:44:42.353" v="4875"/>
        <pc:sldMkLst>
          <pc:docMk/>
          <pc:sldMk cId="3893839984" sldId="1057"/>
        </pc:sldMkLst>
        <pc:spChg chg="mod">
          <ac:chgData name="伊健 杜" userId="e69aded81da48593" providerId="LiveId" clId="{BCD66B68-7131-4D46-8514-0EB1CC7661F3}" dt="2022-10-17T15:44:42.353" v="4875"/>
          <ac:spMkLst>
            <pc:docMk/>
            <pc:sldMk cId="3893839984" sldId="1057"/>
            <ac:spMk id="6" creationId="{F83A6AC8-56F1-EB9E-DD47-C1CFF9753BBA}"/>
          </ac:spMkLst>
        </pc:spChg>
        <pc:spChg chg="mod">
          <ac:chgData name="伊健 杜" userId="e69aded81da48593" providerId="LiveId" clId="{BCD66B68-7131-4D46-8514-0EB1CC7661F3}" dt="2022-10-17T15:44:42.353" v="4875"/>
          <ac:spMkLst>
            <pc:docMk/>
            <pc:sldMk cId="3893839984" sldId="1057"/>
            <ac:spMk id="7" creationId="{8A134A8E-94C3-0EE7-C065-45DB3136BA45}"/>
          </ac:spMkLst>
        </pc:spChg>
        <pc:picChg chg="add mod">
          <ac:chgData name="伊健 杜" userId="e69aded81da48593" providerId="LiveId" clId="{BCD66B68-7131-4D46-8514-0EB1CC7661F3}" dt="2022-10-17T10:13:32.640" v="118" actId="1076"/>
          <ac:picMkLst>
            <pc:docMk/>
            <pc:sldMk cId="3893839984" sldId="1057"/>
            <ac:picMk id="2" creationId="{3EA5B419-4FC3-16F9-A647-CA8690CFEA32}"/>
          </ac:picMkLst>
        </pc:picChg>
        <pc:picChg chg="del">
          <ac:chgData name="伊健 杜" userId="e69aded81da48593" providerId="LiveId" clId="{BCD66B68-7131-4D46-8514-0EB1CC7661F3}" dt="2022-10-17T10:12:41.802" v="115" actId="478"/>
          <ac:picMkLst>
            <pc:docMk/>
            <pc:sldMk cId="3893839984" sldId="1057"/>
            <ac:picMk id="1026" creationId="{8089A75E-BD2C-13F8-B28B-22F724D3A078}"/>
          </ac:picMkLst>
        </pc:picChg>
      </pc:sldChg>
      <pc:sldChg chg="del">
        <pc:chgData name="伊健 杜" userId="e69aded81da48593" providerId="LiveId" clId="{BCD66B68-7131-4D46-8514-0EB1CC7661F3}" dt="2022-10-17T09:33:59.191" v="0" actId="47"/>
        <pc:sldMkLst>
          <pc:docMk/>
          <pc:sldMk cId="2542799483" sldId="1058"/>
        </pc:sldMkLst>
      </pc:sldChg>
      <pc:sldChg chg="del">
        <pc:chgData name="伊健 杜" userId="e69aded81da48593" providerId="LiveId" clId="{BCD66B68-7131-4D46-8514-0EB1CC7661F3}" dt="2022-10-17T09:33:59.191" v="0" actId="47"/>
        <pc:sldMkLst>
          <pc:docMk/>
          <pc:sldMk cId="515591944" sldId="1059"/>
        </pc:sldMkLst>
      </pc:sldChg>
      <pc:sldChg chg="del">
        <pc:chgData name="伊健 杜" userId="e69aded81da48593" providerId="LiveId" clId="{BCD66B68-7131-4D46-8514-0EB1CC7661F3}" dt="2022-10-17T10:10:37.909" v="1" actId="47"/>
        <pc:sldMkLst>
          <pc:docMk/>
          <pc:sldMk cId="3714553315" sldId="1060"/>
        </pc:sldMkLst>
      </pc:sldChg>
      <pc:sldChg chg="addSp delSp modSp mod">
        <pc:chgData name="伊健 杜" userId="e69aded81da48593" providerId="LiveId" clId="{BCD66B68-7131-4D46-8514-0EB1CC7661F3}" dt="2022-10-17T15:44:42.353" v="4875"/>
        <pc:sldMkLst>
          <pc:docMk/>
          <pc:sldMk cId="920932515" sldId="1061"/>
        </pc:sldMkLst>
        <pc:spChg chg="mod">
          <ac:chgData name="伊健 杜" userId="e69aded81da48593" providerId="LiveId" clId="{BCD66B68-7131-4D46-8514-0EB1CC7661F3}" dt="2022-10-17T15:44:42.353" v="4875"/>
          <ac:spMkLst>
            <pc:docMk/>
            <pc:sldMk cId="920932515" sldId="1061"/>
            <ac:spMk id="6" creationId="{F83A6AC8-56F1-EB9E-DD47-C1CFF9753BBA}"/>
          </ac:spMkLst>
        </pc:spChg>
        <pc:spChg chg="mod">
          <ac:chgData name="伊健 杜" userId="e69aded81da48593" providerId="LiveId" clId="{BCD66B68-7131-4D46-8514-0EB1CC7661F3}" dt="2022-10-17T15:44:42.353" v="4875"/>
          <ac:spMkLst>
            <pc:docMk/>
            <pc:sldMk cId="920932515" sldId="1061"/>
            <ac:spMk id="7" creationId="{8A134A8E-94C3-0EE7-C065-45DB3136BA45}"/>
          </ac:spMkLst>
        </pc:spChg>
        <pc:picChg chg="del">
          <ac:chgData name="伊健 杜" userId="e69aded81da48593" providerId="LiveId" clId="{BCD66B68-7131-4D46-8514-0EB1CC7661F3}" dt="2022-10-17T10:13:56.325" v="189" actId="478"/>
          <ac:picMkLst>
            <pc:docMk/>
            <pc:sldMk cId="920932515" sldId="1061"/>
            <ac:picMk id="2" creationId="{C47B8DB3-107F-1F82-34C8-CB971C956FED}"/>
          </ac:picMkLst>
        </pc:picChg>
        <pc:picChg chg="add mod">
          <ac:chgData name="伊健 杜" userId="e69aded81da48593" providerId="LiveId" clId="{BCD66B68-7131-4D46-8514-0EB1CC7661F3}" dt="2022-10-17T10:15:02.116" v="194" actId="14100"/>
          <ac:picMkLst>
            <pc:docMk/>
            <pc:sldMk cId="920932515" sldId="1061"/>
            <ac:picMk id="2050" creationId="{66B9443A-BC50-49A7-D8E1-26030C96A7DD}"/>
          </ac:picMkLst>
        </pc:picChg>
        <pc:picChg chg="del">
          <ac:chgData name="伊健 杜" userId="e69aded81da48593" providerId="LiveId" clId="{BCD66B68-7131-4D46-8514-0EB1CC7661F3}" dt="2022-10-17T10:13:56.325" v="189" actId="478"/>
          <ac:picMkLst>
            <pc:docMk/>
            <pc:sldMk cId="920932515" sldId="1061"/>
            <ac:picMk id="3074" creationId="{45964954-CFA3-4897-73E5-AC50CAB705AB}"/>
          </ac:picMkLst>
        </pc:picChg>
      </pc:sldChg>
      <pc:sldChg chg="del">
        <pc:chgData name="伊健 杜" userId="e69aded81da48593" providerId="LiveId" clId="{BCD66B68-7131-4D46-8514-0EB1CC7661F3}" dt="2022-10-17T10:10:41.226" v="2" actId="47"/>
        <pc:sldMkLst>
          <pc:docMk/>
          <pc:sldMk cId="4037140997" sldId="1062"/>
        </pc:sldMkLst>
      </pc:sldChg>
      <pc:sldChg chg="modSp mod">
        <pc:chgData name="伊健 杜" userId="e69aded81da48593" providerId="LiveId" clId="{BCD66B68-7131-4D46-8514-0EB1CC7661F3}" dt="2022-10-17T15:44:42.353" v="4875"/>
        <pc:sldMkLst>
          <pc:docMk/>
          <pc:sldMk cId="128798790" sldId="1063"/>
        </pc:sldMkLst>
        <pc:spChg chg="mod">
          <ac:chgData name="伊健 杜" userId="e69aded81da48593" providerId="LiveId" clId="{BCD66B68-7131-4D46-8514-0EB1CC7661F3}" dt="2022-10-17T15:44:42.353" v="4875"/>
          <ac:spMkLst>
            <pc:docMk/>
            <pc:sldMk cId="128798790" sldId="1063"/>
            <ac:spMk id="7" creationId="{8A134A8E-94C3-0EE7-C065-45DB3136BA45}"/>
          </ac:spMkLst>
        </pc:spChg>
      </pc:sldChg>
      <pc:sldChg chg="addSp delSp modSp mod">
        <pc:chgData name="伊健 杜" userId="e69aded81da48593" providerId="LiveId" clId="{BCD66B68-7131-4D46-8514-0EB1CC7661F3}" dt="2022-10-18T04:01:49.361" v="5846" actId="478"/>
        <pc:sldMkLst>
          <pc:docMk/>
          <pc:sldMk cId="2248431918" sldId="1064"/>
        </pc:sldMkLst>
        <pc:spChg chg="del">
          <ac:chgData name="伊健 杜" userId="e69aded81da48593" providerId="LiveId" clId="{BCD66B68-7131-4D46-8514-0EB1CC7661F3}" dt="2022-10-17T15:56:03.482" v="4876" actId="478"/>
          <ac:spMkLst>
            <pc:docMk/>
            <pc:sldMk cId="2248431918" sldId="1064"/>
            <ac:spMk id="2" creationId="{F4BCE1BA-D759-9065-D4BE-EF9F7D3AC378}"/>
          </ac:spMkLst>
        </pc:spChg>
        <pc:spChg chg="del">
          <ac:chgData name="伊健 杜" userId="e69aded81da48593" providerId="LiveId" clId="{BCD66B68-7131-4D46-8514-0EB1CC7661F3}" dt="2022-10-17T15:56:03.482" v="4876" actId="478"/>
          <ac:spMkLst>
            <pc:docMk/>
            <pc:sldMk cId="2248431918" sldId="1064"/>
            <ac:spMk id="3" creationId="{9E58CF08-D56F-6921-6BE4-0326521628DB}"/>
          </ac:spMkLst>
        </pc:spChg>
        <pc:picChg chg="add del mod">
          <ac:chgData name="伊健 杜" userId="e69aded81da48593" providerId="LiveId" clId="{BCD66B68-7131-4D46-8514-0EB1CC7661F3}" dt="2022-10-18T04:01:49.361" v="5846" actId="478"/>
          <ac:picMkLst>
            <pc:docMk/>
            <pc:sldMk cId="2248431918" sldId="1064"/>
            <ac:picMk id="1026" creationId="{F3B8E192-1667-97A6-7D0F-9CCA977525CE}"/>
          </ac:picMkLst>
        </pc:picChg>
      </pc:sldChg>
      <pc:sldChg chg="modSp add mod">
        <pc:chgData name="伊健 杜" userId="e69aded81da48593" providerId="LiveId" clId="{BCD66B68-7131-4D46-8514-0EB1CC7661F3}" dt="2022-10-17T15:44:42.353" v="4875"/>
        <pc:sldMkLst>
          <pc:docMk/>
          <pc:sldMk cId="3413209311" sldId="1065"/>
        </pc:sldMkLst>
        <pc:spChg chg="mod">
          <ac:chgData name="伊健 杜" userId="e69aded81da48593" providerId="LiveId" clId="{BCD66B68-7131-4D46-8514-0EB1CC7661F3}" dt="2022-10-17T15:44:42.353" v="4875"/>
          <ac:spMkLst>
            <pc:docMk/>
            <pc:sldMk cId="3413209311" sldId="1065"/>
            <ac:spMk id="7" creationId="{8A134A8E-94C3-0EE7-C065-45DB3136BA45}"/>
          </ac:spMkLst>
        </pc:spChg>
      </pc:sldChg>
      <pc:sldChg chg="addSp delSp modSp add mod">
        <pc:chgData name="伊健 杜" userId="e69aded81da48593" providerId="LiveId" clId="{BCD66B68-7131-4D46-8514-0EB1CC7661F3}" dt="2022-10-17T15:44:42.353" v="4875"/>
        <pc:sldMkLst>
          <pc:docMk/>
          <pc:sldMk cId="2438983976" sldId="1066"/>
        </pc:sldMkLst>
        <pc:spChg chg="mod">
          <ac:chgData name="伊健 杜" userId="e69aded81da48593" providerId="LiveId" clId="{BCD66B68-7131-4D46-8514-0EB1CC7661F3}" dt="2022-10-17T15:44:42.353" v="4875"/>
          <ac:spMkLst>
            <pc:docMk/>
            <pc:sldMk cId="2438983976" sldId="1066"/>
            <ac:spMk id="6" creationId="{F83A6AC8-56F1-EB9E-DD47-C1CFF9753BBA}"/>
          </ac:spMkLst>
        </pc:spChg>
        <pc:spChg chg="mod">
          <ac:chgData name="伊健 杜" userId="e69aded81da48593" providerId="LiveId" clId="{BCD66B68-7131-4D46-8514-0EB1CC7661F3}" dt="2022-10-17T15:44:42.353" v="4875"/>
          <ac:spMkLst>
            <pc:docMk/>
            <pc:sldMk cId="2438983976" sldId="1066"/>
            <ac:spMk id="7" creationId="{8A134A8E-94C3-0EE7-C065-45DB3136BA45}"/>
          </ac:spMkLst>
        </pc:spChg>
        <pc:picChg chg="del">
          <ac:chgData name="伊健 杜" userId="e69aded81da48593" providerId="LiveId" clId="{BCD66B68-7131-4D46-8514-0EB1CC7661F3}" dt="2022-10-17T10:17:08.587" v="456" actId="478"/>
          <ac:picMkLst>
            <pc:docMk/>
            <pc:sldMk cId="2438983976" sldId="1066"/>
            <ac:picMk id="2" creationId="{3EA5B419-4FC3-16F9-A647-CA8690CFEA32}"/>
          </ac:picMkLst>
        </pc:picChg>
        <pc:picChg chg="add mod">
          <ac:chgData name="伊健 杜" userId="e69aded81da48593" providerId="LiveId" clId="{BCD66B68-7131-4D46-8514-0EB1CC7661F3}" dt="2022-10-17T10:18:03.893" v="460" actId="1076"/>
          <ac:picMkLst>
            <pc:docMk/>
            <pc:sldMk cId="2438983976" sldId="1066"/>
            <ac:picMk id="3074" creationId="{88583D6F-B6FF-D7C9-CE18-3CB1A5009BE8}"/>
          </ac:picMkLst>
        </pc:picChg>
        <pc:picChg chg="add mod">
          <ac:chgData name="伊健 杜" userId="e69aded81da48593" providerId="LiveId" clId="{BCD66B68-7131-4D46-8514-0EB1CC7661F3}" dt="2022-10-17T10:18:40.852" v="476" actId="1076"/>
          <ac:picMkLst>
            <pc:docMk/>
            <pc:sldMk cId="2438983976" sldId="1066"/>
            <ac:picMk id="3076" creationId="{F281A558-6176-3BE2-ED65-E0FCDF2CA4CD}"/>
          </ac:picMkLst>
        </pc:picChg>
      </pc:sldChg>
      <pc:sldChg chg="add del">
        <pc:chgData name="伊健 杜" userId="e69aded81da48593" providerId="LiveId" clId="{BCD66B68-7131-4D46-8514-0EB1CC7661F3}" dt="2022-10-17T10:16:17.291" v="376"/>
        <pc:sldMkLst>
          <pc:docMk/>
          <pc:sldMk cId="3714148382" sldId="1066"/>
        </pc:sldMkLst>
      </pc:sldChg>
      <pc:sldChg chg="addSp delSp modSp add mod">
        <pc:chgData name="伊健 杜" userId="e69aded81da48593" providerId="LiveId" clId="{BCD66B68-7131-4D46-8514-0EB1CC7661F3}" dt="2022-10-17T15:44:42.353" v="4875"/>
        <pc:sldMkLst>
          <pc:docMk/>
          <pc:sldMk cId="260893639" sldId="1067"/>
        </pc:sldMkLst>
        <pc:spChg chg="add mod">
          <ac:chgData name="伊健 杜" userId="e69aded81da48593" providerId="LiveId" clId="{BCD66B68-7131-4D46-8514-0EB1CC7661F3}" dt="2022-10-17T15:44:42.353" v="4875"/>
          <ac:spMkLst>
            <pc:docMk/>
            <pc:sldMk cId="260893639" sldId="1067"/>
            <ac:spMk id="2" creationId="{8253FD56-7F48-AA89-1E44-7D504CFB430F}"/>
          </ac:spMkLst>
        </pc:spChg>
        <pc:spChg chg="mod">
          <ac:chgData name="伊健 杜" userId="e69aded81da48593" providerId="LiveId" clId="{BCD66B68-7131-4D46-8514-0EB1CC7661F3}" dt="2022-10-17T15:44:42.353" v="4875"/>
          <ac:spMkLst>
            <pc:docMk/>
            <pc:sldMk cId="260893639" sldId="1067"/>
            <ac:spMk id="6" creationId="{F83A6AC8-56F1-EB9E-DD47-C1CFF9753BBA}"/>
          </ac:spMkLst>
        </pc:spChg>
        <pc:spChg chg="mod">
          <ac:chgData name="伊健 杜" userId="e69aded81da48593" providerId="LiveId" clId="{BCD66B68-7131-4D46-8514-0EB1CC7661F3}" dt="2022-10-17T15:44:42.353" v="4875"/>
          <ac:spMkLst>
            <pc:docMk/>
            <pc:sldMk cId="260893639" sldId="1067"/>
            <ac:spMk id="7" creationId="{8A134A8E-94C3-0EE7-C065-45DB3136BA45}"/>
          </ac:spMkLst>
        </pc:spChg>
        <pc:picChg chg="del">
          <ac:chgData name="伊健 杜" userId="e69aded81da48593" providerId="LiveId" clId="{BCD66B68-7131-4D46-8514-0EB1CC7661F3}" dt="2022-10-17T10:18:52.277" v="481" actId="478"/>
          <ac:picMkLst>
            <pc:docMk/>
            <pc:sldMk cId="260893639" sldId="1067"/>
            <ac:picMk id="3074" creationId="{88583D6F-B6FF-D7C9-CE18-3CB1A5009BE8}"/>
          </ac:picMkLst>
        </pc:picChg>
        <pc:picChg chg="del">
          <ac:chgData name="伊健 杜" userId="e69aded81da48593" providerId="LiveId" clId="{BCD66B68-7131-4D46-8514-0EB1CC7661F3}" dt="2022-10-17T10:18:51.783" v="480" actId="478"/>
          <ac:picMkLst>
            <pc:docMk/>
            <pc:sldMk cId="260893639" sldId="1067"/>
            <ac:picMk id="3076" creationId="{F281A558-6176-3BE2-ED65-E0FCDF2CA4CD}"/>
          </ac:picMkLst>
        </pc:picChg>
        <pc:picChg chg="add mod">
          <ac:chgData name="伊健 杜" userId="e69aded81da48593" providerId="LiveId" clId="{BCD66B68-7131-4D46-8514-0EB1CC7661F3}" dt="2022-10-17T10:20:32.764" v="640" actId="1076"/>
          <ac:picMkLst>
            <pc:docMk/>
            <pc:sldMk cId="260893639" sldId="1067"/>
            <ac:picMk id="4098" creationId="{7DA6B533-CF61-81C7-FF52-94A7EF5E7874}"/>
          </ac:picMkLst>
        </pc:picChg>
      </pc:sldChg>
      <pc:sldChg chg="addSp delSp modSp add mod">
        <pc:chgData name="伊健 杜" userId="e69aded81da48593" providerId="LiveId" clId="{BCD66B68-7131-4D46-8514-0EB1CC7661F3}" dt="2022-10-17T15:44:42.353" v="4875"/>
        <pc:sldMkLst>
          <pc:docMk/>
          <pc:sldMk cId="4018643386" sldId="1068"/>
        </pc:sldMkLst>
        <pc:spChg chg="del">
          <ac:chgData name="伊健 杜" userId="e69aded81da48593" providerId="LiveId" clId="{BCD66B68-7131-4D46-8514-0EB1CC7661F3}" dt="2022-10-17T10:20:55.566" v="642" actId="478"/>
          <ac:spMkLst>
            <pc:docMk/>
            <pc:sldMk cId="4018643386" sldId="1068"/>
            <ac:spMk id="2" creationId="{8253FD56-7F48-AA89-1E44-7D504CFB430F}"/>
          </ac:spMkLst>
        </pc:spChg>
        <pc:spChg chg="mod">
          <ac:chgData name="伊健 杜" userId="e69aded81da48593" providerId="LiveId" clId="{BCD66B68-7131-4D46-8514-0EB1CC7661F3}" dt="2022-10-17T15:44:42.353" v="4875"/>
          <ac:spMkLst>
            <pc:docMk/>
            <pc:sldMk cId="4018643386" sldId="1068"/>
            <ac:spMk id="6" creationId="{F83A6AC8-56F1-EB9E-DD47-C1CFF9753BBA}"/>
          </ac:spMkLst>
        </pc:spChg>
        <pc:spChg chg="mod">
          <ac:chgData name="伊健 杜" userId="e69aded81da48593" providerId="LiveId" clId="{BCD66B68-7131-4D46-8514-0EB1CC7661F3}" dt="2022-10-17T15:44:42.353" v="4875"/>
          <ac:spMkLst>
            <pc:docMk/>
            <pc:sldMk cId="4018643386" sldId="1068"/>
            <ac:spMk id="7" creationId="{8A134A8E-94C3-0EE7-C065-45DB3136BA45}"/>
          </ac:spMkLst>
        </pc:spChg>
        <pc:picChg chg="del mod">
          <ac:chgData name="伊健 杜" userId="e69aded81da48593" providerId="LiveId" clId="{BCD66B68-7131-4D46-8514-0EB1CC7661F3}" dt="2022-10-17T10:21:18.578" v="743" actId="478"/>
          <ac:picMkLst>
            <pc:docMk/>
            <pc:sldMk cId="4018643386" sldId="1068"/>
            <ac:picMk id="4098" creationId="{7DA6B533-CF61-81C7-FF52-94A7EF5E7874}"/>
          </ac:picMkLst>
        </pc:picChg>
        <pc:picChg chg="add mod">
          <ac:chgData name="伊健 杜" userId="e69aded81da48593" providerId="LiveId" clId="{BCD66B68-7131-4D46-8514-0EB1CC7661F3}" dt="2022-10-17T10:22:04.228" v="767" actId="1076"/>
          <ac:picMkLst>
            <pc:docMk/>
            <pc:sldMk cId="4018643386" sldId="1068"/>
            <ac:picMk id="5122" creationId="{41943229-28DD-6A7E-8E55-2D0C9DCEB91C}"/>
          </ac:picMkLst>
        </pc:picChg>
        <pc:picChg chg="add mod">
          <ac:chgData name="伊健 杜" userId="e69aded81da48593" providerId="LiveId" clId="{BCD66B68-7131-4D46-8514-0EB1CC7661F3}" dt="2022-10-17T10:22:05.832" v="768" actId="1076"/>
          <ac:picMkLst>
            <pc:docMk/>
            <pc:sldMk cId="4018643386" sldId="1068"/>
            <ac:picMk id="5124" creationId="{100CD280-D518-D40B-D0E7-D3D28B8FDC1C}"/>
          </ac:picMkLst>
        </pc:picChg>
      </pc:sldChg>
      <pc:sldChg chg="delSp modSp new mod">
        <pc:chgData name="伊健 杜" userId="e69aded81da48593" providerId="LiveId" clId="{BCD66B68-7131-4D46-8514-0EB1CC7661F3}" dt="2022-10-17T15:44:42.353" v="4875"/>
        <pc:sldMkLst>
          <pc:docMk/>
          <pc:sldMk cId="4281850640" sldId="1069"/>
        </pc:sldMkLst>
        <pc:spChg chg="mod">
          <ac:chgData name="伊健 杜" userId="e69aded81da48593" providerId="LiveId" clId="{BCD66B68-7131-4D46-8514-0EB1CC7661F3}" dt="2022-10-17T15:44:42.353" v="4875"/>
          <ac:spMkLst>
            <pc:docMk/>
            <pc:sldMk cId="4281850640" sldId="1069"/>
            <ac:spMk id="2" creationId="{BD8EF4AC-F4FD-0244-308D-695CFDB5A159}"/>
          </ac:spMkLst>
        </pc:spChg>
        <pc:spChg chg="del mod">
          <ac:chgData name="伊健 杜" userId="e69aded81da48593" providerId="LiveId" clId="{BCD66B68-7131-4D46-8514-0EB1CC7661F3}" dt="2022-10-17T10:22:12.273" v="771" actId="478"/>
          <ac:spMkLst>
            <pc:docMk/>
            <pc:sldMk cId="4281850640" sldId="1069"/>
            <ac:spMk id="3" creationId="{AB3338AA-1614-AF96-44B7-8B9F8FE31616}"/>
          </ac:spMkLst>
        </pc:spChg>
      </pc:sldChg>
      <pc:sldChg chg="modSp add mod">
        <pc:chgData name="伊健 杜" userId="e69aded81da48593" providerId="LiveId" clId="{BCD66B68-7131-4D46-8514-0EB1CC7661F3}" dt="2022-10-17T15:44:42.353" v="4875"/>
        <pc:sldMkLst>
          <pc:docMk/>
          <pc:sldMk cId="3735759287" sldId="1070"/>
        </pc:sldMkLst>
        <pc:spChg chg="mod">
          <ac:chgData name="伊健 杜" userId="e69aded81da48593" providerId="LiveId" clId="{BCD66B68-7131-4D46-8514-0EB1CC7661F3}" dt="2022-10-17T15:44:42.353" v="4875"/>
          <ac:spMkLst>
            <pc:docMk/>
            <pc:sldMk cId="3735759287" sldId="1070"/>
            <ac:spMk id="2" creationId="{BD8EF4AC-F4FD-0244-308D-695CFDB5A159}"/>
          </ac:spMkLst>
        </pc:spChg>
      </pc:sldChg>
      <pc:sldChg chg="addSp delSp modSp add mod">
        <pc:chgData name="伊健 杜" userId="e69aded81da48593" providerId="LiveId" clId="{BCD66B68-7131-4D46-8514-0EB1CC7661F3}" dt="2022-10-17T15:44:42.353" v="4875"/>
        <pc:sldMkLst>
          <pc:docMk/>
          <pc:sldMk cId="3478377091" sldId="1071"/>
        </pc:sldMkLst>
        <pc:spChg chg="mod">
          <ac:chgData name="伊健 杜" userId="e69aded81da48593" providerId="LiveId" clId="{BCD66B68-7131-4D46-8514-0EB1CC7661F3}" dt="2022-10-17T15:44:42.353" v="4875"/>
          <ac:spMkLst>
            <pc:docMk/>
            <pc:sldMk cId="3478377091" sldId="1071"/>
            <ac:spMk id="2" creationId="{1302A11A-625D-774F-23B3-739301B530C3}"/>
          </ac:spMkLst>
        </pc:spChg>
        <pc:spChg chg="add mod">
          <ac:chgData name="伊健 杜" userId="e69aded81da48593" providerId="LiveId" clId="{BCD66B68-7131-4D46-8514-0EB1CC7661F3}" dt="2022-10-17T11:04:10.307" v="1200" actId="1076"/>
          <ac:spMkLst>
            <pc:docMk/>
            <pc:sldMk cId="3478377091" sldId="1071"/>
            <ac:spMk id="4" creationId="{3DB43FDD-BD46-C300-162F-F6FD7DB7CD23}"/>
          </ac:spMkLst>
        </pc:spChg>
        <pc:spChg chg="add mod">
          <ac:chgData name="伊健 杜" userId="e69aded81da48593" providerId="LiveId" clId="{BCD66B68-7131-4D46-8514-0EB1CC7661F3}" dt="2022-10-17T11:03:44.761" v="1183" actId="1076"/>
          <ac:spMkLst>
            <pc:docMk/>
            <pc:sldMk cId="3478377091" sldId="1071"/>
            <ac:spMk id="5" creationId="{39BCB1E8-8284-1392-D8AF-8A42FA9EE6F0}"/>
          </ac:spMkLst>
        </pc:spChg>
        <pc:spChg chg="del">
          <ac:chgData name="伊健 杜" userId="e69aded81da48593" providerId="LiveId" clId="{BCD66B68-7131-4D46-8514-0EB1CC7661F3}" dt="2022-10-17T11:02:28.960" v="1162" actId="478"/>
          <ac:spMkLst>
            <pc:docMk/>
            <pc:sldMk cId="3478377091" sldId="1071"/>
            <ac:spMk id="6" creationId="{F664CF38-32CE-F1ED-1F82-42C5B7FE6DC9}"/>
          </ac:spMkLst>
        </pc:spChg>
        <pc:spChg chg="add mod">
          <ac:chgData name="伊健 杜" userId="e69aded81da48593" providerId="LiveId" clId="{BCD66B68-7131-4D46-8514-0EB1CC7661F3}" dt="2022-10-17T11:04:10.307" v="1200" actId="1076"/>
          <ac:spMkLst>
            <pc:docMk/>
            <pc:sldMk cId="3478377091" sldId="1071"/>
            <ac:spMk id="7" creationId="{B5D26299-C431-648E-9D65-F8850ACD864D}"/>
          </ac:spMkLst>
        </pc:spChg>
        <pc:spChg chg="add mod">
          <ac:chgData name="伊健 杜" userId="e69aded81da48593" providerId="LiveId" clId="{BCD66B68-7131-4D46-8514-0EB1CC7661F3}" dt="2022-10-17T11:04:23.501" v="1216" actId="1076"/>
          <ac:spMkLst>
            <pc:docMk/>
            <pc:sldMk cId="3478377091" sldId="1071"/>
            <ac:spMk id="8" creationId="{4760890A-A314-B2E0-7398-240F81CA929D}"/>
          </ac:spMkLst>
        </pc:spChg>
        <pc:picChg chg="del">
          <ac:chgData name="伊健 杜" userId="e69aded81da48593" providerId="LiveId" clId="{BCD66B68-7131-4D46-8514-0EB1CC7661F3}" dt="2022-10-17T11:02:28.960" v="1162" actId="478"/>
          <ac:picMkLst>
            <pc:docMk/>
            <pc:sldMk cId="3478377091" sldId="1071"/>
            <ac:picMk id="3" creationId="{CFCFB0EC-95A6-F2C8-B9F3-A61C3C1C767F}"/>
          </ac:picMkLst>
        </pc:picChg>
      </pc:sldChg>
      <pc:sldChg chg="addSp delSp modSp add mod">
        <pc:chgData name="伊健 杜" userId="e69aded81da48593" providerId="LiveId" clId="{BCD66B68-7131-4D46-8514-0EB1CC7661F3}" dt="2022-10-17T15:44:42.353" v="4875"/>
        <pc:sldMkLst>
          <pc:docMk/>
          <pc:sldMk cId="221693379" sldId="1072"/>
        </pc:sldMkLst>
        <pc:spChg chg="mod">
          <ac:chgData name="伊健 杜" userId="e69aded81da48593" providerId="LiveId" clId="{BCD66B68-7131-4D46-8514-0EB1CC7661F3}" dt="2022-10-17T15:44:42.353" v="4875"/>
          <ac:spMkLst>
            <pc:docMk/>
            <pc:sldMk cId="221693379" sldId="1072"/>
            <ac:spMk id="2" creationId="{1302A11A-625D-774F-23B3-739301B530C3}"/>
          </ac:spMkLst>
        </pc:spChg>
        <pc:spChg chg="mod">
          <ac:chgData name="伊健 杜" userId="e69aded81da48593" providerId="LiveId" clId="{BCD66B68-7131-4D46-8514-0EB1CC7661F3}" dt="2022-10-17T15:44:42.353" v="4875"/>
          <ac:spMkLst>
            <pc:docMk/>
            <pc:sldMk cId="221693379" sldId="1072"/>
            <ac:spMk id="6" creationId="{F664CF38-32CE-F1ED-1F82-42C5B7FE6DC9}"/>
          </ac:spMkLst>
        </pc:spChg>
        <pc:picChg chg="del">
          <ac:chgData name="伊健 杜" userId="e69aded81da48593" providerId="LiveId" clId="{BCD66B68-7131-4D46-8514-0EB1CC7661F3}" dt="2022-10-17T11:04:32.663" v="1218" actId="478"/>
          <ac:picMkLst>
            <pc:docMk/>
            <pc:sldMk cId="221693379" sldId="1072"/>
            <ac:picMk id="3" creationId="{CFCFB0EC-95A6-F2C8-B9F3-A61C3C1C767F}"/>
          </ac:picMkLst>
        </pc:picChg>
        <pc:picChg chg="add mod">
          <ac:chgData name="伊健 杜" userId="e69aded81da48593" providerId="LiveId" clId="{BCD66B68-7131-4D46-8514-0EB1CC7661F3}" dt="2022-10-17T11:07:19.976" v="1366" actId="1076"/>
          <ac:picMkLst>
            <pc:docMk/>
            <pc:sldMk cId="221693379" sldId="1072"/>
            <ac:picMk id="1026" creationId="{1DB5DCF6-DF8C-DC41-588D-4DCFE22F1B19}"/>
          </ac:picMkLst>
        </pc:picChg>
      </pc:sldChg>
      <pc:sldChg chg="addSp delSp modSp add mod">
        <pc:chgData name="伊健 杜" userId="e69aded81da48593" providerId="LiveId" clId="{BCD66B68-7131-4D46-8514-0EB1CC7661F3}" dt="2022-10-17T15:44:42.353" v="4875"/>
        <pc:sldMkLst>
          <pc:docMk/>
          <pc:sldMk cId="1311926945" sldId="1073"/>
        </pc:sldMkLst>
        <pc:spChg chg="mod">
          <ac:chgData name="伊健 杜" userId="e69aded81da48593" providerId="LiveId" clId="{BCD66B68-7131-4D46-8514-0EB1CC7661F3}" dt="2022-10-17T15:44:42.353" v="4875"/>
          <ac:spMkLst>
            <pc:docMk/>
            <pc:sldMk cId="1311926945" sldId="1073"/>
            <ac:spMk id="2" creationId="{1302A11A-625D-774F-23B3-739301B530C3}"/>
          </ac:spMkLst>
        </pc:spChg>
        <pc:spChg chg="add">
          <ac:chgData name="伊健 杜" userId="e69aded81da48593" providerId="LiveId" clId="{BCD66B68-7131-4D46-8514-0EB1CC7661F3}" dt="2022-10-17T11:09:25.317" v="1468"/>
          <ac:spMkLst>
            <pc:docMk/>
            <pc:sldMk cId="1311926945" sldId="1073"/>
            <ac:spMk id="3" creationId="{50A67299-7533-BF33-29A7-A268B84B7B31}"/>
          </ac:spMkLst>
        </pc:spChg>
        <pc:spChg chg="mod">
          <ac:chgData name="伊健 杜" userId="e69aded81da48593" providerId="LiveId" clId="{BCD66B68-7131-4D46-8514-0EB1CC7661F3}" dt="2022-10-17T15:44:42.353" v="4875"/>
          <ac:spMkLst>
            <pc:docMk/>
            <pc:sldMk cId="1311926945" sldId="1073"/>
            <ac:spMk id="6" creationId="{F664CF38-32CE-F1ED-1F82-42C5B7FE6DC9}"/>
          </ac:spMkLst>
        </pc:spChg>
        <pc:picChg chg="add mod">
          <ac:chgData name="伊健 杜" userId="e69aded81da48593" providerId="LiveId" clId="{BCD66B68-7131-4D46-8514-0EB1CC7661F3}" dt="2022-10-17T11:09:39.112" v="1472" actId="1076"/>
          <ac:picMkLst>
            <pc:docMk/>
            <pc:sldMk cId="1311926945" sldId="1073"/>
            <ac:picMk id="5" creationId="{CCA4D337-BED4-8196-5ADB-CFC5F3F0D7B7}"/>
          </ac:picMkLst>
        </pc:picChg>
        <pc:picChg chg="del">
          <ac:chgData name="伊健 杜" userId="e69aded81da48593" providerId="LiveId" clId="{BCD66B68-7131-4D46-8514-0EB1CC7661F3}" dt="2022-10-17T11:07:48.852" v="1368" actId="478"/>
          <ac:picMkLst>
            <pc:docMk/>
            <pc:sldMk cId="1311926945" sldId="1073"/>
            <ac:picMk id="1026" creationId="{1DB5DCF6-DF8C-DC41-588D-4DCFE22F1B19}"/>
          </ac:picMkLst>
        </pc:picChg>
      </pc:sldChg>
      <pc:sldChg chg="addSp delSp modSp add mod">
        <pc:chgData name="伊健 杜" userId="e69aded81da48593" providerId="LiveId" clId="{BCD66B68-7131-4D46-8514-0EB1CC7661F3}" dt="2022-10-17T15:44:42.353" v="4875"/>
        <pc:sldMkLst>
          <pc:docMk/>
          <pc:sldMk cId="4278360670" sldId="1074"/>
        </pc:sldMkLst>
        <pc:spChg chg="mod">
          <ac:chgData name="伊健 杜" userId="e69aded81da48593" providerId="LiveId" clId="{BCD66B68-7131-4D46-8514-0EB1CC7661F3}" dt="2022-10-17T15:44:42.353" v="4875"/>
          <ac:spMkLst>
            <pc:docMk/>
            <pc:sldMk cId="4278360670" sldId="1074"/>
            <ac:spMk id="2" creationId="{1302A11A-625D-774F-23B3-739301B530C3}"/>
          </ac:spMkLst>
        </pc:spChg>
        <pc:spChg chg="mod">
          <ac:chgData name="伊健 杜" userId="e69aded81da48593" providerId="LiveId" clId="{BCD66B68-7131-4D46-8514-0EB1CC7661F3}" dt="2022-10-17T15:44:42.353" v="4875"/>
          <ac:spMkLst>
            <pc:docMk/>
            <pc:sldMk cId="4278360670" sldId="1074"/>
            <ac:spMk id="6" creationId="{F664CF38-32CE-F1ED-1F82-42C5B7FE6DC9}"/>
          </ac:spMkLst>
        </pc:spChg>
        <pc:picChg chg="del">
          <ac:chgData name="伊健 杜" userId="e69aded81da48593" providerId="LiveId" clId="{BCD66B68-7131-4D46-8514-0EB1CC7661F3}" dt="2022-10-17T11:09:47.738" v="1474" actId="478"/>
          <ac:picMkLst>
            <pc:docMk/>
            <pc:sldMk cId="4278360670" sldId="1074"/>
            <ac:picMk id="5" creationId="{CCA4D337-BED4-8196-5ADB-CFC5F3F0D7B7}"/>
          </ac:picMkLst>
        </pc:picChg>
        <pc:picChg chg="add mod">
          <ac:chgData name="伊健 杜" userId="e69aded81da48593" providerId="LiveId" clId="{BCD66B68-7131-4D46-8514-0EB1CC7661F3}" dt="2022-10-17T11:11:06.184" v="1604" actId="1076"/>
          <ac:picMkLst>
            <pc:docMk/>
            <pc:sldMk cId="4278360670" sldId="1074"/>
            <ac:picMk id="3074" creationId="{49D91471-1B96-56A2-840D-42895CEFF5D5}"/>
          </ac:picMkLst>
        </pc:picChg>
        <pc:picChg chg="add mod">
          <ac:chgData name="伊健 杜" userId="e69aded81da48593" providerId="LiveId" clId="{BCD66B68-7131-4D46-8514-0EB1CC7661F3}" dt="2022-10-17T11:19:34.122" v="1706" actId="1076"/>
          <ac:picMkLst>
            <pc:docMk/>
            <pc:sldMk cId="4278360670" sldId="1074"/>
            <ac:picMk id="3076" creationId="{57CB1052-AE0D-670A-447F-5937143969F3}"/>
          </ac:picMkLst>
        </pc:picChg>
      </pc:sldChg>
      <pc:sldChg chg="addSp delSp modSp add mod">
        <pc:chgData name="伊健 杜" userId="e69aded81da48593" providerId="LiveId" clId="{BCD66B68-7131-4D46-8514-0EB1CC7661F3}" dt="2022-10-17T15:44:42.353" v="4875"/>
        <pc:sldMkLst>
          <pc:docMk/>
          <pc:sldMk cId="3361682436" sldId="1075"/>
        </pc:sldMkLst>
        <pc:spChg chg="del">
          <ac:chgData name="伊健 杜" userId="e69aded81da48593" providerId="LiveId" clId="{BCD66B68-7131-4D46-8514-0EB1CC7661F3}" dt="2022-10-17T11:28:46.844" v="1912" actId="478"/>
          <ac:spMkLst>
            <pc:docMk/>
            <pc:sldMk cId="3361682436" sldId="1075"/>
            <ac:spMk id="2" creationId="{1302A11A-625D-774F-23B3-739301B530C3}"/>
          </ac:spMkLst>
        </pc:spChg>
        <pc:spChg chg="mod">
          <ac:chgData name="伊健 杜" userId="e69aded81da48593" providerId="LiveId" clId="{BCD66B68-7131-4D46-8514-0EB1CC7661F3}" dt="2022-10-17T15:44:42.353" v="4875"/>
          <ac:spMkLst>
            <pc:docMk/>
            <pc:sldMk cId="3361682436" sldId="1075"/>
            <ac:spMk id="6" creationId="{F664CF38-32CE-F1ED-1F82-42C5B7FE6DC9}"/>
          </ac:spMkLst>
        </pc:spChg>
        <pc:spChg chg="add del mod">
          <ac:chgData name="伊健 杜" userId="e69aded81da48593" providerId="LiveId" clId="{BCD66B68-7131-4D46-8514-0EB1CC7661F3}" dt="2022-10-17T11:28:48.564" v="1913" actId="478"/>
          <ac:spMkLst>
            <pc:docMk/>
            <pc:sldMk cId="3361682436" sldId="1075"/>
            <ac:spMk id="7" creationId="{1C564A8F-4A73-8E8A-F6A3-F24614E75523}"/>
          </ac:spMkLst>
        </pc:spChg>
        <pc:spChg chg="add mod">
          <ac:chgData name="伊健 杜" userId="e69aded81da48593" providerId="LiveId" clId="{BCD66B68-7131-4D46-8514-0EB1CC7661F3}" dt="2022-10-17T15:44:42.353" v="4875"/>
          <ac:spMkLst>
            <pc:docMk/>
            <pc:sldMk cId="3361682436" sldId="1075"/>
            <ac:spMk id="8" creationId="{7D50D3DE-27B8-97A3-ECBF-3A5D06E1B905}"/>
          </ac:spMkLst>
        </pc:spChg>
        <pc:spChg chg="add mod">
          <ac:chgData name="伊健 杜" userId="e69aded81da48593" providerId="LiveId" clId="{BCD66B68-7131-4D46-8514-0EB1CC7661F3}" dt="2022-10-17T11:30:15.132" v="1971" actId="1076"/>
          <ac:spMkLst>
            <pc:docMk/>
            <pc:sldMk cId="3361682436" sldId="1075"/>
            <ac:spMk id="9" creationId="{7F49031D-3792-A830-903A-7DB5ED46C7DB}"/>
          </ac:spMkLst>
        </pc:spChg>
        <pc:spChg chg="add mod">
          <ac:chgData name="伊健 杜" userId="e69aded81da48593" providerId="LiveId" clId="{BCD66B68-7131-4D46-8514-0EB1CC7661F3}" dt="2022-10-17T15:44:42.353" v="4875"/>
          <ac:spMkLst>
            <pc:docMk/>
            <pc:sldMk cId="3361682436" sldId="1075"/>
            <ac:spMk id="10" creationId="{3EE77DB2-F2D4-4099-5660-7D5866A9794F}"/>
          </ac:spMkLst>
        </pc:spChg>
        <pc:spChg chg="add mod">
          <ac:chgData name="伊健 杜" userId="e69aded81da48593" providerId="LiveId" clId="{BCD66B68-7131-4D46-8514-0EB1CC7661F3}" dt="2022-10-17T15:44:42.353" v="4875"/>
          <ac:spMkLst>
            <pc:docMk/>
            <pc:sldMk cId="3361682436" sldId="1075"/>
            <ac:spMk id="11" creationId="{53082C28-E273-0152-E44B-1F558C54897C}"/>
          </ac:spMkLst>
        </pc:spChg>
        <pc:spChg chg="add mod">
          <ac:chgData name="伊健 杜" userId="e69aded81da48593" providerId="LiveId" clId="{BCD66B68-7131-4D46-8514-0EB1CC7661F3}" dt="2022-10-17T15:44:42.353" v="4875"/>
          <ac:spMkLst>
            <pc:docMk/>
            <pc:sldMk cId="3361682436" sldId="1075"/>
            <ac:spMk id="12" creationId="{B0592646-D098-11FC-939D-F3DC5FD0D8B7}"/>
          </ac:spMkLst>
        </pc:spChg>
        <pc:spChg chg="add mod">
          <ac:chgData name="伊健 杜" userId="e69aded81da48593" providerId="LiveId" clId="{BCD66B68-7131-4D46-8514-0EB1CC7661F3}" dt="2022-10-17T15:44:42.353" v="4875"/>
          <ac:spMkLst>
            <pc:docMk/>
            <pc:sldMk cId="3361682436" sldId="1075"/>
            <ac:spMk id="13" creationId="{8278FD65-3E2A-C2B6-4B24-3D4D0079A231}"/>
          </ac:spMkLst>
        </pc:spChg>
        <pc:spChg chg="add mod">
          <ac:chgData name="伊健 杜" userId="e69aded81da48593" providerId="LiveId" clId="{BCD66B68-7131-4D46-8514-0EB1CC7661F3}" dt="2022-10-17T15:44:42.353" v="4875"/>
          <ac:spMkLst>
            <pc:docMk/>
            <pc:sldMk cId="3361682436" sldId="1075"/>
            <ac:spMk id="14" creationId="{DB718E49-6477-34F6-D75F-9C3396B435E5}"/>
          </ac:spMkLst>
        </pc:spChg>
        <pc:spChg chg="add mod">
          <ac:chgData name="伊健 杜" userId="e69aded81da48593" providerId="LiveId" clId="{BCD66B68-7131-4D46-8514-0EB1CC7661F3}" dt="2022-10-17T11:32:13.430" v="2115" actId="1076"/>
          <ac:spMkLst>
            <pc:docMk/>
            <pc:sldMk cId="3361682436" sldId="1075"/>
            <ac:spMk id="15" creationId="{CADEB528-1A47-49DF-AFDD-316D8C6D390A}"/>
          </ac:spMkLst>
        </pc:spChg>
        <pc:picChg chg="add del mod">
          <ac:chgData name="伊健 杜" userId="e69aded81da48593" providerId="LiveId" clId="{BCD66B68-7131-4D46-8514-0EB1CC7661F3}" dt="2022-10-17T11:32:19.795" v="2118" actId="1076"/>
          <ac:picMkLst>
            <pc:docMk/>
            <pc:sldMk cId="3361682436" sldId="1075"/>
            <ac:picMk id="4" creationId="{FA0DD002-C713-91BF-370E-B0EB7C4E6B90}"/>
          </ac:picMkLst>
        </pc:picChg>
        <pc:picChg chg="del">
          <ac:chgData name="伊健 杜" userId="e69aded81da48593" providerId="LiveId" clId="{BCD66B68-7131-4D46-8514-0EB1CC7661F3}" dt="2022-10-17T11:21:32.135" v="1709" actId="478"/>
          <ac:picMkLst>
            <pc:docMk/>
            <pc:sldMk cId="3361682436" sldId="1075"/>
            <ac:picMk id="1026" creationId="{1DB5DCF6-DF8C-DC41-588D-4DCFE22F1B19}"/>
          </ac:picMkLst>
        </pc:picChg>
        <pc:picChg chg="add del mod">
          <ac:chgData name="伊健 杜" userId="e69aded81da48593" providerId="LiveId" clId="{BCD66B68-7131-4D46-8514-0EB1CC7661F3}" dt="2022-10-17T11:22:05.645" v="1715" actId="478"/>
          <ac:picMkLst>
            <pc:docMk/>
            <pc:sldMk cId="3361682436" sldId="1075"/>
            <ac:picMk id="4098" creationId="{3BD5106B-7B9B-88E2-52E8-FCC77382C059}"/>
          </ac:picMkLst>
        </pc:picChg>
      </pc:sldChg>
      <pc:sldChg chg="addSp delSp modSp new mod ord">
        <pc:chgData name="伊健 杜" userId="e69aded81da48593" providerId="LiveId" clId="{BCD66B68-7131-4D46-8514-0EB1CC7661F3}" dt="2022-10-17T15:16:33.032" v="4119" actId="13822"/>
        <pc:sldMkLst>
          <pc:docMk/>
          <pc:sldMk cId="2015753526" sldId="1076"/>
        </pc:sldMkLst>
        <pc:spChg chg="del mod">
          <ac:chgData name="伊健 杜" userId="e69aded81da48593" providerId="LiveId" clId="{BCD66B68-7131-4D46-8514-0EB1CC7661F3}" dt="2022-10-17T15:13:58.785" v="4093" actId="478"/>
          <ac:spMkLst>
            <pc:docMk/>
            <pc:sldMk cId="2015753526" sldId="1076"/>
            <ac:spMk id="2" creationId="{3EE8A7AC-DCDC-46DD-FA1B-143B08162B5E}"/>
          </ac:spMkLst>
        </pc:spChg>
        <pc:spChg chg="del">
          <ac:chgData name="伊健 杜" userId="e69aded81da48593" providerId="LiveId" clId="{BCD66B68-7131-4D46-8514-0EB1CC7661F3}" dt="2022-10-17T11:39:44.511" v="2125" actId="478"/>
          <ac:spMkLst>
            <pc:docMk/>
            <pc:sldMk cId="2015753526" sldId="1076"/>
            <ac:spMk id="3" creationId="{DC30A694-12D8-31C4-B941-97FFFD590DF5}"/>
          </ac:spMkLst>
        </pc:spChg>
        <pc:spChg chg="add del mod">
          <ac:chgData name="伊健 杜" userId="e69aded81da48593" providerId="LiveId" clId="{BCD66B68-7131-4D46-8514-0EB1CC7661F3}" dt="2022-10-17T15:14:01.721" v="4094" actId="478"/>
          <ac:spMkLst>
            <pc:docMk/>
            <pc:sldMk cId="2015753526" sldId="1076"/>
            <ac:spMk id="4" creationId="{271DE07C-E729-DD92-9622-D78799AB7A04}"/>
          </ac:spMkLst>
        </pc:spChg>
        <pc:spChg chg="add mod">
          <ac:chgData name="伊健 杜" userId="e69aded81da48593" providerId="LiveId" clId="{BCD66B68-7131-4D46-8514-0EB1CC7661F3}" dt="2022-10-17T15:16:33.032" v="4119" actId="13822"/>
          <ac:spMkLst>
            <pc:docMk/>
            <pc:sldMk cId="2015753526" sldId="1076"/>
            <ac:spMk id="5" creationId="{1DB19E3C-D991-D689-61A3-E80D68C2FA2D}"/>
          </ac:spMkLst>
        </pc:spChg>
        <pc:picChg chg="add mod">
          <ac:chgData name="伊健 杜" userId="e69aded81da48593" providerId="LiveId" clId="{BCD66B68-7131-4D46-8514-0EB1CC7661F3}" dt="2022-10-17T15:16:27.641" v="4118" actId="1076"/>
          <ac:picMkLst>
            <pc:docMk/>
            <pc:sldMk cId="2015753526" sldId="1076"/>
            <ac:picMk id="2050" creationId="{7FC48974-920D-75B8-C5B6-86B418B57C61}"/>
          </ac:picMkLst>
        </pc:picChg>
        <pc:picChg chg="add mod">
          <ac:chgData name="伊健 杜" userId="e69aded81da48593" providerId="LiveId" clId="{BCD66B68-7131-4D46-8514-0EB1CC7661F3}" dt="2022-10-17T15:15:13.525" v="4099" actId="14100"/>
          <ac:picMkLst>
            <pc:docMk/>
            <pc:sldMk cId="2015753526" sldId="1076"/>
            <ac:picMk id="2052" creationId="{E9746163-D896-6944-975F-2F004ABEA268}"/>
          </ac:picMkLst>
        </pc:picChg>
        <pc:picChg chg="add mod">
          <ac:chgData name="伊健 杜" userId="e69aded81da48593" providerId="LiveId" clId="{BCD66B68-7131-4D46-8514-0EB1CC7661F3}" dt="2022-10-17T15:15:52.508" v="4108" actId="1076"/>
          <ac:picMkLst>
            <pc:docMk/>
            <pc:sldMk cId="2015753526" sldId="1076"/>
            <ac:picMk id="2054" creationId="{E9662C3A-148F-0BDC-B3F8-1CA0D77D14B4}"/>
          </ac:picMkLst>
        </pc:picChg>
      </pc:sldChg>
      <pc:sldChg chg="addSp delSp modSp add mod ord">
        <pc:chgData name="伊健 杜" userId="e69aded81da48593" providerId="LiveId" clId="{BCD66B68-7131-4D46-8514-0EB1CC7661F3}" dt="2022-10-17T15:44:42.353" v="4875"/>
        <pc:sldMkLst>
          <pc:docMk/>
          <pc:sldMk cId="2694945641" sldId="1077"/>
        </pc:sldMkLst>
        <pc:spChg chg="add mod">
          <ac:chgData name="伊健 杜" userId="e69aded81da48593" providerId="LiveId" clId="{BCD66B68-7131-4D46-8514-0EB1CC7661F3}" dt="2022-10-17T15:44:42.353" v="4875"/>
          <ac:spMkLst>
            <pc:docMk/>
            <pc:sldMk cId="2694945641" sldId="1077"/>
            <ac:spMk id="2" creationId="{2E290C59-3B99-3DA2-44B9-0B16F6583CEC}"/>
          </ac:spMkLst>
        </pc:spChg>
        <pc:spChg chg="add mod">
          <ac:chgData name="伊健 杜" userId="e69aded81da48593" providerId="LiveId" clId="{BCD66B68-7131-4D46-8514-0EB1CC7661F3}" dt="2022-10-17T15:08:08.666" v="3872"/>
          <ac:spMkLst>
            <pc:docMk/>
            <pc:sldMk cId="2694945641" sldId="1077"/>
            <ac:spMk id="3" creationId="{072A6C86-EC03-71E9-3801-1948AFE40ED7}"/>
          </ac:spMkLst>
        </pc:spChg>
        <pc:spChg chg="add mod">
          <ac:chgData name="伊健 杜" userId="e69aded81da48593" providerId="LiveId" clId="{BCD66B68-7131-4D46-8514-0EB1CC7661F3}" dt="2022-10-17T15:08:08.666" v="3872"/>
          <ac:spMkLst>
            <pc:docMk/>
            <pc:sldMk cId="2694945641" sldId="1077"/>
            <ac:spMk id="4" creationId="{EAD3ABED-BF0D-7226-DA97-0F773272B20D}"/>
          </ac:spMkLst>
        </pc:spChg>
        <pc:spChg chg="add mod">
          <ac:chgData name="伊健 杜" userId="e69aded81da48593" providerId="LiveId" clId="{BCD66B68-7131-4D46-8514-0EB1CC7661F3}" dt="2022-10-17T15:44:42.353" v="4875"/>
          <ac:spMkLst>
            <pc:docMk/>
            <pc:sldMk cId="2694945641" sldId="1077"/>
            <ac:spMk id="5" creationId="{73C9898C-95AB-2A3C-D5F8-4545CCBC74B3}"/>
          </ac:spMkLst>
        </pc:spChg>
        <pc:spChg chg="del mod">
          <ac:chgData name="伊健 杜" userId="e69aded81da48593" providerId="LiveId" clId="{BCD66B68-7131-4D46-8514-0EB1CC7661F3}" dt="2022-10-17T15:07:56.393" v="3866" actId="478"/>
          <ac:spMkLst>
            <pc:docMk/>
            <pc:sldMk cId="2694945641" sldId="1077"/>
            <ac:spMk id="6" creationId="{F83A6AC8-56F1-EB9E-DD47-C1CFF9753BBA}"/>
          </ac:spMkLst>
        </pc:spChg>
        <pc:spChg chg="del mod">
          <ac:chgData name="伊健 杜" userId="e69aded81da48593" providerId="LiveId" clId="{BCD66B68-7131-4D46-8514-0EB1CC7661F3}" dt="2022-10-17T15:08:00.341" v="3867" actId="21"/>
          <ac:spMkLst>
            <pc:docMk/>
            <pc:sldMk cId="2694945641" sldId="1077"/>
            <ac:spMk id="7" creationId="{8A134A8E-94C3-0EE7-C065-45DB3136BA45}"/>
          </ac:spMkLst>
        </pc:spChg>
        <pc:picChg chg="add mod">
          <ac:chgData name="伊健 杜" userId="e69aded81da48593" providerId="LiveId" clId="{BCD66B68-7131-4D46-8514-0EB1CC7661F3}" dt="2022-10-17T15:11:12.942" v="4046" actId="1076"/>
          <ac:picMkLst>
            <pc:docMk/>
            <pc:sldMk cId="2694945641" sldId="1077"/>
            <ac:picMk id="1026" creationId="{C169199F-0FAB-CBA7-0F66-A02830301981}"/>
          </ac:picMkLst>
        </pc:picChg>
        <pc:picChg chg="del">
          <ac:chgData name="伊健 杜" userId="e69aded81da48593" providerId="LiveId" clId="{BCD66B68-7131-4D46-8514-0EB1CC7661F3}" dt="2022-10-17T11:40:57.936" v="2142" actId="478"/>
          <ac:picMkLst>
            <pc:docMk/>
            <pc:sldMk cId="2694945641" sldId="1077"/>
            <ac:picMk id="3074" creationId="{88583D6F-B6FF-D7C9-CE18-3CB1A5009BE8}"/>
          </ac:picMkLst>
        </pc:picChg>
        <pc:picChg chg="del">
          <ac:chgData name="伊健 杜" userId="e69aded81da48593" providerId="LiveId" clId="{BCD66B68-7131-4D46-8514-0EB1CC7661F3}" dt="2022-10-17T11:40:58.529" v="2143" actId="478"/>
          <ac:picMkLst>
            <pc:docMk/>
            <pc:sldMk cId="2694945641" sldId="1077"/>
            <ac:picMk id="3076" creationId="{F281A558-6176-3BE2-ED65-E0FCDF2CA4CD}"/>
          </ac:picMkLst>
        </pc:picChg>
        <pc:picChg chg="add del mod">
          <ac:chgData name="伊健 杜" userId="e69aded81da48593" providerId="LiveId" clId="{BCD66B68-7131-4D46-8514-0EB1CC7661F3}" dt="2022-10-17T15:08:00.341" v="3867" actId="21"/>
          <ac:picMkLst>
            <pc:docMk/>
            <pc:sldMk cId="2694945641" sldId="1077"/>
            <ac:picMk id="7170" creationId="{65F7601F-8909-F3A4-1F85-87EA205BAA5A}"/>
          </ac:picMkLst>
        </pc:picChg>
      </pc:sldChg>
      <pc:sldChg chg="addSp delSp modSp add mod ord">
        <pc:chgData name="伊健 杜" userId="e69aded81da48593" providerId="LiveId" clId="{BCD66B68-7131-4D46-8514-0EB1CC7661F3}" dt="2022-10-17T15:44:42.353" v="4875"/>
        <pc:sldMkLst>
          <pc:docMk/>
          <pc:sldMk cId="2286339575" sldId="1078"/>
        </pc:sldMkLst>
        <pc:spChg chg="add mod">
          <ac:chgData name="伊健 杜" userId="e69aded81da48593" providerId="LiveId" clId="{BCD66B68-7131-4D46-8514-0EB1CC7661F3}" dt="2022-10-17T15:44:42.353" v="4875"/>
          <ac:spMkLst>
            <pc:docMk/>
            <pc:sldMk cId="2286339575" sldId="1078"/>
            <ac:spMk id="2" creationId="{13D6BED3-FF52-E7BE-AEA6-FB54AE28521F}"/>
          </ac:spMkLst>
        </pc:spChg>
        <pc:spChg chg="add mod">
          <ac:chgData name="伊健 杜" userId="e69aded81da48593" providerId="LiveId" clId="{BCD66B68-7131-4D46-8514-0EB1CC7661F3}" dt="2022-10-17T15:11:27.142" v="4049"/>
          <ac:spMkLst>
            <pc:docMk/>
            <pc:sldMk cId="2286339575" sldId="1078"/>
            <ac:spMk id="3" creationId="{4CC73E11-A704-9AE4-0A6D-3762D03948AE}"/>
          </ac:spMkLst>
        </pc:spChg>
        <pc:spChg chg="add mod">
          <ac:chgData name="伊健 杜" userId="e69aded81da48593" providerId="LiveId" clId="{BCD66B68-7131-4D46-8514-0EB1CC7661F3}" dt="2022-10-17T15:11:30.083" v="4050" actId="1076"/>
          <ac:spMkLst>
            <pc:docMk/>
            <pc:sldMk cId="2286339575" sldId="1078"/>
            <ac:spMk id="4" creationId="{73ADCC3E-5A61-27E2-F392-D7631A0E6F44}"/>
          </ac:spMkLst>
        </pc:spChg>
        <pc:spChg chg="del mod">
          <ac:chgData name="伊健 杜" userId="e69aded81da48593" providerId="LiveId" clId="{BCD66B68-7131-4D46-8514-0EB1CC7661F3}" dt="2022-10-17T15:11:22.915" v="4048" actId="478"/>
          <ac:spMkLst>
            <pc:docMk/>
            <pc:sldMk cId="2286339575" sldId="1078"/>
            <ac:spMk id="6" creationId="{F83A6AC8-56F1-EB9E-DD47-C1CFF9753BBA}"/>
          </ac:spMkLst>
        </pc:spChg>
        <pc:spChg chg="mod">
          <ac:chgData name="伊健 杜" userId="e69aded81da48593" providerId="LiveId" clId="{BCD66B68-7131-4D46-8514-0EB1CC7661F3}" dt="2022-10-17T15:44:42.353" v="4875"/>
          <ac:spMkLst>
            <pc:docMk/>
            <pc:sldMk cId="2286339575" sldId="1078"/>
            <ac:spMk id="7" creationId="{8A134A8E-94C3-0EE7-C065-45DB3136BA45}"/>
          </ac:spMkLst>
        </pc:spChg>
        <pc:picChg chg="add mod">
          <ac:chgData name="伊健 杜" userId="e69aded81da48593" providerId="LiveId" clId="{BCD66B68-7131-4D46-8514-0EB1CC7661F3}" dt="2022-10-17T14:43:49.597" v="3600" actId="1076"/>
          <ac:picMkLst>
            <pc:docMk/>
            <pc:sldMk cId="2286339575" sldId="1078"/>
            <ac:picMk id="8194" creationId="{7F488F18-3179-25A1-D427-D04434F793C3}"/>
          </ac:picMkLst>
        </pc:picChg>
      </pc:sldChg>
      <pc:sldChg chg="addSp delSp modSp add del mod ord">
        <pc:chgData name="伊健 杜" userId="e69aded81da48593" providerId="LiveId" clId="{BCD66B68-7131-4D46-8514-0EB1CC7661F3}" dt="2022-10-17T15:12:07.728" v="4058" actId="47"/>
        <pc:sldMkLst>
          <pc:docMk/>
          <pc:sldMk cId="3288516593" sldId="1079"/>
        </pc:sldMkLst>
        <pc:spChg chg="add del mod">
          <ac:chgData name="伊健 杜" userId="e69aded81da48593" providerId="LiveId" clId="{BCD66B68-7131-4D46-8514-0EB1CC7661F3}" dt="2022-10-17T15:12:06.025" v="4057" actId="478"/>
          <ac:spMkLst>
            <pc:docMk/>
            <pc:sldMk cId="3288516593" sldId="1079"/>
            <ac:spMk id="2" creationId="{325B5E68-CB61-CF5D-B9A1-843FD721B36B}"/>
          </ac:spMkLst>
        </pc:spChg>
        <pc:spChg chg="add del mod">
          <ac:chgData name="伊健 杜" userId="e69aded81da48593" providerId="LiveId" clId="{BCD66B68-7131-4D46-8514-0EB1CC7661F3}" dt="2022-10-17T15:12:06.025" v="4057" actId="478"/>
          <ac:spMkLst>
            <pc:docMk/>
            <pc:sldMk cId="3288516593" sldId="1079"/>
            <ac:spMk id="3" creationId="{E3AA14D7-A345-F13B-41EA-498DED6613FB}"/>
          </ac:spMkLst>
        </pc:spChg>
        <pc:spChg chg="add del mod">
          <ac:chgData name="伊健 杜" userId="e69aded81da48593" providerId="LiveId" clId="{BCD66B68-7131-4D46-8514-0EB1CC7661F3}" dt="2022-10-17T15:12:06.025" v="4057" actId="478"/>
          <ac:spMkLst>
            <pc:docMk/>
            <pc:sldMk cId="3288516593" sldId="1079"/>
            <ac:spMk id="4" creationId="{5B34B4A1-1578-BA9D-A2D1-0046CB5351E7}"/>
          </ac:spMkLst>
        </pc:spChg>
        <pc:spChg chg="del">
          <ac:chgData name="伊健 杜" userId="e69aded81da48593" providerId="LiveId" clId="{BCD66B68-7131-4D46-8514-0EB1CC7661F3}" dt="2022-10-17T15:11:41.578" v="4051" actId="478"/>
          <ac:spMkLst>
            <pc:docMk/>
            <pc:sldMk cId="3288516593" sldId="1079"/>
            <ac:spMk id="6" creationId="{F83A6AC8-56F1-EB9E-DD47-C1CFF9753BBA}"/>
          </ac:spMkLst>
        </pc:spChg>
        <pc:spChg chg="mod">
          <ac:chgData name="伊健 杜" userId="e69aded81da48593" providerId="LiveId" clId="{BCD66B68-7131-4D46-8514-0EB1CC7661F3}" dt="2022-10-17T15:11:46.486" v="4053" actId="1076"/>
          <ac:spMkLst>
            <pc:docMk/>
            <pc:sldMk cId="3288516593" sldId="1079"/>
            <ac:spMk id="7" creationId="{8A134A8E-94C3-0EE7-C065-45DB3136BA45}"/>
          </ac:spMkLst>
        </pc:spChg>
        <pc:spChg chg="add mod">
          <ac:chgData name="伊健 杜" userId="e69aded81da48593" providerId="LiveId" clId="{BCD66B68-7131-4D46-8514-0EB1CC7661F3}" dt="2022-10-17T15:12:06.025" v="4057" actId="478"/>
          <ac:spMkLst>
            <pc:docMk/>
            <pc:sldMk cId="3288516593" sldId="1079"/>
            <ac:spMk id="8" creationId="{628E3A93-F02A-E82A-CF9A-14056603DFDD}"/>
          </ac:spMkLst>
        </pc:spChg>
        <pc:picChg chg="add mod">
          <ac:chgData name="伊健 杜" userId="e69aded81da48593" providerId="LiveId" clId="{BCD66B68-7131-4D46-8514-0EB1CC7661F3}" dt="2022-10-17T15:11:53.073" v="4055" actId="1076"/>
          <ac:picMkLst>
            <pc:docMk/>
            <pc:sldMk cId="3288516593" sldId="1079"/>
            <ac:picMk id="9218" creationId="{E5F24B5E-1823-9D08-FB41-340F572FD981}"/>
          </ac:picMkLst>
        </pc:picChg>
      </pc:sldChg>
      <pc:sldChg chg="addSp modSp add mod ord">
        <pc:chgData name="伊健 杜" userId="e69aded81da48593" providerId="LiveId" clId="{BCD66B68-7131-4D46-8514-0EB1CC7661F3}" dt="2022-10-17T15:44:42.353" v="4875"/>
        <pc:sldMkLst>
          <pc:docMk/>
          <pc:sldMk cId="4151952145" sldId="1080"/>
        </pc:sldMkLst>
        <pc:spChg chg="mod">
          <ac:chgData name="伊健 杜" userId="e69aded81da48593" providerId="LiveId" clId="{BCD66B68-7131-4D46-8514-0EB1CC7661F3}" dt="2022-10-17T15:44:42.353" v="4875"/>
          <ac:spMkLst>
            <pc:docMk/>
            <pc:sldMk cId="4151952145" sldId="1080"/>
            <ac:spMk id="6" creationId="{F83A6AC8-56F1-EB9E-DD47-C1CFF9753BBA}"/>
          </ac:spMkLst>
        </pc:spChg>
        <pc:spChg chg="mod">
          <ac:chgData name="伊健 杜" userId="e69aded81da48593" providerId="LiveId" clId="{BCD66B68-7131-4D46-8514-0EB1CC7661F3}" dt="2022-10-17T15:44:42.353" v="4875"/>
          <ac:spMkLst>
            <pc:docMk/>
            <pc:sldMk cId="4151952145" sldId="1080"/>
            <ac:spMk id="7" creationId="{8A134A8E-94C3-0EE7-C065-45DB3136BA45}"/>
          </ac:spMkLst>
        </pc:spChg>
        <pc:picChg chg="add mod">
          <ac:chgData name="伊健 杜" userId="e69aded81da48593" providerId="LiveId" clId="{BCD66B68-7131-4D46-8514-0EB1CC7661F3}" dt="2022-10-17T14:15:26.671" v="3051" actId="1076"/>
          <ac:picMkLst>
            <pc:docMk/>
            <pc:sldMk cId="4151952145" sldId="1080"/>
            <ac:picMk id="2050" creationId="{FBEFA9DA-467C-C932-8042-831E751AF31A}"/>
          </ac:picMkLst>
        </pc:picChg>
      </pc:sldChg>
      <pc:sldChg chg="addSp delSp modSp add mod ord">
        <pc:chgData name="伊健 杜" userId="e69aded81da48593" providerId="LiveId" clId="{BCD66B68-7131-4D46-8514-0EB1CC7661F3}" dt="2022-10-17T15:44:42.353" v="4875"/>
        <pc:sldMkLst>
          <pc:docMk/>
          <pc:sldMk cId="3861524092" sldId="1081"/>
        </pc:sldMkLst>
        <pc:spChg chg="add mod ord">
          <ac:chgData name="伊健 杜" userId="e69aded81da48593" providerId="LiveId" clId="{BCD66B68-7131-4D46-8514-0EB1CC7661F3}" dt="2022-10-17T14:14:30.017" v="3041" actId="167"/>
          <ac:spMkLst>
            <pc:docMk/>
            <pc:sldMk cId="3861524092" sldId="1081"/>
            <ac:spMk id="2" creationId="{268E85F9-927A-76EF-39CE-967EEE858598}"/>
          </ac:spMkLst>
        </pc:spChg>
        <pc:spChg chg="mod">
          <ac:chgData name="伊健 杜" userId="e69aded81da48593" providerId="LiveId" clId="{BCD66B68-7131-4D46-8514-0EB1CC7661F3}" dt="2022-10-17T15:44:42.353" v="4875"/>
          <ac:spMkLst>
            <pc:docMk/>
            <pc:sldMk cId="3861524092" sldId="1081"/>
            <ac:spMk id="6" creationId="{F83A6AC8-56F1-EB9E-DD47-C1CFF9753BBA}"/>
          </ac:spMkLst>
        </pc:spChg>
        <pc:spChg chg="mod">
          <ac:chgData name="伊健 杜" userId="e69aded81da48593" providerId="LiveId" clId="{BCD66B68-7131-4D46-8514-0EB1CC7661F3}" dt="2022-10-17T15:44:42.353" v="4875"/>
          <ac:spMkLst>
            <pc:docMk/>
            <pc:sldMk cId="3861524092" sldId="1081"/>
            <ac:spMk id="7" creationId="{8A134A8E-94C3-0EE7-C065-45DB3136BA45}"/>
          </ac:spMkLst>
        </pc:spChg>
        <pc:picChg chg="add mod">
          <ac:chgData name="伊健 杜" userId="e69aded81da48593" providerId="LiveId" clId="{BCD66B68-7131-4D46-8514-0EB1CC7661F3}" dt="2022-10-17T14:14:39.753" v="3044" actId="1076"/>
          <ac:picMkLst>
            <pc:docMk/>
            <pc:sldMk cId="3861524092" sldId="1081"/>
            <ac:picMk id="1026" creationId="{6C3715B5-17B8-0736-FA09-EF858D0D36F4}"/>
          </ac:picMkLst>
        </pc:picChg>
        <pc:picChg chg="add mod">
          <ac:chgData name="伊健 杜" userId="e69aded81da48593" providerId="LiveId" clId="{BCD66B68-7131-4D46-8514-0EB1CC7661F3}" dt="2022-10-17T14:14:37.829" v="3043" actId="1076"/>
          <ac:picMkLst>
            <pc:docMk/>
            <pc:sldMk cId="3861524092" sldId="1081"/>
            <ac:picMk id="1028" creationId="{69DD2FCA-FA90-781F-BFBF-17160C73622A}"/>
          </ac:picMkLst>
        </pc:picChg>
        <pc:picChg chg="add del mod">
          <ac:chgData name="伊健 杜" userId="e69aded81da48593" providerId="LiveId" clId="{BCD66B68-7131-4D46-8514-0EB1CC7661F3}" dt="2022-10-17T14:14:06.039" v="3030" actId="478"/>
          <ac:picMkLst>
            <pc:docMk/>
            <pc:sldMk cId="3861524092" sldId="1081"/>
            <ac:picMk id="1030" creationId="{71B524B9-4B11-2779-C4FC-B77E11231F4A}"/>
          </ac:picMkLst>
        </pc:picChg>
        <pc:picChg chg="add del mod">
          <ac:chgData name="伊健 杜" userId="e69aded81da48593" providerId="LiveId" clId="{BCD66B68-7131-4D46-8514-0EB1CC7661F3}" dt="2022-10-17T14:28:28.742" v="3278" actId="478"/>
          <ac:picMkLst>
            <pc:docMk/>
            <pc:sldMk cId="3861524092" sldId="1081"/>
            <ac:picMk id="1032" creationId="{A7B0C718-3457-F88C-13BB-358C7376B2B9}"/>
          </ac:picMkLst>
        </pc:picChg>
      </pc:sldChg>
      <pc:sldChg chg="addSp delSp modSp add mod">
        <pc:chgData name="伊健 杜" userId="e69aded81da48593" providerId="LiveId" clId="{BCD66B68-7131-4D46-8514-0EB1CC7661F3}" dt="2022-10-17T15:44:42.353" v="4875"/>
        <pc:sldMkLst>
          <pc:docMk/>
          <pc:sldMk cId="803573272" sldId="1082"/>
        </pc:sldMkLst>
        <pc:spChg chg="add mod">
          <ac:chgData name="伊健 杜" userId="e69aded81da48593" providerId="LiveId" clId="{BCD66B68-7131-4D46-8514-0EB1CC7661F3}" dt="2022-10-17T15:44:42.353" v="4875"/>
          <ac:spMkLst>
            <pc:docMk/>
            <pc:sldMk cId="803573272" sldId="1082"/>
            <ac:spMk id="2" creationId="{A6C193CC-9F2B-40EB-BC47-728E88126C5B}"/>
          </ac:spMkLst>
        </pc:spChg>
        <pc:spChg chg="mod">
          <ac:chgData name="伊健 杜" userId="e69aded81da48593" providerId="LiveId" clId="{BCD66B68-7131-4D46-8514-0EB1CC7661F3}" dt="2022-10-17T15:44:42.353" v="4875"/>
          <ac:spMkLst>
            <pc:docMk/>
            <pc:sldMk cId="803573272" sldId="1082"/>
            <ac:spMk id="6" creationId="{F83A6AC8-56F1-EB9E-DD47-C1CFF9753BBA}"/>
          </ac:spMkLst>
        </pc:spChg>
        <pc:spChg chg="del mod">
          <ac:chgData name="伊健 杜" userId="e69aded81da48593" providerId="LiveId" clId="{BCD66B68-7131-4D46-8514-0EB1CC7661F3}" dt="2022-10-17T14:19:03.748" v="3122" actId="478"/>
          <ac:spMkLst>
            <pc:docMk/>
            <pc:sldMk cId="803573272" sldId="1082"/>
            <ac:spMk id="7" creationId="{8A134A8E-94C3-0EE7-C065-45DB3136BA45}"/>
          </ac:spMkLst>
        </pc:spChg>
        <pc:picChg chg="del">
          <ac:chgData name="伊健 杜" userId="e69aded81da48593" providerId="LiveId" clId="{BCD66B68-7131-4D46-8514-0EB1CC7661F3}" dt="2022-10-17T14:17:18.329" v="3053" actId="478"/>
          <ac:picMkLst>
            <pc:docMk/>
            <pc:sldMk cId="803573272" sldId="1082"/>
            <ac:picMk id="2050" creationId="{FBEFA9DA-467C-C932-8042-831E751AF31A}"/>
          </ac:picMkLst>
        </pc:picChg>
        <pc:picChg chg="add mod">
          <ac:chgData name="伊健 杜" userId="e69aded81da48593" providerId="LiveId" clId="{BCD66B68-7131-4D46-8514-0EB1CC7661F3}" dt="2022-10-17T14:19:14.733" v="3124" actId="14100"/>
          <ac:picMkLst>
            <pc:docMk/>
            <pc:sldMk cId="803573272" sldId="1082"/>
            <ac:picMk id="3074" creationId="{3EFCD5BB-F3EA-6107-9BB8-ABC7AF4DAD2E}"/>
          </ac:picMkLst>
        </pc:picChg>
      </pc:sldChg>
      <pc:sldChg chg="addSp delSp modSp add mod">
        <pc:chgData name="伊健 杜" userId="e69aded81da48593" providerId="LiveId" clId="{BCD66B68-7131-4D46-8514-0EB1CC7661F3}" dt="2022-10-17T15:44:42.353" v="4875"/>
        <pc:sldMkLst>
          <pc:docMk/>
          <pc:sldMk cId="933829164" sldId="1083"/>
        </pc:sldMkLst>
        <pc:spChg chg="del">
          <ac:chgData name="伊健 杜" userId="e69aded81da48593" providerId="LiveId" clId="{BCD66B68-7131-4D46-8514-0EB1CC7661F3}" dt="2022-10-17T14:21:19.913" v="3222" actId="478"/>
          <ac:spMkLst>
            <pc:docMk/>
            <pc:sldMk cId="933829164" sldId="1083"/>
            <ac:spMk id="2" creationId="{268E85F9-927A-76EF-39CE-967EEE858598}"/>
          </ac:spMkLst>
        </pc:spChg>
        <pc:spChg chg="add mod">
          <ac:chgData name="伊健 杜" userId="e69aded81da48593" providerId="LiveId" clId="{BCD66B68-7131-4D46-8514-0EB1CC7661F3}" dt="2022-10-17T14:29:20.280" v="3290" actId="1076"/>
          <ac:spMkLst>
            <pc:docMk/>
            <pc:sldMk cId="933829164" sldId="1083"/>
            <ac:spMk id="3" creationId="{AE7EDC1F-9901-6933-D880-8BAE6877EB23}"/>
          </ac:spMkLst>
        </pc:spChg>
        <pc:spChg chg="mod">
          <ac:chgData name="伊健 杜" userId="e69aded81da48593" providerId="LiveId" clId="{BCD66B68-7131-4D46-8514-0EB1CC7661F3}" dt="2022-10-17T15:44:42.353" v="4875"/>
          <ac:spMkLst>
            <pc:docMk/>
            <pc:sldMk cId="933829164" sldId="1083"/>
            <ac:spMk id="6" creationId="{F83A6AC8-56F1-EB9E-DD47-C1CFF9753BBA}"/>
          </ac:spMkLst>
        </pc:spChg>
        <pc:spChg chg="mod">
          <ac:chgData name="伊健 杜" userId="e69aded81da48593" providerId="LiveId" clId="{BCD66B68-7131-4D46-8514-0EB1CC7661F3}" dt="2022-10-17T15:44:42.353" v="4875"/>
          <ac:spMkLst>
            <pc:docMk/>
            <pc:sldMk cId="933829164" sldId="1083"/>
            <ac:spMk id="7" creationId="{8A134A8E-94C3-0EE7-C065-45DB3136BA45}"/>
          </ac:spMkLst>
        </pc:spChg>
        <pc:picChg chg="add mod">
          <ac:chgData name="伊健 杜" userId="e69aded81da48593" providerId="LiveId" clId="{BCD66B68-7131-4D46-8514-0EB1CC7661F3}" dt="2022-10-17T14:28:32.399" v="3279"/>
          <ac:picMkLst>
            <pc:docMk/>
            <pc:sldMk cId="933829164" sldId="1083"/>
            <ac:picMk id="4" creationId="{A938A59B-F4AB-37F5-2FC9-DF701706A00E}"/>
          </ac:picMkLst>
        </pc:picChg>
        <pc:picChg chg="add mod">
          <ac:chgData name="伊健 杜" userId="e69aded81da48593" providerId="LiveId" clId="{BCD66B68-7131-4D46-8514-0EB1CC7661F3}" dt="2022-10-17T14:29:28.895" v="3291" actId="1076"/>
          <ac:picMkLst>
            <pc:docMk/>
            <pc:sldMk cId="933829164" sldId="1083"/>
            <ac:picMk id="5" creationId="{16466FA8-0DDA-7E12-F519-E1F3D3F572C2}"/>
          </ac:picMkLst>
        </pc:picChg>
        <pc:picChg chg="add del mod">
          <ac:chgData name="伊健 杜" userId="e69aded81da48593" providerId="LiveId" clId="{BCD66B68-7131-4D46-8514-0EB1CC7661F3}" dt="2022-10-17T14:30:42.071" v="3440" actId="21"/>
          <ac:picMkLst>
            <pc:docMk/>
            <pc:sldMk cId="933829164" sldId="1083"/>
            <ac:picMk id="8" creationId="{A84EA8E6-68D0-B296-DA59-4CBF755D811F}"/>
          </ac:picMkLst>
        </pc:picChg>
        <pc:picChg chg="del mod">
          <ac:chgData name="伊健 杜" userId="e69aded81da48593" providerId="LiveId" clId="{BCD66B68-7131-4D46-8514-0EB1CC7661F3}" dt="2022-10-17T14:21:19.913" v="3222" actId="478"/>
          <ac:picMkLst>
            <pc:docMk/>
            <pc:sldMk cId="933829164" sldId="1083"/>
            <ac:picMk id="1026" creationId="{6C3715B5-17B8-0736-FA09-EF858D0D36F4}"/>
          </ac:picMkLst>
        </pc:picChg>
        <pc:picChg chg="del mod">
          <ac:chgData name="伊健 杜" userId="e69aded81da48593" providerId="LiveId" clId="{BCD66B68-7131-4D46-8514-0EB1CC7661F3}" dt="2022-10-17T14:21:19.913" v="3222" actId="478"/>
          <ac:picMkLst>
            <pc:docMk/>
            <pc:sldMk cId="933829164" sldId="1083"/>
            <ac:picMk id="1028" creationId="{69DD2FCA-FA90-781F-BFBF-17160C73622A}"/>
          </ac:picMkLst>
        </pc:picChg>
        <pc:picChg chg="del">
          <ac:chgData name="伊健 杜" userId="e69aded81da48593" providerId="LiveId" clId="{BCD66B68-7131-4D46-8514-0EB1CC7661F3}" dt="2022-10-17T14:21:19.913" v="3222" actId="478"/>
          <ac:picMkLst>
            <pc:docMk/>
            <pc:sldMk cId="933829164" sldId="1083"/>
            <ac:picMk id="1032" creationId="{A7B0C718-3457-F88C-13BB-358C7376B2B9}"/>
          </ac:picMkLst>
        </pc:picChg>
        <pc:picChg chg="add mod">
          <ac:chgData name="伊健 杜" userId="e69aded81da48593" providerId="LiveId" clId="{BCD66B68-7131-4D46-8514-0EB1CC7661F3}" dt="2022-10-17T14:29:19.087" v="3289" actId="1076"/>
          <ac:picMkLst>
            <pc:docMk/>
            <pc:sldMk cId="933829164" sldId="1083"/>
            <ac:picMk id="4098" creationId="{B51697BD-3265-6772-5CB8-02EB7E26C1FC}"/>
          </ac:picMkLst>
        </pc:picChg>
      </pc:sldChg>
      <pc:sldChg chg="addSp delSp modSp add mod">
        <pc:chgData name="伊健 杜" userId="e69aded81da48593" providerId="LiveId" clId="{BCD66B68-7131-4D46-8514-0EB1CC7661F3}" dt="2022-10-17T15:44:42.353" v="4875"/>
        <pc:sldMkLst>
          <pc:docMk/>
          <pc:sldMk cId="382826174" sldId="1084"/>
        </pc:sldMkLst>
        <pc:spChg chg="del">
          <ac:chgData name="伊健 杜" userId="e69aded81da48593" providerId="LiveId" clId="{BCD66B68-7131-4D46-8514-0EB1CC7661F3}" dt="2022-10-17T14:29:37.619" v="3293" actId="478"/>
          <ac:spMkLst>
            <pc:docMk/>
            <pc:sldMk cId="382826174" sldId="1084"/>
            <ac:spMk id="3" creationId="{AE7EDC1F-9901-6933-D880-8BAE6877EB23}"/>
          </ac:spMkLst>
        </pc:spChg>
        <pc:spChg chg="mod">
          <ac:chgData name="伊健 杜" userId="e69aded81da48593" providerId="LiveId" clId="{BCD66B68-7131-4D46-8514-0EB1CC7661F3}" dt="2022-10-17T15:44:42.353" v="4875"/>
          <ac:spMkLst>
            <pc:docMk/>
            <pc:sldMk cId="382826174" sldId="1084"/>
            <ac:spMk id="6" creationId="{F83A6AC8-56F1-EB9E-DD47-C1CFF9753BBA}"/>
          </ac:spMkLst>
        </pc:spChg>
        <pc:spChg chg="mod">
          <ac:chgData name="伊健 杜" userId="e69aded81da48593" providerId="LiveId" clId="{BCD66B68-7131-4D46-8514-0EB1CC7661F3}" dt="2022-10-17T15:44:42.353" v="4875"/>
          <ac:spMkLst>
            <pc:docMk/>
            <pc:sldMk cId="382826174" sldId="1084"/>
            <ac:spMk id="7" creationId="{8A134A8E-94C3-0EE7-C065-45DB3136BA45}"/>
          </ac:spMkLst>
        </pc:spChg>
        <pc:picChg chg="add mod">
          <ac:chgData name="伊健 杜" userId="e69aded81da48593" providerId="LiveId" clId="{BCD66B68-7131-4D46-8514-0EB1CC7661F3}" dt="2022-10-17T14:30:51.107" v="3443" actId="1076"/>
          <ac:picMkLst>
            <pc:docMk/>
            <pc:sldMk cId="382826174" sldId="1084"/>
            <ac:picMk id="2" creationId="{F12E93B9-D5B9-C182-3874-839B34FA98D4}"/>
          </ac:picMkLst>
        </pc:picChg>
        <pc:picChg chg="del">
          <ac:chgData name="伊健 杜" userId="e69aded81da48593" providerId="LiveId" clId="{BCD66B68-7131-4D46-8514-0EB1CC7661F3}" dt="2022-10-17T14:29:37.619" v="3293" actId="478"/>
          <ac:picMkLst>
            <pc:docMk/>
            <pc:sldMk cId="382826174" sldId="1084"/>
            <ac:picMk id="4" creationId="{A938A59B-F4AB-37F5-2FC9-DF701706A00E}"/>
          </ac:picMkLst>
        </pc:picChg>
        <pc:picChg chg="del">
          <ac:chgData name="伊健 杜" userId="e69aded81da48593" providerId="LiveId" clId="{BCD66B68-7131-4D46-8514-0EB1CC7661F3}" dt="2022-10-17T14:29:37.619" v="3293" actId="478"/>
          <ac:picMkLst>
            <pc:docMk/>
            <pc:sldMk cId="382826174" sldId="1084"/>
            <ac:picMk id="5" creationId="{16466FA8-0DDA-7E12-F519-E1F3D3F572C2}"/>
          </ac:picMkLst>
        </pc:picChg>
        <pc:picChg chg="del">
          <ac:chgData name="伊健 杜" userId="e69aded81da48593" providerId="LiveId" clId="{BCD66B68-7131-4D46-8514-0EB1CC7661F3}" dt="2022-10-17T14:29:37.619" v="3293" actId="478"/>
          <ac:picMkLst>
            <pc:docMk/>
            <pc:sldMk cId="382826174" sldId="1084"/>
            <ac:picMk id="4098" creationId="{B51697BD-3265-6772-5CB8-02EB7E26C1FC}"/>
          </ac:picMkLst>
        </pc:picChg>
      </pc:sldChg>
      <pc:sldChg chg="addSp delSp modSp add mod">
        <pc:chgData name="伊健 杜" userId="e69aded81da48593" providerId="LiveId" clId="{BCD66B68-7131-4D46-8514-0EB1CC7661F3}" dt="2022-10-17T15:44:42.353" v="4875"/>
        <pc:sldMkLst>
          <pc:docMk/>
          <pc:sldMk cId="520258108" sldId="1085"/>
        </pc:sldMkLst>
        <pc:spChg chg="mod">
          <ac:chgData name="伊健 杜" userId="e69aded81da48593" providerId="LiveId" clId="{BCD66B68-7131-4D46-8514-0EB1CC7661F3}" dt="2022-10-17T15:44:42.353" v="4875"/>
          <ac:spMkLst>
            <pc:docMk/>
            <pc:sldMk cId="520258108" sldId="1085"/>
            <ac:spMk id="6" creationId="{F83A6AC8-56F1-EB9E-DD47-C1CFF9753BBA}"/>
          </ac:spMkLst>
        </pc:spChg>
        <pc:spChg chg="mod">
          <ac:chgData name="伊健 杜" userId="e69aded81da48593" providerId="LiveId" clId="{BCD66B68-7131-4D46-8514-0EB1CC7661F3}" dt="2022-10-17T15:44:42.353" v="4875"/>
          <ac:spMkLst>
            <pc:docMk/>
            <pc:sldMk cId="520258108" sldId="1085"/>
            <ac:spMk id="7" creationId="{8A134A8E-94C3-0EE7-C065-45DB3136BA45}"/>
          </ac:spMkLst>
        </pc:spChg>
        <pc:picChg chg="del">
          <ac:chgData name="伊健 杜" userId="e69aded81da48593" providerId="LiveId" clId="{BCD66B68-7131-4D46-8514-0EB1CC7661F3}" dt="2022-10-17T14:30:58.495" v="3445" actId="478"/>
          <ac:picMkLst>
            <pc:docMk/>
            <pc:sldMk cId="520258108" sldId="1085"/>
            <ac:picMk id="2" creationId="{F12E93B9-D5B9-C182-3874-839B34FA98D4}"/>
          </ac:picMkLst>
        </pc:picChg>
        <pc:picChg chg="add mod">
          <ac:chgData name="伊健 杜" userId="e69aded81da48593" providerId="LiveId" clId="{BCD66B68-7131-4D46-8514-0EB1CC7661F3}" dt="2022-10-17T14:36:26.107" v="3554" actId="1076"/>
          <ac:picMkLst>
            <pc:docMk/>
            <pc:sldMk cId="520258108" sldId="1085"/>
            <ac:picMk id="5122" creationId="{7E6F584F-9A78-D55C-68D2-7D219A107CBD}"/>
          </ac:picMkLst>
        </pc:picChg>
      </pc:sldChg>
      <pc:sldChg chg="delSp modSp new del mod">
        <pc:chgData name="伊健 杜" userId="e69aded81da48593" providerId="LiveId" clId="{BCD66B68-7131-4D46-8514-0EB1CC7661F3}" dt="2022-10-17T14:40:40.728" v="3585" actId="47"/>
        <pc:sldMkLst>
          <pc:docMk/>
          <pc:sldMk cId="3489215433" sldId="1086"/>
        </pc:sldMkLst>
        <pc:spChg chg="mod">
          <ac:chgData name="伊健 杜" userId="e69aded81da48593" providerId="LiveId" clId="{BCD66B68-7131-4D46-8514-0EB1CC7661F3}" dt="2022-10-17T14:40:31.819" v="3584" actId="20577"/>
          <ac:spMkLst>
            <pc:docMk/>
            <pc:sldMk cId="3489215433" sldId="1086"/>
            <ac:spMk id="2" creationId="{D5212730-385C-DB36-4638-F132C33B1BAA}"/>
          </ac:spMkLst>
        </pc:spChg>
        <pc:spChg chg="del">
          <ac:chgData name="伊健 杜" userId="e69aded81da48593" providerId="LiveId" clId="{BCD66B68-7131-4D46-8514-0EB1CC7661F3}" dt="2022-10-17T14:36:42.294" v="3556" actId="478"/>
          <ac:spMkLst>
            <pc:docMk/>
            <pc:sldMk cId="3489215433" sldId="1086"/>
            <ac:spMk id="3" creationId="{8B459749-DB75-F0E2-AF95-8645EE2D3D1C}"/>
          </ac:spMkLst>
        </pc:spChg>
      </pc:sldChg>
      <pc:sldChg chg="addSp delSp modSp add mod ord">
        <pc:chgData name="伊健 杜" userId="e69aded81da48593" providerId="LiveId" clId="{BCD66B68-7131-4D46-8514-0EB1CC7661F3}" dt="2022-10-17T15:44:42.353" v="4875"/>
        <pc:sldMkLst>
          <pc:docMk/>
          <pc:sldMk cId="4082069867" sldId="1086"/>
        </pc:sldMkLst>
        <pc:spChg chg="add mod">
          <ac:chgData name="伊健 杜" userId="e69aded81da48593" providerId="LiveId" clId="{BCD66B68-7131-4D46-8514-0EB1CC7661F3}" dt="2022-10-17T15:44:42.353" v="4875"/>
          <ac:spMkLst>
            <pc:docMk/>
            <pc:sldMk cId="4082069867" sldId="1086"/>
            <ac:spMk id="2" creationId="{0E0C6705-FF01-F46F-0B88-B0713ECB0BC1}"/>
          </ac:spMkLst>
        </pc:spChg>
        <pc:spChg chg="add mod">
          <ac:chgData name="伊健 杜" userId="e69aded81da48593" providerId="LiveId" clId="{BCD66B68-7131-4D46-8514-0EB1CC7661F3}" dt="2022-10-17T15:36:27.921" v="4568" actId="1076"/>
          <ac:spMkLst>
            <pc:docMk/>
            <pc:sldMk cId="4082069867" sldId="1086"/>
            <ac:spMk id="3" creationId="{771902C4-3792-C983-C260-4CC059341386}"/>
          </ac:spMkLst>
        </pc:spChg>
        <pc:spChg chg="add del mod">
          <ac:chgData name="伊健 杜" userId="e69aded81da48593" providerId="LiveId" clId="{BCD66B68-7131-4D46-8514-0EB1CC7661F3}" dt="2022-10-17T15:35:03.745" v="4484" actId="478"/>
          <ac:spMkLst>
            <pc:docMk/>
            <pc:sldMk cId="4082069867" sldId="1086"/>
            <ac:spMk id="4" creationId="{EC553344-62AF-298D-A710-031C70570C83}"/>
          </ac:spMkLst>
        </pc:spChg>
        <pc:spChg chg="del">
          <ac:chgData name="伊健 杜" userId="e69aded81da48593" providerId="LiveId" clId="{BCD66B68-7131-4D46-8514-0EB1CC7661F3}" dt="2022-10-17T15:12:11.664" v="4059" actId="478"/>
          <ac:spMkLst>
            <pc:docMk/>
            <pc:sldMk cId="4082069867" sldId="1086"/>
            <ac:spMk id="6" creationId="{F83A6AC8-56F1-EB9E-DD47-C1CFF9753BBA}"/>
          </ac:spMkLst>
        </pc:spChg>
        <pc:spChg chg="mod">
          <ac:chgData name="伊健 杜" userId="e69aded81da48593" providerId="LiveId" clId="{BCD66B68-7131-4D46-8514-0EB1CC7661F3}" dt="2022-10-17T15:44:42.353" v="4875"/>
          <ac:spMkLst>
            <pc:docMk/>
            <pc:sldMk cId="4082069867" sldId="1086"/>
            <ac:spMk id="7" creationId="{8A134A8E-94C3-0EE7-C065-45DB3136BA45}"/>
          </ac:spMkLst>
        </pc:spChg>
        <pc:spChg chg="add mod">
          <ac:chgData name="伊健 杜" userId="e69aded81da48593" providerId="LiveId" clId="{BCD66B68-7131-4D46-8514-0EB1CC7661F3}" dt="2022-10-17T15:37:55.721" v="4655" actId="13822"/>
          <ac:spMkLst>
            <pc:docMk/>
            <pc:sldMk cId="4082069867" sldId="1086"/>
            <ac:spMk id="9" creationId="{FDC1169C-8D72-7096-BACE-ECC7238DDDD7}"/>
          </ac:spMkLst>
        </pc:spChg>
        <pc:picChg chg="add mod">
          <ac:chgData name="伊健 杜" userId="e69aded81da48593" providerId="LiveId" clId="{BCD66B68-7131-4D46-8514-0EB1CC7661F3}" dt="2022-10-17T15:37:49.200" v="4653" actId="1076"/>
          <ac:picMkLst>
            <pc:docMk/>
            <pc:sldMk cId="4082069867" sldId="1086"/>
            <ac:picMk id="5" creationId="{2ABB5234-6F60-0F7A-9F0F-30943194E17A}"/>
          </ac:picMkLst>
        </pc:picChg>
        <pc:picChg chg="add mod">
          <ac:chgData name="伊健 杜" userId="e69aded81da48593" providerId="LiveId" clId="{BCD66B68-7131-4D46-8514-0EB1CC7661F3}" dt="2022-10-17T15:37:46.288" v="4650" actId="14100"/>
          <ac:picMkLst>
            <pc:docMk/>
            <pc:sldMk cId="4082069867" sldId="1086"/>
            <ac:picMk id="8" creationId="{1AF1562D-FE9B-9591-AD80-6720706F55B1}"/>
          </ac:picMkLst>
        </pc:picChg>
        <pc:picChg chg="del">
          <ac:chgData name="伊健 杜" userId="e69aded81da48593" providerId="LiveId" clId="{BCD66B68-7131-4D46-8514-0EB1CC7661F3}" dt="2022-10-17T14:44:19.914" v="3613" actId="478"/>
          <ac:picMkLst>
            <pc:docMk/>
            <pc:sldMk cId="4082069867" sldId="1086"/>
            <ac:picMk id="9218" creationId="{E5F24B5E-1823-9D08-FB41-340F572FD981}"/>
          </ac:picMkLst>
        </pc:picChg>
        <pc:picChg chg="add del mod">
          <ac:chgData name="伊健 杜" userId="e69aded81da48593" providerId="LiveId" clId="{BCD66B68-7131-4D46-8514-0EB1CC7661F3}" dt="2022-10-17T15:36:35.926" v="4570" actId="478"/>
          <ac:picMkLst>
            <pc:docMk/>
            <pc:sldMk cId="4082069867" sldId="1086"/>
            <ac:picMk id="10242" creationId="{8328C26D-1EAA-B7FD-BBED-CA95EEF05C56}"/>
          </ac:picMkLst>
        </pc:picChg>
        <pc:picChg chg="add del mod">
          <ac:chgData name="伊健 杜" userId="e69aded81da48593" providerId="LiveId" clId="{BCD66B68-7131-4D46-8514-0EB1CC7661F3}" dt="2022-10-17T15:36:35.926" v="4570" actId="478"/>
          <ac:picMkLst>
            <pc:docMk/>
            <pc:sldMk cId="4082069867" sldId="1086"/>
            <ac:picMk id="10244" creationId="{B31B6E55-6CF2-006B-AA17-F7E4F56E2245}"/>
          </ac:picMkLst>
        </pc:picChg>
      </pc:sldChg>
      <pc:sldChg chg="addSp delSp modSp add mod ord">
        <pc:chgData name="伊健 杜" userId="e69aded81da48593" providerId="LiveId" clId="{BCD66B68-7131-4D46-8514-0EB1CC7661F3}" dt="2022-10-17T16:34:15.257" v="5843"/>
        <pc:sldMkLst>
          <pc:docMk/>
          <pc:sldMk cId="1691849706" sldId="1087"/>
        </pc:sldMkLst>
        <pc:spChg chg="mod">
          <ac:chgData name="伊健 杜" userId="e69aded81da48593" providerId="LiveId" clId="{BCD66B68-7131-4D46-8514-0EB1CC7661F3}" dt="2022-10-17T15:04:54.872" v="3758" actId="20577"/>
          <ac:spMkLst>
            <pc:docMk/>
            <pc:sldMk cId="1691849706" sldId="1087"/>
            <ac:spMk id="6" creationId="{F83A6AC8-56F1-EB9E-DD47-C1CFF9753BBA}"/>
          </ac:spMkLst>
        </pc:spChg>
        <pc:spChg chg="mod">
          <ac:chgData name="伊健 杜" userId="e69aded81da48593" providerId="LiveId" clId="{BCD66B68-7131-4D46-8514-0EB1CC7661F3}" dt="2022-10-17T16:34:15.257" v="5843"/>
          <ac:spMkLst>
            <pc:docMk/>
            <pc:sldMk cId="1691849706" sldId="1087"/>
            <ac:spMk id="7" creationId="{8A134A8E-94C3-0EE7-C065-45DB3136BA45}"/>
          </ac:spMkLst>
        </pc:spChg>
        <pc:picChg chg="add mod">
          <ac:chgData name="伊健 杜" userId="e69aded81da48593" providerId="LiveId" clId="{BCD66B68-7131-4D46-8514-0EB1CC7661F3}" dt="2022-10-17T15:59:31.406" v="5012" actId="1076"/>
          <ac:picMkLst>
            <pc:docMk/>
            <pc:sldMk cId="1691849706" sldId="1087"/>
            <ac:picMk id="2050" creationId="{0DAF2F6C-688F-5EA1-CF31-D2309635C788}"/>
          </ac:picMkLst>
        </pc:picChg>
        <pc:picChg chg="del">
          <ac:chgData name="伊健 杜" userId="e69aded81da48593" providerId="LiveId" clId="{BCD66B68-7131-4D46-8514-0EB1CC7661F3}" dt="2022-10-17T15:05:06.982" v="3787" actId="478"/>
          <ac:picMkLst>
            <pc:docMk/>
            <pc:sldMk cId="1691849706" sldId="1087"/>
            <ac:picMk id="7170" creationId="{65F7601F-8909-F3A4-1F85-87EA205BAA5A}"/>
          </ac:picMkLst>
        </pc:picChg>
      </pc:sldChg>
      <pc:sldChg chg="addSp delSp modSp add mod">
        <pc:chgData name="伊健 杜" userId="e69aded81da48593" providerId="LiveId" clId="{BCD66B68-7131-4D46-8514-0EB1CC7661F3}" dt="2022-10-17T15:44:42.353" v="4875"/>
        <pc:sldMkLst>
          <pc:docMk/>
          <pc:sldMk cId="1664409466" sldId="1088"/>
        </pc:sldMkLst>
        <pc:spChg chg="mod">
          <ac:chgData name="伊健 杜" userId="e69aded81da48593" providerId="LiveId" clId="{BCD66B68-7131-4D46-8514-0EB1CC7661F3}" dt="2022-10-17T15:44:42.353" v="4875"/>
          <ac:spMkLst>
            <pc:docMk/>
            <pc:sldMk cId="1664409466" sldId="1088"/>
            <ac:spMk id="2" creationId="{1302A11A-625D-774F-23B3-739301B530C3}"/>
          </ac:spMkLst>
        </pc:spChg>
        <pc:spChg chg="add mod">
          <ac:chgData name="伊健 杜" userId="e69aded81da48593" providerId="LiveId" clId="{BCD66B68-7131-4D46-8514-0EB1CC7661F3}" dt="2022-10-17T15:07:34.045" v="3857" actId="1076"/>
          <ac:spMkLst>
            <pc:docMk/>
            <pc:sldMk cId="1664409466" sldId="1088"/>
            <ac:spMk id="4" creationId="{54D0D4B2-49CA-D07E-F089-C7217CBAB7D0}"/>
          </ac:spMkLst>
        </pc:spChg>
        <pc:spChg chg="add mod">
          <ac:chgData name="伊健 杜" userId="e69aded81da48593" providerId="LiveId" clId="{BCD66B68-7131-4D46-8514-0EB1CC7661F3}" dt="2022-10-17T15:08:05.723" v="3869" actId="1076"/>
          <ac:spMkLst>
            <pc:docMk/>
            <pc:sldMk cId="1664409466" sldId="1088"/>
            <ac:spMk id="5" creationId="{EE7F236C-F4E8-157B-B656-56870B9C75E6}"/>
          </ac:spMkLst>
        </pc:spChg>
        <pc:spChg chg="del">
          <ac:chgData name="伊健 杜" userId="e69aded81da48593" providerId="LiveId" clId="{BCD66B68-7131-4D46-8514-0EB1CC7661F3}" dt="2022-10-17T15:05:46.759" v="3828" actId="478"/>
          <ac:spMkLst>
            <pc:docMk/>
            <pc:sldMk cId="1664409466" sldId="1088"/>
            <ac:spMk id="6" creationId="{F664CF38-32CE-F1ED-1F82-42C5B7FE6DC9}"/>
          </ac:spMkLst>
        </pc:spChg>
        <pc:spChg chg="add mod">
          <ac:chgData name="伊健 杜" userId="e69aded81da48593" providerId="LiveId" clId="{BCD66B68-7131-4D46-8514-0EB1CC7661F3}" dt="2022-10-17T15:44:42.353" v="4875"/>
          <ac:spMkLst>
            <pc:docMk/>
            <pc:sldMk cId="1664409466" sldId="1088"/>
            <ac:spMk id="7" creationId="{C912D1C0-E427-2F31-708F-8577D17E8A64}"/>
          </ac:spMkLst>
        </pc:spChg>
        <pc:picChg chg="del">
          <ac:chgData name="伊健 杜" userId="e69aded81da48593" providerId="LiveId" clId="{BCD66B68-7131-4D46-8514-0EB1CC7661F3}" dt="2022-10-17T15:05:46.759" v="3828" actId="478"/>
          <ac:picMkLst>
            <pc:docMk/>
            <pc:sldMk cId="1664409466" sldId="1088"/>
            <ac:picMk id="3" creationId="{CFCFB0EC-95A6-F2C8-B9F3-A61C3C1C767F}"/>
          </ac:picMkLst>
        </pc:picChg>
        <pc:picChg chg="add mod">
          <ac:chgData name="伊健 杜" userId="e69aded81da48593" providerId="LiveId" clId="{BCD66B68-7131-4D46-8514-0EB1CC7661F3}" dt="2022-10-17T15:08:01.412" v="3868"/>
          <ac:picMkLst>
            <pc:docMk/>
            <pc:sldMk cId="1664409466" sldId="1088"/>
            <ac:picMk id="8" creationId="{368EBD32-3C99-D6DA-0AE5-887D7D27FADE}"/>
          </ac:picMkLst>
        </pc:picChg>
      </pc:sldChg>
      <pc:sldChg chg="modSp add">
        <pc:chgData name="伊健 杜" userId="e69aded81da48593" providerId="LiveId" clId="{BCD66B68-7131-4D46-8514-0EB1CC7661F3}" dt="2022-10-17T15:44:42.353" v="4875"/>
        <pc:sldMkLst>
          <pc:docMk/>
          <pc:sldMk cId="1213174787" sldId="1089"/>
        </pc:sldMkLst>
        <pc:spChg chg="mod">
          <ac:chgData name="伊健 杜" userId="e69aded81da48593" providerId="LiveId" clId="{BCD66B68-7131-4D46-8514-0EB1CC7661F3}" dt="2022-10-17T15:44:42.353" v="4875"/>
          <ac:spMkLst>
            <pc:docMk/>
            <pc:sldMk cId="1213174787" sldId="1089"/>
            <ac:spMk id="2" creationId="{3EE8A7AC-DCDC-46DD-FA1B-143B08162B5E}"/>
          </ac:spMkLst>
        </pc:spChg>
      </pc:sldChg>
      <pc:sldChg chg="addSp delSp modSp add mod">
        <pc:chgData name="伊健 杜" userId="e69aded81da48593" providerId="LiveId" clId="{BCD66B68-7131-4D46-8514-0EB1CC7661F3}" dt="2022-10-17T15:19:58.588" v="4131" actId="1076"/>
        <pc:sldMkLst>
          <pc:docMk/>
          <pc:sldMk cId="1045876542" sldId="1090"/>
        </pc:sldMkLst>
        <pc:spChg chg="add mod">
          <ac:chgData name="伊健 杜" userId="e69aded81da48593" providerId="LiveId" clId="{BCD66B68-7131-4D46-8514-0EB1CC7661F3}" dt="2022-10-17T15:19:23.724" v="4129" actId="14100"/>
          <ac:spMkLst>
            <pc:docMk/>
            <pc:sldMk cId="1045876542" sldId="1090"/>
            <ac:spMk id="2" creationId="{2134C6E9-4979-561E-E798-4FC29C482BB8}"/>
          </ac:spMkLst>
        </pc:spChg>
        <pc:spChg chg="del">
          <ac:chgData name="伊健 杜" userId="e69aded81da48593" providerId="LiveId" clId="{BCD66B68-7131-4D46-8514-0EB1CC7661F3}" dt="2022-10-17T15:16:52.385" v="4122" actId="478"/>
          <ac:spMkLst>
            <pc:docMk/>
            <pc:sldMk cId="1045876542" sldId="1090"/>
            <ac:spMk id="5" creationId="{1DB19E3C-D991-D689-61A3-E80D68C2FA2D}"/>
          </ac:spMkLst>
        </pc:spChg>
        <pc:picChg chg="del">
          <ac:chgData name="伊健 杜" userId="e69aded81da48593" providerId="LiveId" clId="{BCD66B68-7131-4D46-8514-0EB1CC7661F3}" dt="2022-10-17T15:16:52.385" v="4122" actId="478"/>
          <ac:picMkLst>
            <pc:docMk/>
            <pc:sldMk cId="1045876542" sldId="1090"/>
            <ac:picMk id="2050" creationId="{7FC48974-920D-75B8-C5B6-86B418B57C61}"/>
          </ac:picMkLst>
        </pc:picChg>
        <pc:picChg chg="del">
          <ac:chgData name="伊健 杜" userId="e69aded81da48593" providerId="LiveId" clId="{BCD66B68-7131-4D46-8514-0EB1CC7661F3}" dt="2022-10-17T15:16:49.947" v="4121" actId="478"/>
          <ac:picMkLst>
            <pc:docMk/>
            <pc:sldMk cId="1045876542" sldId="1090"/>
            <ac:picMk id="2052" creationId="{E9746163-D896-6944-975F-2F004ABEA268}"/>
          </ac:picMkLst>
        </pc:picChg>
        <pc:picChg chg="del">
          <ac:chgData name="伊健 杜" userId="e69aded81da48593" providerId="LiveId" clId="{BCD66B68-7131-4D46-8514-0EB1CC7661F3}" dt="2022-10-17T15:16:52.385" v="4122" actId="478"/>
          <ac:picMkLst>
            <pc:docMk/>
            <pc:sldMk cId="1045876542" sldId="1090"/>
            <ac:picMk id="2054" creationId="{E9662C3A-148F-0BDC-B3F8-1CA0D77D14B4}"/>
          </ac:picMkLst>
        </pc:picChg>
        <pc:picChg chg="add mod">
          <ac:chgData name="伊健 杜" userId="e69aded81da48593" providerId="LiveId" clId="{BCD66B68-7131-4D46-8514-0EB1CC7661F3}" dt="2022-10-17T15:19:15.637" v="4124" actId="1076"/>
          <ac:picMkLst>
            <pc:docMk/>
            <pc:sldMk cId="1045876542" sldId="1090"/>
            <ac:picMk id="6146" creationId="{FDF30636-FF1D-38CF-E78D-5EFBED1906E4}"/>
          </ac:picMkLst>
        </pc:picChg>
        <pc:picChg chg="add mod">
          <ac:chgData name="伊健 杜" userId="e69aded81da48593" providerId="LiveId" clId="{BCD66B68-7131-4D46-8514-0EB1CC7661F3}" dt="2022-10-17T15:19:58.588" v="4131" actId="1076"/>
          <ac:picMkLst>
            <pc:docMk/>
            <pc:sldMk cId="1045876542" sldId="1090"/>
            <ac:picMk id="6148" creationId="{FB004C94-BF55-BF53-18A8-FB206DCD2B2E}"/>
          </ac:picMkLst>
        </pc:picChg>
      </pc:sldChg>
      <pc:sldChg chg="addSp delSp modSp add mod">
        <pc:chgData name="伊健 杜" userId="e69aded81da48593" providerId="LiveId" clId="{BCD66B68-7131-4D46-8514-0EB1CC7661F3}" dt="2022-10-17T15:44:42.353" v="4875"/>
        <pc:sldMkLst>
          <pc:docMk/>
          <pc:sldMk cId="730838071" sldId="1091"/>
        </pc:sldMkLst>
        <pc:spChg chg="del mod">
          <ac:chgData name="伊健 杜" userId="e69aded81da48593" providerId="LiveId" clId="{BCD66B68-7131-4D46-8514-0EB1CC7661F3}" dt="2022-10-17T15:37:33.724" v="4645" actId="21"/>
          <ac:spMkLst>
            <pc:docMk/>
            <pc:sldMk cId="730838071" sldId="1091"/>
            <ac:spMk id="2" creationId="{2134C6E9-4979-561E-E798-4FC29C482BB8}"/>
          </ac:spMkLst>
        </pc:spChg>
        <pc:spChg chg="add del mod">
          <ac:chgData name="伊健 杜" userId="e69aded81da48593" providerId="LiveId" clId="{BCD66B68-7131-4D46-8514-0EB1CC7661F3}" dt="2022-10-17T15:21:56.776" v="4140" actId="478"/>
          <ac:spMkLst>
            <pc:docMk/>
            <pc:sldMk cId="730838071" sldId="1091"/>
            <ac:spMk id="3" creationId="{1A8E5F50-135C-FE3A-59BF-04CFA22F4912}"/>
          </ac:spMkLst>
        </pc:spChg>
        <pc:spChg chg="add mod">
          <ac:chgData name="伊健 杜" userId="e69aded81da48593" providerId="LiveId" clId="{BCD66B68-7131-4D46-8514-0EB1CC7661F3}" dt="2022-10-17T15:44:42.353" v="4875"/>
          <ac:spMkLst>
            <pc:docMk/>
            <pc:sldMk cId="730838071" sldId="1091"/>
            <ac:spMk id="4" creationId="{BD532B15-9B07-AFA8-D323-520DAAD706AC}"/>
          </ac:spMkLst>
        </pc:spChg>
        <pc:picChg chg="add mod">
          <ac:chgData name="伊健 杜" userId="e69aded81da48593" providerId="LiveId" clId="{BCD66B68-7131-4D46-8514-0EB1CC7661F3}" dt="2022-10-17T15:37:36.362" v="4646"/>
          <ac:picMkLst>
            <pc:docMk/>
            <pc:sldMk cId="730838071" sldId="1091"/>
            <ac:picMk id="5" creationId="{A21FD801-4928-40A9-8B6C-6DA7F31F6BA2}"/>
          </ac:picMkLst>
        </pc:picChg>
        <pc:picChg chg="add mod">
          <ac:chgData name="伊健 杜" userId="e69aded81da48593" providerId="LiveId" clId="{BCD66B68-7131-4D46-8514-0EB1CC7661F3}" dt="2022-10-17T15:37:36.362" v="4646"/>
          <ac:picMkLst>
            <pc:docMk/>
            <pc:sldMk cId="730838071" sldId="1091"/>
            <ac:picMk id="6" creationId="{99AB1249-4C67-AD75-F417-C93C48168E12}"/>
          </ac:picMkLst>
        </pc:picChg>
        <pc:picChg chg="del mod">
          <ac:chgData name="伊健 杜" userId="e69aded81da48593" providerId="LiveId" clId="{BCD66B68-7131-4D46-8514-0EB1CC7661F3}" dt="2022-10-17T15:20:03.223" v="4134" actId="478"/>
          <ac:picMkLst>
            <pc:docMk/>
            <pc:sldMk cId="730838071" sldId="1091"/>
            <ac:picMk id="6146" creationId="{FDF30636-FF1D-38CF-E78D-5EFBED1906E4}"/>
          </ac:picMkLst>
        </pc:picChg>
        <pc:picChg chg="del">
          <ac:chgData name="伊健 杜" userId="e69aded81da48593" providerId="LiveId" clId="{BCD66B68-7131-4D46-8514-0EB1CC7661F3}" dt="2022-10-17T15:20:03.223" v="4134" actId="478"/>
          <ac:picMkLst>
            <pc:docMk/>
            <pc:sldMk cId="730838071" sldId="1091"/>
            <ac:picMk id="6148" creationId="{FB004C94-BF55-BF53-18A8-FB206DCD2B2E}"/>
          </ac:picMkLst>
        </pc:picChg>
        <pc:picChg chg="add del mod">
          <ac:chgData name="伊健 杜" userId="e69aded81da48593" providerId="LiveId" clId="{BCD66B68-7131-4D46-8514-0EB1CC7661F3}" dt="2022-10-17T15:37:33.724" v="4645" actId="21"/>
          <ac:picMkLst>
            <pc:docMk/>
            <pc:sldMk cId="730838071" sldId="1091"/>
            <ac:picMk id="7170" creationId="{4390CE94-A8FD-2010-7E7A-3884C64C25E4}"/>
          </ac:picMkLst>
        </pc:picChg>
        <pc:picChg chg="add del mod">
          <ac:chgData name="伊健 杜" userId="e69aded81da48593" providerId="LiveId" clId="{BCD66B68-7131-4D46-8514-0EB1CC7661F3}" dt="2022-10-17T15:37:33.724" v="4645" actId="21"/>
          <ac:picMkLst>
            <pc:docMk/>
            <pc:sldMk cId="730838071" sldId="1091"/>
            <ac:picMk id="7172" creationId="{34DD91B6-7977-CC2A-FF3D-9C2AE87E9CDA}"/>
          </ac:picMkLst>
        </pc:picChg>
      </pc:sldChg>
      <pc:sldChg chg="addSp delSp modSp add mod">
        <pc:chgData name="伊健 杜" userId="e69aded81da48593" providerId="LiveId" clId="{BCD66B68-7131-4D46-8514-0EB1CC7661F3}" dt="2022-10-17T15:44:42.353" v="4875"/>
        <pc:sldMkLst>
          <pc:docMk/>
          <pc:sldMk cId="3327491522" sldId="1092"/>
        </pc:sldMkLst>
        <pc:spChg chg="del">
          <ac:chgData name="伊健 杜" userId="e69aded81da48593" providerId="LiveId" clId="{BCD66B68-7131-4D46-8514-0EB1CC7661F3}" dt="2022-10-17T15:22:39.715" v="4162" actId="478"/>
          <ac:spMkLst>
            <pc:docMk/>
            <pc:sldMk cId="3327491522" sldId="1092"/>
            <ac:spMk id="2" creationId="{2134C6E9-4979-561E-E798-4FC29C482BB8}"/>
          </ac:spMkLst>
        </pc:spChg>
        <pc:spChg chg="add del mod">
          <ac:chgData name="伊健 杜" userId="e69aded81da48593" providerId="LiveId" clId="{BCD66B68-7131-4D46-8514-0EB1CC7661F3}" dt="2022-10-17T15:23:47.792" v="4167" actId="478"/>
          <ac:spMkLst>
            <pc:docMk/>
            <pc:sldMk cId="3327491522" sldId="1092"/>
            <ac:spMk id="3" creationId="{7DB93D0B-DC20-32E4-22AA-CED6FB653E8C}"/>
          </ac:spMkLst>
        </pc:spChg>
        <pc:spChg chg="add mod">
          <ac:chgData name="伊健 杜" userId="e69aded81da48593" providerId="LiveId" clId="{BCD66B68-7131-4D46-8514-0EB1CC7661F3}" dt="2022-10-17T15:25:21.816" v="4215" actId="1076"/>
          <ac:spMkLst>
            <pc:docMk/>
            <pc:sldMk cId="3327491522" sldId="1092"/>
            <ac:spMk id="4" creationId="{63E445EB-346D-4C4C-88B6-320191AD4561}"/>
          </ac:spMkLst>
        </pc:spChg>
        <pc:spChg chg="add mod">
          <ac:chgData name="伊健 杜" userId="e69aded81da48593" providerId="LiveId" clId="{BCD66B68-7131-4D46-8514-0EB1CC7661F3}" dt="2022-10-17T15:25:21.816" v="4215" actId="1076"/>
          <ac:spMkLst>
            <pc:docMk/>
            <pc:sldMk cId="3327491522" sldId="1092"/>
            <ac:spMk id="5" creationId="{F20DB6F9-A507-C655-8721-BC74556E3D1A}"/>
          </ac:spMkLst>
        </pc:spChg>
        <pc:spChg chg="add mod">
          <ac:chgData name="伊健 杜" userId="e69aded81da48593" providerId="LiveId" clId="{BCD66B68-7131-4D46-8514-0EB1CC7661F3}" dt="2022-10-17T15:25:28.840" v="4218" actId="1076"/>
          <ac:spMkLst>
            <pc:docMk/>
            <pc:sldMk cId="3327491522" sldId="1092"/>
            <ac:spMk id="6" creationId="{FC271366-B031-8096-3D52-609115BB537B}"/>
          </ac:spMkLst>
        </pc:spChg>
        <pc:spChg chg="add mod">
          <ac:chgData name="伊健 杜" userId="e69aded81da48593" providerId="LiveId" clId="{BCD66B68-7131-4D46-8514-0EB1CC7661F3}" dt="2022-10-17T15:25:30.371" v="4219" actId="1076"/>
          <ac:spMkLst>
            <pc:docMk/>
            <pc:sldMk cId="3327491522" sldId="1092"/>
            <ac:spMk id="7" creationId="{8DC26F21-75CF-A1D2-F751-5E015883C4BF}"/>
          </ac:spMkLst>
        </pc:spChg>
        <pc:spChg chg="add mod">
          <ac:chgData name="伊健 杜" userId="e69aded81da48593" providerId="LiveId" clId="{BCD66B68-7131-4D46-8514-0EB1CC7661F3}" dt="2022-10-17T15:25:25.043" v="4217" actId="1076"/>
          <ac:spMkLst>
            <pc:docMk/>
            <pc:sldMk cId="3327491522" sldId="1092"/>
            <ac:spMk id="10" creationId="{6B0854ED-10C8-A21D-8D01-295A1BC60ABC}"/>
          </ac:spMkLst>
        </pc:spChg>
        <pc:spChg chg="add mod">
          <ac:chgData name="伊健 杜" userId="e69aded81da48593" providerId="LiveId" clId="{BCD66B68-7131-4D46-8514-0EB1CC7661F3}" dt="2022-10-17T15:25:25.043" v="4217" actId="1076"/>
          <ac:spMkLst>
            <pc:docMk/>
            <pc:sldMk cId="3327491522" sldId="1092"/>
            <ac:spMk id="11" creationId="{5F24EE0D-A0C5-E894-2DF8-78E0FDAF33C6}"/>
          </ac:spMkLst>
        </pc:spChg>
        <pc:spChg chg="add mod">
          <ac:chgData name="伊健 杜" userId="e69aded81da48593" providerId="LiveId" clId="{BCD66B68-7131-4D46-8514-0EB1CC7661F3}" dt="2022-10-17T15:44:42.353" v="4875"/>
          <ac:spMkLst>
            <pc:docMk/>
            <pc:sldMk cId="3327491522" sldId="1092"/>
            <ac:spMk id="12" creationId="{1878E38A-FAFC-B976-FA30-493AB9BA5556}"/>
          </ac:spMkLst>
        </pc:spChg>
        <pc:spChg chg="add mod">
          <ac:chgData name="伊健 杜" userId="e69aded81da48593" providerId="LiveId" clId="{BCD66B68-7131-4D46-8514-0EB1CC7661F3}" dt="2022-10-17T15:25:50.911" v="4238" actId="1076"/>
          <ac:spMkLst>
            <pc:docMk/>
            <pc:sldMk cId="3327491522" sldId="1092"/>
            <ac:spMk id="13" creationId="{7D553C24-3328-F065-905E-D74A1DBF3E2B}"/>
          </ac:spMkLst>
        </pc:spChg>
        <pc:picChg chg="add del mod">
          <ac:chgData name="伊健 杜" userId="e69aded81da48593" providerId="LiveId" clId="{BCD66B68-7131-4D46-8514-0EB1CC7661F3}" dt="2022-10-17T15:25:11.418" v="4213" actId="478"/>
          <ac:picMkLst>
            <pc:docMk/>
            <pc:sldMk cId="3327491522" sldId="1092"/>
            <ac:picMk id="8" creationId="{EBABE81E-0216-C765-9612-421750788706}"/>
          </ac:picMkLst>
        </pc:picChg>
        <pc:picChg chg="add mod">
          <ac:chgData name="伊健 杜" userId="e69aded81da48593" providerId="LiveId" clId="{BCD66B68-7131-4D46-8514-0EB1CC7661F3}" dt="2022-10-17T15:25:25.043" v="4217" actId="1076"/>
          <ac:picMkLst>
            <pc:docMk/>
            <pc:sldMk cId="3327491522" sldId="1092"/>
            <ac:picMk id="9" creationId="{FC3BD6A9-9C0E-D373-0874-DA07544475E0}"/>
          </ac:picMkLst>
        </pc:picChg>
        <pc:picChg chg="del">
          <ac:chgData name="伊健 杜" userId="e69aded81da48593" providerId="LiveId" clId="{BCD66B68-7131-4D46-8514-0EB1CC7661F3}" dt="2022-10-17T15:22:34.182" v="4161" actId="478"/>
          <ac:picMkLst>
            <pc:docMk/>
            <pc:sldMk cId="3327491522" sldId="1092"/>
            <ac:picMk id="7170" creationId="{4390CE94-A8FD-2010-7E7A-3884C64C25E4}"/>
          </ac:picMkLst>
        </pc:picChg>
        <pc:picChg chg="del">
          <ac:chgData name="伊健 杜" userId="e69aded81da48593" providerId="LiveId" clId="{BCD66B68-7131-4D46-8514-0EB1CC7661F3}" dt="2022-10-17T15:22:28.219" v="4160" actId="478"/>
          <ac:picMkLst>
            <pc:docMk/>
            <pc:sldMk cId="3327491522" sldId="1092"/>
            <ac:picMk id="7172" creationId="{34DD91B6-7977-CC2A-FF3D-9C2AE87E9CDA}"/>
          </ac:picMkLst>
        </pc:picChg>
        <pc:picChg chg="add mod">
          <ac:chgData name="伊健 杜" userId="e69aded81da48593" providerId="LiveId" clId="{BCD66B68-7131-4D46-8514-0EB1CC7661F3}" dt="2022-10-17T15:25:21.816" v="4215" actId="1076"/>
          <ac:picMkLst>
            <pc:docMk/>
            <pc:sldMk cId="3327491522" sldId="1092"/>
            <ac:picMk id="8194" creationId="{FCF6B3F1-B0B7-3689-120E-73A04B5B55B8}"/>
          </ac:picMkLst>
        </pc:picChg>
      </pc:sldChg>
      <pc:sldChg chg="addSp delSp modSp add mod">
        <pc:chgData name="伊健 杜" userId="e69aded81da48593" providerId="LiveId" clId="{BCD66B68-7131-4D46-8514-0EB1CC7661F3}" dt="2022-10-17T15:44:42.353" v="4875"/>
        <pc:sldMkLst>
          <pc:docMk/>
          <pc:sldMk cId="3746583694" sldId="1093"/>
        </pc:sldMkLst>
        <pc:spChg chg="mod">
          <ac:chgData name="伊健 杜" userId="e69aded81da48593" providerId="LiveId" clId="{BCD66B68-7131-4D46-8514-0EB1CC7661F3}" dt="2022-10-17T15:44:42.353" v="4875"/>
          <ac:spMkLst>
            <pc:docMk/>
            <pc:sldMk cId="3746583694" sldId="1093"/>
            <ac:spMk id="2" creationId="{1302A11A-625D-774F-23B3-739301B530C3}"/>
          </ac:spMkLst>
        </pc:spChg>
        <pc:spChg chg="del mod">
          <ac:chgData name="伊健 杜" userId="e69aded81da48593" providerId="LiveId" clId="{BCD66B68-7131-4D46-8514-0EB1CC7661F3}" dt="2022-10-17T15:27:24.685" v="4259" actId="478"/>
          <ac:spMkLst>
            <pc:docMk/>
            <pc:sldMk cId="3746583694" sldId="1093"/>
            <ac:spMk id="4" creationId="{54D0D4B2-49CA-D07E-F089-C7217CBAB7D0}"/>
          </ac:spMkLst>
        </pc:spChg>
        <pc:spChg chg="mod">
          <ac:chgData name="伊健 杜" userId="e69aded81da48593" providerId="LiveId" clId="{BCD66B68-7131-4D46-8514-0EB1CC7661F3}" dt="2022-10-17T15:27:28.589" v="4260" actId="1076"/>
          <ac:spMkLst>
            <pc:docMk/>
            <pc:sldMk cId="3746583694" sldId="1093"/>
            <ac:spMk id="5" creationId="{EE7F236C-F4E8-157B-B656-56870B9C75E6}"/>
          </ac:spMkLst>
        </pc:spChg>
        <pc:spChg chg="mod">
          <ac:chgData name="伊健 杜" userId="e69aded81da48593" providerId="LiveId" clId="{BCD66B68-7131-4D46-8514-0EB1CC7661F3}" dt="2022-10-17T15:44:42.353" v="4875"/>
          <ac:spMkLst>
            <pc:docMk/>
            <pc:sldMk cId="3746583694" sldId="1093"/>
            <ac:spMk id="7" creationId="{C912D1C0-E427-2F31-708F-8577D17E8A64}"/>
          </ac:spMkLst>
        </pc:spChg>
        <pc:picChg chg="del">
          <ac:chgData name="伊健 杜" userId="e69aded81da48593" providerId="LiveId" clId="{BCD66B68-7131-4D46-8514-0EB1CC7661F3}" dt="2022-10-17T15:28:29.747" v="4346" actId="478"/>
          <ac:picMkLst>
            <pc:docMk/>
            <pc:sldMk cId="3746583694" sldId="1093"/>
            <ac:picMk id="8" creationId="{368EBD32-3C99-D6DA-0AE5-887D7D27FADE}"/>
          </ac:picMkLst>
        </pc:picChg>
        <pc:picChg chg="add mod">
          <ac:chgData name="伊健 杜" userId="e69aded81da48593" providerId="LiveId" clId="{BCD66B68-7131-4D46-8514-0EB1CC7661F3}" dt="2022-10-17T15:31:02.630" v="4390" actId="1076"/>
          <ac:picMkLst>
            <pc:docMk/>
            <pc:sldMk cId="3746583694" sldId="1093"/>
            <ac:picMk id="9218" creationId="{1718D6B7-B273-D2D5-2B19-CED7872400C0}"/>
          </ac:picMkLst>
        </pc:picChg>
      </pc:sldChg>
      <pc:sldChg chg="addSp delSp modSp add mod">
        <pc:chgData name="伊健 杜" userId="e69aded81da48593" providerId="LiveId" clId="{BCD66B68-7131-4D46-8514-0EB1CC7661F3}" dt="2022-10-17T15:44:42.353" v="4875"/>
        <pc:sldMkLst>
          <pc:docMk/>
          <pc:sldMk cId="2483754863" sldId="1094"/>
        </pc:sldMkLst>
        <pc:spChg chg="mod">
          <ac:chgData name="伊健 杜" userId="e69aded81da48593" providerId="LiveId" clId="{BCD66B68-7131-4D46-8514-0EB1CC7661F3}" dt="2022-10-17T15:44:42.353" v="4875"/>
          <ac:spMkLst>
            <pc:docMk/>
            <pc:sldMk cId="2483754863" sldId="1094"/>
            <ac:spMk id="2" creationId="{1302A11A-625D-774F-23B3-739301B530C3}"/>
          </ac:spMkLst>
        </pc:spChg>
        <pc:spChg chg="mod">
          <ac:chgData name="伊健 杜" userId="e69aded81da48593" providerId="LiveId" clId="{BCD66B68-7131-4D46-8514-0EB1CC7661F3}" dt="2022-10-17T15:44:42.353" v="4875"/>
          <ac:spMkLst>
            <pc:docMk/>
            <pc:sldMk cId="2483754863" sldId="1094"/>
            <ac:spMk id="7" creationId="{C912D1C0-E427-2F31-708F-8577D17E8A64}"/>
          </ac:spMkLst>
        </pc:spChg>
        <pc:picChg chg="del">
          <ac:chgData name="伊健 杜" userId="e69aded81da48593" providerId="LiveId" clId="{BCD66B68-7131-4D46-8514-0EB1CC7661F3}" dt="2022-10-17T15:31:36.751" v="4467" actId="478"/>
          <ac:picMkLst>
            <pc:docMk/>
            <pc:sldMk cId="2483754863" sldId="1094"/>
            <ac:picMk id="9218" creationId="{1718D6B7-B273-D2D5-2B19-CED7872400C0}"/>
          </ac:picMkLst>
        </pc:picChg>
        <pc:picChg chg="add mod">
          <ac:chgData name="伊健 杜" userId="e69aded81da48593" providerId="LiveId" clId="{BCD66B68-7131-4D46-8514-0EB1CC7661F3}" dt="2022-10-17T15:32:42.643" v="4470" actId="1076"/>
          <ac:picMkLst>
            <pc:docMk/>
            <pc:sldMk cId="2483754863" sldId="1094"/>
            <ac:picMk id="10242" creationId="{F3939F8E-2689-8921-4B7B-BEA186599406}"/>
          </ac:picMkLst>
        </pc:picChg>
      </pc:sldChg>
      <pc:sldChg chg="addSp delSp modSp add mod">
        <pc:chgData name="伊健 杜" userId="e69aded81da48593" providerId="LiveId" clId="{BCD66B68-7131-4D46-8514-0EB1CC7661F3}" dt="2022-10-17T15:44:42.353" v="4875"/>
        <pc:sldMkLst>
          <pc:docMk/>
          <pc:sldMk cId="1210823189" sldId="1095"/>
        </pc:sldMkLst>
        <pc:spChg chg="del">
          <ac:chgData name="伊健 杜" userId="e69aded81da48593" providerId="LiveId" clId="{BCD66B68-7131-4D46-8514-0EB1CC7661F3}" dt="2022-10-17T15:35:26.451" v="4486" actId="478"/>
          <ac:spMkLst>
            <pc:docMk/>
            <pc:sldMk cId="1210823189" sldId="1095"/>
            <ac:spMk id="2" creationId="{1302A11A-625D-774F-23B3-739301B530C3}"/>
          </ac:spMkLst>
        </pc:spChg>
        <pc:spChg chg="add del mod">
          <ac:chgData name="伊健 杜" userId="e69aded81da48593" providerId="LiveId" clId="{BCD66B68-7131-4D46-8514-0EB1CC7661F3}" dt="2022-10-17T15:35:27.878" v="4487" actId="478"/>
          <ac:spMkLst>
            <pc:docMk/>
            <pc:sldMk cId="1210823189" sldId="1095"/>
            <ac:spMk id="4" creationId="{9319E449-3828-4582-B313-64DCA1C16597}"/>
          </ac:spMkLst>
        </pc:spChg>
        <pc:spChg chg="del">
          <ac:chgData name="伊健 杜" userId="e69aded81da48593" providerId="LiveId" clId="{BCD66B68-7131-4D46-8514-0EB1CC7661F3}" dt="2022-10-17T15:35:26.451" v="4486" actId="478"/>
          <ac:spMkLst>
            <pc:docMk/>
            <pc:sldMk cId="1210823189" sldId="1095"/>
            <ac:spMk id="5" creationId="{EE7F236C-F4E8-157B-B656-56870B9C75E6}"/>
          </ac:spMkLst>
        </pc:spChg>
        <pc:spChg chg="mod">
          <ac:chgData name="伊健 杜" userId="e69aded81da48593" providerId="LiveId" clId="{BCD66B68-7131-4D46-8514-0EB1CC7661F3}" dt="2022-10-17T15:44:42.353" v="4875"/>
          <ac:spMkLst>
            <pc:docMk/>
            <pc:sldMk cId="1210823189" sldId="1095"/>
            <ac:spMk id="7" creationId="{C912D1C0-E427-2F31-708F-8577D17E8A64}"/>
          </ac:spMkLst>
        </pc:spChg>
        <pc:picChg chg="del">
          <ac:chgData name="伊健 杜" userId="e69aded81da48593" providerId="LiveId" clId="{BCD66B68-7131-4D46-8514-0EB1CC7661F3}" dt="2022-10-17T15:32:50.556" v="4472" actId="478"/>
          <ac:picMkLst>
            <pc:docMk/>
            <pc:sldMk cId="1210823189" sldId="1095"/>
            <ac:picMk id="10242" creationId="{F3939F8E-2689-8921-4B7B-BEA186599406}"/>
          </ac:picMkLst>
        </pc:picChg>
      </pc:sldChg>
      <pc:sldChg chg="modSp add">
        <pc:chgData name="伊健 杜" userId="e69aded81da48593" providerId="LiveId" clId="{BCD66B68-7131-4D46-8514-0EB1CC7661F3}" dt="2022-10-17T15:44:42.353" v="4875"/>
        <pc:sldMkLst>
          <pc:docMk/>
          <pc:sldMk cId="3656494132" sldId="1096"/>
        </pc:sldMkLst>
        <pc:spChg chg="mod">
          <ac:chgData name="伊健 杜" userId="e69aded81da48593" providerId="LiveId" clId="{BCD66B68-7131-4D46-8514-0EB1CC7661F3}" dt="2022-10-17T15:44:42.353" v="4875"/>
          <ac:spMkLst>
            <pc:docMk/>
            <pc:sldMk cId="3656494132" sldId="1096"/>
            <ac:spMk id="2" creationId="{0E0C6705-FF01-F46F-0B88-B0713ECB0BC1}"/>
          </ac:spMkLst>
        </pc:spChg>
        <pc:spChg chg="mod">
          <ac:chgData name="伊健 杜" userId="e69aded81da48593" providerId="LiveId" clId="{BCD66B68-7131-4D46-8514-0EB1CC7661F3}" dt="2022-10-17T15:44:42.353" v="4875"/>
          <ac:spMkLst>
            <pc:docMk/>
            <pc:sldMk cId="3656494132" sldId="1096"/>
            <ac:spMk id="7" creationId="{8A134A8E-94C3-0EE7-C065-45DB3136BA45}"/>
          </ac:spMkLst>
        </pc:spChg>
      </pc:sldChg>
      <pc:sldChg chg="addSp delSp modSp add mod">
        <pc:chgData name="伊健 杜" userId="e69aded81da48593" providerId="LiveId" clId="{BCD66B68-7131-4D46-8514-0EB1CC7661F3}" dt="2022-10-17T15:44:42.353" v="4875"/>
        <pc:sldMkLst>
          <pc:docMk/>
          <pc:sldMk cId="1740091384" sldId="1097"/>
        </pc:sldMkLst>
        <pc:spChg chg="mod">
          <ac:chgData name="伊健 杜" userId="e69aded81da48593" providerId="LiveId" clId="{BCD66B68-7131-4D46-8514-0EB1CC7661F3}" dt="2022-10-17T15:44:42.353" v="4875"/>
          <ac:spMkLst>
            <pc:docMk/>
            <pc:sldMk cId="1740091384" sldId="1097"/>
            <ac:spMk id="2" creationId="{1302A11A-625D-774F-23B3-739301B530C3}"/>
          </ac:spMkLst>
        </pc:spChg>
        <pc:spChg chg="add mod">
          <ac:chgData name="伊健 杜" userId="e69aded81da48593" providerId="LiveId" clId="{BCD66B68-7131-4D46-8514-0EB1CC7661F3}" dt="2022-10-17T15:42:24.098" v="4690" actId="14100"/>
          <ac:spMkLst>
            <pc:docMk/>
            <pc:sldMk cId="1740091384" sldId="1097"/>
            <ac:spMk id="3" creationId="{A215FC4A-E6E8-CC97-2096-674B523A922B}"/>
          </ac:spMkLst>
        </pc:spChg>
        <pc:spChg chg="add mod">
          <ac:chgData name="伊健 杜" userId="e69aded81da48593" providerId="LiveId" clId="{BCD66B68-7131-4D46-8514-0EB1CC7661F3}" dt="2022-10-17T15:42:38.864" v="4701" actId="1076"/>
          <ac:spMkLst>
            <pc:docMk/>
            <pc:sldMk cId="1740091384" sldId="1097"/>
            <ac:spMk id="4" creationId="{B44205E2-554E-1E3A-A21C-FA415888C407}"/>
          </ac:spMkLst>
        </pc:spChg>
        <pc:spChg chg="add mod">
          <ac:chgData name="伊健 杜" userId="e69aded81da48593" providerId="LiveId" clId="{BCD66B68-7131-4D46-8514-0EB1CC7661F3}" dt="2022-10-17T15:44:42.353" v="4875"/>
          <ac:spMkLst>
            <pc:docMk/>
            <pc:sldMk cId="1740091384" sldId="1097"/>
            <ac:spMk id="5" creationId="{E51FA745-CB08-7A23-A702-435D99E57E65}"/>
          </ac:spMkLst>
        </pc:spChg>
        <pc:spChg chg="mod">
          <ac:chgData name="伊健 杜" userId="e69aded81da48593" providerId="LiveId" clId="{BCD66B68-7131-4D46-8514-0EB1CC7661F3}" dt="2022-10-17T15:44:42.353" v="4875"/>
          <ac:spMkLst>
            <pc:docMk/>
            <pc:sldMk cId="1740091384" sldId="1097"/>
            <ac:spMk id="6" creationId="{F664CF38-32CE-F1ED-1F82-42C5B7FE6DC9}"/>
          </ac:spMkLst>
        </pc:spChg>
        <pc:spChg chg="add mod">
          <ac:chgData name="伊健 杜" userId="e69aded81da48593" providerId="LiveId" clId="{BCD66B68-7131-4D46-8514-0EB1CC7661F3}" dt="2022-10-17T15:42:51.221" v="4705" actId="1076"/>
          <ac:spMkLst>
            <pc:docMk/>
            <pc:sldMk cId="1740091384" sldId="1097"/>
            <ac:spMk id="7" creationId="{347B831C-B5E9-B92E-7B0C-CD12DC60AD1E}"/>
          </ac:spMkLst>
        </pc:spChg>
        <pc:picChg chg="del">
          <ac:chgData name="伊健 杜" userId="e69aded81da48593" providerId="LiveId" clId="{BCD66B68-7131-4D46-8514-0EB1CC7661F3}" dt="2022-10-17T15:43:38.424" v="4758" actId="478"/>
          <ac:picMkLst>
            <pc:docMk/>
            <pc:sldMk cId="1740091384" sldId="1097"/>
            <ac:picMk id="1026" creationId="{1DB5DCF6-DF8C-DC41-588D-4DCFE22F1B19}"/>
          </ac:picMkLst>
        </pc:picChg>
        <pc:picChg chg="add mod">
          <ac:chgData name="伊健 杜" userId="e69aded81da48593" providerId="LiveId" clId="{BCD66B68-7131-4D46-8514-0EB1CC7661F3}" dt="2022-10-17T15:43:44.215" v="4763" actId="1076"/>
          <ac:picMkLst>
            <pc:docMk/>
            <pc:sldMk cId="1740091384" sldId="1097"/>
            <ac:picMk id="11266" creationId="{18A82ECB-32F5-E653-13EB-7A1354372790}"/>
          </ac:picMkLst>
        </pc:picChg>
      </pc:sldChg>
      <pc:sldChg chg="addSp delSp modSp add mod modNotesTx">
        <pc:chgData name="伊健 杜" userId="e69aded81da48593" providerId="LiveId" clId="{BCD66B68-7131-4D46-8514-0EB1CC7661F3}" dt="2022-10-17T17:33:44.709" v="5845" actId="20577"/>
        <pc:sldMkLst>
          <pc:docMk/>
          <pc:sldMk cId="4293511164" sldId="1098"/>
        </pc:sldMkLst>
        <pc:spChg chg="mod">
          <ac:chgData name="伊健 杜" userId="e69aded81da48593" providerId="LiveId" clId="{BCD66B68-7131-4D46-8514-0EB1CC7661F3}" dt="2022-10-17T15:44:42.353" v="4875"/>
          <ac:spMkLst>
            <pc:docMk/>
            <pc:sldMk cId="4293511164" sldId="1098"/>
            <ac:spMk id="2" creationId="{1302A11A-625D-774F-23B3-739301B530C3}"/>
          </ac:spMkLst>
        </pc:spChg>
        <pc:spChg chg="mod">
          <ac:chgData name="伊健 杜" userId="e69aded81da48593" providerId="LiveId" clId="{BCD66B68-7131-4D46-8514-0EB1CC7661F3}" dt="2022-10-17T15:44:42.353" v="4875"/>
          <ac:spMkLst>
            <pc:docMk/>
            <pc:sldMk cId="4293511164" sldId="1098"/>
            <ac:spMk id="5" creationId="{E51FA745-CB08-7A23-A702-435D99E57E65}"/>
          </ac:spMkLst>
        </pc:spChg>
        <pc:spChg chg="mod">
          <ac:chgData name="伊健 杜" userId="e69aded81da48593" providerId="LiveId" clId="{BCD66B68-7131-4D46-8514-0EB1CC7661F3}" dt="2022-10-17T15:44:42.353" v="4875"/>
          <ac:spMkLst>
            <pc:docMk/>
            <pc:sldMk cId="4293511164" sldId="1098"/>
            <ac:spMk id="6" creationId="{F664CF38-32CE-F1ED-1F82-42C5B7FE6DC9}"/>
          </ac:spMkLst>
        </pc:spChg>
        <pc:picChg chg="del mod">
          <ac:chgData name="伊健 杜" userId="e69aded81da48593" providerId="LiveId" clId="{BCD66B68-7131-4D46-8514-0EB1CC7661F3}" dt="2022-10-17T15:43:48.345" v="4766" actId="478"/>
          <ac:picMkLst>
            <pc:docMk/>
            <pc:sldMk cId="4293511164" sldId="1098"/>
            <ac:picMk id="11266" creationId="{18A82ECB-32F5-E653-13EB-7A1354372790}"/>
          </ac:picMkLst>
        </pc:picChg>
        <pc:picChg chg="add mod">
          <ac:chgData name="伊健 杜" userId="e69aded81da48593" providerId="LiveId" clId="{BCD66B68-7131-4D46-8514-0EB1CC7661F3}" dt="2022-10-17T15:44:31.912" v="4874" actId="1076"/>
          <ac:picMkLst>
            <pc:docMk/>
            <pc:sldMk cId="4293511164" sldId="1098"/>
            <ac:picMk id="14338" creationId="{B64AAAE8-B68A-3F94-6B9D-D654DBFCB1F6}"/>
          </ac:picMkLst>
        </pc:picChg>
      </pc:sldChg>
      <pc:sldChg chg="addSp delSp modSp add mod">
        <pc:chgData name="伊健 杜" userId="e69aded81da48593" providerId="LiveId" clId="{BCD66B68-7131-4D46-8514-0EB1CC7661F3}" dt="2022-10-17T16:34:15.257" v="5843"/>
        <pc:sldMkLst>
          <pc:docMk/>
          <pc:sldMk cId="3179529988" sldId="1099"/>
        </pc:sldMkLst>
        <pc:spChg chg="mod">
          <ac:chgData name="伊健 杜" userId="e69aded81da48593" providerId="LiveId" clId="{BCD66B68-7131-4D46-8514-0EB1CC7661F3}" dt="2022-10-17T15:59:35.775" v="5015" actId="20577"/>
          <ac:spMkLst>
            <pc:docMk/>
            <pc:sldMk cId="3179529988" sldId="1099"/>
            <ac:spMk id="6" creationId="{F83A6AC8-56F1-EB9E-DD47-C1CFF9753BBA}"/>
          </ac:spMkLst>
        </pc:spChg>
        <pc:spChg chg="mod">
          <ac:chgData name="伊健 杜" userId="e69aded81da48593" providerId="LiveId" clId="{BCD66B68-7131-4D46-8514-0EB1CC7661F3}" dt="2022-10-17T16:34:15.257" v="5843"/>
          <ac:spMkLst>
            <pc:docMk/>
            <pc:sldMk cId="3179529988" sldId="1099"/>
            <ac:spMk id="7" creationId="{8A134A8E-94C3-0EE7-C065-45DB3136BA45}"/>
          </ac:spMkLst>
        </pc:spChg>
        <pc:picChg chg="del">
          <ac:chgData name="伊健 杜" userId="e69aded81da48593" providerId="LiveId" clId="{BCD66B68-7131-4D46-8514-0EB1CC7661F3}" dt="2022-10-17T16:00:05.428" v="5137" actId="478"/>
          <ac:picMkLst>
            <pc:docMk/>
            <pc:sldMk cId="3179529988" sldId="1099"/>
            <ac:picMk id="2050" creationId="{0DAF2F6C-688F-5EA1-CF31-D2309635C788}"/>
          </ac:picMkLst>
        </pc:picChg>
        <pc:picChg chg="add mod">
          <ac:chgData name="伊健 杜" userId="e69aded81da48593" providerId="LiveId" clId="{BCD66B68-7131-4D46-8514-0EB1CC7661F3}" dt="2022-10-17T16:04:56.112" v="5241" actId="1076"/>
          <ac:picMkLst>
            <pc:docMk/>
            <pc:sldMk cId="3179529988" sldId="1099"/>
            <ac:picMk id="4098" creationId="{86C6CE8E-7883-1CFF-7F5B-9FE3D048D02E}"/>
          </ac:picMkLst>
        </pc:picChg>
      </pc:sldChg>
      <pc:sldChg chg="addSp modSp add mod">
        <pc:chgData name="伊健 杜" userId="e69aded81da48593" providerId="LiveId" clId="{BCD66B68-7131-4D46-8514-0EB1CC7661F3}" dt="2022-10-17T16:34:15.257" v="5843"/>
        <pc:sldMkLst>
          <pc:docMk/>
          <pc:sldMk cId="2352202527" sldId="1100"/>
        </pc:sldMkLst>
        <pc:spChg chg="mod">
          <ac:chgData name="伊健 杜" userId="e69aded81da48593" providerId="LiveId" clId="{BCD66B68-7131-4D46-8514-0EB1CC7661F3}" dt="2022-10-17T16:34:15.257" v="5843"/>
          <ac:spMkLst>
            <pc:docMk/>
            <pc:sldMk cId="2352202527" sldId="1100"/>
            <ac:spMk id="7" creationId="{8A134A8E-94C3-0EE7-C065-45DB3136BA45}"/>
          </ac:spMkLst>
        </pc:spChg>
        <pc:picChg chg="add mod">
          <ac:chgData name="伊健 杜" userId="e69aded81da48593" providerId="LiveId" clId="{BCD66B68-7131-4D46-8514-0EB1CC7661F3}" dt="2022-10-17T16:06:21.200" v="5245" actId="1076"/>
          <ac:picMkLst>
            <pc:docMk/>
            <pc:sldMk cId="2352202527" sldId="1100"/>
            <ac:picMk id="3074" creationId="{EA46FA7A-4907-4578-2B75-D16C001C1F29}"/>
          </ac:picMkLst>
        </pc:picChg>
      </pc:sldChg>
      <pc:sldChg chg="delSp modSp new mod">
        <pc:chgData name="伊健 杜" userId="e69aded81da48593" providerId="LiveId" clId="{BCD66B68-7131-4D46-8514-0EB1CC7661F3}" dt="2022-10-17T16:34:15.257" v="5843"/>
        <pc:sldMkLst>
          <pc:docMk/>
          <pc:sldMk cId="1005971083" sldId="1101"/>
        </pc:sldMkLst>
        <pc:spChg chg="mod">
          <ac:chgData name="伊健 杜" userId="e69aded81da48593" providerId="LiveId" clId="{BCD66B68-7131-4D46-8514-0EB1CC7661F3}" dt="2022-10-17T16:34:15.257" v="5843"/>
          <ac:spMkLst>
            <pc:docMk/>
            <pc:sldMk cId="1005971083" sldId="1101"/>
            <ac:spMk id="2" creationId="{28E4E05A-2CE6-A827-13DF-99EFA11BEC3F}"/>
          </ac:spMkLst>
        </pc:spChg>
        <pc:spChg chg="del">
          <ac:chgData name="伊健 杜" userId="e69aded81da48593" providerId="LiveId" clId="{BCD66B68-7131-4D46-8514-0EB1CC7661F3}" dt="2022-10-17T16:06:30.984" v="5247" actId="478"/>
          <ac:spMkLst>
            <pc:docMk/>
            <pc:sldMk cId="1005971083" sldId="1101"/>
            <ac:spMk id="3" creationId="{1AEE1D33-4A14-C32F-FC43-41CCC1523AB5}"/>
          </ac:spMkLst>
        </pc:spChg>
      </pc:sldChg>
      <pc:sldChg chg="addSp modSp add mod">
        <pc:chgData name="伊健 杜" userId="e69aded81da48593" providerId="LiveId" clId="{BCD66B68-7131-4D46-8514-0EB1CC7661F3}" dt="2022-10-17T16:34:15.257" v="5843"/>
        <pc:sldMkLst>
          <pc:docMk/>
          <pc:sldMk cId="3868215057" sldId="1102"/>
        </pc:sldMkLst>
        <pc:spChg chg="mod">
          <ac:chgData name="伊健 杜" userId="e69aded81da48593" providerId="LiveId" clId="{BCD66B68-7131-4D46-8514-0EB1CC7661F3}" dt="2022-10-17T16:34:15.257" v="5843"/>
          <ac:spMkLst>
            <pc:docMk/>
            <pc:sldMk cId="3868215057" sldId="1102"/>
            <ac:spMk id="2" creationId="{28E4E05A-2CE6-A827-13DF-99EFA11BEC3F}"/>
          </ac:spMkLst>
        </pc:spChg>
        <pc:picChg chg="add mod">
          <ac:chgData name="伊健 杜" userId="e69aded81da48593" providerId="LiveId" clId="{BCD66B68-7131-4D46-8514-0EB1CC7661F3}" dt="2022-10-17T16:21:30.482" v="5842" actId="1076"/>
          <ac:picMkLst>
            <pc:docMk/>
            <pc:sldMk cId="3868215057" sldId="1102"/>
            <ac:picMk id="8194" creationId="{D719689A-DD0A-1086-629D-95ECE6CB2706}"/>
          </ac:picMkLst>
        </pc:picChg>
      </pc:sldChg>
      <pc:sldChg chg="addSp delSp modSp add mod">
        <pc:chgData name="伊健 杜" userId="e69aded81da48593" providerId="LiveId" clId="{BCD66B68-7131-4D46-8514-0EB1CC7661F3}" dt="2022-10-17T16:34:15.257" v="5843"/>
        <pc:sldMkLst>
          <pc:docMk/>
          <pc:sldMk cId="462148205" sldId="1103"/>
        </pc:sldMkLst>
        <pc:spChg chg="mod">
          <ac:chgData name="伊健 杜" userId="e69aded81da48593" providerId="LiveId" clId="{BCD66B68-7131-4D46-8514-0EB1CC7661F3}" dt="2022-10-17T16:34:15.257" v="5843"/>
          <ac:spMkLst>
            <pc:docMk/>
            <pc:sldMk cId="462148205" sldId="1103"/>
            <ac:spMk id="6" creationId="{F83A6AC8-56F1-EB9E-DD47-C1CFF9753BBA}"/>
          </ac:spMkLst>
        </pc:spChg>
        <pc:spChg chg="mod">
          <ac:chgData name="伊健 杜" userId="e69aded81da48593" providerId="LiveId" clId="{BCD66B68-7131-4D46-8514-0EB1CC7661F3}" dt="2022-10-17T16:34:15.257" v="5843"/>
          <ac:spMkLst>
            <pc:docMk/>
            <pc:sldMk cId="462148205" sldId="1103"/>
            <ac:spMk id="7" creationId="{8A134A8E-94C3-0EE7-C065-45DB3136BA45}"/>
          </ac:spMkLst>
        </pc:spChg>
        <pc:picChg chg="del">
          <ac:chgData name="伊健 杜" userId="e69aded81da48593" providerId="LiveId" clId="{BCD66B68-7131-4D46-8514-0EB1CC7661F3}" dt="2022-10-17T16:09:09.901" v="5409" actId="478"/>
          <ac:picMkLst>
            <pc:docMk/>
            <pc:sldMk cId="462148205" sldId="1103"/>
            <ac:picMk id="2050" creationId="{0DAF2F6C-688F-5EA1-CF31-D2309635C788}"/>
          </ac:picMkLst>
        </pc:picChg>
        <pc:picChg chg="add mod">
          <ac:chgData name="伊健 杜" userId="e69aded81da48593" providerId="LiveId" clId="{BCD66B68-7131-4D46-8514-0EB1CC7661F3}" dt="2022-10-17T16:10:22.199" v="5465" actId="1076"/>
          <ac:picMkLst>
            <pc:docMk/>
            <pc:sldMk cId="462148205" sldId="1103"/>
            <ac:picMk id="5122" creationId="{CA04FE56-0CD3-999C-E562-FBA3A137DF7B}"/>
          </ac:picMkLst>
        </pc:picChg>
      </pc:sldChg>
      <pc:sldChg chg="addSp delSp modSp add mod">
        <pc:chgData name="伊健 杜" userId="e69aded81da48593" providerId="LiveId" clId="{BCD66B68-7131-4D46-8514-0EB1CC7661F3}" dt="2022-10-17T16:34:15.257" v="5843"/>
        <pc:sldMkLst>
          <pc:docMk/>
          <pc:sldMk cId="3933180734" sldId="1104"/>
        </pc:sldMkLst>
        <pc:spChg chg="mod">
          <ac:chgData name="伊健 杜" userId="e69aded81da48593" providerId="LiveId" clId="{BCD66B68-7131-4D46-8514-0EB1CC7661F3}" dt="2022-10-17T16:34:15.257" v="5843"/>
          <ac:spMkLst>
            <pc:docMk/>
            <pc:sldMk cId="3933180734" sldId="1104"/>
            <ac:spMk id="6" creationId="{F83A6AC8-56F1-EB9E-DD47-C1CFF9753BBA}"/>
          </ac:spMkLst>
        </pc:spChg>
        <pc:spChg chg="mod">
          <ac:chgData name="伊健 杜" userId="e69aded81da48593" providerId="LiveId" clId="{BCD66B68-7131-4D46-8514-0EB1CC7661F3}" dt="2022-10-17T16:34:15.257" v="5843"/>
          <ac:spMkLst>
            <pc:docMk/>
            <pc:sldMk cId="3933180734" sldId="1104"/>
            <ac:spMk id="7" creationId="{8A134A8E-94C3-0EE7-C065-45DB3136BA45}"/>
          </ac:spMkLst>
        </pc:spChg>
        <pc:picChg chg="del">
          <ac:chgData name="伊健 杜" userId="e69aded81da48593" providerId="LiveId" clId="{BCD66B68-7131-4D46-8514-0EB1CC7661F3}" dt="2022-10-17T16:10:51.797" v="5546" actId="478"/>
          <ac:picMkLst>
            <pc:docMk/>
            <pc:sldMk cId="3933180734" sldId="1104"/>
            <ac:picMk id="5122" creationId="{CA04FE56-0CD3-999C-E562-FBA3A137DF7B}"/>
          </ac:picMkLst>
        </pc:picChg>
        <pc:picChg chg="add mod">
          <ac:chgData name="伊健 杜" userId="e69aded81da48593" providerId="LiveId" clId="{BCD66B68-7131-4D46-8514-0EB1CC7661F3}" dt="2022-10-17T16:11:43.842" v="5550" actId="1076"/>
          <ac:picMkLst>
            <pc:docMk/>
            <pc:sldMk cId="3933180734" sldId="1104"/>
            <ac:picMk id="6146" creationId="{57EA3EFF-5321-3D60-26A3-1D65EEE1ADF5}"/>
          </ac:picMkLst>
        </pc:picChg>
      </pc:sldChg>
      <pc:sldChg chg="addSp delSp modSp add mod">
        <pc:chgData name="伊健 杜" userId="e69aded81da48593" providerId="LiveId" clId="{BCD66B68-7131-4D46-8514-0EB1CC7661F3}" dt="2022-10-17T16:34:15.257" v="5843"/>
        <pc:sldMkLst>
          <pc:docMk/>
          <pc:sldMk cId="2445975202" sldId="1105"/>
        </pc:sldMkLst>
        <pc:spChg chg="mod">
          <ac:chgData name="伊健 杜" userId="e69aded81da48593" providerId="LiveId" clId="{BCD66B68-7131-4D46-8514-0EB1CC7661F3}" dt="2022-10-17T16:34:15.257" v="5843"/>
          <ac:spMkLst>
            <pc:docMk/>
            <pc:sldMk cId="2445975202" sldId="1105"/>
            <ac:spMk id="2" creationId="{28E4E05A-2CE6-A827-13DF-99EFA11BEC3F}"/>
          </ac:spMkLst>
        </pc:spChg>
        <pc:spChg chg="add mod">
          <ac:chgData name="伊健 杜" userId="e69aded81da48593" providerId="LiveId" clId="{BCD66B68-7131-4D46-8514-0EB1CC7661F3}" dt="2022-10-17T16:34:15.257" v="5843"/>
          <ac:spMkLst>
            <pc:docMk/>
            <pc:sldMk cId="2445975202" sldId="1105"/>
            <ac:spMk id="3" creationId="{2BB51041-DD50-4F22-94E0-FA3BEA87A18E}"/>
          </ac:spMkLst>
        </pc:spChg>
        <pc:picChg chg="add del mod">
          <ac:chgData name="伊健 杜" userId="e69aded81da48593" providerId="LiveId" clId="{BCD66B68-7131-4D46-8514-0EB1CC7661F3}" dt="2022-10-17T16:14:36.266" v="5647" actId="478"/>
          <ac:picMkLst>
            <pc:docMk/>
            <pc:sldMk cId="2445975202" sldId="1105"/>
            <ac:picMk id="4" creationId="{7D33A0FF-80C4-633D-30EA-79CD1E20DD67}"/>
          </ac:picMkLst>
        </pc:picChg>
        <pc:picChg chg="add mod">
          <ac:chgData name="伊健 杜" userId="e69aded81da48593" providerId="LiveId" clId="{BCD66B68-7131-4D46-8514-0EB1CC7661F3}" dt="2022-10-17T16:13:31.600" v="5646" actId="1076"/>
          <ac:picMkLst>
            <pc:docMk/>
            <pc:sldMk cId="2445975202" sldId="1105"/>
            <ac:picMk id="5" creationId="{31375362-13F8-B48C-DBD0-E0108F62920E}"/>
          </ac:picMkLst>
        </pc:picChg>
        <pc:picChg chg="add mod">
          <ac:chgData name="伊健 杜" userId="e69aded81da48593" providerId="LiveId" clId="{BCD66B68-7131-4D46-8514-0EB1CC7661F3}" dt="2022-10-17T16:13:31.600" v="5646" actId="1076"/>
          <ac:picMkLst>
            <pc:docMk/>
            <pc:sldMk cId="2445975202" sldId="1105"/>
            <ac:picMk id="6" creationId="{37873C62-564D-B32F-CFDA-ADCF73CD6330}"/>
          </ac:picMkLst>
        </pc:picChg>
        <pc:picChg chg="add del mod">
          <ac:chgData name="伊健 杜" userId="e69aded81da48593" providerId="LiveId" clId="{BCD66B68-7131-4D46-8514-0EB1CC7661F3}" dt="2022-10-17T16:15:12.725" v="5654" actId="478"/>
          <ac:picMkLst>
            <pc:docMk/>
            <pc:sldMk cId="2445975202" sldId="1105"/>
            <ac:picMk id="7170" creationId="{066DB58F-4CB3-7179-3C50-BC5FD7D2EF65}"/>
          </ac:picMkLst>
        </pc:picChg>
        <pc:picChg chg="add mod">
          <ac:chgData name="伊健 杜" userId="e69aded81da48593" providerId="LiveId" clId="{BCD66B68-7131-4D46-8514-0EB1CC7661F3}" dt="2022-10-17T16:15:15.057" v="5656" actId="1076"/>
          <ac:picMkLst>
            <pc:docMk/>
            <pc:sldMk cId="2445975202" sldId="1105"/>
            <ac:picMk id="7172" creationId="{148F9ED5-2388-7D5E-A050-083F529FFD80}"/>
          </ac:picMkLst>
        </pc:picChg>
        <pc:picChg chg="add mod">
          <ac:chgData name="伊健 杜" userId="e69aded81da48593" providerId="LiveId" clId="{BCD66B68-7131-4D46-8514-0EB1CC7661F3}" dt="2022-10-17T16:15:57.787" v="5659" actId="14100"/>
          <ac:picMkLst>
            <pc:docMk/>
            <pc:sldMk cId="2445975202" sldId="1105"/>
            <ac:picMk id="7174" creationId="{7E344C56-0465-44CE-FD4B-F5AAFAA008F0}"/>
          </ac:picMkLst>
        </pc:picChg>
      </pc:sldChg>
      <pc:sldChg chg="modSp add">
        <pc:chgData name="伊健 杜" userId="e69aded81da48593" providerId="LiveId" clId="{BCD66B68-7131-4D46-8514-0EB1CC7661F3}" dt="2022-10-17T16:34:15.257" v="5843"/>
        <pc:sldMkLst>
          <pc:docMk/>
          <pc:sldMk cId="4021544420" sldId="1106"/>
        </pc:sldMkLst>
        <pc:spChg chg="mod">
          <ac:chgData name="伊健 杜" userId="e69aded81da48593" providerId="LiveId" clId="{BCD66B68-7131-4D46-8514-0EB1CC7661F3}" dt="2022-10-17T16:34:15.257" v="5843"/>
          <ac:spMkLst>
            <pc:docMk/>
            <pc:sldMk cId="4021544420" sldId="1106"/>
            <ac:spMk id="2" creationId="{28E4E05A-2CE6-A827-13DF-99EFA11BEC3F}"/>
          </ac:spMkLst>
        </pc:spChg>
      </pc:sldChg>
    </pc:docChg>
  </pc:docChgLst>
  <pc:docChgLst>
    <pc:chgData name="伊健 杜" userId="e69aded81da48593" providerId="LiveId" clId="{87D56104-748E-4961-88D4-29E69C62AA7D}"/>
    <pc:docChg chg="addSld delSld modSld">
      <pc:chgData name="伊健 杜" userId="e69aded81da48593" providerId="LiveId" clId="{87D56104-748E-4961-88D4-29E69C62AA7D}" dt="2022-11-10T14:53:04.155" v="32" actId="14100"/>
      <pc:docMkLst>
        <pc:docMk/>
      </pc:docMkLst>
      <pc:sldChg chg="del">
        <pc:chgData name="伊健 杜" userId="e69aded81da48593" providerId="LiveId" clId="{87D56104-748E-4961-88D4-29E69C62AA7D}" dt="2022-11-10T14:29:05.502" v="0" actId="47"/>
        <pc:sldMkLst>
          <pc:docMk/>
          <pc:sldMk cId="3489661798" sldId="1369"/>
        </pc:sldMkLst>
      </pc:sldChg>
      <pc:sldChg chg="del">
        <pc:chgData name="伊健 杜" userId="e69aded81da48593" providerId="LiveId" clId="{87D56104-748E-4961-88D4-29E69C62AA7D}" dt="2022-11-10T14:29:05.502" v="0" actId="47"/>
        <pc:sldMkLst>
          <pc:docMk/>
          <pc:sldMk cId="4147561219" sldId="1370"/>
        </pc:sldMkLst>
      </pc:sldChg>
      <pc:sldChg chg="del">
        <pc:chgData name="伊健 杜" userId="e69aded81da48593" providerId="LiveId" clId="{87D56104-748E-4961-88D4-29E69C62AA7D}" dt="2022-11-10T14:29:05.502" v="0" actId="47"/>
        <pc:sldMkLst>
          <pc:docMk/>
          <pc:sldMk cId="819749412" sldId="1371"/>
        </pc:sldMkLst>
      </pc:sldChg>
      <pc:sldChg chg="addSp delSp modSp add mod">
        <pc:chgData name="伊健 杜" userId="e69aded81da48593" providerId="LiveId" clId="{87D56104-748E-4961-88D4-29E69C62AA7D}" dt="2022-11-10T14:51:24.591" v="27" actId="1076"/>
        <pc:sldMkLst>
          <pc:docMk/>
          <pc:sldMk cId="664068428" sldId="1419"/>
        </pc:sldMkLst>
        <pc:spChg chg="add del mod">
          <ac:chgData name="伊健 杜" userId="e69aded81da48593" providerId="LiveId" clId="{87D56104-748E-4961-88D4-29E69C62AA7D}" dt="2022-11-10T14:50:38.613" v="12" actId="478"/>
          <ac:spMkLst>
            <pc:docMk/>
            <pc:sldMk cId="664068428" sldId="1419"/>
            <ac:spMk id="3" creationId="{F032293D-FAB4-5434-36FA-84CF0166B87B}"/>
          </ac:spMkLst>
        </pc:spChg>
        <pc:spChg chg="add del mod">
          <ac:chgData name="伊健 杜" userId="e69aded81da48593" providerId="LiveId" clId="{87D56104-748E-4961-88D4-29E69C62AA7D}" dt="2022-11-10T14:50:38.613" v="12" actId="478"/>
          <ac:spMkLst>
            <pc:docMk/>
            <pc:sldMk cId="664068428" sldId="1419"/>
            <ac:spMk id="6" creationId="{0E369B93-BC22-83EE-AFDB-8F536D02F7C8}"/>
          </ac:spMkLst>
        </pc:spChg>
        <pc:picChg chg="add mod">
          <ac:chgData name="伊健 杜" userId="e69aded81da48593" providerId="LiveId" clId="{87D56104-748E-4961-88D4-29E69C62AA7D}" dt="2022-11-10T14:50:39.590" v="13" actId="1076"/>
          <ac:picMkLst>
            <pc:docMk/>
            <pc:sldMk cId="664068428" sldId="1419"/>
            <ac:picMk id="2" creationId="{8E75A0F4-064C-C348-49AB-6AF51CAA1ACA}"/>
          </ac:picMkLst>
        </pc:picChg>
        <pc:picChg chg="del mod">
          <ac:chgData name="伊健 杜" userId="e69aded81da48593" providerId="LiveId" clId="{87D56104-748E-4961-88D4-29E69C62AA7D}" dt="2022-11-10T14:49:56.374" v="3" actId="478"/>
          <ac:picMkLst>
            <pc:docMk/>
            <pc:sldMk cId="664068428" sldId="1419"/>
            <ac:picMk id="4" creationId="{7E3D8C72-24A9-9A3F-1D39-C41EDEF253C9}"/>
          </ac:picMkLst>
        </pc:picChg>
        <pc:picChg chg="add del mod">
          <ac:chgData name="伊健 杜" userId="e69aded81da48593" providerId="LiveId" clId="{87D56104-748E-4961-88D4-29E69C62AA7D}" dt="2022-11-10T14:50:38.613" v="12" actId="478"/>
          <ac:picMkLst>
            <pc:docMk/>
            <pc:sldMk cId="664068428" sldId="1419"/>
            <ac:picMk id="5" creationId="{50AD61DD-28A7-80A4-2DEA-8447142D8DB5}"/>
          </ac:picMkLst>
        </pc:picChg>
        <pc:picChg chg="add mod">
          <ac:chgData name="伊健 杜" userId="e69aded81da48593" providerId="LiveId" clId="{87D56104-748E-4961-88D4-29E69C62AA7D}" dt="2022-11-10T14:50:42.884" v="15" actId="1076"/>
          <ac:picMkLst>
            <pc:docMk/>
            <pc:sldMk cId="664068428" sldId="1419"/>
            <ac:picMk id="7" creationId="{EEBCB9B0-2BEB-D92D-3292-1415472AC445}"/>
          </ac:picMkLst>
        </pc:picChg>
        <pc:picChg chg="add mod">
          <ac:chgData name="伊健 杜" userId="e69aded81da48593" providerId="LiveId" clId="{87D56104-748E-4961-88D4-29E69C62AA7D}" dt="2022-11-10T14:51:24.591" v="27" actId="1076"/>
          <ac:picMkLst>
            <pc:docMk/>
            <pc:sldMk cId="664068428" sldId="1419"/>
            <ac:picMk id="8" creationId="{15CD8080-1FC3-A8D8-F16F-5C10E9B0ECCE}"/>
          </ac:picMkLst>
        </pc:picChg>
        <pc:picChg chg="add mod">
          <ac:chgData name="伊健 杜" userId="e69aded81da48593" providerId="LiveId" clId="{87D56104-748E-4961-88D4-29E69C62AA7D}" dt="2022-11-10T14:51:20.275" v="25" actId="1076"/>
          <ac:picMkLst>
            <pc:docMk/>
            <pc:sldMk cId="664068428" sldId="1419"/>
            <ac:picMk id="1026" creationId="{25BC9060-ABFB-28BD-3D1D-B2687DA7EE8B}"/>
          </ac:picMkLst>
        </pc:picChg>
        <pc:picChg chg="del mod">
          <ac:chgData name="伊健 杜" userId="e69aded81da48593" providerId="LiveId" clId="{87D56104-748E-4961-88D4-29E69C62AA7D}" dt="2022-11-10T14:49:56.374" v="3" actId="478"/>
          <ac:picMkLst>
            <pc:docMk/>
            <pc:sldMk cId="664068428" sldId="1419"/>
            <ac:picMk id="23554" creationId="{BFC2C6A0-47FA-7D6F-DE3A-00BD8D9CCD14}"/>
          </ac:picMkLst>
        </pc:picChg>
        <pc:picChg chg="del mod">
          <ac:chgData name="伊健 杜" userId="e69aded81da48593" providerId="LiveId" clId="{87D56104-748E-4961-88D4-29E69C62AA7D}" dt="2022-11-10T14:49:56.374" v="3" actId="478"/>
          <ac:picMkLst>
            <pc:docMk/>
            <pc:sldMk cId="664068428" sldId="1419"/>
            <ac:picMk id="23556" creationId="{52CF17A6-2C05-5D87-2F91-FA1A47A5D073}"/>
          </ac:picMkLst>
        </pc:picChg>
        <pc:picChg chg="del mod">
          <ac:chgData name="伊健 杜" userId="e69aded81da48593" providerId="LiveId" clId="{87D56104-748E-4961-88D4-29E69C62AA7D}" dt="2022-11-10T14:49:56.374" v="3" actId="478"/>
          <ac:picMkLst>
            <pc:docMk/>
            <pc:sldMk cId="664068428" sldId="1419"/>
            <ac:picMk id="23558" creationId="{FC4C1C10-D3AB-E9D5-FAE1-DACF20D5C80F}"/>
          </ac:picMkLst>
        </pc:picChg>
      </pc:sldChg>
      <pc:sldChg chg="addSp delSp modSp add">
        <pc:chgData name="伊健 杜" userId="e69aded81da48593" providerId="LiveId" clId="{87D56104-748E-4961-88D4-29E69C62AA7D}" dt="2022-11-10T14:53:04.155" v="32" actId="14100"/>
        <pc:sldMkLst>
          <pc:docMk/>
          <pc:sldMk cId="2322224778" sldId="1420"/>
        </pc:sldMkLst>
        <pc:picChg chg="add mod">
          <ac:chgData name="伊健 杜" userId="e69aded81da48593" providerId="LiveId" clId="{87D56104-748E-4961-88D4-29E69C62AA7D}" dt="2022-11-10T14:53:04.155" v="32" actId="14100"/>
          <ac:picMkLst>
            <pc:docMk/>
            <pc:sldMk cId="2322224778" sldId="1420"/>
            <ac:picMk id="2050" creationId="{9F6FE37F-F5E4-C8D9-C1FD-2DBBFD6D6586}"/>
          </ac:picMkLst>
        </pc:picChg>
        <pc:picChg chg="del">
          <ac:chgData name="伊健 杜" userId="e69aded81da48593" providerId="LiveId" clId="{87D56104-748E-4961-88D4-29E69C62AA7D}" dt="2022-11-10T14:51:37.082" v="29" actId="478"/>
          <ac:picMkLst>
            <pc:docMk/>
            <pc:sldMk cId="2322224778" sldId="1420"/>
            <ac:picMk id="25606" creationId="{82CEF583-D3A0-B47B-DAEF-BDA934841878}"/>
          </ac:picMkLst>
        </pc:picChg>
      </pc:sldChg>
    </pc:docChg>
  </pc:docChgLst>
  <pc:docChgLst>
    <pc:chgData name="伊健 杜" userId="e69aded81da48593" providerId="LiveId" clId="{531402EC-17DD-40C4-9069-9F80CDC93544}"/>
    <pc:docChg chg="undo custSel addSld delSld modSld sldOrd">
      <pc:chgData name="伊健 杜" userId="e69aded81da48593" providerId="LiveId" clId="{531402EC-17DD-40C4-9069-9F80CDC93544}" dt="2022-09-11T23:00:39.119" v="4500"/>
      <pc:docMkLst>
        <pc:docMk/>
      </pc:docMkLst>
      <pc:sldChg chg="modSp mod">
        <pc:chgData name="伊健 杜" userId="e69aded81da48593" providerId="LiveId" clId="{531402EC-17DD-40C4-9069-9F80CDC93544}" dt="2022-09-07T18:08:29.593" v="13"/>
        <pc:sldMkLst>
          <pc:docMk/>
          <pc:sldMk cId="3180688205" sldId="256"/>
        </pc:sldMkLst>
        <pc:spChg chg="mod">
          <ac:chgData name="伊健 杜" userId="e69aded81da48593" providerId="LiveId" clId="{531402EC-17DD-40C4-9069-9F80CDC93544}" dt="2022-09-07T18:08:29.593" v="13"/>
          <ac:spMkLst>
            <pc:docMk/>
            <pc:sldMk cId="3180688205" sldId="256"/>
            <ac:spMk id="2" creationId="{1F01E9DD-2818-4BD0-9996-984FE0985E67}"/>
          </ac:spMkLst>
        </pc:spChg>
      </pc:sldChg>
      <pc:sldChg chg="addSp delSp modSp add mod modAnim">
        <pc:chgData name="伊健 杜" userId="e69aded81da48593" providerId="LiveId" clId="{531402EC-17DD-40C4-9069-9F80CDC93544}" dt="2022-09-08T07:51:11.729" v="583"/>
        <pc:sldMkLst>
          <pc:docMk/>
          <pc:sldMk cId="0" sldId="268"/>
        </pc:sldMkLst>
        <pc:spChg chg="del">
          <ac:chgData name="伊健 杜" userId="e69aded81da48593" providerId="LiveId" clId="{531402EC-17DD-40C4-9069-9F80CDC93544}" dt="2022-09-08T07:40:00.601" v="434" actId="478"/>
          <ac:spMkLst>
            <pc:docMk/>
            <pc:sldMk cId="0" sldId="268"/>
            <ac:spMk id="2" creationId="{00000000-0000-0000-0000-000000000000}"/>
          </ac:spMkLst>
        </pc:spChg>
        <pc:spChg chg="del">
          <ac:chgData name="伊健 杜" userId="e69aded81da48593" providerId="LiveId" clId="{531402EC-17DD-40C4-9069-9F80CDC93544}" dt="2022-09-08T07:40:12.979" v="443" actId="478"/>
          <ac:spMkLst>
            <pc:docMk/>
            <pc:sldMk cId="0" sldId="268"/>
            <ac:spMk id="3" creationId="{00000000-0000-0000-0000-000000000000}"/>
          </ac:spMkLst>
        </pc:spChg>
        <pc:spChg chg="del mod">
          <ac:chgData name="伊健 杜" userId="e69aded81da48593" providerId="LiveId" clId="{531402EC-17DD-40C4-9069-9F80CDC93544}" dt="2022-09-08T07:40:11.959" v="442" actId="478"/>
          <ac:spMkLst>
            <pc:docMk/>
            <pc:sldMk cId="0" sldId="268"/>
            <ac:spMk id="4" creationId="{00000000-0000-0000-0000-000000000000}"/>
          </ac:spMkLst>
        </pc:spChg>
        <pc:spChg chg="del">
          <ac:chgData name="伊健 杜" userId="e69aded81da48593" providerId="LiveId" clId="{531402EC-17DD-40C4-9069-9F80CDC93544}" dt="2022-09-08T07:40:17.958" v="447" actId="478"/>
          <ac:spMkLst>
            <pc:docMk/>
            <pc:sldMk cId="0" sldId="268"/>
            <ac:spMk id="5" creationId="{00000000-0000-0000-0000-000000000000}"/>
          </ac:spMkLst>
        </pc:spChg>
        <pc:spChg chg="del">
          <ac:chgData name="伊健 杜" userId="e69aded81da48593" providerId="LiveId" clId="{531402EC-17DD-40C4-9069-9F80CDC93544}" dt="2022-09-08T07:40:15.836" v="445" actId="478"/>
          <ac:spMkLst>
            <pc:docMk/>
            <pc:sldMk cId="0" sldId="268"/>
            <ac:spMk id="6" creationId="{00000000-0000-0000-0000-000000000000}"/>
          </ac:spMkLst>
        </pc:spChg>
        <pc:spChg chg="add del mod">
          <ac:chgData name="伊健 杜" userId="e69aded81da48593" providerId="LiveId" clId="{531402EC-17DD-40C4-9069-9F80CDC93544}" dt="2022-09-08T07:40:02.213" v="435" actId="478"/>
          <ac:spMkLst>
            <pc:docMk/>
            <pc:sldMk cId="0" sldId="268"/>
            <ac:spMk id="12" creationId="{2FE46C08-F505-33B8-893F-8AA55223A82B}"/>
          </ac:spMkLst>
        </pc:spChg>
        <pc:spChg chg="add del mod">
          <ac:chgData name="伊健 杜" userId="e69aded81da48593" providerId="LiveId" clId="{531402EC-17DD-40C4-9069-9F80CDC93544}" dt="2022-09-08T07:40:14.741" v="444" actId="478"/>
          <ac:spMkLst>
            <pc:docMk/>
            <pc:sldMk cId="0" sldId="268"/>
            <ac:spMk id="14" creationId="{6D9217D3-E384-C4BD-84DC-4BA4F572C218}"/>
          </ac:spMkLst>
        </pc:spChg>
        <pc:spChg chg="add mod">
          <ac:chgData name="伊健 杜" userId="e69aded81da48593" providerId="LiveId" clId="{531402EC-17DD-40C4-9069-9F80CDC93544}" dt="2022-09-08T07:47:05.132" v="461" actId="688"/>
          <ac:spMkLst>
            <pc:docMk/>
            <pc:sldMk cId="0" sldId="268"/>
            <ac:spMk id="15" creationId="{78D0FABC-AEC7-562D-C804-16EF400B0322}"/>
          </ac:spMkLst>
        </pc:spChg>
        <pc:spChg chg="add mod">
          <ac:chgData name="伊健 杜" userId="e69aded81da48593" providerId="LiveId" clId="{531402EC-17DD-40C4-9069-9F80CDC93544}" dt="2022-09-08T07:47:07.603" v="463" actId="1076"/>
          <ac:spMkLst>
            <pc:docMk/>
            <pc:sldMk cId="0" sldId="268"/>
            <ac:spMk id="16" creationId="{27682E03-062B-E2DF-D395-914D5CC28E53}"/>
          </ac:spMkLst>
        </pc:spChg>
        <pc:spChg chg="add mod">
          <ac:chgData name="伊健 杜" userId="e69aded81da48593" providerId="LiveId" clId="{531402EC-17DD-40C4-9069-9F80CDC93544}" dt="2022-09-08T07:50:27.722" v="549" actId="14100"/>
          <ac:spMkLst>
            <pc:docMk/>
            <pc:sldMk cId="0" sldId="268"/>
            <ac:spMk id="17" creationId="{0EDA3855-B2C4-740A-EFBE-0E3F6D02148F}"/>
          </ac:spMkLst>
        </pc:spChg>
        <pc:spChg chg="add mod">
          <ac:chgData name="伊健 杜" userId="e69aded81da48593" providerId="LiveId" clId="{531402EC-17DD-40C4-9069-9F80CDC93544}" dt="2022-09-08T07:47:22.693" v="473" actId="688"/>
          <ac:spMkLst>
            <pc:docMk/>
            <pc:sldMk cId="0" sldId="268"/>
            <ac:spMk id="18" creationId="{354FC820-03B0-AED9-FBBA-01680607E97F}"/>
          </ac:spMkLst>
        </pc:spChg>
        <pc:spChg chg="add mod">
          <ac:chgData name="伊健 杜" userId="e69aded81da48593" providerId="LiveId" clId="{531402EC-17DD-40C4-9069-9F80CDC93544}" dt="2022-09-08T07:47:52.774" v="517" actId="20577"/>
          <ac:spMkLst>
            <pc:docMk/>
            <pc:sldMk cId="0" sldId="268"/>
            <ac:spMk id="19" creationId="{B9C643B4-A6EC-E57B-192D-E2513A1C8CB4}"/>
          </ac:spMkLst>
        </pc:spChg>
        <pc:spChg chg="add del mod">
          <ac:chgData name="伊健 杜" userId="e69aded81da48593" providerId="LiveId" clId="{531402EC-17DD-40C4-9069-9F80CDC93544}" dt="2022-09-08T07:51:11.729" v="583"/>
          <ac:spMkLst>
            <pc:docMk/>
            <pc:sldMk cId="0" sldId="268"/>
            <ac:spMk id="20" creationId="{CD423FAC-BCAA-4CD5-C394-15D56F2D48D6}"/>
          </ac:spMkLst>
        </pc:spChg>
        <pc:spChg chg="add mod">
          <ac:chgData name="伊健 杜" userId="e69aded81da48593" providerId="LiveId" clId="{531402EC-17DD-40C4-9069-9F80CDC93544}" dt="2022-09-08T07:49:36.495" v="534" actId="1076"/>
          <ac:spMkLst>
            <pc:docMk/>
            <pc:sldMk cId="0" sldId="268"/>
            <ac:spMk id="21" creationId="{2B36E23F-C9C0-AD87-4176-980F2FE1EAE5}"/>
          </ac:spMkLst>
        </pc:spChg>
        <pc:spChg chg="add mod">
          <ac:chgData name="伊健 杜" userId="e69aded81da48593" providerId="LiveId" clId="{531402EC-17DD-40C4-9069-9F80CDC93544}" dt="2022-09-08T07:50:26.149" v="548" actId="1076"/>
          <ac:spMkLst>
            <pc:docMk/>
            <pc:sldMk cId="0" sldId="268"/>
            <ac:spMk id="22" creationId="{D13A348C-0FF3-B51D-1D12-43E78F44BE33}"/>
          </ac:spMkLst>
        </pc:spChg>
        <pc:spChg chg="add mod">
          <ac:chgData name="伊健 杜" userId="e69aded81da48593" providerId="LiveId" clId="{531402EC-17DD-40C4-9069-9F80CDC93544}" dt="2022-09-08T07:50:45.074" v="561" actId="1076"/>
          <ac:spMkLst>
            <pc:docMk/>
            <pc:sldMk cId="0" sldId="268"/>
            <ac:spMk id="23" creationId="{1AF04876-3A1E-25C8-40F9-C8F7AE7AA221}"/>
          </ac:spMkLst>
        </pc:spChg>
        <pc:spChg chg="add mod">
          <ac:chgData name="伊健 杜" userId="e69aded81da48593" providerId="LiveId" clId="{531402EC-17DD-40C4-9069-9F80CDC93544}" dt="2022-09-08T07:51:10.033" v="580" actId="1076"/>
          <ac:spMkLst>
            <pc:docMk/>
            <pc:sldMk cId="0" sldId="268"/>
            <ac:spMk id="24" creationId="{6630302F-46C8-B9D7-52AE-426C29F837B8}"/>
          </ac:spMkLst>
        </pc:spChg>
        <pc:picChg chg="mod">
          <ac:chgData name="伊健 杜" userId="e69aded81da48593" providerId="LiveId" clId="{531402EC-17DD-40C4-9069-9F80CDC93544}" dt="2022-09-08T07:40:03.090" v="436" actId="1076"/>
          <ac:picMkLst>
            <pc:docMk/>
            <pc:sldMk cId="0" sldId="268"/>
            <ac:picMk id="7" creationId="{00000000-0000-0000-0000-000000000000}"/>
          </ac:picMkLst>
        </pc:picChg>
        <pc:picChg chg="mod">
          <ac:chgData name="伊健 杜" userId="e69aded81da48593" providerId="LiveId" clId="{531402EC-17DD-40C4-9069-9F80CDC93544}" dt="2022-09-08T07:45:21.003" v="454" actId="1076"/>
          <ac:picMkLst>
            <pc:docMk/>
            <pc:sldMk cId="0" sldId="268"/>
            <ac:picMk id="8" creationId="{00000000-0000-0000-0000-000000000000}"/>
          </ac:picMkLst>
        </pc:picChg>
        <pc:picChg chg="mod">
          <ac:chgData name="伊健 杜" userId="e69aded81da48593" providerId="LiveId" clId="{531402EC-17DD-40C4-9069-9F80CDC93544}" dt="2022-09-08T07:50:24.112" v="547" actId="1076"/>
          <ac:picMkLst>
            <pc:docMk/>
            <pc:sldMk cId="0" sldId="268"/>
            <ac:picMk id="9" creationId="{00000000-0000-0000-0000-000000000000}"/>
          </ac:picMkLst>
        </pc:picChg>
        <pc:picChg chg="mod">
          <ac:chgData name="伊健 杜" userId="e69aded81da48593" providerId="LiveId" clId="{531402EC-17DD-40C4-9069-9F80CDC93544}" dt="2022-09-08T07:50:37.914" v="554" actId="1076"/>
          <ac:picMkLst>
            <pc:docMk/>
            <pc:sldMk cId="0" sldId="268"/>
            <ac:picMk id="10" creationId="{00000000-0000-0000-0000-000000000000}"/>
          </ac:picMkLst>
        </pc:picChg>
        <pc:picChg chg="add mod">
          <ac:chgData name="伊健 杜" userId="e69aded81da48593" providerId="LiveId" clId="{531402EC-17DD-40C4-9069-9F80CDC93544}" dt="2022-09-08T07:51:11.136" v="581" actId="1076"/>
          <ac:picMkLst>
            <pc:docMk/>
            <pc:sldMk cId="0" sldId="268"/>
            <ac:picMk id="8194" creationId="{9CE154B4-2679-03B5-2E4E-1FB0762CB9B3}"/>
          </ac:picMkLst>
        </pc:picChg>
      </pc:sldChg>
      <pc:sldChg chg="add del">
        <pc:chgData name="伊健 杜" userId="e69aded81da48593" providerId="LiveId" clId="{531402EC-17DD-40C4-9069-9F80CDC93544}" dt="2022-09-07T18:08:03.378" v="2" actId="47"/>
        <pc:sldMkLst>
          <pc:docMk/>
          <pc:sldMk cId="0" sldId="281"/>
        </pc:sldMkLst>
      </pc:sldChg>
      <pc:sldChg chg="add del">
        <pc:chgData name="伊健 杜" userId="e69aded81da48593" providerId="LiveId" clId="{531402EC-17DD-40C4-9069-9F80CDC93544}" dt="2022-09-07T18:08:03.378" v="2" actId="47"/>
        <pc:sldMkLst>
          <pc:docMk/>
          <pc:sldMk cId="2626716164" sldId="350"/>
        </pc:sldMkLst>
      </pc:sldChg>
      <pc:sldChg chg="add del">
        <pc:chgData name="伊健 杜" userId="e69aded81da48593" providerId="LiveId" clId="{531402EC-17DD-40C4-9069-9F80CDC93544}" dt="2022-09-07T18:08:03.378" v="2" actId="47"/>
        <pc:sldMkLst>
          <pc:docMk/>
          <pc:sldMk cId="3940987383" sldId="351"/>
        </pc:sldMkLst>
      </pc:sldChg>
      <pc:sldChg chg="add del">
        <pc:chgData name="伊健 杜" userId="e69aded81da48593" providerId="LiveId" clId="{531402EC-17DD-40C4-9069-9F80CDC93544}" dt="2022-09-07T18:08:14.386" v="3" actId="47"/>
        <pc:sldMkLst>
          <pc:docMk/>
          <pc:sldMk cId="3724778850" sldId="432"/>
        </pc:sldMkLst>
      </pc:sldChg>
      <pc:sldChg chg="modSp add mod">
        <pc:chgData name="伊健 杜" userId="e69aded81da48593" providerId="LiveId" clId="{531402EC-17DD-40C4-9069-9F80CDC93544}" dt="2022-09-11T23:00:39.119" v="4500"/>
        <pc:sldMkLst>
          <pc:docMk/>
          <pc:sldMk cId="1437134219" sldId="524"/>
        </pc:sldMkLst>
        <pc:spChg chg="mod">
          <ac:chgData name="伊健 杜" userId="e69aded81da48593" providerId="LiveId" clId="{531402EC-17DD-40C4-9069-9F80CDC93544}" dt="2022-09-11T23:00:39.119" v="4500"/>
          <ac:spMkLst>
            <pc:docMk/>
            <pc:sldMk cId="1437134219" sldId="524"/>
            <ac:spMk id="6" creationId="{49D758B4-247D-41D6-B5F9-5A1A1F2313BA}"/>
          </ac:spMkLst>
        </pc:spChg>
      </pc:sldChg>
      <pc:sldChg chg="modSp add">
        <pc:chgData name="伊健 杜" userId="e69aded81da48593" providerId="LiveId" clId="{531402EC-17DD-40C4-9069-9F80CDC93544}" dt="2022-09-11T23:00:39.119" v="4500"/>
        <pc:sldMkLst>
          <pc:docMk/>
          <pc:sldMk cId="3551850107" sldId="526"/>
        </pc:sldMkLst>
        <pc:spChg chg="mod">
          <ac:chgData name="伊健 杜" userId="e69aded81da48593" providerId="LiveId" clId="{531402EC-17DD-40C4-9069-9F80CDC93544}" dt="2022-09-11T23:00:39.119" v="4500"/>
          <ac:spMkLst>
            <pc:docMk/>
            <pc:sldMk cId="3551850107" sldId="526"/>
            <ac:spMk id="5" creationId="{23FF1512-B1B8-486D-97E2-CF91D032DDED}"/>
          </ac:spMkLst>
        </pc:spChg>
      </pc:sldChg>
      <pc:sldChg chg="add del">
        <pc:chgData name="伊健 杜" userId="e69aded81da48593" providerId="LiveId" clId="{531402EC-17DD-40C4-9069-9F80CDC93544}" dt="2022-09-07T18:08:14.386" v="3" actId="47"/>
        <pc:sldMkLst>
          <pc:docMk/>
          <pc:sldMk cId="4090569073" sldId="529"/>
        </pc:sldMkLst>
      </pc:sldChg>
      <pc:sldChg chg="addSp delSp modSp add del mod">
        <pc:chgData name="伊健 杜" userId="e69aded81da48593" providerId="LiveId" clId="{531402EC-17DD-40C4-9069-9F80CDC93544}" dt="2022-09-08T11:24:43.614" v="1486" actId="20577"/>
        <pc:sldMkLst>
          <pc:docMk/>
          <pc:sldMk cId="351764247" sldId="533"/>
        </pc:sldMkLst>
        <pc:spChg chg="mod">
          <ac:chgData name="伊健 杜" userId="e69aded81da48593" providerId="LiveId" clId="{531402EC-17DD-40C4-9069-9F80CDC93544}" dt="2022-09-08T11:24:43.614" v="1486" actId="20577"/>
          <ac:spMkLst>
            <pc:docMk/>
            <pc:sldMk cId="351764247" sldId="533"/>
            <ac:spMk id="5" creationId="{00000000-0000-0000-0000-000000000000}"/>
          </ac:spMkLst>
        </pc:spChg>
        <pc:picChg chg="del">
          <ac:chgData name="伊健 杜" userId="e69aded81da48593" providerId="LiveId" clId="{531402EC-17DD-40C4-9069-9F80CDC93544}" dt="2022-09-08T06:24:21.609" v="36" actId="478"/>
          <ac:picMkLst>
            <pc:docMk/>
            <pc:sldMk cId="351764247" sldId="533"/>
            <ac:picMk id="2" creationId="{00000000-0000-0000-0000-000000000000}"/>
          </ac:picMkLst>
        </pc:picChg>
        <pc:picChg chg="add mod">
          <ac:chgData name="伊健 杜" userId="e69aded81da48593" providerId="LiveId" clId="{531402EC-17DD-40C4-9069-9F80CDC93544}" dt="2022-09-08T06:26:23.193" v="42" actId="1076"/>
          <ac:picMkLst>
            <pc:docMk/>
            <pc:sldMk cId="351764247" sldId="533"/>
            <ac:picMk id="1026" creationId="{EED01B3D-7101-BA00-0C73-6F6270FEACC4}"/>
          </ac:picMkLst>
        </pc:picChg>
      </pc:sldChg>
      <pc:sldChg chg="add del">
        <pc:chgData name="伊健 杜" userId="e69aded81da48593" providerId="LiveId" clId="{531402EC-17DD-40C4-9069-9F80CDC93544}" dt="2022-09-08T11:24:13.145" v="1477" actId="47"/>
        <pc:sldMkLst>
          <pc:docMk/>
          <pc:sldMk cId="929717935" sldId="534"/>
        </pc:sldMkLst>
      </pc:sldChg>
      <pc:sldChg chg="add del">
        <pc:chgData name="伊健 杜" userId="e69aded81da48593" providerId="LiveId" clId="{531402EC-17DD-40C4-9069-9F80CDC93544}" dt="2022-09-07T18:08:14.386" v="3" actId="47"/>
        <pc:sldMkLst>
          <pc:docMk/>
          <pc:sldMk cId="170455245" sldId="545"/>
        </pc:sldMkLst>
      </pc:sldChg>
      <pc:sldChg chg="addSp delSp modSp add del mod modAnim">
        <pc:chgData name="伊健 杜" userId="e69aded81da48593" providerId="LiveId" clId="{531402EC-17DD-40C4-9069-9F80CDC93544}" dt="2022-09-11T19:14:12.208" v="3132" actId="1076"/>
        <pc:sldMkLst>
          <pc:docMk/>
          <pc:sldMk cId="3530567302" sldId="550"/>
        </pc:sldMkLst>
        <pc:spChg chg="add del">
          <ac:chgData name="伊健 杜" userId="e69aded81da48593" providerId="LiveId" clId="{531402EC-17DD-40C4-9069-9F80CDC93544}" dt="2022-09-09T07:14:06.061" v="1510"/>
          <ac:spMkLst>
            <pc:docMk/>
            <pc:sldMk cId="3530567302" sldId="550"/>
            <ac:spMk id="2" creationId="{D9443DFF-5B89-CEB0-29D9-F860CA64DDED}"/>
          </ac:spMkLst>
        </pc:spChg>
        <pc:spChg chg="add mod">
          <ac:chgData name="伊健 杜" userId="e69aded81da48593" providerId="LiveId" clId="{531402EC-17DD-40C4-9069-9F80CDC93544}" dt="2022-09-08T07:21:52.057" v="287" actId="1076"/>
          <ac:spMkLst>
            <pc:docMk/>
            <pc:sldMk cId="3530567302" sldId="550"/>
            <ac:spMk id="3" creationId="{E470495F-EAEA-1501-3D53-46B4A3C06733}"/>
          </ac:spMkLst>
        </pc:spChg>
        <pc:spChg chg="add del mod">
          <ac:chgData name="伊健 杜" userId="e69aded81da48593" providerId="LiveId" clId="{531402EC-17DD-40C4-9069-9F80CDC93544}" dt="2022-09-08T07:19:26.640" v="220"/>
          <ac:spMkLst>
            <pc:docMk/>
            <pc:sldMk cId="3530567302" sldId="550"/>
            <ac:spMk id="4" creationId="{4C5BB3A8-8E79-AE17-82DC-B000C2B459CA}"/>
          </ac:spMkLst>
        </pc:spChg>
        <pc:spChg chg="mod">
          <ac:chgData name="伊健 杜" userId="e69aded81da48593" providerId="LiveId" clId="{531402EC-17DD-40C4-9069-9F80CDC93544}" dt="2022-09-09T07:14:10.372" v="1513" actId="1076"/>
          <ac:spMkLst>
            <pc:docMk/>
            <pc:sldMk cId="3530567302" sldId="550"/>
            <ac:spMk id="5" creationId="{00000000-0000-0000-0000-000000000000}"/>
          </ac:spMkLst>
        </pc:spChg>
        <pc:spChg chg="add mod">
          <ac:chgData name="伊健 杜" userId="e69aded81da48593" providerId="LiveId" clId="{531402EC-17DD-40C4-9069-9F80CDC93544}" dt="2022-09-11T19:14:09.786" v="3131" actId="1076"/>
          <ac:spMkLst>
            <pc:docMk/>
            <pc:sldMk cId="3530567302" sldId="550"/>
            <ac:spMk id="6" creationId="{7C25336C-5B01-674D-DAD9-8FD2D5CDF04E}"/>
          </ac:spMkLst>
        </pc:spChg>
        <pc:spChg chg="add del mod">
          <ac:chgData name="伊健 杜" userId="e69aded81da48593" providerId="LiveId" clId="{531402EC-17DD-40C4-9069-9F80CDC93544}" dt="2022-09-08T07:19:38.720" v="232" actId="478"/>
          <ac:spMkLst>
            <pc:docMk/>
            <pc:sldMk cId="3530567302" sldId="550"/>
            <ac:spMk id="7" creationId="{AE4FD813-9A3B-123E-5B01-9DCC12F81454}"/>
          </ac:spMkLst>
        </pc:spChg>
        <pc:spChg chg="add mod">
          <ac:chgData name="伊健 杜" userId="e69aded81da48593" providerId="LiveId" clId="{531402EC-17DD-40C4-9069-9F80CDC93544}" dt="2022-09-08T07:22:16.121" v="307" actId="1076"/>
          <ac:spMkLst>
            <pc:docMk/>
            <pc:sldMk cId="3530567302" sldId="550"/>
            <ac:spMk id="8" creationId="{E6C5E7AC-DF1B-B00D-D413-A76ECD42709D}"/>
          </ac:spMkLst>
        </pc:spChg>
        <pc:spChg chg="add mod">
          <ac:chgData name="伊健 杜" userId="e69aded81da48593" providerId="LiveId" clId="{531402EC-17DD-40C4-9069-9F80CDC93544}" dt="2022-09-11T19:14:12.208" v="3132" actId="1076"/>
          <ac:spMkLst>
            <pc:docMk/>
            <pc:sldMk cId="3530567302" sldId="550"/>
            <ac:spMk id="9" creationId="{91019879-3B66-42A9-53E4-4542BBD9FED0}"/>
          </ac:spMkLst>
        </pc:spChg>
        <pc:spChg chg="add mod">
          <ac:chgData name="伊健 杜" userId="e69aded81da48593" providerId="LiveId" clId="{531402EC-17DD-40C4-9069-9F80CDC93544}" dt="2022-09-08T07:23:25.139" v="340" actId="13822"/>
          <ac:spMkLst>
            <pc:docMk/>
            <pc:sldMk cId="3530567302" sldId="550"/>
            <ac:spMk id="10" creationId="{0A639568-419E-D611-E649-C0FAACA47EA4}"/>
          </ac:spMkLst>
        </pc:spChg>
        <pc:picChg chg="del mod">
          <ac:chgData name="伊健 杜" userId="e69aded81da48593" providerId="LiveId" clId="{531402EC-17DD-40C4-9069-9F80CDC93544}" dt="2022-09-08T07:18:57.339" v="200" actId="478"/>
          <ac:picMkLst>
            <pc:docMk/>
            <pc:sldMk cId="3530567302" sldId="550"/>
            <ac:picMk id="2" creationId="{00000000-0000-0000-0000-000000000000}"/>
          </ac:picMkLst>
        </pc:picChg>
        <pc:picChg chg="add mod">
          <ac:chgData name="伊健 杜" userId="e69aded81da48593" providerId="LiveId" clId="{531402EC-17DD-40C4-9069-9F80CDC93544}" dt="2022-09-08T07:21:49.185" v="286" actId="1076"/>
          <ac:picMkLst>
            <pc:docMk/>
            <pc:sldMk cId="3530567302" sldId="550"/>
            <ac:picMk id="5122" creationId="{97A1F574-196B-11BE-D7A5-D53851C25EDA}"/>
          </ac:picMkLst>
        </pc:picChg>
        <pc:picChg chg="add mod">
          <ac:chgData name="伊健 杜" userId="e69aded81da48593" providerId="LiveId" clId="{531402EC-17DD-40C4-9069-9F80CDC93544}" dt="2022-09-08T07:22:08.323" v="298" actId="1076"/>
          <ac:picMkLst>
            <pc:docMk/>
            <pc:sldMk cId="3530567302" sldId="550"/>
            <ac:picMk id="5124" creationId="{10CD34A0-4CDB-8BB4-9BED-A4270887ACC8}"/>
          </ac:picMkLst>
        </pc:picChg>
      </pc:sldChg>
      <pc:sldChg chg="add del">
        <pc:chgData name="伊健 杜" userId="e69aded81da48593" providerId="LiveId" clId="{531402EC-17DD-40C4-9069-9F80CDC93544}" dt="2022-09-08T11:24:13.145" v="1477" actId="47"/>
        <pc:sldMkLst>
          <pc:docMk/>
          <pc:sldMk cId="770386409" sldId="551"/>
        </pc:sldMkLst>
      </pc:sldChg>
      <pc:sldChg chg="addSp delSp modSp new mod ord">
        <pc:chgData name="伊健 杜" userId="e69aded81da48593" providerId="LiveId" clId="{531402EC-17DD-40C4-9069-9F80CDC93544}" dt="2022-09-08T07:16:38.806" v="184" actId="1440"/>
        <pc:sldMkLst>
          <pc:docMk/>
          <pc:sldMk cId="272651860" sldId="552"/>
        </pc:sldMkLst>
        <pc:spChg chg="del">
          <ac:chgData name="伊健 杜" userId="e69aded81da48593" providerId="LiveId" clId="{531402EC-17DD-40C4-9069-9F80CDC93544}" dt="2022-09-08T07:10:39.625" v="123" actId="478"/>
          <ac:spMkLst>
            <pc:docMk/>
            <pc:sldMk cId="272651860" sldId="552"/>
            <ac:spMk id="2" creationId="{096FE75C-9024-F759-9FD8-C73F7BC14765}"/>
          </ac:spMkLst>
        </pc:spChg>
        <pc:spChg chg="del">
          <ac:chgData name="伊健 杜" userId="e69aded81da48593" providerId="LiveId" clId="{531402EC-17DD-40C4-9069-9F80CDC93544}" dt="2022-09-08T07:10:39.625" v="123" actId="478"/>
          <ac:spMkLst>
            <pc:docMk/>
            <pc:sldMk cId="272651860" sldId="552"/>
            <ac:spMk id="3" creationId="{F7812AE5-252A-E595-E541-5EFF89089C53}"/>
          </ac:spMkLst>
        </pc:spChg>
        <pc:spChg chg="add mod">
          <ac:chgData name="伊健 杜" userId="e69aded81da48593" providerId="LiveId" clId="{531402EC-17DD-40C4-9069-9F80CDC93544}" dt="2022-09-08T07:11:23.191" v="150" actId="1076"/>
          <ac:spMkLst>
            <pc:docMk/>
            <pc:sldMk cId="272651860" sldId="552"/>
            <ac:spMk id="5" creationId="{514E68A6-00E8-67B6-857B-4E5D46C0B845}"/>
          </ac:spMkLst>
        </pc:spChg>
        <pc:picChg chg="add mod">
          <ac:chgData name="伊健 杜" userId="e69aded81da48593" providerId="LiveId" clId="{531402EC-17DD-40C4-9069-9F80CDC93544}" dt="2022-09-08T07:10:48.800" v="129" actId="1076"/>
          <ac:picMkLst>
            <pc:docMk/>
            <pc:sldMk cId="272651860" sldId="552"/>
            <ac:picMk id="4" creationId="{00555E9A-5E9C-FA9D-39D9-86F108CD9D44}"/>
          </ac:picMkLst>
        </pc:picChg>
        <pc:picChg chg="add del mod">
          <ac:chgData name="伊健 杜" userId="e69aded81da48593" providerId="LiveId" clId="{531402EC-17DD-40C4-9069-9F80CDC93544}" dt="2022-09-08T07:15:32.466" v="176" actId="478"/>
          <ac:picMkLst>
            <pc:docMk/>
            <pc:sldMk cId="272651860" sldId="552"/>
            <ac:picMk id="3074" creationId="{631FFEF6-ACD5-6B57-1479-F03F1965C15F}"/>
          </ac:picMkLst>
        </pc:picChg>
        <pc:picChg chg="add mod">
          <ac:chgData name="伊健 杜" userId="e69aded81da48593" providerId="LiveId" clId="{531402EC-17DD-40C4-9069-9F80CDC93544}" dt="2022-09-08T07:16:38.806" v="184" actId="1440"/>
          <ac:picMkLst>
            <pc:docMk/>
            <pc:sldMk cId="272651860" sldId="552"/>
            <ac:picMk id="3076" creationId="{CBF31390-AEE4-2C3A-07CF-84E9E338EB7D}"/>
          </ac:picMkLst>
        </pc:picChg>
      </pc:sldChg>
      <pc:sldChg chg="addSp delSp modSp new mod ord">
        <pc:chgData name="伊健 杜" userId="e69aded81da48593" providerId="LiveId" clId="{531402EC-17DD-40C4-9069-9F80CDC93544}" dt="2022-09-08T11:26:00.964" v="1500" actId="1076"/>
        <pc:sldMkLst>
          <pc:docMk/>
          <pc:sldMk cId="1296948113" sldId="553"/>
        </pc:sldMkLst>
        <pc:spChg chg="mod">
          <ac:chgData name="伊健 杜" userId="e69aded81da48593" providerId="LiveId" clId="{531402EC-17DD-40C4-9069-9F80CDC93544}" dt="2022-09-08T11:25:49.070" v="1492" actId="20577"/>
          <ac:spMkLst>
            <pc:docMk/>
            <pc:sldMk cId="1296948113" sldId="553"/>
            <ac:spMk id="2" creationId="{DFB4DF0C-A79D-2E06-1BAA-7A8EC1576ED4}"/>
          </ac:spMkLst>
        </pc:spChg>
        <pc:spChg chg="del">
          <ac:chgData name="伊健 杜" userId="e69aded81da48593" providerId="LiveId" clId="{531402EC-17DD-40C4-9069-9F80CDC93544}" dt="2022-09-08T06:27:08.638" v="89" actId="478"/>
          <ac:spMkLst>
            <pc:docMk/>
            <pc:sldMk cId="1296948113" sldId="553"/>
            <ac:spMk id="3" creationId="{F02AB213-A906-9D1F-D36C-02E27131C5FE}"/>
          </ac:spMkLst>
        </pc:spChg>
        <pc:spChg chg="add mod">
          <ac:chgData name="伊健 杜" userId="e69aded81da48593" providerId="LiveId" clId="{531402EC-17DD-40C4-9069-9F80CDC93544}" dt="2022-09-08T07:12:09.010" v="159" actId="14100"/>
          <ac:spMkLst>
            <pc:docMk/>
            <pc:sldMk cId="1296948113" sldId="553"/>
            <ac:spMk id="5" creationId="{99719CF7-A5D1-6584-E61C-232AB2089847}"/>
          </ac:spMkLst>
        </pc:spChg>
        <pc:spChg chg="add del">
          <ac:chgData name="伊健 杜" userId="e69aded81da48593" providerId="LiveId" clId="{531402EC-17DD-40C4-9069-9F80CDC93544}" dt="2022-09-08T11:24:55.974" v="1489"/>
          <ac:spMkLst>
            <pc:docMk/>
            <pc:sldMk cId="1296948113" sldId="553"/>
            <ac:spMk id="6" creationId="{1F763CDF-241B-43B4-9E01-5AB1D2273067}"/>
          </ac:spMkLst>
        </pc:spChg>
        <pc:spChg chg="add mod">
          <ac:chgData name="伊健 杜" userId="e69aded81da48593" providerId="LiveId" clId="{531402EC-17DD-40C4-9069-9F80CDC93544}" dt="2022-09-08T11:26:00.964" v="1500" actId="1076"/>
          <ac:spMkLst>
            <pc:docMk/>
            <pc:sldMk cId="1296948113" sldId="553"/>
            <ac:spMk id="7" creationId="{2372D31D-BE0B-08BC-0016-BA1CB33FCC17}"/>
          </ac:spMkLst>
        </pc:spChg>
        <pc:picChg chg="add del mod">
          <ac:chgData name="伊健 杜" userId="e69aded81da48593" providerId="LiveId" clId="{531402EC-17DD-40C4-9069-9F80CDC93544}" dt="2022-09-08T07:12:11.072" v="160" actId="478"/>
          <ac:picMkLst>
            <pc:docMk/>
            <pc:sldMk cId="1296948113" sldId="553"/>
            <ac:picMk id="4" creationId="{4E4A6FE8-689D-17D6-5942-D43543270062}"/>
          </ac:picMkLst>
        </pc:picChg>
        <pc:picChg chg="add mod">
          <ac:chgData name="伊健 杜" userId="e69aded81da48593" providerId="LiveId" clId="{531402EC-17DD-40C4-9069-9F80CDC93544}" dt="2022-09-08T07:12:05.207" v="157" actId="1076"/>
          <ac:picMkLst>
            <pc:docMk/>
            <pc:sldMk cId="1296948113" sldId="553"/>
            <ac:picMk id="2050" creationId="{35F62033-99D8-77FA-4651-2FB541AC6443}"/>
          </ac:picMkLst>
        </pc:picChg>
        <pc:picChg chg="add mod">
          <ac:chgData name="伊健 杜" userId="e69aded81da48593" providerId="LiveId" clId="{531402EC-17DD-40C4-9069-9F80CDC93544}" dt="2022-09-08T07:12:12.551" v="162" actId="1076"/>
          <ac:picMkLst>
            <pc:docMk/>
            <pc:sldMk cId="1296948113" sldId="553"/>
            <ac:picMk id="2052" creationId="{E9047EE1-4C2E-FC05-943A-9E7746D9F7E4}"/>
          </ac:picMkLst>
        </pc:picChg>
      </pc:sldChg>
      <pc:sldChg chg="addSp delSp modSp add mod ord">
        <pc:chgData name="伊健 杜" userId="e69aded81da48593" providerId="LiveId" clId="{531402EC-17DD-40C4-9069-9F80CDC93544}" dt="2022-09-08T07:16:56.061" v="188" actId="1076"/>
        <pc:sldMkLst>
          <pc:docMk/>
          <pc:sldMk cId="4184378258" sldId="554"/>
        </pc:sldMkLst>
        <pc:spChg chg="mod">
          <ac:chgData name="伊健 杜" userId="e69aded81da48593" providerId="LiveId" clId="{531402EC-17DD-40C4-9069-9F80CDC93544}" dt="2022-09-08T07:14:47.747" v="175" actId="1076"/>
          <ac:spMkLst>
            <pc:docMk/>
            <pc:sldMk cId="4184378258" sldId="554"/>
            <ac:spMk id="5" creationId="{514E68A6-00E8-67B6-857B-4E5D46C0B845}"/>
          </ac:spMkLst>
        </pc:spChg>
        <pc:picChg chg="del">
          <ac:chgData name="伊健 杜" userId="e69aded81da48593" providerId="LiveId" clId="{531402EC-17DD-40C4-9069-9F80CDC93544}" dt="2022-09-08T07:14:37.658" v="164" actId="478"/>
          <ac:picMkLst>
            <pc:docMk/>
            <pc:sldMk cId="4184378258" sldId="554"/>
            <ac:picMk id="3074" creationId="{631FFEF6-ACD5-6B57-1479-F03F1965C15F}"/>
          </ac:picMkLst>
        </pc:picChg>
        <pc:picChg chg="add del mod">
          <ac:chgData name="伊健 杜" userId="e69aded81da48593" providerId="LiveId" clId="{531402EC-17DD-40C4-9069-9F80CDC93544}" dt="2022-09-08T07:16:42.051" v="185" actId="478"/>
          <ac:picMkLst>
            <pc:docMk/>
            <pc:sldMk cId="4184378258" sldId="554"/>
            <ac:picMk id="4098" creationId="{76A5C036-5BFA-34D1-F302-AB13637E85A3}"/>
          </ac:picMkLst>
        </pc:picChg>
        <pc:picChg chg="add mod">
          <ac:chgData name="伊健 杜" userId="e69aded81da48593" providerId="LiveId" clId="{531402EC-17DD-40C4-9069-9F80CDC93544}" dt="2022-09-08T07:16:56.061" v="188" actId="1076"/>
          <ac:picMkLst>
            <pc:docMk/>
            <pc:sldMk cId="4184378258" sldId="554"/>
            <ac:picMk id="4100" creationId="{8D9B38D5-B4F6-549B-B641-9462D318D13E}"/>
          </ac:picMkLst>
        </pc:picChg>
      </pc:sldChg>
      <pc:sldChg chg="addSp delSp modSp add mod delAnim">
        <pc:chgData name="伊健 杜" userId="e69aded81da48593" providerId="LiveId" clId="{531402EC-17DD-40C4-9069-9F80CDC93544}" dt="2022-09-08T07:25:13.578" v="401" actId="1076"/>
        <pc:sldMkLst>
          <pc:docMk/>
          <pc:sldMk cId="1631623774" sldId="555"/>
        </pc:sldMkLst>
        <pc:spChg chg="add mod">
          <ac:chgData name="伊健 杜" userId="e69aded81da48593" providerId="LiveId" clId="{531402EC-17DD-40C4-9069-9F80CDC93544}" dt="2022-09-08T07:25:13.578" v="401" actId="1076"/>
          <ac:spMkLst>
            <pc:docMk/>
            <pc:sldMk cId="1631623774" sldId="555"/>
            <ac:spMk id="2" creationId="{D3AD4A55-4626-5BDE-FA65-7104DBAAF3B3}"/>
          </ac:spMkLst>
        </pc:spChg>
        <pc:spChg chg="del">
          <ac:chgData name="伊健 杜" userId="e69aded81da48593" providerId="LiveId" clId="{531402EC-17DD-40C4-9069-9F80CDC93544}" dt="2022-09-08T07:24:01.963" v="345" actId="478"/>
          <ac:spMkLst>
            <pc:docMk/>
            <pc:sldMk cId="1631623774" sldId="555"/>
            <ac:spMk id="3" creationId="{E470495F-EAEA-1501-3D53-46B4A3C06733}"/>
          </ac:spMkLst>
        </pc:spChg>
        <pc:spChg chg="add mod">
          <ac:chgData name="伊健 杜" userId="e69aded81da48593" providerId="LiveId" clId="{531402EC-17DD-40C4-9069-9F80CDC93544}" dt="2022-09-08T07:25:13.578" v="401" actId="1076"/>
          <ac:spMkLst>
            <pc:docMk/>
            <pc:sldMk cId="1631623774" sldId="555"/>
            <ac:spMk id="4" creationId="{7BBFD771-A15C-6688-9F11-5D1EEAA85FA5}"/>
          </ac:spMkLst>
        </pc:spChg>
        <pc:spChg chg="mod">
          <ac:chgData name="伊健 杜" userId="e69aded81da48593" providerId="LiveId" clId="{531402EC-17DD-40C4-9069-9F80CDC93544}" dt="2022-09-08T07:24:59.648" v="398" actId="1076"/>
          <ac:spMkLst>
            <pc:docMk/>
            <pc:sldMk cId="1631623774" sldId="555"/>
            <ac:spMk id="5" creationId="{00000000-0000-0000-0000-000000000000}"/>
          </ac:spMkLst>
        </pc:spChg>
        <pc:spChg chg="del">
          <ac:chgData name="伊健 杜" userId="e69aded81da48593" providerId="LiveId" clId="{531402EC-17DD-40C4-9069-9F80CDC93544}" dt="2022-09-08T07:23:58.532" v="343" actId="478"/>
          <ac:spMkLst>
            <pc:docMk/>
            <pc:sldMk cId="1631623774" sldId="555"/>
            <ac:spMk id="6" creationId="{7C25336C-5B01-674D-DAD9-8FD2D5CDF04E}"/>
          </ac:spMkLst>
        </pc:spChg>
        <pc:spChg chg="add mod">
          <ac:chgData name="伊健 杜" userId="e69aded81da48593" providerId="LiveId" clId="{531402EC-17DD-40C4-9069-9F80CDC93544}" dt="2022-09-08T07:25:13.578" v="401" actId="1076"/>
          <ac:spMkLst>
            <pc:docMk/>
            <pc:sldMk cId="1631623774" sldId="555"/>
            <ac:spMk id="7" creationId="{0DEE9C6B-369E-9FF3-EB9A-A6B969AC6B13}"/>
          </ac:spMkLst>
        </pc:spChg>
        <pc:spChg chg="del">
          <ac:chgData name="伊健 杜" userId="e69aded81da48593" providerId="LiveId" clId="{531402EC-17DD-40C4-9069-9F80CDC93544}" dt="2022-09-08T07:23:58.532" v="343" actId="478"/>
          <ac:spMkLst>
            <pc:docMk/>
            <pc:sldMk cId="1631623774" sldId="555"/>
            <ac:spMk id="8" creationId="{E6C5E7AC-DF1B-B00D-D413-A76ECD42709D}"/>
          </ac:spMkLst>
        </pc:spChg>
        <pc:spChg chg="del">
          <ac:chgData name="伊健 杜" userId="e69aded81da48593" providerId="LiveId" clId="{531402EC-17DD-40C4-9069-9F80CDC93544}" dt="2022-09-08T07:24:00.705" v="344" actId="478"/>
          <ac:spMkLst>
            <pc:docMk/>
            <pc:sldMk cId="1631623774" sldId="555"/>
            <ac:spMk id="9" creationId="{91019879-3B66-42A9-53E4-4542BBD9FED0}"/>
          </ac:spMkLst>
        </pc:spChg>
        <pc:spChg chg="del mod">
          <ac:chgData name="伊健 杜" userId="e69aded81da48593" providerId="LiveId" clId="{531402EC-17DD-40C4-9069-9F80CDC93544}" dt="2022-09-08T07:24:32.578" v="365" actId="478"/>
          <ac:spMkLst>
            <pc:docMk/>
            <pc:sldMk cId="1631623774" sldId="555"/>
            <ac:spMk id="10" creationId="{0A639568-419E-D611-E649-C0FAACA47EA4}"/>
          </ac:spMkLst>
        </pc:spChg>
        <pc:spChg chg="add mod">
          <ac:chgData name="伊健 杜" userId="e69aded81da48593" providerId="LiveId" clId="{531402EC-17DD-40C4-9069-9F80CDC93544}" dt="2022-09-08T07:25:13.578" v="401" actId="1076"/>
          <ac:spMkLst>
            <pc:docMk/>
            <pc:sldMk cId="1631623774" sldId="555"/>
            <ac:spMk id="11" creationId="{C3826E15-BB5D-F236-E3DF-6CB9A599E59B}"/>
          </ac:spMkLst>
        </pc:spChg>
        <pc:picChg chg="del">
          <ac:chgData name="伊健 杜" userId="e69aded81da48593" providerId="LiveId" clId="{531402EC-17DD-40C4-9069-9F80CDC93544}" dt="2022-09-08T07:23:58.532" v="343" actId="478"/>
          <ac:picMkLst>
            <pc:docMk/>
            <pc:sldMk cId="1631623774" sldId="555"/>
            <ac:picMk id="5122" creationId="{97A1F574-196B-11BE-D7A5-D53851C25EDA}"/>
          </ac:picMkLst>
        </pc:picChg>
        <pc:picChg chg="del">
          <ac:chgData name="伊健 杜" userId="e69aded81da48593" providerId="LiveId" clId="{531402EC-17DD-40C4-9069-9F80CDC93544}" dt="2022-09-08T07:23:58.532" v="343" actId="478"/>
          <ac:picMkLst>
            <pc:docMk/>
            <pc:sldMk cId="1631623774" sldId="555"/>
            <ac:picMk id="5124" creationId="{10CD34A0-4CDB-8BB4-9BED-A4270887ACC8}"/>
          </ac:picMkLst>
        </pc:picChg>
        <pc:picChg chg="add mod">
          <ac:chgData name="伊健 杜" userId="e69aded81da48593" providerId="LiveId" clId="{531402EC-17DD-40C4-9069-9F80CDC93544}" dt="2022-09-08T07:25:08.221" v="400" actId="1076"/>
          <ac:picMkLst>
            <pc:docMk/>
            <pc:sldMk cId="1631623774" sldId="555"/>
            <ac:picMk id="6146" creationId="{27D9342A-2075-9950-2352-AA5B4C8C3666}"/>
          </ac:picMkLst>
        </pc:picChg>
      </pc:sldChg>
      <pc:sldChg chg="addSp delSp modSp add mod">
        <pc:chgData name="伊健 杜" userId="e69aded81da48593" providerId="LiveId" clId="{531402EC-17DD-40C4-9069-9F80CDC93544}" dt="2022-09-09T07:13:51.832" v="1507" actId="1076"/>
        <pc:sldMkLst>
          <pc:docMk/>
          <pc:sldMk cId="4206941983" sldId="556"/>
        </pc:sldMkLst>
        <pc:spChg chg="add del">
          <ac:chgData name="伊健 杜" userId="e69aded81da48593" providerId="LiveId" clId="{531402EC-17DD-40C4-9069-9F80CDC93544}" dt="2022-09-09T07:13:45.958" v="1503"/>
          <ac:spMkLst>
            <pc:docMk/>
            <pc:sldMk cId="4206941983" sldId="556"/>
            <ac:spMk id="2" creationId="{64553B80-38F5-7CA2-93DC-4C2E08E0157C}"/>
          </ac:spMkLst>
        </pc:spChg>
        <pc:spChg chg="mod">
          <ac:chgData name="伊健 杜" userId="e69aded81da48593" providerId="LiveId" clId="{531402EC-17DD-40C4-9069-9F80CDC93544}" dt="2022-09-09T07:13:51.832" v="1507" actId="1076"/>
          <ac:spMkLst>
            <pc:docMk/>
            <pc:sldMk cId="4206941983" sldId="556"/>
            <ac:spMk id="5" creationId="{00000000-0000-0000-0000-000000000000}"/>
          </ac:spMkLst>
        </pc:spChg>
        <pc:picChg chg="del">
          <ac:chgData name="伊健 杜" userId="e69aded81da48593" providerId="LiveId" clId="{531402EC-17DD-40C4-9069-9F80CDC93544}" dt="2022-09-08T07:32:39.648" v="425" actId="478"/>
          <ac:picMkLst>
            <pc:docMk/>
            <pc:sldMk cId="4206941983" sldId="556"/>
            <ac:picMk id="1026" creationId="{EED01B3D-7101-BA00-0C73-6F6270FEACC4}"/>
          </ac:picMkLst>
        </pc:picChg>
        <pc:picChg chg="add mod">
          <ac:chgData name="伊健 杜" userId="e69aded81da48593" providerId="LiveId" clId="{531402EC-17DD-40C4-9069-9F80CDC93544}" dt="2022-09-08T07:34:34.098" v="427" actId="1076"/>
          <ac:picMkLst>
            <pc:docMk/>
            <pc:sldMk cId="4206941983" sldId="556"/>
            <ac:picMk id="7170" creationId="{214B4ED9-6AB4-5F38-D4DD-2139424B60BE}"/>
          </ac:picMkLst>
        </pc:picChg>
        <pc:picChg chg="add mod">
          <ac:chgData name="伊健 杜" userId="e69aded81da48593" providerId="LiveId" clId="{531402EC-17DD-40C4-9069-9F80CDC93544}" dt="2022-09-08T07:37:05.773" v="429" actId="1076"/>
          <ac:picMkLst>
            <pc:docMk/>
            <pc:sldMk cId="4206941983" sldId="556"/>
            <ac:picMk id="7172" creationId="{EA634D35-641B-C559-53D2-34DB516AA6F0}"/>
          </ac:picMkLst>
        </pc:picChg>
      </pc:sldChg>
      <pc:sldChg chg="addSp delSp modSp new mod">
        <pc:chgData name="伊健 杜" userId="e69aded81da48593" providerId="LiveId" clId="{531402EC-17DD-40C4-9069-9F80CDC93544}" dt="2022-09-08T08:32:26.473" v="684"/>
        <pc:sldMkLst>
          <pc:docMk/>
          <pc:sldMk cId="4280656927" sldId="557"/>
        </pc:sldMkLst>
        <pc:spChg chg="del">
          <ac:chgData name="伊健 杜" userId="e69aded81da48593" providerId="LiveId" clId="{531402EC-17DD-40C4-9069-9F80CDC93544}" dt="2022-09-08T07:37:25.395" v="432" actId="478"/>
          <ac:spMkLst>
            <pc:docMk/>
            <pc:sldMk cId="4280656927" sldId="557"/>
            <ac:spMk id="2" creationId="{2258694B-FB0C-680A-47B8-220803E4F79D}"/>
          </ac:spMkLst>
        </pc:spChg>
        <pc:spChg chg="del">
          <ac:chgData name="伊健 杜" userId="e69aded81da48593" providerId="LiveId" clId="{531402EC-17DD-40C4-9069-9F80CDC93544}" dt="2022-09-08T07:37:21.339" v="431" actId="478"/>
          <ac:spMkLst>
            <pc:docMk/>
            <pc:sldMk cId="4280656927" sldId="557"/>
            <ac:spMk id="3" creationId="{9492051C-4146-1B3A-5D03-87BDF4776B42}"/>
          </ac:spMkLst>
        </pc:spChg>
        <pc:picChg chg="add del mod">
          <ac:chgData name="伊健 杜" userId="e69aded81da48593" providerId="LiveId" clId="{531402EC-17DD-40C4-9069-9F80CDC93544}" dt="2022-09-08T08:29:59.644" v="683" actId="478"/>
          <ac:picMkLst>
            <pc:docMk/>
            <pc:sldMk cId="4280656927" sldId="557"/>
            <ac:picMk id="9218" creationId="{B4AE24C2-11CB-8883-1E4D-6054C4CEDC70}"/>
          </ac:picMkLst>
        </pc:picChg>
        <pc:picChg chg="add">
          <ac:chgData name="伊健 杜" userId="e69aded81da48593" providerId="LiveId" clId="{531402EC-17DD-40C4-9069-9F80CDC93544}" dt="2022-09-08T08:32:26.473" v="684"/>
          <ac:picMkLst>
            <pc:docMk/>
            <pc:sldMk cId="4280656927" sldId="557"/>
            <ac:picMk id="9220" creationId="{AC6574AC-3A44-30A0-BDE4-446E086CB4B3}"/>
          </ac:picMkLst>
        </pc:picChg>
      </pc:sldChg>
      <pc:sldChg chg="addSp add">
        <pc:chgData name="伊健 杜" userId="e69aded81da48593" providerId="LiveId" clId="{531402EC-17DD-40C4-9069-9F80CDC93544}" dt="2022-09-08T08:32:35.936" v="685"/>
        <pc:sldMkLst>
          <pc:docMk/>
          <pc:sldMk cId="622670879" sldId="558"/>
        </pc:sldMkLst>
        <pc:picChg chg="add">
          <ac:chgData name="伊健 杜" userId="e69aded81da48593" providerId="LiveId" clId="{531402EC-17DD-40C4-9069-9F80CDC93544}" dt="2022-09-08T08:32:35.936" v="685"/>
          <ac:picMkLst>
            <pc:docMk/>
            <pc:sldMk cId="622670879" sldId="558"/>
            <ac:picMk id="11266" creationId="{8749B257-80A7-6C2F-D3E3-BE188D21CD1B}"/>
          </ac:picMkLst>
        </pc:picChg>
      </pc:sldChg>
      <pc:sldChg chg="addSp delSp modSp add mod modAnim">
        <pc:chgData name="伊健 杜" userId="e69aded81da48593" providerId="LiveId" clId="{531402EC-17DD-40C4-9069-9F80CDC93544}" dt="2022-09-11T12:29:35.341" v="2350"/>
        <pc:sldMkLst>
          <pc:docMk/>
          <pc:sldMk cId="2864649712" sldId="559"/>
        </pc:sldMkLst>
        <pc:spChg chg="add del">
          <ac:chgData name="伊健 杜" userId="e69aded81da48593" providerId="LiveId" clId="{531402EC-17DD-40C4-9069-9F80CDC93544}" dt="2022-09-09T07:14:30.771" v="1518"/>
          <ac:spMkLst>
            <pc:docMk/>
            <pc:sldMk cId="2864649712" sldId="559"/>
            <ac:spMk id="2" creationId="{C3D9D6D1-A98E-D4C0-0699-0C75711767B9}"/>
          </ac:spMkLst>
        </pc:spChg>
        <pc:spChg chg="add del">
          <ac:chgData name="伊健 杜" userId="e69aded81da48593" providerId="LiveId" clId="{531402EC-17DD-40C4-9069-9F80CDC93544}" dt="2022-09-08T07:54:57.981" v="593" actId="478"/>
          <ac:spMkLst>
            <pc:docMk/>
            <pc:sldMk cId="2864649712" sldId="559"/>
            <ac:spMk id="4" creationId="{4590DCBE-4BA3-5562-D60B-1C151757519E}"/>
          </ac:spMkLst>
        </pc:spChg>
        <pc:spChg chg="add del">
          <ac:chgData name="伊健 杜" userId="e69aded81da48593" providerId="LiveId" clId="{531402EC-17DD-40C4-9069-9F80CDC93544}" dt="2022-09-09T07:14:45.900" v="1524"/>
          <ac:spMkLst>
            <pc:docMk/>
            <pc:sldMk cId="2864649712" sldId="559"/>
            <ac:spMk id="4" creationId="{96F08BDF-27F6-E7DF-B6E7-C1BB518DD81E}"/>
          </ac:spMkLst>
        </pc:spChg>
        <pc:spChg chg="mod">
          <ac:chgData name="伊健 杜" userId="e69aded81da48593" providerId="LiveId" clId="{531402EC-17DD-40C4-9069-9F80CDC93544}" dt="2022-09-11T12:29:35.341" v="2350"/>
          <ac:spMkLst>
            <pc:docMk/>
            <pc:sldMk cId="2864649712" sldId="559"/>
            <ac:spMk id="5" creationId="{00000000-0000-0000-0000-000000000000}"/>
          </ac:spMkLst>
        </pc:spChg>
        <pc:spChg chg="add del mod">
          <ac:chgData name="伊健 杜" userId="e69aded81da48593" providerId="LiveId" clId="{531402EC-17DD-40C4-9069-9F80CDC93544}" dt="2022-09-08T07:56:27.175" v="619" actId="478"/>
          <ac:spMkLst>
            <pc:docMk/>
            <pc:sldMk cId="2864649712" sldId="559"/>
            <ac:spMk id="8" creationId="{B6F62A83-D377-EADD-E0E1-BACBDE0D1885}"/>
          </ac:spMkLst>
        </pc:spChg>
        <pc:spChg chg="add del mod">
          <ac:chgData name="伊健 杜" userId="e69aded81da48593" providerId="LiveId" clId="{531402EC-17DD-40C4-9069-9F80CDC93544}" dt="2022-09-08T07:56:26.224" v="618" actId="478"/>
          <ac:spMkLst>
            <pc:docMk/>
            <pc:sldMk cId="2864649712" sldId="559"/>
            <ac:spMk id="9" creationId="{D0B9AA68-9A04-A142-4F57-A63AE3F4CC52}"/>
          </ac:spMkLst>
        </pc:spChg>
        <pc:spChg chg="add del mod">
          <ac:chgData name="伊健 杜" userId="e69aded81da48593" providerId="LiveId" clId="{531402EC-17DD-40C4-9069-9F80CDC93544}" dt="2022-09-08T07:56:25.620" v="617" actId="478"/>
          <ac:spMkLst>
            <pc:docMk/>
            <pc:sldMk cId="2864649712" sldId="559"/>
            <ac:spMk id="10" creationId="{97A7A241-D36D-C5AA-77F5-545B1891CAC2}"/>
          </ac:spMkLst>
        </pc:spChg>
        <pc:spChg chg="add mod">
          <ac:chgData name="伊健 杜" userId="e69aded81da48593" providerId="LiveId" clId="{531402EC-17DD-40C4-9069-9F80CDC93544}" dt="2022-09-09T07:14:46.996" v="1525"/>
          <ac:spMkLst>
            <pc:docMk/>
            <pc:sldMk cId="2864649712" sldId="559"/>
            <ac:spMk id="11" creationId="{520A2859-4FDB-4734-A773-67E87A8F1F45}"/>
          </ac:spMkLst>
        </pc:spChg>
        <pc:spChg chg="add mod">
          <ac:chgData name="伊健 杜" userId="e69aded81da48593" providerId="LiveId" clId="{531402EC-17DD-40C4-9069-9F80CDC93544}" dt="2022-09-09T07:14:49.248" v="1526" actId="1076"/>
          <ac:spMkLst>
            <pc:docMk/>
            <pc:sldMk cId="2864649712" sldId="559"/>
            <ac:spMk id="12" creationId="{6E376E3C-0CBC-EB31-15C6-D8406CF262E4}"/>
          </ac:spMkLst>
        </pc:spChg>
        <pc:spChg chg="add mod">
          <ac:chgData name="伊健 杜" userId="e69aded81da48593" providerId="LiveId" clId="{531402EC-17DD-40C4-9069-9F80CDC93544}" dt="2022-09-09T07:14:33.821" v="1520" actId="1076"/>
          <ac:spMkLst>
            <pc:docMk/>
            <pc:sldMk cId="2864649712" sldId="559"/>
            <ac:spMk id="13" creationId="{CA931882-57C2-0D88-D04C-7BE8839B6ACB}"/>
          </ac:spMkLst>
        </pc:spChg>
        <pc:picChg chg="add mod ord">
          <ac:chgData name="伊健 杜" userId="e69aded81da48593" providerId="LiveId" clId="{531402EC-17DD-40C4-9069-9F80CDC93544}" dt="2022-09-08T07:56:41.044" v="625" actId="1076"/>
          <ac:picMkLst>
            <pc:docMk/>
            <pc:sldMk cId="2864649712" sldId="559"/>
            <ac:picMk id="3" creationId="{47B5AE9B-8D29-3D7E-1FA0-F52BEF5B2438}"/>
          </ac:picMkLst>
        </pc:picChg>
        <pc:picChg chg="del">
          <ac:chgData name="伊健 杜" userId="e69aded81da48593" providerId="LiveId" clId="{531402EC-17DD-40C4-9069-9F80CDC93544}" dt="2022-09-08T07:52:40.337" v="586" actId="478"/>
          <ac:picMkLst>
            <pc:docMk/>
            <pc:sldMk cId="2864649712" sldId="559"/>
            <ac:picMk id="7170" creationId="{214B4ED9-6AB4-5F38-D4DD-2139424B60BE}"/>
          </ac:picMkLst>
        </pc:picChg>
        <pc:picChg chg="del">
          <ac:chgData name="伊健 杜" userId="e69aded81da48593" providerId="LiveId" clId="{531402EC-17DD-40C4-9069-9F80CDC93544}" dt="2022-09-08T07:52:41.485" v="587" actId="478"/>
          <ac:picMkLst>
            <pc:docMk/>
            <pc:sldMk cId="2864649712" sldId="559"/>
            <ac:picMk id="7172" creationId="{EA634D35-641B-C559-53D2-34DB516AA6F0}"/>
          </ac:picMkLst>
        </pc:picChg>
        <pc:cxnChg chg="add del mod">
          <ac:chgData name="伊健 杜" userId="e69aded81da48593" providerId="LiveId" clId="{531402EC-17DD-40C4-9069-9F80CDC93544}" dt="2022-09-08T07:55:25.928" v="596" actId="478"/>
          <ac:cxnSpMkLst>
            <pc:docMk/>
            <pc:sldMk cId="2864649712" sldId="559"/>
            <ac:cxnSpMk id="7" creationId="{2ED395CF-958E-F6C0-0AD6-30169E46793B}"/>
          </ac:cxnSpMkLst>
        </pc:cxnChg>
      </pc:sldChg>
      <pc:sldChg chg="addSp delSp new mod">
        <pc:chgData name="伊健 杜" userId="e69aded81da48593" providerId="LiveId" clId="{531402EC-17DD-40C4-9069-9F80CDC93544}" dt="2022-09-08T08:34:05.201" v="688"/>
        <pc:sldMkLst>
          <pc:docMk/>
          <pc:sldMk cId="1628338440" sldId="560"/>
        </pc:sldMkLst>
        <pc:spChg chg="del">
          <ac:chgData name="伊健 杜" userId="e69aded81da48593" providerId="LiveId" clId="{531402EC-17DD-40C4-9069-9F80CDC93544}" dt="2022-09-08T08:34:04.545" v="687" actId="478"/>
          <ac:spMkLst>
            <pc:docMk/>
            <pc:sldMk cId="1628338440" sldId="560"/>
            <ac:spMk id="2" creationId="{4AD62F28-2349-3BB4-FEF6-16F7022B7256}"/>
          </ac:spMkLst>
        </pc:spChg>
        <pc:spChg chg="del">
          <ac:chgData name="伊健 杜" userId="e69aded81da48593" providerId="LiveId" clId="{531402EC-17DD-40C4-9069-9F80CDC93544}" dt="2022-09-08T08:34:04.545" v="687" actId="478"/>
          <ac:spMkLst>
            <pc:docMk/>
            <pc:sldMk cId="1628338440" sldId="560"/>
            <ac:spMk id="3" creationId="{3789ACA8-C14E-7717-1CD4-F969C782B6EF}"/>
          </ac:spMkLst>
        </pc:spChg>
        <pc:picChg chg="add">
          <ac:chgData name="伊健 杜" userId="e69aded81da48593" providerId="LiveId" clId="{531402EC-17DD-40C4-9069-9F80CDC93544}" dt="2022-09-08T08:34:05.201" v="688"/>
          <ac:picMkLst>
            <pc:docMk/>
            <pc:sldMk cId="1628338440" sldId="560"/>
            <ac:picMk id="12290" creationId="{C032F622-918B-B960-8085-BB75537420CA}"/>
          </ac:picMkLst>
        </pc:picChg>
      </pc:sldChg>
      <pc:sldChg chg="addSp delSp new mod">
        <pc:chgData name="伊健 杜" userId="e69aded81da48593" providerId="LiveId" clId="{531402EC-17DD-40C4-9069-9F80CDC93544}" dt="2022-09-08T08:34:45.934" v="691"/>
        <pc:sldMkLst>
          <pc:docMk/>
          <pc:sldMk cId="3635318586" sldId="561"/>
        </pc:sldMkLst>
        <pc:spChg chg="del">
          <ac:chgData name="伊健 杜" userId="e69aded81da48593" providerId="LiveId" clId="{531402EC-17DD-40C4-9069-9F80CDC93544}" dt="2022-09-08T08:34:45.508" v="690" actId="478"/>
          <ac:spMkLst>
            <pc:docMk/>
            <pc:sldMk cId="3635318586" sldId="561"/>
            <ac:spMk id="2" creationId="{D9852BD2-E744-AEA4-5C86-D01657C2DD7C}"/>
          </ac:spMkLst>
        </pc:spChg>
        <pc:spChg chg="del">
          <ac:chgData name="伊健 杜" userId="e69aded81da48593" providerId="LiveId" clId="{531402EC-17DD-40C4-9069-9F80CDC93544}" dt="2022-09-08T08:34:45.508" v="690" actId="478"/>
          <ac:spMkLst>
            <pc:docMk/>
            <pc:sldMk cId="3635318586" sldId="561"/>
            <ac:spMk id="3" creationId="{3BF357A3-3F0B-C2D7-9285-29CDD39AA398}"/>
          </ac:spMkLst>
        </pc:spChg>
        <pc:picChg chg="add">
          <ac:chgData name="伊健 杜" userId="e69aded81da48593" providerId="LiveId" clId="{531402EC-17DD-40C4-9069-9F80CDC93544}" dt="2022-09-08T08:34:45.934" v="691"/>
          <ac:picMkLst>
            <pc:docMk/>
            <pc:sldMk cId="3635318586" sldId="561"/>
            <ac:picMk id="13314" creationId="{C1438686-C70E-0AB4-5EE3-795292081796}"/>
          </ac:picMkLst>
        </pc:picChg>
      </pc:sldChg>
      <pc:sldChg chg="addSp delSp modSp new mod">
        <pc:chgData name="伊健 杜" userId="e69aded81da48593" providerId="LiveId" clId="{531402EC-17DD-40C4-9069-9F80CDC93544}" dt="2022-09-08T08:35:21.570" v="698" actId="1076"/>
        <pc:sldMkLst>
          <pc:docMk/>
          <pc:sldMk cId="522429702" sldId="562"/>
        </pc:sldMkLst>
        <pc:spChg chg="del">
          <ac:chgData name="伊健 杜" userId="e69aded81da48593" providerId="LiveId" clId="{531402EC-17DD-40C4-9069-9F80CDC93544}" dt="2022-09-08T08:35:06.710" v="693" actId="478"/>
          <ac:spMkLst>
            <pc:docMk/>
            <pc:sldMk cId="522429702" sldId="562"/>
            <ac:spMk id="2" creationId="{22D84198-8B79-842F-DDB0-70EEA4388464}"/>
          </ac:spMkLst>
        </pc:spChg>
        <pc:spChg chg="del">
          <ac:chgData name="伊健 杜" userId="e69aded81da48593" providerId="LiveId" clId="{531402EC-17DD-40C4-9069-9F80CDC93544}" dt="2022-09-08T08:35:06.710" v="693" actId="478"/>
          <ac:spMkLst>
            <pc:docMk/>
            <pc:sldMk cId="522429702" sldId="562"/>
            <ac:spMk id="3" creationId="{CB3FAE61-1C2C-05DC-6B84-16CE3323A17D}"/>
          </ac:spMkLst>
        </pc:spChg>
        <pc:picChg chg="add del">
          <ac:chgData name="伊健 杜" userId="e69aded81da48593" providerId="LiveId" clId="{531402EC-17DD-40C4-9069-9F80CDC93544}" dt="2022-09-08T08:35:09.803" v="695" actId="478"/>
          <ac:picMkLst>
            <pc:docMk/>
            <pc:sldMk cId="522429702" sldId="562"/>
            <ac:picMk id="5" creationId="{E41A93B3-E41D-78AF-0922-5F92F2904F42}"/>
          </ac:picMkLst>
        </pc:picChg>
        <pc:picChg chg="add mod">
          <ac:chgData name="伊健 杜" userId="e69aded81da48593" providerId="LiveId" clId="{531402EC-17DD-40C4-9069-9F80CDC93544}" dt="2022-09-08T08:35:21.570" v="698" actId="1076"/>
          <ac:picMkLst>
            <pc:docMk/>
            <pc:sldMk cId="522429702" sldId="562"/>
            <ac:picMk id="14338" creationId="{5E8A03BD-CC02-1254-5F06-3E59C94300FA}"/>
          </ac:picMkLst>
        </pc:picChg>
      </pc:sldChg>
      <pc:sldChg chg="add del">
        <pc:chgData name="伊健 杜" userId="e69aded81da48593" providerId="LiveId" clId="{531402EC-17DD-40C4-9069-9F80CDC93544}" dt="2022-09-07T18:08:14.386" v="3" actId="47"/>
        <pc:sldMkLst>
          <pc:docMk/>
          <pc:sldMk cId="2985495157" sldId="563"/>
        </pc:sldMkLst>
      </pc:sldChg>
      <pc:sldChg chg="addSp delSp new mod">
        <pc:chgData name="伊健 杜" userId="e69aded81da48593" providerId="LiveId" clId="{531402EC-17DD-40C4-9069-9F80CDC93544}" dt="2022-09-08T08:35:35.916" v="701"/>
        <pc:sldMkLst>
          <pc:docMk/>
          <pc:sldMk cId="3856980748" sldId="563"/>
        </pc:sldMkLst>
        <pc:spChg chg="del">
          <ac:chgData name="伊健 杜" userId="e69aded81da48593" providerId="LiveId" clId="{531402EC-17DD-40C4-9069-9F80CDC93544}" dt="2022-09-08T08:35:35.232" v="700" actId="478"/>
          <ac:spMkLst>
            <pc:docMk/>
            <pc:sldMk cId="3856980748" sldId="563"/>
            <ac:spMk id="2" creationId="{C8B3CE72-5679-A15D-34A1-30CB1A6C0814}"/>
          </ac:spMkLst>
        </pc:spChg>
        <pc:spChg chg="del">
          <ac:chgData name="伊健 杜" userId="e69aded81da48593" providerId="LiveId" clId="{531402EC-17DD-40C4-9069-9F80CDC93544}" dt="2022-09-08T08:35:35.232" v="700" actId="478"/>
          <ac:spMkLst>
            <pc:docMk/>
            <pc:sldMk cId="3856980748" sldId="563"/>
            <ac:spMk id="3" creationId="{752EB6BE-EC7B-CB5F-5981-D57106CAE84B}"/>
          </ac:spMkLst>
        </pc:spChg>
        <pc:picChg chg="add">
          <ac:chgData name="伊健 杜" userId="e69aded81da48593" providerId="LiveId" clId="{531402EC-17DD-40C4-9069-9F80CDC93544}" dt="2022-09-08T08:35:35.916" v="701"/>
          <ac:picMkLst>
            <pc:docMk/>
            <pc:sldMk cId="3856980748" sldId="563"/>
            <ac:picMk id="15362" creationId="{9BD75212-1386-FA98-96FC-6EB39F5AD954}"/>
          </ac:picMkLst>
        </pc:picChg>
      </pc:sldChg>
      <pc:sldChg chg="addSp new ord">
        <pc:chgData name="伊健 杜" userId="e69aded81da48593" providerId="LiveId" clId="{531402EC-17DD-40C4-9069-9F80CDC93544}" dt="2022-09-08T08:36:18.177" v="705"/>
        <pc:sldMkLst>
          <pc:docMk/>
          <pc:sldMk cId="308552847" sldId="564"/>
        </pc:sldMkLst>
        <pc:picChg chg="add">
          <ac:chgData name="伊健 杜" userId="e69aded81da48593" providerId="LiveId" clId="{531402EC-17DD-40C4-9069-9F80CDC93544}" dt="2022-09-08T08:36:18.177" v="705"/>
          <ac:picMkLst>
            <pc:docMk/>
            <pc:sldMk cId="308552847" sldId="564"/>
            <ac:picMk id="16386" creationId="{2737EBB5-5E9B-36BF-B1FF-76EBBCEFE0D5}"/>
          </ac:picMkLst>
        </pc:picChg>
      </pc:sldChg>
      <pc:sldChg chg="addSp delSp modSp new mod">
        <pc:chgData name="伊健 杜" userId="e69aded81da48593" providerId="LiveId" clId="{531402EC-17DD-40C4-9069-9F80CDC93544}" dt="2022-09-08T09:52:42.479" v="872" actId="207"/>
        <pc:sldMkLst>
          <pc:docMk/>
          <pc:sldMk cId="2559525265" sldId="565"/>
        </pc:sldMkLst>
        <pc:spChg chg="mod">
          <ac:chgData name="伊健 杜" userId="e69aded81da48593" providerId="LiveId" clId="{531402EC-17DD-40C4-9069-9F80CDC93544}" dt="2022-09-08T09:52:33.708" v="869" actId="1076"/>
          <ac:spMkLst>
            <pc:docMk/>
            <pc:sldMk cId="2559525265" sldId="565"/>
            <ac:spMk id="2" creationId="{BA718AB1-3610-6368-CAE9-4EAD84E42E5D}"/>
          </ac:spMkLst>
        </pc:spChg>
        <pc:spChg chg="del">
          <ac:chgData name="伊健 杜" userId="e69aded81da48593" providerId="LiveId" clId="{531402EC-17DD-40C4-9069-9F80CDC93544}" dt="2022-09-08T08:41:27.661" v="707" actId="478"/>
          <ac:spMkLst>
            <pc:docMk/>
            <pc:sldMk cId="2559525265" sldId="565"/>
            <ac:spMk id="3" creationId="{60909F5C-223D-B29B-F958-7FCBCF513E22}"/>
          </ac:spMkLst>
        </pc:spChg>
        <pc:spChg chg="add mod">
          <ac:chgData name="伊健 杜" userId="e69aded81da48593" providerId="LiveId" clId="{531402EC-17DD-40C4-9069-9F80CDC93544}" dt="2022-09-08T09:52:42.479" v="872" actId="207"/>
          <ac:spMkLst>
            <pc:docMk/>
            <pc:sldMk cId="2559525265" sldId="565"/>
            <ac:spMk id="4" creationId="{AB10C4C4-8897-5FCF-88D7-880418BECCE3}"/>
          </ac:spMkLst>
        </pc:spChg>
        <pc:spChg chg="add mod">
          <ac:chgData name="伊健 杜" userId="e69aded81da48593" providerId="LiveId" clId="{531402EC-17DD-40C4-9069-9F80CDC93544}" dt="2022-09-08T09:52:18.064" v="865" actId="1076"/>
          <ac:spMkLst>
            <pc:docMk/>
            <pc:sldMk cId="2559525265" sldId="565"/>
            <ac:spMk id="6" creationId="{73A41983-5C20-2554-044C-D5C9197DFA43}"/>
          </ac:spMkLst>
        </pc:spChg>
        <pc:picChg chg="add mod">
          <ac:chgData name="伊健 杜" userId="e69aded81da48593" providerId="LiveId" clId="{531402EC-17DD-40C4-9069-9F80CDC93544}" dt="2022-09-08T09:52:18.064" v="865" actId="1076"/>
          <ac:picMkLst>
            <pc:docMk/>
            <pc:sldMk cId="2559525265" sldId="565"/>
            <ac:picMk id="5" creationId="{42D37DE6-9871-E3D8-0A61-6ABEAF54FA80}"/>
          </ac:picMkLst>
        </pc:picChg>
        <pc:picChg chg="add mod">
          <ac:chgData name="伊健 杜" userId="e69aded81da48593" providerId="LiveId" clId="{531402EC-17DD-40C4-9069-9F80CDC93544}" dt="2022-09-08T09:52:20.734" v="867" actId="1076"/>
          <ac:picMkLst>
            <pc:docMk/>
            <pc:sldMk cId="2559525265" sldId="565"/>
            <ac:picMk id="17410" creationId="{C1283C63-862B-9B6C-AAC8-DBF7EF61B351}"/>
          </ac:picMkLst>
        </pc:picChg>
      </pc:sldChg>
      <pc:sldChg chg="addSp delSp modSp add mod modAnim">
        <pc:chgData name="伊健 杜" userId="e69aded81da48593" providerId="LiveId" clId="{531402EC-17DD-40C4-9069-9F80CDC93544}" dt="2022-09-08T10:11:38.800" v="1175" actId="1076"/>
        <pc:sldMkLst>
          <pc:docMk/>
          <pc:sldMk cId="2215827503" sldId="566"/>
        </pc:sldMkLst>
        <pc:spChg chg="mod">
          <ac:chgData name="伊健 杜" userId="e69aded81da48593" providerId="LiveId" clId="{531402EC-17DD-40C4-9069-9F80CDC93544}" dt="2022-09-08T09:52:56.503" v="874" actId="1076"/>
          <ac:spMkLst>
            <pc:docMk/>
            <pc:sldMk cId="2215827503" sldId="566"/>
            <ac:spMk id="2" creationId="{BA718AB1-3610-6368-CAE9-4EAD84E42E5D}"/>
          </ac:spMkLst>
        </pc:spChg>
        <pc:spChg chg="add mod">
          <ac:chgData name="伊健 杜" userId="e69aded81da48593" providerId="LiveId" clId="{531402EC-17DD-40C4-9069-9F80CDC93544}" dt="2022-09-08T10:01:09.749" v="967" actId="14100"/>
          <ac:spMkLst>
            <pc:docMk/>
            <pc:sldMk cId="2215827503" sldId="566"/>
            <ac:spMk id="3" creationId="{4D819C13-4EB9-2F43-FF37-418B8046D6E0}"/>
          </ac:spMkLst>
        </pc:spChg>
        <pc:spChg chg="mod">
          <ac:chgData name="伊健 杜" userId="e69aded81da48593" providerId="LiveId" clId="{531402EC-17DD-40C4-9069-9F80CDC93544}" dt="2022-09-08T10:05:36.633" v="1085" actId="1076"/>
          <ac:spMkLst>
            <pc:docMk/>
            <pc:sldMk cId="2215827503" sldId="566"/>
            <ac:spMk id="4" creationId="{AB10C4C4-8897-5FCF-88D7-880418BECCE3}"/>
          </ac:spMkLst>
        </pc:spChg>
        <pc:spChg chg="mod">
          <ac:chgData name="伊健 杜" userId="e69aded81da48593" providerId="LiveId" clId="{531402EC-17DD-40C4-9069-9F80CDC93544}" dt="2022-09-08T09:55:05.338" v="935" actId="1076"/>
          <ac:spMkLst>
            <pc:docMk/>
            <pc:sldMk cId="2215827503" sldId="566"/>
            <ac:spMk id="6" creationId="{73A41983-5C20-2554-044C-D5C9197DFA43}"/>
          </ac:spMkLst>
        </pc:spChg>
        <pc:spChg chg="add mod">
          <ac:chgData name="伊健 杜" userId="e69aded81da48593" providerId="LiveId" clId="{531402EC-17DD-40C4-9069-9F80CDC93544}" dt="2022-09-08T09:55:16.652" v="939" actId="1076"/>
          <ac:spMkLst>
            <pc:docMk/>
            <pc:sldMk cId="2215827503" sldId="566"/>
            <ac:spMk id="9" creationId="{3654AB39-B246-5E96-6FCB-A2FE037102F2}"/>
          </ac:spMkLst>
        </pc:spChg>
        <pc:spChg chg="add mod">
          <ac:chgData name="伊健 杜" userId="e69aded81da48593" providerId="LiveId" clId="{531402EC-17DD-40C4-9069-9F80CDC93544}" dt="2022-09-08T10:11:36.194" v="1174" actId="1076"/>
          <ac:spMkLst>
            <pc:docMk/>
            <pc:sldMk cId="2215827503" sldId="566"/>
            <ac:spMk id="10" creationId="{21A3E9DA-A477-9FA4-A30F-DEBCC8EBE84F}"/>
          </ac:spMkLst>
        </pc:spChg>
        <pc:spChg chg="add del mod">
          <ac:chgData name="伊健 杜" userId="e69aded81da48593" providerId="LiveId" clId="{531402EC-17DD-40C4-9069-9F80CDC93544}" dt="2022-09-08T09:54:39.804" v="924" actId="478"/>
          <ac:spMkLst>
            <pc:docMk/>
            <pc:sldMk cId="2215827503" sldId="566"/>
            <ac:spMk id="11" creationId="{07A8B456-B2BC-6E10-E469-45B594371B6B}"/>
          </ac:spMkLst>
        </pc:spChg>
        <pc:spChg chg="add mod">
          <ac:chgData name="伊健 杜" userId="e69aded81da48593" providerId="LiveId" clId="{531402EC-17DD-40C4-9069-9F80CDC93544}" dt="2022-09-08T10:11:38.800" v="1175" actId="1076"/>
          <ac:spMkLst>
            <pc:docMk/>
            <pc:sldMk cId="2215827503" sldId="566"/>
            <ac:spMk id="12" creationId="{8F6E4C8E-4B45-A6F1-8781-3C67747D438A}"/>
          </ac:spMkLst>
        </pc:spChg>
        <pc:spChg chg="add mod">
          <ac:chgData name="伊健 杜" userId="e69aded81da48593" providerId="LiveId" clId="{531402EC-17DD-40C4-9069-9F80CDC93544}" dt="2022-09-08T10:06:07.891" v="1092" actId="1076"/>
          <ac:spMkLst>
            <pc:docMk/>
            <pc:sldMk cId="2215827503" sldId="566"/>
            <ac:spMk id="14" creationId="{88B866BC-87FC-9AC4-527A-9A37A35D2E0E}"/>
          </ac:spMkLst>
        </pc:spChg>
        <pc:picChg chg="del">
          <ac:chgData name="伊健 杜" userId="e69aded81da48593" providerId="LiveId" clId="{531402EC-17DD-40C4-9069-9F80CDC93544}" dt="2022-09-08T09:53:04.189" v="878" actId="478"/>
          <ac:picMkLst>
            <pc:docMk/>
            <pc:sldMk cId="2215827503" sldId="566"/>
            <ac:picMk id="5" creationId="{42D37DE6-9871-E3D8-0A61-6ABEAF54FA80}"/>
          </ac:picMkLst>
        </pc:picChg>
        <pc:picChg chg="mod">
          <ac:chgData name="伊健 杜" userId="e69aded81da48593" providerId="LiveId" clId="{531402EC-17DD-40C4-9069-9F80CDC93544}" dt="2022-09-08T09:55:08.156" v="936" actId="1076"/>
          <ac:picMkLst>
            <pc:docMk/>
            <pc:sldMk cId="2215827503" sldId="566"/>
            <ac:picMk id="17410" creationId="{C1283C63-862B-9B6C-AAC8-DBF7EF61B351}"/>
          </ac:picMkLst>
        </pc:picChg>
        <pc:picChg chg="add mod">
          <ac:chgData name="伊健 杜" userId="e69aded81da48593" providerId="LiveId" clId="{531402EC-17DD-40C4-9069-9F80CDC93544}" dt="2022-09-08T10:01:13.970" v="969" actId="1076"/>
          <ac:picMkLst>
            <pc:docMk/>
            <pc:sldMk cId="2215827503" sldId="566"/>
            <ac:picMk id="18434" creationId="{C93749E3-300C-AD9B-4EBE-54DE1F1D4012}"/>
          </ac:picMkLst>
        </pc:picChg>
        <pc:picChg chg="add mod">
          <ac:chgData name="伊健 杜" userId="e69aded81da48593" providerId="LiveId" clId="{531402EC-17DD-40C4-9069-9F80CDC93544}" dt="2022-09-08T10:01:15.033" v="970" actId="1076"/>
          <ac:picMkLst>
            <pc:docMk/>
            <pc:sldMk cId="2215827503" sldId="566"/>
            <ac:picMk id="18436" creationId="{ED6B9866-D400-4823-0823-2A54A06F4283}"/>
          </ac:picMkLst>
        </pc:picChg>
        <pc:picChg chg="add mod">
          <ac:chgData name="伊健 杜" userId="e69aded81da48593" providerId="LiveId" clId="{531402EC-17DD-40C4-9069-9F80CDC93544}" dt="2022-09-08T10:01:16.785" v="972" actId="1076"/>
          <ac:picMkLst>
            <pc:docMk/>
            <pc:sldMk cId="2215827503" sldId="566"/>
            <ac:picMk id="18438" creationId="{B1CAF510-0B4A-9097-D9B7-E52D36820EE4}"/>
          </ac:picMkLst>
        </pc:picChg>
        <pc:picChg chg="add mod">
          <ac:chgData name="伊健 杜" userId="e69aded81da48593" providerId="LiveId" clId="{531402EC-17DD-40C4-9069-9F80CDC93544}" dt="2022-09-08T10:01:17.681" v="973" actId="1076"/>
          <ac:picMkLst>
            <pc:docMk/>
            <pc:sldMk cId="2215827503" sldId="566"/>
            <ac:picMk id="18440" creationId="{31D3A249-920E-2F54-2A52-17AF31D55960}"/>
          </ac:picMkLst>
        </pc:picChg>
        <pc:picChg chg="add mod">
          <ac:chgData name="伊健 杜" userId="e69aded81da48593" providerId="LiveId" clId="{531402EC-17DD-40C4-9069-9F80CDC93544}" dt="2022-09-08T10:01:15.947" v="971" actId="1076"/>
          <ac:picMkLst>
            <pc:docMk/>
            <pc:sldMk cId="2215827503" sldId="566"/>
            <ac:picMk id="18442" creationId="{050E079B-5FFA-5378-1241-0ED29348985B}"/>
          </ac:picMkLst>
        </pc:picChg>
        <pc:cxnChg chg="add mod">
          <ac:chgData name="伊健 杜" userId="e69aded81da48593" providerId="LiveId" clId="{531402EC-17DD-40C4-9069-9F80CDC93544}" dt="2022-09-08T10:01:12.137" v="968" actId="14100"/>
          <ac:cxnSpMkLst>
            <pc:docMk/>
            <pc:sldMk cId="2215827503" sldId="566"/>
            <ac:cxnSpMk id="8" creationId="{9B7C2E7A-7C48-2388-E8EE-74F24A697416}"/>
          </ac:cxnSpMkLst>
        </pc:cxnChg>
      </pc:sldChg>
      <pc:sldChg chg="add del">
        <pc:chgData name="伊健 杜" userId="e69aded81da48593" providerId="LiveId" clId="{531402EC-17DD-40C4-9069-9F80CDC93544}" dt="2022-09-07T18:08:14.386" v="3" actId="47"/>
        <pc:sldMkLst>
          <pc:docMk/>
          <pc:sldMk cId="1434059187" sldId="567"/>
        </pc:sldMkLst>
      </pc:sldChg>
      <pc:sldChg chg="addSp modSp add mod modAnim">
        <pc:chgData name="伊健 杜" userId="e69aded81da48593" providerId="LiveId" clId="{531402EC-17DD-40C4-9069-9F80CDC93544}" dt="2022-09-08T10:11:22.110" v="1171" actId="1076"/>
        <pc:sldMkLst>
          <pc:docMk/>
          <pc:sldMk cId="1528000990" sldId="567"/>
        </pc:sldMkLst>
        <pc:spChg chg="mod">
          <ac:chgData name="伊健 杜" userId="e69aded81da48593" providerId="LiveId" clId="{531402EC-17DD-40C4-9069-9F80CDC93544}" dt="2022-09-08T10:02:36.157" v="1013" actId="14100"/>
          <ac:spMkLst>
            <pc:docMk/>
            <pc:sldMk cId="1528000990" sldId="567"/>
            <ac:spMk id="3" creationId="{4D819C13-4EB9-2F43-FF37-418B8046D6E0}"/>
          </ac:spMkLst>
        </pc:spChg>
        <pc:spChg chg="mod">
          <ac:chgData name="伊健 杜" userId="e69aded81da48593" providerId="LiveId" clId="{531402EC-17DD-40C4-9069-9F80CDC93544}" dt="2022-09-08T10:07:11.001" v="1111" actId="1076"/>
          <ac:spMkLst>
            <pc:docMk/>
            <pc:sldMk cId="1528000990" sldId="567"/>
            <ac:spMk id="4" creationId="{AB10C4C4-8897-5FCF-88D7-880418BECCE3}"/>
          </ac:spMkLst>
        </pc:spChg>
        <pc:spChg chg="mod">
          <ac:chgData name="伊健 杜" userId="e69aded81da48593" providerId="LiveId" clId="{531402EC-17DD-40C4-9069-9F80CDC93544}" dt="2022-09-08T10:02:38.707" v="1014" actId="1076"/>
          <ac:spMkLst>
            <pc:docMk/>
            <pc:sldMk cId="1528000990" sldId="567"/>
            <ac:spMk id="6" creationId="{73A41983-5C20-2554-044C-D5C9197DFA43}"/>
          </ac:spMkLst>
        </pc:spChg>
        <pc:spChg chg="add mod">
          <ac:chgData name="伊健 杜" userId="e69aded81da48593" providerId="LiveId" clId="{531402EC-17DD-40C4-9069-9F80CDC93544}" dt="2022-09-08T10:07:05.130" v="1110" actId="20577"/>
          <ac:spMkLst>
            <pc:docMk/>
            <pc:sldMk cId="1528000990" sldId="567"/>
            <ac:spMk id="7" creationId="{E7A5BD1F-E845-0523-5946-A696A3F17A80}"/>
          </ac:spMkLst>
        </pc:spChg>
        <pc:spChg chg="mod">
          <ac:chgData name="伊健 杜" userId="e69aded81da48593" providerId="LiveId" clId="{531402EC-17DD-40C4-9069-9F80CDC93544}" dt="2022-09-08T10:02:27.747" v="1008" actId="1076"/>
          <ac:spMkLst>
            <pc:docMk/>
            <pc:sldMk cId="1528000990" sldId="567"/>
            <ac:spMk id="9" creationId="{3654AB39-B246-5E96-6FCB-A2FE037102F2}"/>
          </ac:spMkLst>
        </pc:spChg>
        <pc:spChg chg="mod">
          <ac:chgData name="伊健 杜" userId="e69aded81da48593" providerId="LiveId" clId="{531402EC-17DD-40C4-9069-9F80CDC93544}" dt="2022-09-08T10:11:19.420" v="1170" actId="1076"/>
          <ac:spMkLst>
            <pc:docMk/>
            <pc:sldMk cId="1528000990" sldId="567"/>
            <ac:spMk id="10" creationId="{21A3E9DA-A477-9FA4-A30F-DEBCC8EBE84F}"/>
          </ac:spMkLst>
        </pc:spChg>
        <pc:spChg chg="mod">
          <ac:chgData name="伊健 杜" userId="e69aded81da48593" providerId="LiveId" clId="{531402EC-17DD-40C4-9069-9F80CDC93544}" dt="2022-09-08T10:11:22.110" v="1171" actId="1076"/>
          <ac:spMkLst>
            <pc:docMk/>
            <pc:sldMk cId="1528000990" sldId="567"/>
            <ac:spMk id="12" creationId="{8F6E4C8E-4B45-A6F1-8781-3C67747D438A}"/>
          </ac:spMkLst>
        </pc:spChg>
        <pc:picChg chg="mod">
          <ac:chgData name="伊健 杜" userId="e69aded81da48593" providerId="LiveId" clId="{531402EC-17DD-40C4-9069-9F80CDC93544}" dt="2022-09-08T10:01:48.308" v="982" actId="1076"/>
          <ac:picMkLst>
            <pc:docMk/>
            <pc:sldMk cId="1528000990" sldId="567"/>
            <ac:picMk id="17410" creationId="{C1283C63-862B-9B6C-AAC8-DBF7EF61B351}"/>
          </ac:picMkLst>
        </pc:picChg>
        <pc:picChg chg="mod">
          <ac:chgData name="伊健 杜" userId="e69aded81da48593" providerId="LiveId" clId="{531402EC-17DD-40C4-9069-9F80CDC93544}" dt="2022-09-08T10:02:28.491" v="1009" actId="1076"/>
          <ac:picMkLst>
            <pc:docMk/>
            <pc:sldMk cId="1528000990" sldId="567"/>
            <ac:picMk id="18434" creationId="{C93749E3-300C-AD9B-4EBE-54DE1F1D4012}"/>
          </ac:picMkLst>
        </pc:picChg>
        <pc:picChg chg="mod">
          <ac:chgData name="伊健 杜" userId="e69aded81da48593" providerId="LiveId" clId="{531402EC-17DD-40C4-9069-9F80CDC93544}" dt="2022-09-08T10:02:03.167" v="989" actId="1076"/>
          <ac:picMkLst>
            <pc:docMk/>
            <pc:sldMk cId="1528000990" sldId="567"/>
            <ac:picMk id="18436" creationId="{ED6B9866-D400-4823-0823-2A54A06F4283}"/>
          </ac:picMkLst>
        </pc:picChg>
        <pc:cxnChg chg="mod">
          <ac:chgData name="伊健 杜" userId="e69aded81da48593" providerId="LiveId" clId="{531402EC-17DD-40C4-9069-9F80CDC93544}" dt="2022-09-08T10:01:44.163" v="980" actId="14100"/>
          <ac:cxnSpMkLst>
            <pc:docMk/>
            <pc:sldMk cId="1528000990" sldId="567"/>
            <ac:cxnSpMk id="8" creationId="{9B7C2E7A-7C48-2388-E8EE-74F24A697416}"/>
          </ac:cxnSpMkLst>
        </pc:cxnChg>
      </pc:sldChg>
      <pc:sldChg chg="add del">
        <pc:chgData name="伊健 杜" userId="e69aded81da48593" providerId="LiveId" clId="{531402EC-17DD-40C4-9069-9F80CDC93544}" dt="2022-09-07T18:08:14.386" v="3" actId="47"/>
        <pc:sldMkLst>
          <pc:docMk/>
          <pc:sldMk cId="1067000475" sldId="568"/>
        </pc:sldMkLst>
      </pc:sldChg>
      <pc:sldChg chg="addSp modSp add mod modAnim">
        <pc:chgData name="伊健 杜" userId="e69aded81da48593" providerId="LiveId" clId="{531402EC-17DD-40C4-9069-9F80CDC93544}" dt="2022-09-08T10:11:29.636" v="1173" actId="1076"/>
        <pc:sldMkLst>
          <pc:docMk/>
          <pc:sldMk cId="2523345187" sldId="568"/>
        </pc:sldMkLst>
        <pc:spChg chg="mod">
          <ac:chgData name="伊健 杜" userId="e69aded81da48593" providerId="LiveId" clId="{531402EC-17DD-40C4-9069-9F80CDC93544}" dt="2022-09-08T10:03:50.458" v="1037" actId="1076"/>
          <ac:spMkLst>
            <pc:docMk/>
            <pc:sldMk cId="2523345187" sldId="568"/>
            <ac:spMk id="3" creationId="{4D819C13-4EB9-2F43-FF37-418B8046D6E0}"/>
          </ac:spMkLst>
        </pc:spChg>
        <pc:spChg chg="mod">
          <ac:chgData name="伊健 杜" userId="e69aded81da48593" providerId="LiveId" clId="{531402EC-17DD-40C4-9069-9F80CDC93544}" dt="2022-09-08T10:07:58.104" v="1123" actId="20577"/>
          <ac:spMkLst>
            <pc:docMk/>
            <pc:sldMk cId="2523345187" sldId="568"/>
            <ac:spMk id="4" creationId="{AB10C4C4-8897-5FCF-88D7-880418BECCE3}"/>
          </ac:spMkLst>
        </pc:spChg>
        <pc:spChg chg="add mod">
          <ac:chgData name="伊健 杜" userId="e69aded81da48593" providerId="LiveId" clId="{531402EC-17DD-40C4-9069-9F80CDC93544}" dt="2022-09-08T10:08:38.333" v="1163" actId="1076"/>
          <ac:spMkLst>
            <pc:docMk/>
            <pc:sldMk cId="2523345187" sldId="568"/>
            <ac:spMk id="5" creationId="{531D2625-AB90-3F9F-904F-9F4734395CAB}"/>
          </ac:spMkLst>
        </pc:spChg>
        <pc:spChg chg="mod">
          <ac:chgData name="伊健 杜" userId="e69aded81da48593" providerId="LiveId" clId="{531402EC-17DD-40C4-9069-9F80CDC93544}" dt="2022-09-08T10:05:11.959" v="1075" actId="1076"/>
          <ac:spMkLst>
            <pc:docMk/>
            <pc:sldMk cId="2523345187" sldId="568"/>
            <ac:spMk id="6" creationId="{73A41983-5C20-2554-044C-D5C9197DFA43}"/>
          </ac:spMkLst>
        </pc:spChg>
        <pc:spChg chg="mod">
          <ac:chgData name="伊健 杜" userId="e69aded81da48593" providerId="LiveId" clId="{531402EC-17DD-40C4-9069-9F80CDC93544}" dt="2022-09-08T10:04:14.736" v="1066" actId="20577"/>
          <ac:spMkLst>
            <pc:docMk/>
            <pc:sldMk cId="2523345187" sldId="568"/>
            <ac:spMk id="9" creationId="{3654AB39-B246-5E96-6FCB-A2FE037102F2}"/>
          </ac:spMkLst>
        </pc:spChg>
        <pc:spChg chg="mod">
          <ac:chgData name="伊健 杜" userId="e69aded81da48593" providerId="LiveId" clId="{531402EC-17DD-40C4-9069-9F80CDC93544}" dt="2022-09-08T10:11:26.030" v="1172" actId="1076"/>
          <ac:spMkLst>
            <pc:docMk/>
            <pc:sldMk cId="2523345187" sldId="568"/>
            <ac:spMk id="10" creationId="{21A3E9DA-A477-9FA4-A30F-DEBCC8EBE84F}"/>
          </ac:spMkLst>
        </pc:spChg>
        <pc:spChg chg="mod">
          <ac:chgData name="伊健 杜" userId="e69aded81da48593" providerId="LiveId" clId="{531402EC-17DD-40C4-9069-9F80CDC93544}" dt="2022-09-08T10:11:29.636" v="1173" actId="1076"/>
          <ac:spMkLst>
            <pc:docMk/>
            <pc:sldMk cId="2523345187" sldId="568"/>
            <ac:spMk id="12" creationId="{8F6E4C8E-4B45-A6F1-8781-3C67747D438A}"/>
          </ac:spMkLst>
        </pc:spChg>
        <pc:picChg chg="mod">
          <ac:chgData name="伊健 杜" userId="e69aded81da48593" providerId="LiveId" clId="{531402EC-17DD-40C4-9069-9F80CDC93544}" dt="2022-09-08T10:03:36.005" v="1032" actId="1076"/>
          <ac:picMkLst>
            <pc:docMk/>
            <pc:sldMk cId="2523345187" sldId="568"/>
            <ac:picMk id="18434" creationId="{C93749E3-300C-AD9B-4EBE-54DE1F1D4012}"/>
          </ac:picMkLst>
        </pc:picChg>
        <pc:picChg chg="mod">
          <ac:chgData name="伊健 杜" userId="e69aded81da48593" providerId="LiveId" clId="{531402EC-17DD-40C4-9069-9F80CDC93544}" dt="2022-09-08T10:03:42.041" v="1035" actId="1076"/>
          <ac:picMkLst>
            <pc:docMk/>
            <pc:sldMk cId="2523345187" sldId="568"/>
            <ac:picMk id="18436" creationId="{ED6B9866-D400-4823-0823-2A54A06F4283}"/>
          </ac:picMkLst>
        </pc:picChg>
        <pc:cxnChg chg="mod">
          <ac:chgData name="伊健 杜" userId="e69aded81da48593" providerId="LiveId" clId="{531402EC-17DD-40C4-9069-9F80CDC93544}" dt="2022-09-08T10:03:44.783" v="1036" actId="1076"/>
          <ac:cxnSpMkLst>
            <pc:docMk/>
            <pc:sldMk cId="2523345187" sldId="568"/>
            <ac:cxnSpMk id="8" creationId="{9B7C2E7A-7C48-2388-E8EE-74F24A697416}"/>
          </ac:cxnSpMkLst>
        </pc:cxnChg>
      </pc:sldChg>
      <pc:sldChg chg="addSp delSp modSp add mod">
        <pc:chgData name="伊健 杜" userId="e69aded81da48593" providerId="LiveId" clId="{531402EC-17DD-40C4-9069-9F80CDC93544}" dt="2022-09-08T11:05:16.583" v="1319" actId="1076"/>
        <pc:sldMkLst>
          <pc:docMk/>
          <pc:sldMk cId="1556728297" sldId="569"/>
        </pc:sldMkLst>
        <pc:spChg chg="mod">
          <ac:chgData name="伊健 杜" userId="e69aded81da48593" providerId="LiveId" clId="{531402EC-17DD-40C4-9069-9F80CDC93544}" dt="2022-09-08T11:05:16.583" v="1319" actId="1076"/>
          <ac:spMkLst>
            <pc:docMk/>
            <pc:sldMk cId="1556728297" sldId="569"/>
            <ac:spMk id="2" creationId="{BA718AB1-3610-6368-CAE9-4EAD84E42E5D}"/>
          </ac:spMkLst>
        </pc:spChg>
        <pc:spChg chg="mod">
          <ac:chgData name="伊健 杜" userId="e69aded81da48593" providerId="LiveId" clId="{531402EC-17DD-40C4-9069-9F80CDC93544}" dt="2022-09-08T11:03:20.299" v="1237" actId="14100"/>
          <ac:spMkLst>
            <pc:docMk/>
            <pc:sldMk cId="1556728297" sldId="569"/>
            <ac:spMk id="3" creationId="{4D819C13-4EB9-2F43-FF37-418B8046D6E0}"/>
          </ac:spMkLst>
        </pc:spChg>
        <pc:spChg chg="mod">
          <ac:chgData name="伊健 杜" userId="e69aded81da48593" providerId="LiveId" clId="{531402EC-17DD-40C4-9069-9F80CDC93544}" dt="2022-09-08T11:04:08.291" v="1283" actId="27636"/>
          <ac:spMkLst>
            <pc:docMk/>
            <pc:sldMk cId="1556728297" sldId="569"/>
            <ac:spMk id="4" creationId="{AB10C4C4-8897-5FCF-88D7-880418BECCE3}"/>
          </ac:spMkLst>
        </pc:spChg>
        <pc:spChg chg="mod">
          <ac:chgData name="伊健 杜" userId="e69aded81da48593" providerId="LiveId" clId="{531402EC-17DD-40C4-9069-9F80CDC93544}" dt="2022-09-08T11:05:11.425" v="1318" actId="1076"/>
          <ac:spMkLst>
            <pc:docMk/>
            <pc:sldMk cId="1556728297" sldId="569"/>
            <ac:spMk id="5" creationId="{531D2625-AB90-3F9F-904F-9F4734395CAB}"/>
          </ac:spMkLst>
        </pc:spChg>
        <pc:spChg chg="del">
          <ac:chgData name="伊健 杜" userId="e69aded81da48593" providerId="LiveId" clId="{531402EC-17DD-40C4-9069-9F80CDC93544}" dt="2022-09-08T11:02:42.743" v="1215" actId="478"/>
          <ac:spMkLst>
            <pc:docMk/>
            <pc:sldMk cId="1556728297" sldId="569"/>
            <ac:spMk id="6" creationId="{73A41983-5C20-2554-044C-D5C9197DFA43}"/>
          </ac:spMkLst>
        </pc:spChg>
        <pc:spChg chg="add mod">
          <ac:chgData name="伊健 杜" userId="e69aded81da48593" providerId="LiveId" clId="{531402EC-17DD-40C4-9069-9F80CDC93544}" dt="2022-09-08T11:03:23.578" v="1239" actId="14100"/>
          <ac:spMkLst>
            <pc:docMk/>
            <pc:sldMk cId="1556728297" sldId="569"/>
            <ac:spMk id="7" creationId="{5A7FE8D5-5985-1903-58A0-DF109626992A}"/>
          </ac:spMkLst>
        </pc:spChg>
        <pc:spChg chg="mod">
          <ac:chgData name="伊健 杜" userId="e69aded81da48593" providerId="LiveId" clId="{531402EC-17DD-40C4-9069-9F80CDC93544}" dt="2022-09-08T11:03:40.634" v="1253" actId="207"/>
          <ac:spMkLst>
            <pc:docMk/>
            <pc:sldMk cId="1556728297" sldId="569"/>
            <ac:spMk id="9" creationId="{3654AB39-B246-5E96-6FCB-A2FE037102F2}"/>
          </ac:spMkLst>
        </pc:spChg>
        <pc:spChg chg="mod">
          <ac:chgData name="伊健 杜" userId="e69aded81da48593" providerId="LiveId" clId="{531402EC-17DD-40C4-9069-9F80CDC93544}" dt="2022-09-08T11:02:10.497" v="1203" actId="1076"/>
          <ac:spMkLst>
            <pc:docMk/>
            <pc:sldMk cId="1556728297" sldId="569"/>
            <ac:spMk id="10" creationId="{21A3E9DA-A477-9FA4-A30F-DEBCC8EBE84F}"/>
          </ac:spMkLst>
        </pc:spChg>
        <pc:spChg chg="add mod">
          <ac:chgData name="伊健 杜" userId="e69aded81da48593" providerId="LiveId" clId="{531402EC-17DD-40C4-9069-9F80CDC93544}" dt="2022-09-08T11:03:59.192" v="1274" actId="207"/>
          <ac:spMkLst>
            <pc:docMk/>
            <pc:sldMk cId="1556728297" sldId="569"/>
            <ac:spMk id="11" creationId="{D4463B7B-D680-51AA-6C18-23775CD6D2B4}"/>
          </ac:spMkLst>
        </pc:spChg>
        <pc:spChg chg="mod">
          <ac:chgData name="伊健 杜" userId="e69aded81da48593" providerId="LiveId" clId="{531402EC-17DD-40C4-9069-9F80CDC93544}" dt="2022-09-08T11:03:12.533" v="1232" actId="1076"/>
          <ac:spMkLst>
            <pc:docMk/>
            <pc:sldMk cId="1556728297" sldId="569"/>
            <ac:spMk id="12" creationId="{8F6E4C8E-4B45-A6F1-8781-3C67747D438A}"/>
          </ac:spMkLst>
        </pc:spChg>
        <pc:spChg chg="add mod">
          <ac:chgData name="伊健 杜" userId="e69aded81da48593" providerId="LiveId" clId="{531402EC-17DD-40C4-9069-9F80CDC93544}" dt="2022-09-08T11:04:33.927" v="1288" actId="14100"/>
          <ac:spMkLst>
            <pc:docMk/>
            <pc:sldMk cId="1556728297" sldId="569"/>
            <ac:spMk id="13" creationId="{A5E090CF-78E3-E735-7053-0FD18F1BCE93}"/>
          </ac:spMkLst>
        </pc:spChg>
        <pc:picChg chg="del mod">
          <ac:chgData name="伊健 杜" userId="e69aded81da48593" providerId="LiveId" clId="{531402EC-17DD-40C4-9069-9F80CDC93544}" dt="2022-09-08T11:03:09.504" v="1231" actId="478"/>
          <ac:picMkLst>
            <pc:docMk/>
            <pc:sldMk cId="1556728297" sldId="569"/>
            <ac:picMk id="17410" creationId="{C1283C63-862B-9B6C-AAC8-DBF7EF61B351}"/>
          </ac:picMkLst>
        </pc:picChg>
        <pc:picChg chg="mod">
          <ac:chgData name="伊健 杜" userId="e69aded81da48593" providerId="LiveId" clId="{531402EC-17DD-40C4-9069-9F80CDC93544}" dt="2022-09-08T11:03:25.651" v="1240" actId="1076"/>
          <ac:picMkLst>
            <pc:docMk/>
            <pc:sldMk cId="1556728297" sldId="569"/>
            <ac:picMk id="18434" creationId="{C93749E3-300C-AD9B-4EBE-54DE1F1D4012}"/>
          </ac:picMkLst>
        </pc:picChg>
        <pc:picChg chg="del mod">
          <ac:chgData name="伊健 杜" userId="e69aded81da48593" providerId="LiveId" clId="{531402EC-17DD-40C4-9069-9F80CDC93544}" dt="2022-09-08T11:03:08.877" v="1229" actId="478"/>
          <ac:picMkLst>
            <pc:docMk/>
            <pc:sldMk cId="1556728297" sldId="569"/>
            <ac:picMk id="18436" creationId="{ED6B9866-D400-4823-0823-2A54A06F4283}"/>
          </ac:picMkLst>
        </pc:picChg>
        <pc:picChg chg="mod">
          <ac:chgData name="伊健 杜" userId="e69aded81da48593" providerId="LiveId" clId="{531402EC-17DD-40C4-9069-9F80CDC93544}" dt="2022-09-08T11:02:15.857" v="1206" actId="1076"/>
          <ac:picMkLst>
            <pc:docMk/>
            <pc:sldMk cId="1556728297" sldId="569"/>
            <ac:picMk id="18438" creationId="{B1CAF510-0B4A-9097-D9B7-E52D36820EE4}"/>
          </ac:picMkLst>
        </pc:picChg>
        <pc:picChg chg="mod">
          <ac:chgData name="伊健 杜" userId="e69aded81da48593" providerId="LiveId" clId="{531402EC-17DD-40C4-9069-9F80CDC93544}" dt="2022-09-08T11:02:40.032" v="1214" actId="1076"/>
          <ac:picMkLst>
            <pc:docMk/>
            <pc:sldMk cId="1556728297" sldId="569"/>
            <ac:picMk id="18440" creationId="{31D3A249-920E-2F54-2A52-17AF31D55960}"/>
          </ac:picMkLst>
        </pc:picChg>
        <pc:picChg chg="mod">
          <ac:chgData name="伊健 杜" userId="e69aded81da48593" providerId="LiveId" clId="{531402EC-17DD-40C4-9069-9F80CDC93544}" dt="2022-09-08T11:02:18.425" v="1207" actId="1076"/>
          <ac:picMkLst>
            <pc:docMk/>
            <pc:sldMk cId="1556728297" sldId="569"/>
            <ac:picMk id="18442" creationId="{050E079B-5FFA-5378-1241-0ED29348985B}"/>
          </ac:picMkLst>
        </pc:picChg>
        <pc:cxnChg chg="mod">
          <ac:chgData name="伊健 杜" userId="e69aded81da48593" providerId="LiveId" clId="{531402EC-17DD-40C4-9069-9F80CDC93544}" dt="2022-09-08T11:03:38.060" v="1252" actId="1076"/>
          <ac:cxnSpMkLst>
            <pc:docMk/>
            <pc:sldMk cId="1556728297" sldId="569"/>
            <ac:cxnSpMk id="8" creationId="{9B7C2E7A-7C48-2388-E8EE-74F24A697416}"/>
          </ac:cxnSpMkLst>
        </pc:cxnChg>
      </pc:sldChg>
      <pc:sldChg chg="add del">
        <pc:chgData name="伊健 杜" userId="e69aded81da48593" providerId="LiveId" clId="{531402EC-17DD-40C4-9069-9F80CDC93544}" dt="2022-09-07T18:08:14.386" v="3" actId="47"/>
        <pc:sldMkLst>
          <pc:docMk/>
          <pc:sldMk cId="2778531364" sldId="569"/>
        </pc:sldMkLst>
      </pc:sldChg>
      <pc:sldChg chg="addSp delSp modSp add mod delAnim modAnim">
        <pc:chgData name="伊健 杜" userId="e69aded81da48593" providerId="LiveId" clId="{531402EC-17DD-40C4-9069-9F80CDC93544}" dt="2022-09-08T11:15:21.917" v="1476" actId="1076"/>
        <pc:sldMkLst>
          <pc:docMk/>
          <pc:sldMk cId="1145142541" sldId="570"/>
        </pc:sldMkLst>
        <pc:spChg chg="mod">
          <ac:chgData name="伊健 杜" userId="e69aded81da48593" providerId="LiveId" clId="{531402EC-17DD-40C4-9069-9F80CDC93544}" dt="2022-09-08T11:14:50.325" v="1467" actId="1076"/>
          <ac:spMkLst>
            <pc:docMk/>
            <pc:sldMk cId="1145142541" sldId="570"/>
            <ac:spMk id="2" creationId="{BA718AB1-3610-6368-CAE9-4EAD84E42E5D}"/>
          </ac:spMkLst>
        </pc:spChg>
        <pc:spChg chg="mod">
          <ac:chgData name="伊健 杜" userId="e69aded81da48593" providerId="LiveId" clId="{531402EC-17DD-40C4-9069-9F80CDC93544}" dt="2022-09-08T11:15:11.780" v="1473" actId="1076"/>
          <ac:spMkLst>
            <pc:docMk/>
            <pc:sldMk cId="1145142541" sldId="570"/>
            <ac:spMk id="3" creationId="{4D819C13-4EB9-2F43-FF37-418B8046D6E0}"/>
          </ac:spMkLst>
        </pc:spChg>
        <pc:spChg chg="del">
          <ac:chgData name="伊健 杜" userId="e69aded81da48593" providerId="LiveId" clId="{531402EC-17DD-40C4-9069-9F80CDC93544}" dt="2022-09-08T11:10:39.019" v="1386" actId="478"/>
          <ac:spMkLst>
            <pc:docMk/>
            <pc:sldMk cId="1145142541" sldId="570"/>
            <ac:spMk id="4" creationId="{AB10C4C4-8897-5FCF-88D7-880418BECCE3}"/>
          </ac:spMkLst>
        </pc:spChg>
        <pc:spChg chg="mod">
          <ac:chgData name="伊健 杜" userId="e69aded81da48593" providerId="LiveId" clId="{531402EC-17DD-40C4-9069-9F80CDC93544}" dt="2022-09-08T11:14:52.626" v="1468" actId="1076"/>
          <ac:spMkLst>
            <pc:docMk/>
            <pc:sldMk cId="1145142541" sldId="570"/>
            <ac:spMk id="5" creationId="{531D2625-AB90-3F9F-904F-9F4734395CAB}"/>
          </ac:spMkLst>
        </pc:spChg>
        <pc:spChg chg="add mod">
          <ac:chgData name="伊健 杜" userId="e69aded81da48593" providerId="LiveId" clId="{531402EC-17DD-40C4-9069-9F80CDC93544}" dt="2022-09-08T11:15:21.917" v="1476" actId="1076"/>
          <ac:spMkLst>
            <pc:docMk/>
            <pc:sldMk cId="1145142541" sldId="570"/>
            <ac:spMk id="6" creationId="{6D632D80-E024-8568-9475-7932445A5FE3}"/>
          </ac:spMkLst>
        </pc:spChg>
        <pc:spChg chg="mod">
          <ac:chgData name="伊健 杜" userId="e69aded81da48593" providerId="LiveId" clId="{531402EC-17DD-40C4-9069-9F80CDC93544}" dt="2022-09-08T11:15:15.320" v="1474" actId="1076"/>
          <ac:spMkLst>
            <pc:docMk/>
            <pc:sldMk cId="1145142541" sldId="570"/>
            <ac:spMk id="7" creationId="{5A7FE8D5-5985-1903-58A0-DF109626992A}"/>
          </ac:spMkLst>
        </pc:spChg>
        <pc:spChg chg="add del mod">
          <ac:chgData name="伊健 杜" userId="e69aded81da48593" providerId="LiveId" clId="{531402EC-17DD-40C4-9069-9F80CDC93544}" dt="2022-09-08T11:15:07.338" v="1472" actId="1076"/>
          <ac:spMkLst>
            <pc:docMk/>
            <pc:sldMk cId="1145142541" sldId="570"/>
            <ac:spMk id="9" creationId="{3654AB39-B246-5E96-6FCB-A2FE037102F2}"/>
          </ac:spMkLst>
        </pc:spChg>
        <pc:spChg chg="mod">
          <ac:chgData name="伊健 杜" userId="e69aded81da48593" providerId="LiveId" clId="{531402EC-17DD-40C4-9069-9F80CDC93544}" dt="2022-09-08T11:14:44.389" v="1465" actId="1076"/>
          <ac:spMkLst>
            <pc:docMk/>
            <pc:sldMk cId="1145142541" sldId="570"/>
            <ac:spMk id="10" creationId="{21A3E9DA-A477-9FA4-A30F-DEBCC8EBE84F}"/>
          </ac:spMkLst>
        </pc:spChg>
        <pc:spChg chg="del">
          <ac:chgData name="伊健 杜" userId="e69aded81da48593" providerId="LiveId" clId="{531402EC-17DD-40C4-9069-9F80CDC93544}" dt="2022-09-08T11:12:41.492" v="1427" actId="478"/>
          <ac:spMkLst>
            <pc:docMk/>
            <pc:sldMk cId="1145142541" sldId="570"/>
            <ac:spMk id="11" creationId="{D4463B7B-D680-51AA-6C18-23775CD6D2B4}"/>
          </ac:spMkLst>
        </pc:spChg>
        <pc:spChg chg="mod">
          <ac:chgData name="伊健 杜" userId="e69aded81da48593" providerId="LiveId" clId="{531402EC-17DD-40C4-9069-9F80CDC93544}" dt="2022-09-08T11:14:44.389" v="1465" actId="1076"/>
          <ac:spMkLst>
            <pc:docMk/>
            <pc:sldMk cId="1145142541" sldId="570"/>
            <ac:spMk id="12" creationId="{8F6E4C8E-4B45-A6F1-8781-3C67747D438A}"/>
          </ac:spMkLst>
        </pc:spChg>
        <pc:spChg chg="mod">
          <ac:chgData name="伊健 杜" userId="e69aded81da48593" providerId="LiveId" clId="{531402EC-17DD-40C4-9069-9F80CDC93544}" dt="2022-09-08T11:15:07.338" v="1472" actId="1076"/>
          <ac:spMkLst>
            <pc:docMk/>
            <pc:sldMk cId="1145142541" sldId="570"/>
            <ac:spMk id="13" creationId="{A5E090CF-78E3-E735-7053-0FD18F1BCE93}"/>
          </ac:spMkLst>
        </pc:spChg>
        <pc:spChg chg="add mod">
          <ac:chgData name="伊健 杜" userId="e69aded81da48593" providerId="LiveId" clId="{531402EC-17DD-40C4-9069-9F80CDC93544}" dt="2022-09-08T11:15:18.324" v="1475" actId="1076"/>
          <ac:spMkLst>
            <pc:docMk/>
            <pc:sldMk cId="1145142541" sldId="570"/>
            <ac:spMk id="15" creationId="{97B08B32-4623-2446-FC54-471F7871FEF0}"/>
          </ac:spMkLst>
        </pc:spChg>
        <pc:picChg chg="del">
          <ac:chgData name="伊健 杜" userId="e69aded81da48593" providerId="LiveId" clId="{531402EC-17DD-40C4-9069-9F80CDC93544}" dt="2022-09-08T11:11:39.474" v="1392" actId="478"/>
          <ac:picMkLst>
            <pc:docMk/>
            <pc:sldMk cId="1145142541" sldId="570"/>
            <ac:picMk id="18434" creationId="{C93749E3-300C-AD9B-4EBE-54DE1F1D4012}"/>
          </ac:picMkLst>
        </pc:picChg>
        <pc:picChg chg="mod">
          <ac:chgData name="伊健 杜" userId="e69aded81da48593" providerId="LiveId" clId="{531402EC-17DD-40C4-9069-9F80CDC93544}" dt="2022-09-08T11:15:07.338" v="1472" actId="1076"/>
          <ac:picMkLst>
            <pc:docMk/>
            <pc:sldMk cId="1145142541" sldId="570"/>
            <ac:picMk id="18438" creationId="{B1CAF510-0B4A-9097-D9B7-E52D36820EE4}"/>
          </ac:picMkLst>
        </pc:picChg>
        <pc:picChg chg="del mod">
          <ac:chgData name="伊健 杜" userId="e69aded81da48593" providerId="LiveId" clId="{531402EC-17DD-40C4-9069-9F80CDC93544}" dt="2022-09-08T11:13:58.083" v="1452" actId="478"/>
          <ac:picMkLst>
            <pc:docMk/>
            <pc:sldMk cId="1145142541" sldId="570"/>
            <ac:picMk id="18440" creationId="{31D3A249-920E-2F54-2A52-17AF31D55960}"/>
          </ac:picMkLst>
        </pc:picChg>
        <pc:picChg chg="del mod">
          <ac:chgData name="伊健 杜" userId="e69aded81da48593" providerId="LiveId" clId="{531402EC-17DD-40C4-9069-9F80CDC93544}" dt="2022-09-08T11:10:26.908" v="1378" actId="478"/>
          <ac:picMkLst>
            <pc:docMk/>
            <pc:sldMk cId="1145142541" sldId="570"/>
            <ac:picMk id="18442" creationId="{050E079B-5FFA-5378-1241-0ED29348985B}"/>
          </ac:picMkLst>
        </pc:picChg>
        <pc:picChg chg="add mod">
          <ac:chgData name="伊健 杜" userId="e69aded81da48593" providerId="LiveId" clId="{531402EC-17DD-40C4-9069-9F80CDC93544}" dt="2022-09-08T11:15:07.338" v="1472" actId="1076"/>
          <ac:picMkLst>
            <pc:docMk/>
            <pc:sldMk cId="1145142541" sldId="570"/>
            <ac:picMk id="19458" creationId="{CE3EC3FC-599B-D298-4CD0-BBE09E3F4FF6}"/>
          </ac:picMkLst>
        </pc:picChg>
        <pc:picChg chg="add mod">
          <ac:chgData name="伊健 杜" userId="e69aded81da48593" providerId="LiveId" clId="{531402EC-17DD-40C4-9069-9F80CDC93544}" dt="2022-09-08T11:15:07.338" v="1472" actId="1076"/>
          <ac:picMkLst>
            <pc:docMk/>
            <pc:sldMk cId="1145142541" sldId="570"/>
            <ac:picMk id="19460" creationId="{F25661D8-8A38-0D86-002E-39BB50A4409C}"/>
          </ac:picMkLst>
        </pc:picChg>
        <pc:cxnChg chg="mod">
          <ac:chgData name="伊健 杜" userId="e69aded81da48593" providerId="LiveId" clId="{531402EC-17DD-40C4-9069-9F80CDC93544}" dt="2022-09-08T11:14:44.389" v="1465" actId="1076"/>
          <ac:cxnSpMkLst>
            <pc:docMk/>
            <pc:sldMk cId="1145142541" sldId="570"/>
            <ac:cxnSpMk id="8" creationId="{9B7C2E7A-7C48-2388-E8EE-74F24A697416}"/>
          </ac:cxnSpMkLst>
        </pc:cxnChg>
      </pc:sldChg>
      <pc:sldChg chg="add del">
        <pc:chgData name="伊健 杜" userId="e69aded81da48593" providerId="LiveId" clId="{531402EC-17DD-40C4-9069-9F80CDC93544}" dt="2022-09-07T18:08:14.386" v="3" actId="47"/>
        <pc:sldMkLst>
          <pc:docMk/>
          <pc:sldMk cId="3321442840" sldId="570"/>
        </pc:sldMkLst>
      </pc:sldChg>
      <pc:sldChg chg="add del">
        <pc:chgData name="伊健 杜" userId="e69aded81da48593" providerId="LiveId" clId="{531402EC-17DD-40C4-9069-9F80CDC93544}" dt="2022-09-07T18:08:14.386" v="3" actId="47"/>
        <pc:sldMkLst>
          <pc:docMk/>
          <pc:sldMk cId="454664311" sldId="571"/>
        </pc:sldMkLst>
      </pc:sldChg>
      <pc:sldChg chg="del">
        <pc:chgData name="伊健 杜" userId="e69aded81da48593" providerId="LiveId" clId="{531402EC-17DD-40C4-9069-9F80CDC93544}" dt="2022-09-11T13:21:48.765" v="2900" actId="47"/>
        <pc:sldMkLst>
          <pc:docMk/>
          <pc:sldMk cId="4058726974" sldId="572"/>
        </pc:sldMkLst>
      </pc:sldChg>
      <pc:sldChg chg="addSp delSp modSp new mod">
        <pc:chgData name="伊健 杜" userId="e69aded81da48593" providerId="LiveId" clId="{531402EC-17DD-40C4-9069-9F80CDC93544}" dt="2022-09-11T11:36:33.397" v="1684" actId="20577"/>
        <pc:sldMkLst>
          <pc:docMk/>
          <pc:sldMk cId="67159782" sldId="573"/>
        </pc:sldMkLst>
        <pc:spChg chg="mod">
          <ac:chgData name="伊健 杜" userId="e69aded81da48593" providerId="LiveId" clId="{531402EC-17DD-40C4-9069-9F80CDC93544}" dt="2022-09-11T10:46:39.835" v="1577" actId="1076"/>
          <ac:spMkLst>
            <pc:docMk/>
            <pc:sldMk cId="67159782" sldId="573"/>
            <ac:spMk id="2" creationId="{6CD2613B-40DA-A174-BCA7-61650244967D}"/>
          </ac:spMkLst>
        </pc:spChg>
        <pc:spChg chg="del">
          <ac:chgData name="伊健 杜" userId="e69aded81da48593" providerId="LiveId" clId="{531402EC-17DD-40C4-9069-9F80CDC93544}" dt="2022-09-11T10:46:01.476" v="1567" actId="478"/>
          <ac:spMkLst>
            <pc:docMk/>
            <pc:sldMk cId="67159782" sldId="573"/>
            <ac:spMk id="3" creationId="{1CB803B9-152F-947C-8C8D-B181C4DBE5CF}"/>
          </ac:spMkLst>
        </pc:spChg>
        <pc:spChg chg="add mod ord">
          <ac:chgData name="伊健 杜" userId="e69aded81da48593" providerId="LiveId" clId="{531402EC-17DD-40C4-9069-9F80CDC93544}" dt="2022-09-11T11:36:33.397" v="1684" actId="20577"/>
          <ac:spMkLst>
            <pc:docMk/>
            <pc:sldMk cId="67159782" sldId="573"/>
            <ac:spMk id="4" creationId="{B2A95D0F-5105-5826-69D6-9250508456D1}"/>
          </ac:spMkLst>
        </pc:spChg>
        <pc:spChg chg="add mod">
          <ac:chgData name="伊健 杜" userId="e69aded81da48593" providerId="LiveId" clId="{531402EC-17DD-40C4-9069-9F80CDC93544}" dt="2022-09-11T10:52:53.607" v="1617"/>
          <ac:spMkLst>
            <pc:docMk/>
            <pc:sldMk cId="67159782" sldId="573"/>
            <ac:spMk id="5" creationId="{237FF05E-0AC6-7A5F-83B1-4092C5133472}"/>
          </ac:spMkLst>
        </pc:spChg>
        <pc:picChg chg="add del mod">
          <ac:chgData name="伊健 杜" userId="e69aded81da48593" providerId="LiveId" clId="{531402EC-17DD-40C4-9069-9F80CDC93544}" dt="2022-09-11T10:49:07.984" v="1584" actId="478"/>
          <ac:picMkLst>
            <pc:docMk/>
            <pc:sldMk cId="67159782" sldId="573"/>
            <ac:picMk id="1026" creationId="{E2089132-2EB0-F547-2ACC-150243665E72}"/>
          </ac:picMkLst>
        </pc:picChg>
        <pc:picChg chg="add mod">
          <ac:chgData name="伊健 杜" userId="e69aded81da48593" providerId="LiveId" clId="{531402EC-17DD-40C4-9069-9F80CDC93544}" dt="2022-09-11T10:49:11.835" v="1586" actId="1076"/>
          <ac:picMkLst>
            <pc:docMk/>
            <pc:sldMk cId="67159782" sldId="573"/>
            <ac:picMk id="1028" creationId="{99125D5D-81AE-7F7B-03E3-0550F9345A2E}"/>
          </ac:picMkLst>
        </pc:picChg>
        <pc:picChg chg="add mod">
          <ac:chgData name="伊健 杜" userId="e69aded81da48593" providerId="LiveId" clId="{531402EC-17DD-40C4-9069-9F80CDC93544}" dt="2022-09-11T10:49:29.025" v="1590" actId="1076"/>
          <ac:picMkLst>
            <pc:docMk/>
            <pc:sldMk cId="67159782" sldId="573"/>
            <ac:picMk id="1030" creationId="{E3271504-4FC0-8A9E-DE1D-573E674B8EDD}"/>
          </ac:picMkLst>
        </pc:picChg>
        <pc:picChg chg="add mod">
          <ac:chgData name="伊健 杜" userId="e69aded81da48593" providerId="LiveId" clId="{531402EC-17DD-40C4-9069-9F80CDC93544}" dt="2022-09-11T10:51:13.473" v="1595" actId="1076"/>
          <ac:picMkLst>
            <pc:docMk/>
            <pc:sldMk cId="67159782" sldId="573"/>
            <ac:picMk id="1032" creationId="{8C69446A-E2A1-3BA0-7821-2525FF6F63B9}"/>
          </ac:picMkLst>
        </pc:picChg>
        <pc:picChg chg="add mod">
          <ac:chgData name="伊健 杜" userId="e69aded81da48593" providerId="LiveId" clId="{531402EC-17DD-40C4-9069-9F80CDC93544}" dt="2022-09-11T10:53:18.299" v="1622" actId="1076"/>
          <ac:picMkLst>
            <pc:docMk/>
            <pc:sldMk cId="67159782" sldId="573"/>
            <ac:picMk id="1035" creationId="{F2D21FC4-54E5-A6B7-0633-AFAF8242DC3F}"/>
          </ac:picMkLst>
        </pc:picChg>
      </pc:sldChg>
      <pc:sldChg chg="new del">
        <pc:chgData name="伊健 杜" userId="e69aded81da48593" providerId="LiveId" clId="{531402EC-17DD-40C4-9069-9F80CDC93544}" dt="2022-09-11T10:42:38.537" v="1528" actId="47"/>
        <pc:sldMkLst>
          <pc:docMk/>
          <pc:sldMk cId="638797294" sldId="573"/>
        </pc:sldMkLst>
      </pc:sldChg>
      <pc:sldChg chg="addSp modSp new mod">
        <pc:chgData name="伊健 杜" userId="e69aded81da48593" providerId="LiveId" clId="{531402EC-17DD-40C4-9069-9F80CDC93544}" dt="2022-09-11T11:09:56.906" v="1642" actId="207"/>
        <pc:sldMkLst>
          <pc:docMk/>
          <pc:sldMk cId="2807426920" sldId="574"/>
        </pc:sldMkLst>
        <pc:spChg chg="add mod">
          <ac:chgData name="伊健 杜" userId="e69aded81da48593" providerId="LiveId" clId="{531402EC-17DD-40C4-9069-9F80CDC93544}" dt="2022-09-11T11:09:56.906" v="1642" actId="207"/>
          <ac:spMkLst>
            <pc:docMk/>
            <pc:sldMk cId="2807426920" sldId="574"/>
            <ac:spMk id="4" creationId="{F9988E81-C47A-735F-C937-F27802A1CFD7}"/>
          </ac:spMkLst>
        </pc:spChg>
        <pc:picChg chg="add">
          <ac:chgData name="伊健 杜" userId="e69aded81da48593" providerId="LiveId" clId="{531402EC-17DD-40C4-9069-9F80CDC93544}" dt="2022-09-11T11:08:22.771" v="1628"/>
          <ac:picMkLst>
            <pc:docMk/>
            <pc:sldMk cId="2807426920" sldId="574"/>
            <ac:picMk id="2050" creationId="{5EAF6704-751B-65CA-6FE6-FD9AFFBA49AA}"/>
          </ac:picMkLst>
        </pc:picChg>
      </pc:sldChg>
      <pc:sldChg chg="addSp delSp new mod">
        <pc:chgData name="伊健 杜" userId="e69aded81da48593" providerId="LiveId" clId="{531402EC-17DD-40C4-9069-9F80CDC93544}" dt="2022-09-11T11:08:46.662" v="1631"/>
        <pc:sldMkLst>
          <pc:docMk/>
          <pc:sldMk cId="3573080160" sldId="575"/>
        </pc:sldMkLst>
        <pc:spChg chg="del">
          <ac:chgData name="伊健 杜" userId="e69aded81da48593" providerId="LiveId" clId="{531402EC-17DD-40C4-9069-9F80CDC93544}" dt="2022-09-11T11:08:45.600" v="1630" actId="478"/>
          <ac:spMkLst>
            <pc:docMk/>
            <pc:sldMk cId="3573080160" sldId="575"/>
            <ac:spMk id="2" creationId="{7B54EA09-D158-E0D9-10CE-89B7D87A9CBD}"/>
          </ac:spMkLst>
        </pc:spChg>
        <pc:spChg chg="del">
          <ac:chgData name="伊健 杜" userId="e69aded81da48593" providerId="LiveId" clId="{531402EC-17DD-40C4-9069-9F80CDC93544}" dt="2022-09-11T11:08:45.600" v="1630" actId="478"/>
          <ac:spMkLst>
            <pc:docMk/>
            <pc:sldMk cId="3573080160" sldId="575"/>
            <ac:spMk id="3" creationId="{06399D88-66E1-677C-9357-FD80A18A381E}"/>
          </ac:spMkLst>
        </pc:spChg>
        <pc:picChg chg="add">
          <ac:chgData name="伊健 杜" userId="e69aded81da48593" providerId="LiveId" clId="{531402EC-17DD-40C4-9069-9F80CDC93544}" dt="2022-09-11T11:08:46.662" v="1631"/>
          <ac:picMkLst>
            <pc:docMk/>
            <pc:sldMk cId="3573080160" sldId="575"/>
            <ac:picMk id="3074" creationId="{B8F63341-9DCB-2DA2-A87D-8F08CA82CC54}"/>
          </ac:picMkLst>
        </pc:picChg>
      </pc:sldChg>
      <pc:sldChg chg="addSp delSp new mod">
        <pc:chgData name="伊健 杜" userId="e69aded81da48593" providerId="LiveId" clId="{531402EC-17DD-40C4-9069-9F80CDC93544}" dt="2022-09-11T11:09:18.840" v="1634"/>
        <pc:sldMkLst>
          <pc:docMk/>
          <pc:sldMk cId="2973191360" sldId="576"/>
        </pc:sldMkLst>
        <pc:spChg chg="del">
          <ac:chgData name="伊健 杜" userId="e69aded81da48593" providerId="LiveId" clId="{531402EC-17DD-40C4-9069-9F80CDC93544}" dt="2022-09-11T11:08:57.529" v="1633" actId="478"/>
          <ac:spMkLst>
            <pc:docMk/>
            <pc:sldMk cId="2973191360" sldId="576"/>
            <ac:spMk id="2" creationId="{9A0D4E7B-260F-C79B-5270-BDA70B9E8BCA}"/>
          </ac:spMkLst>
        </pc:spChg>
        <pc:spChg chg="del">
          <ac:chgData name="伊健 杜" userId="e69aded81da48593" providerId="LiveId" clId="{531402EC-17DD-40C4-9069-9F80CDC93544}" dt="2022-09-11T11:08:57.529" v="1633" actId="478"/>
          <ac:spMkLst>
            <pc:docMk/>
            <pc:sldMk cId="2973191360" sldId="576"/>
            <ac:spMk id="3" creationId="{FAFACEF8-3B45-115B-D0A4-03CEBC62F29C}"/>
          </ac:spMkLst>
        </pc:spChg>
        <pc:picChg chg="add">
          <ac:chgData name="伊健 杜" userId="e69aded81da48593" providerId="LiveId" clId="{531402EC-17DD-40C4-9069-9F80CDC93544}" dt="2022-09-11T11:09:18.840" v="1634"/>
          <ac:picMkLst>
            <pc:docMk/>
            <pc:sldMk cId="2973191360" sldId="576"/>
            <ac:picMk id="4098" creationId="{7C9145DE-4A4C-B89C-ADC1-D53498053175}"/>
          </ac:picMkLst>
        </pc:picChg>
      </pc:sldChg>
      <pc:sldChg chg="addSp delSp modSp new mod">
        <pc:chgData name="伊健 杜" userId="e69aded81da48593" providerId="LiveId" clId="{531402EC-17DD-40C4-9069-9F80CDC93544}" dt="2022-09-11T12:13:07.521" v="2143" actId="1076"/>
        <pc:sldMkLst>
          <pc:docMk/>
          <pc:sldMk cId="1145777651" sldId="577"/>
        </pc:sldMkLst>
        <pc:spChg chg="mod">
          <ac:chgData name="伊健 杜" userId="e69aded81da48593" providerId="LiveId" clId="{531402EC-17DD-40C4-9069-9F80CDC93544}" dt="2022-09-11T12:00:07.477" v="1926" actId="1076"/>
          <ac:spMkLst>
            <pc:docMk/>
            <pc:sldMk cId="1145777651" sldId="577"/>
            <ac:spMk id="2" creationId="{5E7A5ECD-8082-5CB0-80C4-3B7DD1EAD5D5}"/>
          </ac:spMkLst>
        </pc:spChg>
        <pc:spChg chg="del mod">
          <ac:chgData name="伊健 杜" userId="e69aded81da48593" providerId="LiveId" clId="{531402EC-17DD-40C4-9069-9F80CDC93544}" dt="2022-09-11T11:10:26.668" v="1657" actId="478"/>
          <ac:spMkLst>
            <pc:docMk/>
            <pc:sldMk cId="1145777651" sldId="577"/>
            <ac:spMk id="3" creationId="{B31A26E6-5734-3E2D-9AA2-FEE42C708C14}"/>
          </ac:spMkLst>
        </pc:spChg>
        <pc:spChg chg="add mod">
          <ac:chgData name="伊健 杜" userId="e69aded81da48593" providerId="LiveId" clId="{531402EC-17DD-40C4-9069-9F80CDC93544}" dt="2022-09-11T12:00:16.977" v="1928" actId="1076"/>
          <ac:spMkLst>
            <pc:docMk/>
            <pc:sldMk cId="1145777651" sldId="577"/>
            <ac:spMk id="5" creationId="{A372329C-4D0E-C343-8030-C06D17D2EF5C}"/>
          </ac:spMkLst>
        </pc:spChg>
        <pc:spChg chg="add mod">
          <ac:chgData name="伊健 杜" userId="e69aded81da48593" providerId="LiveId" clId="{531402EC-17DD-40C4-9069-9F80CDC93544}" dt="2022-09-11T12:00:19.733" v="1929" actId="1076"/>
          <ac:spMkLst>
            <pc:docMk/>
            <pc:sldMk cId="1145777651" sldId="577"/>
            <ac:spMk id="6" creationId="{AF0187AF-0CBC-84E3-527F-EEE059021FF8}"/>
          </ac:spMkLst>
        </pc:spChg>
        <pc:spChg chg="add mod">
          <ac:chgData name="伊健 杜" userId="e69aded81da48593" providerId="LiveId" clId="{531402EC-17DD-40C4-9069-9F80CDC93544}" dt="2022-09-11T12:00:14.475" v="1927" actId="1076"/>
          <ac:spMkLst>
            <pc:docMk/>
            <pc:sldMk cId="1145777651" sldId="577"/>
            <ac:spMk id="7" creationId="{B23C9784-6A87-5D20-061D-CE24DF94A312}"/>
          </ac:spMkLst>
        </pc:spChg>
        <pc:spChg chg="add del">
          <ac:chgData name="伊健 杜" userId="e69aded81da48593" providerId="LiveId" clId="{531402EC-17DD-40C4-9069-9F80CDC93544}" dt="2022-09-11T12:01:18.424" v="1931" actId="478"/>
          <ac:spMkLst>
            <pc:docMk/>
            <pc:sldMk cId="1145777651" sldId="577"/>
            <ac:spMk id="8" creationId="{581D7FDB-A2CE-657B-AEFA-209D215C1C17}"/>
          </ac:spMkLst>
        </pc:spChg>
        <pc:spChg chg="add mod">
          <ac:chgData name="伊健 杜" userId="e69aded81da48593" providerId="LiveId" clId="{531402EC-17DD-40C4-9069-9F80CDC93544}" dt="2022-09-11T12:13:07.521" v="2143" actId="1076"/>
          <ac:spMkLst>
            <pc:docMk/>
            <pc:sldMk cId="1145777651" sldId="577"/>
            <ac:spMk id="9" creationId="{4EB93A0F-D5CE-839B-8490-ED0DF9046D42}"/>
          </ac:spMkLst>
        </pc:spChg>
        <pc:spChg chg="add mod">
          <ac:chgData name="伊健 杜" userId="e69aded81da48593" providerId="LiveId" clId="{531402EC-17DD-40C4-9069-9F80CDC93544}" dt="2022-09-11T12:04:07.838" v="1985" actId="403"/>
          <ac:spMkLst>
            <pc:docMk/>
            <pc:sldMk cId="1145777651" sldId="577"/>
            <ac:spMk id="10" creationId="{43237F5A-DB1A-1250-8EAB-37C2502A7D61}"/>
          </ac:spMkLst>
        </pc:spChg>
        <pc:spChg chg="add mod">
          <ac:chgData name="伊健 杜" userId="e69aded81da48593" providerId="LiveId" clId="{531402EC-17DD-40C4-9069-9F80CDC93544}" dt="2022-09-11T12:13:04.956" v="2142" actId="1076"/>
          <ac:spMkLst>
            <pc:docMk/>
            <pc:sldMk cId="1145777651" sldId="577"/>
            <ac:spMk id="12" creationId="{92396A2A-C0D3-3FD9-94E4-B2A37B0AC862}"/>
          </ac:spMkLst>
        </pc:spChg>
        <pc:picChg chg="add mod">
          <ac:chgData name="伊健 杜" userId="e69aded81da48593" providerId="LiveId" clId="{531402EC-17DD-40C4-9069-9F80CDC93544}" dt="2022-09-11T12:00:01.439" v="1925" actId="1076"/>
          <ac:picMkLst>
            <pc:docMk/>
            <pc:sldMk cId="1145777651" sldId="577"/>
            <ac:picMk id="8194" creationId="{8A9D9CFC-DE75-44DD-914E-8338C9705243}"/>
          </ac:picMkLst>
        </pc:picChg>
        <pc:picChg chg="add mod">
          <ac:chgData name="伊健 杜" userId="e69aded81da48593" providerId="LiveId" clId="{531402EC-17DD-40C4-9069-9F80CDC93544}" dt="2022-09-11T12:04:10.545" v="1986" actId="1076"/>
          <ac:picMkLst>
            <pc:docMk/>
            <pc:sldMk cId="1145777651" sldId="577"/>
            <ac:picMk id="8196" creationId="{29CFEB58-8E0C-E366-B0E2-4F5241B89D04}"/>
          </ac:picMkLst>
        </pc:picChg>
      </pc:sldChg>
      <pc:sldChg chg="new del">
        <pc:chgData name="伊健 杜" userId="e69aded81da48593" providerId="LiveId" clId="{531402EC-17DD-40C4-9069-9F80CDC93544}" dt="2022-09-11T11:09:24.480" v="1636" actId="47"/>
        <pc:sldMkLst>
          <pc:docMk/>
          <pc:sldMk cId="3057424730" sldId="577"/>
        </pc:sldMkLst>
      </pc:sldChg>
      <pc:sldChg chg="delSp new del mod">
        <pc:chgData name="伊健 杜" userId="e69aded81da48593" providerId="LiveId" clId="{531402EC-17DD-40C4-9069-9F80CDC93544}" dt="2022-09-11T11:15:29.781" v="1664" actId="47"/>
        <pc:sldMkLst>
          <pc:docMk/>
          <pc:sldMk cId="3187859001" sldId="578"/>
        </pc:sldMkLst>
        <pc:spChg chg="del">
          <ac:chgData name="伊健 杜" userId="e69aded81da48593" providerId="LiveId" clId="{531402EC-17DD-40C4-9069-9F80CDC93544}" dt="2022-09-11T11:15:20.830" v="1663" actId="478"/>
          <ac:spMkLst>
            <pc:docMk/>
            <pc:sldMk cId="3187859001" sldId="578"/>
            <ac:spMk id="2" creationId="{051C4270-89FC-31AC-F8A1-A087897A6F67}"/>
          </ac:spMkLst>
        </pc:spChg>
        <pc:spChg chg="del">
          <ac:chgData name="伊健 杜" userId="e69aded81da48593" providerId="LiveId" clId="{531402EC-17DD-40C4-9069-9F80CDC93544}" dt="2022-09-11T11:15:20.830" v="1663" actId="478"/>
          <ac:spMkLst>
            <pc:docMk/>
            <pc:sldMk cId="3187859001" sldId="578"/>
            <ac:spMk id="3" creationId="{759E5172-745A-E338-F431-80D1A14D1F1C}"/>
          </ac:spMkLst>
        </pc:spChg>
      </pc:sldChg>
      <pc:sldChg chg="addSp delSp modSp new mod modAnim">
        <pc:chgData name="伊健 杜" userId="e69aded81da48593" providerId="LiveId" clId="{531402EC-17DD-40C4-9069-9F80CDC93544}" dt="2022-09-11T12:29:19.872" v="2349" actId="20577"/>
        <pc:sldMkLst>
          <pc:docMk/>
          <pc:sldMk cId="3683411461" sldId="578"/>
        </pc:sldMkLst>
        <pc:spChg chg="del">
          <ac:chgData name="伊健 杜" userId="e69aded81da48593" providerId="LiveId" clId="{531402EC-17DD-40C4-9069-9F80CDC93544}" dt="2022-09-11T11:16:14.078" v="1666" actId="478"/>
          <ac:spMkLst>
            <pc:docMk/>
            <pc:sldMk cId="3683411461" sldId="578"/>
            <ac:spMk id="2" creationId="{39128E90-B89D-8AF6-DA7C-C7B25FBA85C0}"/>
          </ac:spMkLst>
        </pc:spChg>
        <pc:spChg chg="del">
          <ac:chgData name="伊健 杜" userId="e69aded81da48593" providerId="LiveId" clId="{531402EC-17DD-40C4-9069-9F80CDC93544}" dt="2022-09-11T11:16:14.078" v="1666" actId="478"/>
          <ac:spMkLst>
            <pc:docMk/>
            <pc:sldMk cId="3683411461" sldId="578"/>
            <ac:spMk id="3" creationId="{A59AA2B9-79D4-2447-55D0-8FA2624F74C7}"/>
          </ac:spMkLst>
        </pc:spChg>
        <pc:spChg chg="add mod">
          <ac:chgData name="伊健 杜" userId="e69aded81da48593" providerId="LiveId" clId="{531402EC-17DD-40C4-9069-9F80CDC93544}" dt="2022-09-11T12:29:09.685" v="2335"/>
          <ac:spMkLst>
            <pc:docMk/>
            <pc:sldMk cId="3683411461" sldId="578"/>
            <ac:spMk id="4" creationId="{89789CD5-3DD3-309B-E53B-9D0EB836D6C0}"/>
          </ac:spMkLst>
        </pc:spChg>
        <pc:spChg chg="add mod">
          <ac:chgData name="伊健 杜" userId="e69aded81da48593" providerId="LiveId" clId="{531402EC-17DD-40C4-9069-9F80CDC93544}" dt="2022-09-11T12:29:03.685" v="2327" actId="20577"/>
          <ac:spMkLst>
            <pc:docMk/>
            <pc:sldMk cId="3683411461" sldId="578"/>
            <ac:spMk id="6" creationId="{61043636-DFB0-17EC-5E6F-FD0ED8D87424}"/>
          </ac:spMkLst>
        </pc:spChg>
        <pc:spChg chg="add mod">
          <ac:chgData name="伊健 杜" userId="e69aded81da48593" providerId="LiveId" clId="{531402EC-17DD-40C4-9069-9F80CDC93544}" dt="2022-09-11T12:29:14.623" v="2341" actId="20577"/>
          <ac:spMkLst>
            <pc:docMk/>
            <pc:sldMk cId="3683411461" sldId="578"/>
            <ac:spMk id="7" creationId="{4A83946F-E7D5-B97A-F131-C3DBEE0D882C}"/>
          </ac:spMkLst>
        </pc:spChg>
        <pc:spChg chg="add mod">
          <ac:chgData name="伊健 杜" userId="e69aded81da48593" providerId="LiveId" clId="{531402EC-17DD-40C4-9069-9F80CDC93544}" dt="2022-09-11T12:29:19.872" v="2349" actId="20577"/>
          <ac:spMkLst>
            <pc:docMk/>
            <pc:sldMk cId="3683411461" sldId="578"/>
            <ac:spMk id="9" creationId="{00072881-C061-03F7-9CE0-4658B83000DB}"/>
          </ac:spMkLst>
        </pc:spChg>
        <pc:picChg chg="add mod">
          <ac:chgData name="伊健 杜" userId="e69aded81da48593" providerId="LiveId" clId="{531402EC-17DD-40C4-9069-9F80CDC93544}" dt="2022-09-11T11:16:58.392" v="1668" actId="1076"/>
          <ac:picMkLst>
            <pc:docMk/>
            <pc:sldMk cId="3683411461" sldId="578"/>
            <ac:picMk id="5122" creationId="{32AD67FA-A474-1D93-0D01-B4D55CF0CC58}"/>
          </ac:picMkLst>
        </pc:picChg>
        <pc:picChg chg="add mod">
          <ac:chgData name="伊健 杜" userId="e69aded81da48593" providerId="LiveId" clId="{531402EC-17DD-40C4-9069-9F80CDC93544}" dt="2022-09-11T11:17:43.448" v="1673" actId="1076"/>
          <ac:picMkLst>
            <pc:docMk/>
            <pc:sldMk cId="3683411461" sldId="578"/>
            <ac:picMk id="5124" creationId="{ACAFA819-DA32-ABAC-5683-0580AC8924BD}"/>
          </ac:picMkLst>
        </pc:picChg>
        <pc:picChg chg="add mod">
          <ac:chgData name="伊健 杜" userId="e69aded81da48593" providerId="LiveId" clId="{531402EC-17DD-40C4-9069-9F80CDC93544}" dt="2022-09-11T11:46:17.511" v="1851" actId="1076"/>
          <ac:picMkLst>
            <pc:docMk/>
            <pc:sldMk cId="3683411461" sldId="578"/>
            <ac:picMk id="5126" creationId="{2E1A6469-0CD0-7344-CD2C-505A8021015E}"/>
          </ac:picMkLst>
        </pc:picChg>
        <pc:picChg chg="add mod">
          <ac:chgData name="伊健 杜" userId="e69aded81da48593" providerId="LiveId" clId="{531402EC-17DD-40C4-9069-9F80CDC93544}" dt="2022-09-11T11:47:16.600" v="1857" actId="1076"/>
          <ac:picMkLst>
            <pc:docMk/>
            <pc:sldMk cId="3683411461" sldId="578"/>
            <ac:picMk id="5128" creationId="{9C80889F-5C66-4E29-81BC-74B1FBE4A99D}"/>
          </ac:picMkLst>
        </pc:picChg>
      </pc:sldChg>
      <pc:sldChg chg="addSp delSp modSp new mod">
        <pc:chgData name="伊健 杜" userId="e69aded81da48593" providerId="LiveId" clId="{531402EC-17DD-40C4-9069-9F80CDC93544}" dt="2022-09-11T11:44:33.975" v="1835" actId="1076"/>
        <pc:sldMkLst>
          <pc:docMk/>
          <pc:sldMk cId="98886815" sldId="579"/>
        </pc:sldMkLst>
        <pc:spChg chg="del">
          <ac:chgData name="伊健 杜" userId="e69aded81da48593" providerId="LiveId" clId="{531402EC-17DD-40C4-9069-9F80CDC93544}" dt="2022-09-11T11:41:39.486" v="1723" actId="478"/>
          <ac:spMkLst>
            <pc:docMk/>
            <pc:sldMk cId="98886815" sldId="579"/>
            <ac:spMk id="2" creationId="{4BCEAF2B-F64B-8102-8D44-4C1487DA9F16}"/>
          </ac:spMkLst>
        </pc:spChg>
        <pc:spChg chg="del">
          <ac:chgData name="伊健 杜" userId="e69aded81da48593" providerId="LiveId" clId="{531402EC-17DD-40C4-9069-9F80CDC93544}" dt="2022-09-11T11:41:39.486" v="1723" actId="478"/>
          <ac:spMkLst>
            <pc:docMk/>
            <pc:sldMk cId="98886815" sldId="579"/>
            <ac:spMk id="3" creationId="{79F2DE93-74F1-0A14-8646-1454138D37AE}"/>
          </ac:spMkLst>
        </pc:spChg>
        <pc:picChg chg="add mod">
          <ac:chgData name="伊健 杜" userId="e69aded81da48593" providerId="LiveId" clId="{531402EC-17DD-40C4-9069-9F80CDC93544}" dt="2022-09-11T11:41:54.440" v="1733" actId="1076"/>
          <ac:picMkLst>
            <pc:docMk/>
            <pc:sldMk cId="98886815" sldId="579"/>
            <ac:picMk id="4" creationId="{DFE52320-A302-BCF3-7327-3F8530C2A905}"/>
          </ac:picMkLst>
        </pc:picChg>
        <pc:picChg chg="add mod">
          <ac:chgData name="伊健 杜" userId="e69aded81da48593" providerId="LiveId" clId="{531402EC-17DD-40C4-9069-9F80CDC93544}" dt="2022-09-11T11:41:53.449" v="1732" actId="1076"/>
          <ac:picMkLst>
            <pc:docMk/>
            <pc:sldMk cId="98886815" sldId="579"/>
            <ac:picMk id="5" creationId="{250D0559-5EB3-4753-2D24-517A566D9567}"/>
          </ac:picMkLst>
        </pc:picChg>
        <pc:picChg chg="add mod">
          <ac:chgData name="伊健 杜" userId="e69aded81da48593" providerId="LiveId" clId="{531402EC-17DD-40C4-9069-9F80CDC93544}" dt="2022-09-11T11:44:26.915" v="1832" actId="1076"/>
          <ac:picMkLst>
            <pc:docMk/>
            <pc:sldMk cId="98886815" sldId="579"/>
            <ac:picMk id="6" creationId="{6B643542-5CE4-6063-8FD3-559D43F5BF8B}"/>
          </ac:picMkLst>
        </pc:picChg>
        <pc:picChg chg="add mod">
          <ac:chgData name="伊健 杜" userId="e69aded81da48593" providerId="LiveId" clId="{531402EC-17DD-40C4-9069-9F80CDC93544}" dt="2022-09-11T11:42:22.247" v="1753" actId="1076"/>
          <ac:picMkLst>
            <pc:docMk/>
            <pc:sldMk cId="98886815" sldId="579"/>
            <ac:picMk id="7" creationId="{EB75B2E1-27FD-9734-FCC2-3453D84B9B14}"/>
          </ac:picMkLst>
        </pc:picChg>
        <pc:picChg chg="add mod">
          <ac:chgData name="伊健 杜" userId="e69aded81da48593" providerId="LiveId" clId="{531402EC-17DD-40C4-9069-9F80CDC93544}" dt="2022-09-11T11:44:02.741" v="1817" actId="1076"/>
          <ac:picMkLst>
            <pc:docMk/>
            <pc:sldMk cId="98886815" sldId="579"/>
            <ac:picMk id="8" creationId="{2A8B0B80-8AFD-F23E-81EA-48AF47EE5588}"/>
          </ac:picMkLst>
        </pc:picChg>
        <pc:picChg chg="add mod">
          <ac:chgData name="伊健 杜" userId="e69aded81da48593" providerId="LiveId" clId="{531402EC-17DD-40C4-9069-9F80CDC93544}" dt="2022-09-11T11:44:12.006" v="1824" actId="1076"/>
          <ac:picMkLst>
            <pc:docMk/>
            <pc:sldMk cId="98886815" sldId="579"/>
            <ac:picMk id="9" creationId="{25C3C035-3951-E490-68CD-349562335924}"/>
          </ac:picMkLst>
        </pc:picChg>
        <pc:picChg chg="add mod">
          <ac:chgData name="伊健 杜" userId="e69aded81da48593" providerId="LiveId" clId="{531402EC-17DD-40C4-9069-9F80CDC93544}" dt="2022-09-11T11:42:31.185" v="1761" actId="1076"/>
          <ac:picMkLst>
            <pc:docMk/>
            <pc:sldMk cId="98886815" sldId="579"/>
            <ac:picMk id="10" creationId="{1FC6EBAC-1C3A-AB1C-5449-919FA536DCB1}"/>
          </ac:picMkLst>
        </pc:picChg>
        <pc:picChg chg="add mod">
          <ac:chgData name="伊健 杜" userId="e69aded81da48593" providerId="LiveId" clId="{531402EC-17DD-40C4-9069-9F80CDC93544}" dt="2022-09-11T11:42:29.635" v="1759" actId="1076"/>
          <ac:picMkLst>
            <pc:docMk/>
            <pc:sldMk cId="98886815" sldId="579"/>
            <ac:picMk id="11" creationId="{01F87F1E-111B-53E8-54F0-E5E708E9203B}"/>
          </ac:picMkLst>
        </pc:picChg>
        <pc:picChg chg="add del mod">
          <ac:chgData name="伊健 杜" userId="e69aded81da48593" providerId="LiveId" clId="{531402EC-17DD-40C4-9069-9F80CDC93544}" dt="2022-09-11T11:43:32.593" v="1791" actId="478"/>
          <ac:picMkLst>
            <pc:docMk/>
            <pc:sldMk cId="98886815" sldId="579"/>
            <ac:picMk id="12" creationId="{64C82153-FC81-8B1B-B3C7-3732193E79FB}"/>
          </ac:picMkLst>
        </pc:picChg>
        <pc:picChg chg="add del mod">
          <ac:chgData name="伊健 杜" userId="e69aded81da48593" providerId="LiveId" clId="{531402EC-17DD-40C4-9069-9F80CDC93544}" dt="2022-09-11T11:43:33.097" v="1792" actId="478"/>
          <ac:picMkLst>
            <pc:docMk/>
            <pc:sldMk cId="98886815" sldId="579"/>
            <ac:picMk id="13" creationId="{B8D4E073-9ACC-E8EF-AB28-2C2BA2232012}"/>
          </ac:picMkLst>
        </pc:picChg>
        <pc:picChg chg="add mod">
          <ac:chgData name="伊健 杜" userId="e69aded81da48593" providerId="LiveId" clId="{531402EC-17DD-40C4-9069-9F80CDC93544}" dt="2022-09-11T11:43:43.560" v="1806" actId="1076"/>
          <ac:picMkLst>
            <pc:docMk/>
            <pc:sldMk cId="98886815" sldId="579"/>
            <ac:picMk id="14" creationId="{20DD4E0F-DE99-A2C1-B8FC-F31906FBCA9F}"/>
          </ac:picMkLst>
        </pc:picChg>
        <pc:picChg chg="add del mod">
          <ac:chgData name="伊健 杜" userId="e69aded81da48593" providerId="LiveId" clId="{531402EC-17DD-40C4-9069-9F80CDC93544}" dt="2022-09-11T11:43:34.595" v="1795" actId="478"/>
          <ac:picMkLst>
            <pc:docMk/>
            <pc:sldMk cId="98886815" sldId="579"/>
            <ac:picMk id="15" creationId="{BB6A7FF5-53D5-3693-628A-59DD54BE4B3E}"/>
          </ac:picMkLst>
        </pc:picChg>
        <pc:picChg chg="add mod">
          <ac:chgData name="伊健 杜" userId="e69aded81da48593" providerId="LiveId" clId="{531402EC-17DD-40C4-9069-9F80CDC93544}" dt="2022-09-11T11:43:46.654" v="1808" actId="1076"/>
          <ac:picMkLst>
            <pc:docMk/>
            <pc:sldMk cId="98886815" sldId="579"/>
            <ac:picMk id="16" creationId="{4A0CE71E-C979-3C08-6F89-2C16335A3EF2}"/>
          </ac:picMkLst>
        </pc:picChg>
        <pc:picChg chg="add mod">
          <ac:chgData name="伊健 杜" userId="e69aded81da48593" providerId="LiveId" clId="{531402EC-17DD-40C4-9069-9F80CDC93544}" dt="2022-09-11T11:44:13.031" v="1825" actId="1076"/>
          <ac:picMkLst>
            <pc:docMk/>
            <pc:sldMk cId="98886815" sldId="579"/>
            <ac:picMk id="17" creationId="{44D94E6A-CBCB-3B79-DACB-4A5820C79DE9}"/>
          </ac:picMkLst>
        </pc:picChg>
        <pc:picChg chg="add mod">
          <ac:chgData name="伊健 杜" userId="e69aded81da48593" providerId="LiveId" clId="{531402EC-17DD-40C4-9069-9F80CDC93544}" dt="2022-09-11T11:43:44.628" v="1807" actId="1076"/>
          <ac:picMkLst>
            <pc:docMk/>
            <pc:sldMk cId="98886815" sldId="579"/>
            <ac:picMk id="18" creationId="{8A625D3B-05ED-CF43-F539-9F572AC8556D}"/>
          </ac:picMkLst>
        </pc:picChg>
        <pc:picChg chg="add mod">
          <ac:chgData name="伊健 杜" userId="e69aded81da48593" providerId="LiveId" clId="{531402EC-17DD-40C4-9069-9F80CDC93544}" dt="2022-09-11T11:44:01.259" v="1816" actId="1076"/>
          <ac:picMkLst>
            <pc:docMk/>
            <pc:sldMk cId="98886815" sldId="579"/>
            <ac:picMk id="19" creationId="{FA82676B-E485-F77E-08B2-0C88DA34F871}"/>
          </ac:picMkLst>
        </pc:picChg>
        <pc:picChg chg="add mod">
          <ac:chgData name="伊健 杜" userId="e69aded81da48593" providerId="LiveId" clId="{531402EC-17DD-40C4-9069-9F80CDC93544}" dt="2022-09-11T11:44:07.160" v="1821" actId="1076"/>
          <ac:picMkLst>
            <pc:docMk/>
            <pc:sldMk cId="98886815" sldId="579"/>
            <ac:picMk id="20" creationId="{7CD4F775-9823-6D25-9200-C55DB23977AB}"/>
          </ac:picMkLst>
        </pc:picChg>
        <pc:picChg chg="add mod">
          <ac:chgData name="伊健 杜" userId="e69aded81da48593" providerId="LiveId" clId="{531402EC-17DD-40C4-9069-9F80CDC93544}" dt="2022-09-11T11:44:09.578" v="1823" actId="1076"/>
          <ac:picMkLst>
            <pc:docMk/>
            <pc:sldMk cId="98886815" sldId="579"/>
            <ac:picMk id="21" creationId="{1F520B17-A21A-A770-3809-74055B77890C}"/>
          </ac:picMkLst>
        </pc:picChg>
        <pc:picChg chg="add del mod">
          <ac:chgData name="伊健 杜" userId="e69aded81da48593" providerId="LiveId" clId="{531402EC-17DD-40C4-9069-9F80CDC93544}" dt="2022-09-11T11:44:16.096" v="1827" actId="478"/>
          <ac:picMkLst>
            <pc:docMk/>
            <pc:sldMk cId="98886815" sldId="579"/>
            <ac:picMk id="22" creationId="{DA7BDCB3-AC4B-D558-776E-20266331B35E}"/>
          </ac:picMkLst>
        </pc:picChg>
        <pc:picChg chg="add mod">
          <ac:chgData name="伊健 杜" userId="e69aded81da48593" providerId="LiveId" clId="{531402EC-17DD-40C4-9069-9F80CDC93544}" dt="2022-09-11T11:44:19.766" v="1829" actId="1076"/>
          <ac:picMkLst>
            <pc:docMk/>
            <pc:sldMk cId="98886815" sldId="579"/>
            <ac:picMk id="23" creationId="{AA1501E5-3E8A-8DE7-B9EB-8145D752A933}"/>
          </ac:picMkLst>
        </pc:picChg>
        <pc:picChg chg="add mod">
          <ac:chgData name="伊健 杜" userId="e69aded81da48593" providerId="LiveId" clId="{531402EC-17DD-40C4-9069-9F80CDC93544}" dt="2022-09-11T11:44:27.563" v="1833" actId="1076"/>
          <ac:picMkLst>
            <pc:docMk/>
            <pc:sldMk cId="98886815" sldId="579"/>
            <ac:picMk id="24" creationId="{65FC6FC3-BEB1-E53E-B15B-07A36DCD8B28}"/>
          </ac:picMkLst>
        </pc:picChg>
        <pc:picChg chg="add mod">
          <ac:chgData name="伊健 杜" userId="e69aded81da48593" providerId="LiveId" clId="{531402EC-17DD-40C4-9069-9F80CDC93544}" dt="2022-09-11T11:44:33.975" v="1835" actId="1076"/>
          <ac:picMkLst>
            <pc:docMk/>
            <pc:sldMk cId="98886815" sldId="579"/>
            <ac:picMk id="25" creationId="{7FFCE1C4-468F-D8AF-4DEC-ABFFD31DC19F}"/>
          </ac:picMkLst>
        </pc:picChg>
      </pc:sldChg>
      <pc:sldChg chg="addSp delSp modSp new mod modAnim">
        <pc:chgData name="伊健 杜" userId="e69aded81da48593" providerId="LiveId" clId="{531402EC-17DD-40C4-9069-9F80CDC93544}" dt="2022-09-11T12:28:39.783" v="2319" actId="20577"/>
        <pc:sldMkLst>
          <pc:docMk/>
          <pc:sldMk cId="1891839293" sldId="580"/>
        </pc:sldMkLst>
        <pc:spChg chg="del">
          <ac:chgData name="伊健 杜" userId="e69aded81da48593" providerId="LiveId" clId="{531402EC-17DD-40C4-9069-9F80CDC93544}" dt="2022-09-11T11:44:41.376" v="1837" actId="478"/>
          <ac:spMkLst>
            <pc:docMk/>
            <pc:sldMk cId="1891839293" sldId="580"/>
            <ac:spMk id="2" creationId="{18C136B4-DF8E-B297-01E0-1E0D93BB28AA}"/>
          </ac:spMkLst>
        </pc:spChg>
        <pc:spChg chg="del">
          <ac:chgData name="伊健 杜" userId="e69aded81da48593" providerId="LiveId" clId="{531402EC-17DD-40C4-9069-9F80CDC93544}" dt="2022-09-11T11:44:41.376" v="1837" actId="478"/>
          <ac:spMkLst>
            <pc:docMk/>
            <pc:sldMk cId="1891839293" sldId="580"/>
            <ac:spMk id="3" creationId="{FBF0B043-B33B-AD9A-B449-03CF40CB0410}"/>
          </ac:spMkLst>
        </pc:spChg>
        <pc:spChg chg="add mod">
          <ac:chgData name="伊健 杜" userId="e69aded81da48593" providerId="LiveId" clId="{531402EC-17DD-40C4-9069-9F80CDC93544}" dt="2022-09-11T12:28:39.783" v="2319" actId="20577"/>
          <ac:spMkLst>
            <pc:docMk/>
            <pc:sldMk cId="1891839293" sldId="580"/>
            <ac:spMk id="4" creationId="{1258895C-26A9-2F39-62F2-382CD13AB069}"/>
          </ac:spMkLst>
        </pc:spChg>
        <pc:picChg chg="add mod">
          <ac:chgData name="伊健 杜" userId="e69aded81da48593" providerId="LiveId" clId="{531402EC-17DD-40C4-9069-9F80CDC93544}" dt="2022-09-11T11:49:00.496" v="1875" actId="1076"/>
          <ac:picMkLst>
            <pc:docMk/>
            <pc:sldMk cId="1891839293" sldId="580"/>
            <ac:picMk id="6146" creationId="{91BD9045-02B1-04C4-91E8-BE0530083238}"/>
          </ac:picMkLst>
        </pc:picChg>
      </pc:sldChg>
      <pc:sldChg chg="addSp delSp modSp new mod modAnim">
        <pc:chgData name="伊健 杜" userId="e69aded81da48593" providerId="LiveId" clId="{531402EC-17DD-40C4-9069-9F80CDC93544}" dt="2022-09-11T12:20:39.105" v="2210"/>
        <pc:sldMkLst>
          <pc:docMk/>
          <pc:sldMk cId="1912899143" sldId="581"/>
        </pc:sldMkLst>
        <pc:spChg chg="del">
          <ac:chgData name="伊健 杜" userId="e69aded81da48593" providerId="LiveId" clId="{531402EC-17DD-40C4-9069-9F80CDC93544}" dt="2022-09-11T12:04:28.223" v="1990" actId="478"/>
          <ac:spMkLst>
            <pc:docMk/>
            <pc:sldMk cId="1912899143" sldId="581"/>
            <ac:spMk id="2" creationId="{190EA386-EB9A-B32A-55DD-C1FA314266AE}"/>
          </ac:spMkLst>
        </pc:spChg>
        <pc:spChg chg="del">
          <ac:chgData name="伊健 杜" userId="e69aded81da48593" providerId="LiveId" clId="{531402EC-17DD-40C4-9069-9F80CDC93544}" dt="2022-09-11T12:04:28.223" v="1990" actId="478"/>
          <ac:spMkLst>
            <pc:docMk/>
            <pc:sldMk cId="1912899143" sldId="581"/>
            <ac:spMk id="3" creationId="{8531184C-D676-316E-8E89-A37F9047E570}"/>
          </ac:spMkLst>
        </pc:spChg>
        <pc:spChg chg="add mod">
          <ac:chgData name="伊健 杜" userId="e69aded81da48593" providerId="LiveId" clId="{531402EC-17DD-40C4-9069-9F80CDC93544}" dt="2022-09-11T12:16:44.804" v="2171" actId="1076"/>
          <ac:spMkLst>
            <pc:docMk/>
            <pc:sldMk cId="1912899143" sldId="581"/>
            <ac:spMk id="5" creationId="{13A0BFBC-B119-EF65-FC64-62CC386F05C1}"/>
          </ac:spMkLst>
        </pc:spChg>
        <pc:spChg chg="add mod">
          <ac:chgData name="伊健 杜" userId="e69aded81da48593" providerId="LiveId" clId="{531402EC-17DD-40C4-9069-9F80CDC93544}" dt="2022-09-11T12:19:58.298" v="2206" actId="20577"/>
          <ac:spMkLst>
            <pc:docMk/>
            <pc:sldMk cId="1912899143" sldId="581"/>
            <ac:spMk id="6" creationId="{DBBD4B84-6D4B-35E6-E400-6E2D5C55F573}"/>
          </ac:spMkLst>
        </pc:spChg>
        <pc:spChg chg="add mod">
          <ac:chgData name="伊健 杜" userId="e69aded81da48593" providerId="LiveId" clId="{531402EC-17DD-40C4-9069-9F80CDC93544}" dt="2022-09-11T12:09:42.222" v="2117"/>
          <ac:spMkLst>
            <pc:docMk/>
            <pc:sldMk cId="1912899143" sldId="581"/>
            <ac:spMk id="8" creationId="{CA9844B7-708E-5461-2519-229EEA9E637D}"/>
          </ac:spMkLst>
        </pc:spChg>
        <pc:spChg chg="add mod">
          <ac:chgData name="伊健 杜" userId="e69aded81da48593" providerId="LiveId" clId="{531402EC-17DD-40C4-9069-9F80CDC93544}" dt="2022-09-11T12:16:07.182" v="2155" actId="6549"/>
          <ac:spMkLst>
            <pc:docMk/>
            <pc:sldMk cId="1912899143" sldId="581"/>
            <ac:spMk id="9" creationId="{7D0C855E-3BBC-7FE8-5C35-1C6F5BBED4C9}"/>
          </ac:spMkLst>
        </pc:spChg>
        <pc:spChg chg="add mod">
          <ac:chgData name="伊健 杜" userId="e69aded81da48593" providerId="LiveId" clId="{531402EC-17DD-40C4-9069-9F80CDC93544}" dt="2022-09-11T12:13:37.238" v="2147" actId="1076"/>
          <ac:spMkLst>
            <pc:docMk/>
            <pc:sldMk cId="1912899143" sldId="581"/>
            <ac:spMk id="10" creationId="{E29AAB0E-A8CE-32C3-8D94-CB4135765BC6}"/>
          </ac:spMkLst>
        </pc:spChg>
        <pc:spChg chg="add mod">
          <ac:chgData name="伊健 杜" userId="e69aded81da48593" providerId="LiveId" clId="{531402EC-17DD-40C4-9069-9F80CDC93544}" dt="2022-09-11T12:17:42.608" v="2179" actId="255"/>
          <ac:spMkLst>
            <pc:docMk/>
            <pc:sldMk cId="1912899143" sldId="581"/>
            <ac:spMk id="11" creationId="{A0327173-46F4-74C9-AB11-E061D3177F7D}"/>
          </ac:spMkLst>
        </pc:spChg>
        <pc:spChg chg="add mod">
          <ac:chgData name="伊健 杜" userId="e69aded81da48593" providerId="LiveId" clId="{531402EC-17DD-40C4-9069-9F80CDC93544}" dt="2022-09-11T12:16:50.214" v="2172" actId="1076"/>
          <ac:spMkLst>
            <pc:docMk/>
            <pc:sldMk cId="1912899143" sldId="581"/>
            <ac:spMk id="12" creationId="{0ADFA137-B114-9516-40DF-858329AB6A90}"/>
          </ac:spMkLst>
        </pc:spChg>
        <pc:spChg chg="add mod">
          <ac:chgData name="伊健 杜" userId="e69aded81da48593" providerId="LiveId" clId="{531402EC-17DD-40C4-9069-9F80CDC93544}" dt="2022-09-11T12:19:19.422" v="2204" actId="1076"/>
          <ac:spMkLst>
            <pc:docMk/>
            <pc:sldMk cId="1912899143" sldId="581"/>
            <ac:spMk id="13" creationId="{01F1F230-F917-BA35-024A-321A8C5B7CFF}"/>
          </ac:spMkLst>
        </pc:spChg>
        <pc:picChg chg="add mod">
          <ac:chgData name="伊健 杜" userId="e69aded81da48593" providerId="LiveId" clId="{531402EC-17DD-40C4-9069-9F80CDC93544}" dt="2022-09-11T12:07:11.997" v="2045" actId="1076"/>
          <ac:picMkLst>
            <pc:docMk/>
            <pc:sldMk cId="1912899143" sldId="581"/>
            <ac:picMk id="4" creationId="{DD9E0DFD-18BB-185C-61B2-097E0AF0AE21}"/>
          </ac:picMkLst>
        </pc:picChg>
        <pc:picChg chg="add del mod">
          <ac:chgData name="伊健 杜" userId="e69aded81da48593" providerId="LiveId" clId="{531402EC-17DD-40C4-9069-9F80CDC93544}" dt="2022-09-11T12:07:38.404" v="2053" actId="478"/>
          <ac:picMkLst>
            <pc:docMk/>
            <pc:sldMk cId="1912899143" sldId="581"/>
            <ac:picMk id="7" creationId="{CA56EBCF-F3F9-16A6-1845-D62F2FC44B21}"/>
          </ac:picMkLst>
        </pc:picChg>
        <pc:picChg chg="add del mod">
          <ac:chgData name="伊健 杜" userId="e69aded81da48593" providerId="LiveId" clId="{531402EC-17DD-40C4-9069-9F80CDC93544}" dt="2022-09-11T12:18:55.813" v="2191" actId="478"/>
          <ac:picMkLst>
            <pc:docMk/>
            <pc:sldMk cId="1912899143" sldId="581"/>
            <ac:picMk id="9218" creationId="{25FEB546-AA2B-ED9C-49D8-A6F162171D63}"/>
          </ac:picMkLst>
        </pc:picChg>
      </pc:sldChg>
      <pc:sldChg chg="addSp delSp modSp new mod setBg addAnim modAnim">
        <pc:chgData name="伊健 杜" userId="e69aded81da48593" providerId="LiveId" clId="{531402EC-17DD-40C4-9069-9F80CDC93544}" dt="2022-09-11T12:27:33.344" v="2294"/>
        <pc:sldMkLst>
          <pc:docMk/>
          <pc:sldMk cId="2146988900" sldId="582"/>
        </pc:sldMkLst>
        <pc:spChg chg="mod ord">
          <ac:chgData name="伊健 杜" userId="e69aded81da48593" providerId="LiveId" clId="{531402EC-17DD-40C4-9069-9F80CDC93544}" dt="2022-09-11T12:26:52.636" v="2286" actId="1076"/>
          <ac:spMkLst>
            <pc:docMk/>
            <pc:sldMk cId="2146988900" sldId="582"/>
            <ac:spMk id="2" creationId="{B8C46555-F923-0CAD-16B3-5A3677D5A172}"/>
          </ac:spMkLst>
        </pc:spChg>
        <pc:spChg chg="del">
          <ac:chgData name="伊健 杜" userId="e69aded81da48593" providerId="LiveId" clId="{531402EC-17DD-40C4-9069-9F80CDC93544}" dt="2022-09-11T12:22:30.148" v="2253" actId="478"/>
          <ac:spMkLst>
            <pc:docMk/>
            <pc:sldMk cId="2146988900" sldId="582"/>
            <ac:spMk id="3" creationId="{5543EB01-F3CD-7792-432E-EB771842BDCB}"/>
          </ac:spMkLst>
        </pc:spChg>
        <pc:spChg chg="add del">
          <ac:chgData name="伊健 杜" userId="e69aded81da48593" providerId="LiveId" clId="{531402EC-17DD-40C4-9069-9F80CDC93544}" dt="2022-09-11T12:22:26.569" v="2250"/>
          <ac:spMkLst>
            <pc:docMk/>
            <pc:sldMk cId="2146988900" sldId="582"/>
            <ac:spMk id="4" creationId="{DD37B9C0-3E4D-7423-8E1A-29300F22DB95}"/>
          </ac:spMkLst>
        </pc:spChg>
        <pc:spChg chg="add mod">
          <ac:chgData name="伊健 杜" userId="e69aded81da48593" providerId="LiveId" clId="{531402EC-17DD-40C4-9069-9F80CDC93544}" dt="2022-09-11T12:27:28.773" v="2293" actId="13822"/>
          <ac:spMkLst>
            <pc:docMk/>
            <pc:sldMk cId="2146988900" sldId="582"/>
            <ac:spMk id="5" creationId="{7D790B49-E08B-2CBD-6D42-348F93DB352B}"/>
          </ac:spMkLst>
        </pc:spChg>
        <pc:spChg chg="add">
          <ac:chgData name="伊健 杜" userId="e69aded81da48593" providerId="LiveId" clId="{531402EC-17DD-40C4-9069-9F80CDC93544}" dt="2022-09-11T12:26:37.832" v="2274" actId="26606"/>
          <ac:spMkLst>
            <pc:docMk/>
            <pc:sldMk cId="2146988900" sldId="582"/>
            <ac:spMk id="10250" creationId="{A8CCCB6D-5162-4AAE-A5E3-3AC55410DBCE}"/>
          </ac:spMkLst>
        </pc:spChg>
        <pc:spChg chg="add">
          <ac:chgData name="伊健 杜" userId="e69aded81da48593" providerId="LiveId" clId="{531402EC-17DD-40C4-9069-9F80CDC93544}" dt="2022-09-11T12:26:37.832" v="2274" actId="26606"/>
          <ac:spMkLst>
            <pc:docMk/>
            <pc:sldMk cId="2146988900" sldId="582"/>
            <ac:spMk id="10252" creationId="{0BCD8C04-CC7B-40EF-82EB-E9821F79BB86}"/>
          </ac:spMkLst>
        </pc:spChg>
        <pc:picChg chg="add mod">
          <ac:chgData name="伊健 杜" userId="e69aded81da48593" providerId="LiveId" clId="{531402EC-17DD-40C4-9069-9F80CDC93544}" dt="2022-09-11T12:26:37.832" v="2274" actId="26606"/>
          <ac:picMkLst>
            <pc:docMk/>
            <pc:sldMk cId="2146988900" sldId="582"/>
            <ac:picMk id="10243" creationId="{48F8825E-7CDC-FF2D-6294-525A849DAF03}"/>
          </ac:picMkLst>
        </pc:picChg>
        <pc:picChg chg="add mod">
          <ac:chgData name="伊健 杜" userId="e69aded81da48593" providerId="LiveId" clId="{531402EC-17DD-40C4-9069-9F80CDC93544}" dt="2022-09-11T12:27:25.589" v="2290" actId="1076"/>
          <ac:picMkLst>
            <pc:docMk/>
            <pc:sldMk cId="2146988900" sldId="582"/>
            <ac:picMk id="10245" creationId="{C3464715-71D5-C016-1B5A-AA4E7478976C}"/>
          </ac:picMkLst>
        </pc:picChg>
      </pc:sldChg>
      <pc:sldChg chg="addSp delSp modSp new mod">
        <pc:chgData name="伊健 杜" userId="e69aded81da48593" providerId="LiveId" clId="{531402EC-17DD-40C4-9069-9F80CDC93544}" dt="2022-09-11T13:16:36.154" v="2787" actId="1076"/>
        <pc:sldMkLst>
          <pc:docMk/>
          <pc:sldMk cId="1345219958" sldId="583"/>
        </pc:sldMkLst>
        <pc:spChg chg="mod">
          <ac:chgData name="伊健 杜" userId="e69aded81da48593" providerId="LiveId" clId="{531402EC-17DD-40C4-9069-9F80CDC93544}" dt="2022-09-11T12:30:20.989" v="2388" actId="207"/>
          <ac:spMkLst>
            <pc:docMk/>
            <pc:sldMk cId="1345219958" sldId="583"/>
            <ac:spMk id="2" creationId="{5585E56B-37DA-C9E7-E8A5-9B7D3D04A22F}"/>
          </ac:spMkLst>
        </pc:spChg>
        <pc:spChg chg="del">
          <ac:chgData name="伊健 杜" userId="e69aded81da48593" providerId="LiveId" clId="{531402EC-17DD-40C4-9069-9F80CDC93544}" dt="2022-09-11T12:30:23.087" v="2389" actId="478"/>
          <ac:spMkLst>
            <pc:docMk/>
            <pc:sldMk cId="1345219958" sldId="583"/>
            <ac:spMk id="3" creationId="{BAD01AE6-5A8F-6CE5-F4B2-06C058E6877A}"/>
          </ac:spMkLst>
        </pc:spChg>
        <pc:spChg chg="add mod">
          <ac:chgData name="伊健 杜" userId="e69aded81da48593" providerId="LiveId" clId="{531402EC-17DD-40C4-9069-9F80CDC93544}" dt="2022-09-11T13:16:36.154" v="2787" actId="1076"/>
          <ac:spMkLst>
            <pc:docMk/>
            <pc:sldMk cId="1345219958" sldId="583"/>
            <ac:spMk id="4" creationId="{57CC7A2F-CDCD-AE28-2A0B-865E89A80EA1}"/>
          </ac:spMkLst>
        </pc:spChg>
        <pc:picChg chg="add del mod">
          <ac:chgData name="伊健 杜" userId="e69aded81da48593" providerId="LiveId" clId="{531402EC-17DD-40C4-9069-9F80CDC93544}" dt="2022-09-11T12:30:45.437" v="2394" actId="478"/>
          <ac:picMkLst>
            <pc:docMk/>
            <pc:sldMk cId="1345219958" sldId="583"/>
            <ac:picMk id="11266" creationId="{DA1FA7EC-84CD-4B4E-9B8E-BAC4B0546E38}"/>
          </ac:picMkLst>
        </pc:picChg>
        <pc:picChg chg="add mod">
          <ac:chgData name="伊健 杜" userId="e69aded81da48593" providerId="LiveId" clId="{531402EC-17DD-40C4-9069-9F80CDC93544}" dt="2022-09-11T12:32:16.255" v="2410" actId="1076"/>
          <ac:picMkLst>
            <pc:docMk/>
            <pc:sldMk cId="1345219958" sldId="583"/>
            <ac:picMk id="11268" creationId="{D9FEA443-694C-6CBC-1744-FF10F0CCAC3E}"/>
          </ac:picMkLst>
        </pc:picChg>
        <pc:picChg chg="add mod">
          <ac:chgData name="伊健 杜" userId="e69aded81da48593" providerId="LiveId" clId="{531402EC-17DD-40C4-9069-9F80CDC93544}" dt="2022-09-11T12:32:14.453" v="2409" actId="14100"/>
          <ac:picMkLst>
            <pc:docMk/>
            <pc:sldMk cId="1345219958" sldId="583"/>
            <ac:picMk id="11270" creationId="{5DEA0E76-69D9-4F02-3B16-922587347FE3}"/>
          </ac:picMkLst>
        </pc:picChg>
      </pc:sldChg>
      <pc:sldChg chg="add del">
        <pc:chgData name="伊健 杜" userId="e69aded81da48593" providerId="LiveId" clId="{531402EC-17DD-40C4-9069-9F80CDC93544}" dt="2022-09-11T12:32:28.026" v="2412"/>
        <pc:sldMkLst>
          <pc:docMk/>
          <pc:sldMk cId="313687483" sldId="584"/>
        </pc:sldMkLst>
      </pc:sldChg>
      <pc:sldChg chg="addSp delSp modSp new mod modAnim">
        <pc:chgData name="伊健 杜" userId="e69aded81da48593" providerId="LiveId" clId="{531402EC-17DD-40C4-9069-9F80CDC93544}" dt="2022-09-11T12:34:36.248" v="2446" actId="1076"/>
        <pc:sldMkLst>
          <pc:docMk/>
          <pc:sldMk cId="2595940438" sldId="584"/>
        </pc:sldMkLst>
        <pc:spChg chg="del">
          <ac:chgData name="伊健 杜" userId="e69aded81da48593" providerId="LiveId" clId="{531402EC-17DD-40C4-9069-9F80CDC93544}" dt="2022-09-11T12:32:32.606" v="2414" actId="478"/>
          <ac:spMkLst>
            <pc:docMk/>
            <pc:sldMk cId="2595940438" sldId="584"/>
            <ac:spMk id="2" creationId="{7891CA92-E20B-2DB3-753F-0E538C713E86}"/>
          </ac:spMkLst>
        </pc:spChg>
        <pc:spChg chg="del">
          <ac:chgData name="伊健 杜" userId="e69aded81da48593" providerId="LiveId" clId="{531402EC-17DD-40C4-9069-9F80CDC93544}" dt="2022-09-11T12:32:32.606" v="2414" actId="478"/>
          <ac:spMkLst>
            <pc:docMk/>
            <pc:sldMk cId="2595940438" sldId="584"/>
            <ac:spMk id="3" creationId="{F3E24E13-C13E-A894-69AE-2B8AE247A44F}"/>
          </ac:spMkLst>
        </pc:spChg>
        <pc:spChg chg="add mod">
          <ac:chgData name="伊健 杜" userId="e69aded81da48593" providerId="LiveId" clId="{531402EC-17DD-40C4-9069-9F80CDC93544}" dt="2022-09-11T12:34:28.332" v="2443" actId="1076"/>
          <ac:spMkLst>
            <pc:docMk/>
            <pc:sldMk cId="2595940438" sldId="584"/>
            <ac:spMk id="5" creationId="{B2D2FEF6-0C0A-2B1E-9948-7E30F53CF3A7}"/>
          </ac:spMkLst>
        </pc:spChg>
        <pc:picChg chg="add mod">
          <ac:chgData name="伊健 杜" userId="e69aded81da48593" providerId="LiveId" clId="{531402EC-17DD-40C4-9069-9F80CDC93544}" dt="2022-09-11T12:34:36.248" v="2446" actId="1076"/>
          <ac:picMkLst>
            <pc:docMk/>
            <pc:sldMk cId="2595940438" sldId="584"/>
            <ac:picMk id="4" creationId="{0F965CC1-D32A-ADC5-80E7-290EC8D2078D}"/>
          </ac:picMkLst>
        </pc:picChg>
      </pc:sldChg>
      <pc:sldChg chg="addSp delSp modSp new mod">
        <pc:chgData name="伊健 杜" userId="e69aded81da48593" providerId="LiveId" clId="{531402EC-17DD-40C4-9069-9F80CDC93544}" dt="2022-09-11T12:37:31.603" v="2504" actId="1076"/>
        <pc:sldMkLst>
          <pc:docMk/>
          <pc:sldMk cId="3943901113" sldId="585"/>
        </pc:sldMkLst>
        <pc:spChg chg="del">
          <ac:chgData name="伊健 杜" userId="e69aded81da48593" providerId="LiveId" clId="{531402EC-17DD-40C4-9069-9F80CDC93544}" dt="2022-09-11T12:34:51.467" v="2448" actId="478"/>
          <ac:spMkLst>
            <pc:docMk/>
            <pc:sldMk cId="3943901113" sldId="585"/>
            <ac:spMk id="2" creationId="{83AEC208-17E6-24EF-F201-452C366C8EB6}"/>
          </ac:spMkLst>
        </pc:spChg>
        <pc:spChg chg="del">
          <ac:chgData name="伊健 杜" userId="e69aded81da48593" providerId="LiveId" clId="{531402EC-17DD-40C4-9069-9F80CDC93544}" dt="2022-09-11T12:34:51.467" v="2448" actId="478"/>
          <ac:spMkLst>
            <pc:docMk/>
            <pc:sldMk cId="3943901113" sldId="585"/>
            <ac:spMk id="3" creationId="{A4A3CF48-04FD-A74D-BEFC-578E5C23D001}"/>
          </ac:spMkLst>
        </pc:spChg>
        <pc:spChg chg="add mod">
          <ac:chgData name="伊健 杜" userId="e69aded81da48593" providerId="LiveId" clId="{531402EC-17DD-40C4-9069-9F80CDC93544}" dt="2022-09-11T12:35:43.572" v="2469" actId="1076"/>
          <ac:spMkLst>
            <pc:docMk/>
            <pc:sldMk cId="3943901113" sldId="585"/>
            <ac:spMk id="5" creationId="{B46B3A5E-3065-8BF3-BEE6-BCC55A924E9E}"/>
          </ac:spMkLst>
        </pc:spChg>
        <pc:spChg chg="add mod">
          <ac:chgData name="伊健 杜" userId="e69aded81da48593" providerId="LiveId" clId="{531402EC-17DD-40C4-9069-9F80CDC93544}" dt="2022-09-11T12:37:23.069" v="2498" actId="1076"/>
          <ac:spMkLst>
            <pc:docMk/>
            <pc:sldMk cId="3943901113" sldId="585"/>
            <ac:spMk id="6" creationId="{25624310-AAA9-8BFF-57CB-3EC317F71301}"/>
          </ac:spMkLst>
        </pc:spChg>
        <pc:spChg chg="add mod">
          <ac:chgData name="伊健 杜" userId="e69aded81da48593" providerId="LiveId" clId="{531402EC-17DD-40C4-9069-9F80CDC93544}" dt="2022-09-11T12:37:31.603" v="2504" actId="1076"/>
          <ac:spMkLst>
            <pc:docMk/>
            <pc:sldMk cId="3943901113" sldId="585"/>
            <ac:spMk id="7" creationId="{B4B124E7-442E-EA0B-348C-4C31CCCD9280}"/>
          </ac:spMkLst>
        </pc:spChg>
        <pc:picChg chg="add mod">
          <ac:chgData name="伊健 杜" userId="e69aded81da48593" providerId="LiveId" clId="{531402EC-17DD-40C4-9069-9F80CDC93544}" dt="2022-09-11T12:36:52.829" v="2475" actId="1076"/>
          <ac:picMkLst>
            <pc:docMk/>
            <pc:sldMk cId="3943901113" sldId="585"/>
            <ac:picMk id="12290" creationId="{6E389950-2E49-5135-9DF3-D2AFBEB8BF4A}"/>
          </ac:picMkLst>
        </pc:picChg>
        <pc:picChg chg="add mod">
          <ac:chgData name="伊健 杜" userId="e69aded81da48593" providerId="LiveId" clId="{531402EC-17DD-40C4-9069-9F80CDC93544}" dt="2022-09-11T12:36:54.896" v="2477" actId="14100"/>
          <ac:picMkLst>
            <pc:docMk/>
            <pc:sldMk cId="3943901113" sldId="585"/>
            <ac:picMk id="12292" creationId="{3725E00A-0A3E-2482-0D35-7E461DC757C6}"/>
          </ac:picMkLst>
        </pc:picChg>
      </pc:sldChg>
      <pc:sldChg chg="addSp delSp modSp add mod">
        <pc:chgData name="伊健 杜" userId="e69aded81da48593" providerId="LiveId" clId="{531402EC-17DD-40C4-9069-9F80CDC93544}" dt="2022-09-11T12:38:23.432" v="2515" actId="1076"/>
        <pc:sldMkLst>
          <pc:docMk/>
          <pc:sldMk cId="3312480207" sldId="586"/>
        </pc:sldMkLst>
        <pc:spChg chg="del">
          <ac:chgData name="伊健 杜" userId="e69aded81da48593" providerId="LiveId" clId="{531402EC-17DD-40C4-9069-9F80CDC93544}" dt="2022-09-11T12:38:06.837" v="2506" actId="478"/>
          <ac:spMkLst>
            <pc:docMk/>
            <pc:sldMk cId="3312480207" sldId="586"/>
            <ac:spMk id="5" creationId="{B46B3A5E-3065-8BF3-BEE6-BCC55A924E9E}"/>
          </ac:spMkLst>
        </pc:spChg>
        <pc:spChg chg="mod">
          <ac:chgData name="伊健 杜" userId="e69aded81da48593" providerId="LiveId" clId="{531402EC-17DD-40C4-9069-9F80CDC93544}" dt="2022-09-11T12:38:21.751" v="2514" actId="1076"/>
          <ac:spMkLst>
            <pc:docMk/>
            <pc:sldMk cId="3312480207" sldId="586"/>
            <ac:spMk id="6" creationId="{25624310-AAA9-8BFF-57CB-3EC317F71301}"/>
          </ac:spMkLst>
        </pc:spChg>
        <pc:spChg chg="mod">
          <ac:chgData name="伊健 杜" userId="e69aded81da48593" providerId="LiveId" clId="{531402EC-17DD-40C4-9069-9F80CDC93544}" dt="2022-09-11T12:38:23.432" v="2515" actId="1076"/>
          <ac:spMkLst>
            <pc:docMk/>
            <pc:sldMk cId="3312480207" sldId="586"/>
            <ac:spMk id="7" creationId="{B4B124E7-442E-EA0B-348C-4C31CCCD9280}"/>
          </ac:spMkLst>
        </pc:spChg>
        <pc:picChg chg="del">
          <ac:chgData name="伊健 杜" userId="e69aded81da48593" providerId="LiveId" clId="{531402EC-17DD-40C4-9069-9F80CDC93544}" dt="2022-09-11T12:38:07.719" v="2508" actId="478"/>
          <ac:picMkLst>
            <pc:docMk/>
            <pc:sldMk cId="3312480207" sldId="586"/>
            <ac:picMk id="12290" creationId="{6E389950-2E49-5135-9DF3-D2AFBEB8BF4A}"/>
          </ac:picMkLst>
        </pc:picChg>
        <pc:picChg chg="del">
          <ac:chgData name="伊健 杜" userId="e69aded81da48593" providerId="LiveId" clId="{531402EC-17DD-40C4-9069-9F80CDC93544}" dt="2022-09-11T12:38:07.387" v="2507" actId="478"/>
          <ac:picMkLst>
            <pc:docMk/>
            <pc:sldMk cId="3312480207" sldId="586"/>
            <ac:picMk id="12292" creationId="{3725E00A-0A3E-2482-0D35-7E461DC757C6}"/>
          </ac:picMkLst>
        </pc:picChg>
        <pc:picChg chg="add mod">
          <ac:chgData name="伊健 杜" userId="e69aded81da48593" providerId="LiveId" clId="{531402EC-17DD-40C4-9069-9F80CDC93544}" dt="2022-09-11T12:38:20.305" v="2513" actId="1076"/>
          <ac:picMkLst>
            <pc:docMk/>
            <pc:sldMk cId="3312480207" sldId="586"/>
            <ac:picMk id="14338" creationId="{7EEC647A-8D67-0A03-82A3-8EB63D438373}"/>
          </ac:picMkLst>
        </pc:picChg>
      </pc:sldChg>
      <pc:sldChg chg="addSp delSp modSp new mod">
        <pc:chgData name="伊健 杜" userId="e69aded81da48593" providerId="LiveId" clId="{531402EC-17DD-40C4-9069-9F80CDC93544}" dt="2022-09-11T12:40:09.479" v="2532" actId="1076"/>
        <pc:sldMkLst>
          <pc:docMk/>
          <pc:sldMk cId="1282362482" sldId="587"/>
        </pc:sldMkLst>
        <pc:spChg chg="del">
          <ac:chgData name="伊健 杜" userId="e69aded81da48593" providerId="LiveId" clId="{531402EC-17DD-40C4-9069-9F80CDC93544}" dt="2022-09-11T12:38:53.897" v="2517" actId="478"/>
          <ac:spMkLst>
            <pc:docMk/>
            <pc:sldMk cId="1282362482" sldId="587"/>
            <ac:spMk id="2" creationId="{F7FA4912-8E45-08E7-56E9-675E0E913EC9}"/>
          </ac:spMkLst>
        </pc:spChg>
        <pc:spChg chg="del">
          <ac:chgData name="伊健 杜" userId="e69aded81da48593" providerId="LiveId" clId="{531402EC-17DD-40C4-9069-9F80CDC93544}" dt="2022-09-11T12:38:53.897" v="2517" actId="478"/>
          <ac:spMkLst>
            <pc:docMk/>
            <pc:sldMk cId="1282362482" sldId="587"/>
            <ac:spMk id="3" creationId="{779A64AD-5050-2B9D-51EC-1724AEC1E0C1}"/>
          </ac:spMkLst>
        </pc:spChg>
        <pc:picChg chg="add del mod">
          <ac:chgData name="伊健 杜" userId="e69aded81da48593" providerId="LiveId" clId="{531402EC-17DD-40C4-9069-9F80CDC93544}" dt="2022-09-11T12:39:38.946" v="2527" actId="478"/>
          <ac:picMkLst>
            <pc:docMk/>
            <pc:sldMk cId="1282362482" sldId="587"/>
            <ac:picMk id="15362" creationId="{4B3A2CAB-D258-6082-098F-927DF3ABF8BF}"/>
          </ac:picMkLst>
        </pc:picChg>
        <pc:picChg chg="add mod">
          <ac:chgData name="伊健 杜" userId="e69aded81da48593" providerId="LiveId" clId="{531402EC-17DD-40C4-9069-9F80CDC93544}" dt="2022-09-11T12:39:38.163" v="2526" actId="1076"/>
          <ac:picMkLst>
            <pc:docMk/>
            <pc:sldMk cId="1282362482" sldId="587"/>
            <ac:picMk id="15364" creationId="{9FDD5683-DB7D-37CF-020C-4273476A162B}"/>
          </ac:picMkLst>
        </pc:picChg>
        <pc:picChg chg="add mod">
          <ac:chgData name="伊健 杜" userId="e69aded81da48593" providerId="LiveId" clId="{531402EC-17DD-40C4-9069-9F80CDC93544}" dt="2022-09-11T12:40:09.479" v="2532" actId="1076"/>
          <ac:picMkLst>
            <pc:docMk/>
            <pc:sldMk cId="1282362482" sldId="587"/>
            <ac:picMk id="15366" creationId="{C5DB234D-B2D5-2603-2EE7-0E44FB9E039B}"/>
          </ac:picMkLst>
        </pc:picChg>
      </pc:sldChg>
      <pc:sldChg chg="addSp delSp modSp new mod">
        <pc:chgData name="伊健 杜" userId="e69aded81da48593" providerId="LiveId" clId="{531402EC-17DD-40C4-9069-9F80CDC93544}" dt="2022-09-11T12:41:58.271" v="2545" actId="1076"/>
        <pc:sldMkLst>
          <pc:docMk/>
          <pc:sldMk cId="3003286143" sldId="588"/>
        </pc:sldMkLst>
        <pc:spChg chg="del">
          <ac:chgData name="伊健 杜" userId="e69aded81da48593" providerId="LiveId" clId="{531402EC-17DD-40C4-9069-9F80CDC93544}" dt="2022-09-11T12:41:22.547" v="2534" actId="478"/>
          <ac:spMkLst>
            <pc:docMk/>
            <pc:sldMk cId="3003286143" sldId="588"/>
            <ac:spMk id="2" creationId="{FC51E33E-3930-6D2E-5E9B-E2F4A5AC0F53}"/>
          </ac:spMkLst>
        </pc:spChg>
        <pc:spChg chg="del">
          <ac:chgData name="伊健 杜" userId="e69aded81da48593" providerId="LiveId" clId="{531402EC-17DD-40C4-9069-9F80CDC93544}" dt="2022-09-11T12:41:22.547" v="2534" actId="478"/>
          <ac:spMkLst>
            <pc:docMk/>
            <pc:sldMk cId="3003286143" sldId="588"/>
            <ac:spMk id="3" creationId="{C3840166-5CED-334B-E64F-D33BD435E73C}"/>
          </ac:spMkLst>
        </pc:spChg>
        <pc:picChg chg="add del mod">
          <ac:chgData name="伊健 杜" userId="e69aded81da48593" providerId="LiveId" clId="{531402EC-17DD-40C4-9069-9F80CDC93544}" dt="2022-09-11T12:41:40.936" v="2542" actId="478"/>
          <ac:picMkLst>
            <pc:docMk/>
            <pc:sldMk cId="3003286143" sldId="588"/>
            <ac:picMk id="16386" creationId="{30C6480D-439C-F4FD-4959-807DCA709939}"/>
          </ac:picMkLst>
        </pc:picChg>
        <pc:picChg chg="add mod">
          <ac:chgData name="伊健 杜" userId="e69aded81da48593" providerId="LiveId" clId="{531402EC-17DD-40C4-9069-9F80CDC93544}" dt="2022-09-11T12:41:41.731" v="2543" actId="1076"/>
          <ac:picMkLst>
            <pc:docMk/>
            <pc:sldMk cId="3003286143" sldId="588"/>
            <ac:picMk id="16388" creationId="{CF02711F-84E1-F8D3-16B6-92E7B7ED623C}"/>
          </ac:picMkLst>
        </pc:picChg>
        <pc:picChg chg="add mod">
          <ac:chgData name="伊健 杜" userId="e69aded81da48593" providerId="LiveId" clId="{531402EC-17DD-40C4-9069-9F80CDC93544}" dt="2022-09-11T12:41:58.271" v="2545" actId="1076"/>
          <ac:picMkLst>
            <pc:docMk/>
            <pc:sldMk cId="3003286143" sldId="588"/>
            <ac:picMk id="16390" creationId="{C99801D3-0A61-A065-B9E7-0B1A7B4B461C}"/>
          </ac:picMkLst>
        </pc:picChg>
      </pc:sldChg>
      <pc:sldChg chg="addSp delSp modSp new mod">
        <pc:chgData name="伊健 杜" userId="e69aded81da48593" providerId="LiveId" clId="{531402EC-17DD-40C4-9069-9F80CDC93544}" dt="2022-09-11T12:46:59.809" v="2608" actId="1076"/>
        <pc:sldMkLst>
          <pc:docMk/>
          <pc:sldMk cId="620618332" sldId="589"/>
        </pc:sldMkLst>
        <pc:spChg chg="mod">
          <ac:chgData name="伊健 杜" userId="e69aded81da48593" providerId="LiveId" clId="{531402EC-17DD-40C4-9069-9F80CDC93544}" dt="2022-09-11T12:43:22.731" v="2565" actId="1076"/>
          <ac:spMkLst>
            <pc:docMk/>
            <pc:sldMk cId="620618332" sldId="589"/>
            <ac:spMk id="2" creationId="{20EDC28A-419E-A41C-31D3-30535A42DC85}"/>
          </ac:spMkLst>
        </pc:spChg>
        <pc:spChg chg="del">
          <ac:chgData name="伊健 杜" userId="e69aded81da48593" providerId="LiveId" clId="{531402EC-17DD-40C4-9069-9F80CDC93544}" dt="2022-09-11T12:43:15.696" v="2563" actId="478"/>
          <ac:spMkLst>
            <pc:docMk/>
            <pc:sldMk cId="620618332" sldId="589"/>
            <ac:spMk id="3" creationId="{F7F5C5E6-894C-6D2D-B4F6-42295B5BB6E7}"/>
          </ac:spMkLst>
        </pc:spChg>
        <pc:picChg chg="add mod">
          <ac:chgData name="伊健 杜" userId="e69aded81da48593" providerId="LiveId" clId="{531402EC-17DD-40C4-9069-9F80CDC93544}" dt="2022-09-11T12:46:49.071" v="2603" actId="1076"/>
          <ac:picMkLst>
            <pc:docMk/>
            <pc:sldMk cId="620618332" sldId="589"/>
            <ac:picMk id="4" creationId="{3BD32A69-B790-A93D-7ADF-F8BF08E32399}"/>
          </ac:picMkLst>
        </pc:picChg>
        <pc:picChg chg="add mod">
          <ac:chgData name="伊健 杜" userId="e69aded81da48593" providerId="LiveId" clId="{531402EC-17DD-40C4-9069-9F80CDC93544}" dt="2022-09-11T12:46:49.071" v="2603" actId="1076"/>
          <ac:picMkLst>
            <pc:docMk/>
            <pc:sldMk cId="620618332" sldId="589"/>
            <ac:picMk id="17410" creationId="{41579170-541D-2826-6BF9-FD34797B319C}"/>
          </ac:picMkLst>
        </pc:picChg>
        <pc:picChg chg="add mod">
          <ac:chgData name="伊健 杜" userId="e69aded81da48593" providerId="LiveId" clId="{531402EC-17DD-40C4-9069-9F80CDC93544}" dt="2022-09-11T12:46:49.071" v="2603" actId="1076"/>
          <ac:picMkLst>
            <pc:docMk/>
            <pc:sldMk cId="620618332" sldId="589"/>
            <ac:picMk id="17412" creationId="{D0911B18-2E53-838B-8CEA-0A299874C960}"/>
          </ac:picMkLst>
        </pc:picChg>
        <pc:picChg chg="add mod">
          <ac:chgData name="伊健 杜" userId="e69aded81da48593" providerId="LiveId" clId="{531402EC-17DD-40C4-9069-9F80CDC93544}" dt="2022-09-11T12:46:49.071" v="2603" actId="1076"/>
          <ac:picMkLst>
            <pc:docMk/>
            <pc:sldMk cId="620618332" sldId="589"/>
            <ac:picMk id="17414" creationId="{2DD93EF6-1A42-C31F-4E6B-963AD03D7144}"/>
          </ac:picMkLst>
        </pc:picChg>
        <pc:picChg chg="add mod">
          <ac:chgData name="伊健 杜" userId="e69aded81da48593" providerId="LiveId" clId="{531402EC-17DD-40C4-9069-9F80CDC93544}" dt="2022-09-11T12:46:49.071" v="2603" actId="1076"/>
          <ac:picMkLst>
            <pc:docMk/>
            <pc:sldMk cId="620618332" sldId="589"/>
            <ac:picMk id="17416" creationId="{7D49551C-ACC1-8FD3-F896-E1D45CB88CBD}"/>
          </ac:picMkLst>
        </pc:picChg>
        <pc:picChg chg="add mod">
          <ac:chgData name="伊健 杜" userId="e69aded81da48593" providerId="LiveId" clId="{531402EC-17DD-40C4-9069-9F80CDC93544}" dt="2022-09-11T12:46:58.141" v="2607" actId="1076"/>
          <ac:picMkLst>
            <pc:docMk/>
            <pc:sldMk cId="620618332" sldId="589"/>
            <ac:picMk id="17418" creationId="{93B6A42D-75A2-1F30-6657-4FF5D6021638}"/>
          </ac:picMkLst>
        </pc:picChg>
        <pc:picChg chg="add mod">
          <ac:chgData name="伊健 杜" userId="e69aded81da48593" providerId="LiveId" clId="{531402EC-17DD-40C4-9069-9F80CDC93544}" dt="2022-09-11T12:46:59.809" v="2608" actId="1076"/>
          <ac:picMkLst>
            <pc:docMk/>
            <pc:sldMk cId="620618332" sldId="589"/>
            <ac:picMk id="17420" creationId="{64F6385C-8AB7-0636-0997-688BA5065DA0}"/>
          </ac:picMkLst>
        </pc:picChg>
      </pc:sldChg>
      <pc:sldChg chg="addSp delSp modSp add mod">
        <pc:chgData name="伊健 杜" userId="e69aded81da48593" providerId="LiveId" clId="{531402EC-17DD-40C4-9069-9F80CDC93544}" dt="2022-09-11T12:51:42.126" v="2668" actId="1076"/>
        <pc:sldMkLst>
          <pc:docMk/>
          <pc:sldMk cId="916563481" sldId="590"/>
        </pc:sldMkLst>
        <pc:spChg chg="mod">
          <ac:chgData name="伊健 杜" userId="e69aded81da48593" providerId="LiveId" clId="{531402EC-17DD-40C4-9069-9F80CDC93544}" dt="2022-09-11T12:46:08.609" v="2601"/>
          <ac:spMkLst>
            <pc:docMk/>
            <pc:sldMk cId="916563481" sldId="590"/>
            <ac:spMk id="2" creationId="{20EDC28A-419E-A41C-31D3-30535A42DC85}"/>
          </ac:spMkLst>
        </pc:spChg>
        <pc:picChg chg="add del mod">
          <ac:chgData name="伊健 杜" userId="e69aded81da48593" providerId="LiveId" clId="{531402EC-17DD-40C4-9069-9F80CDC93544}" dt="2022-09-11T12:50:54.126" v="2648" actId="478"/>
          <ac:picMkLst>
            <pc:docMk/>
            <pc:sldMk cId="916563481" sldId="590"/>
            <ac:picMk id="3" creationId="{71B604F1-5E2C-20B8-8C3A-4597D4276565}"/>
          </ac:picMkLst>
        </pc:picChg>
        <pc:picChg chg="del">
          <ac:chgData name="伊健 杜" userId="e69aded81da48593" providerId="LiveId" clId="{531402EC-17DD-40C4-9069-9F80CDC93544}" dt="2022-09-11T12:48:37.290" v="2609" actId="478"/>
          <ac:picMkLst>
            <pc:docMk/>
            <pc:sldMk cId="916563481" sldId="590"/>
            <ac:picMk id="4" creationId="{3BD32A69-B790-A93D-7ADF-F8BF08E32399}"/>
          </ac:picMkLst>
        </pc:picChg>
        <pc:picChg chg="add mod">
          <ac:chgData name="伊健 杜" userId="e69aded81da48593" providerId="LiveId" clId="{531402EC-17DD-40C4-9069-9F80CDC93544}" dt="2022-09-11T12:51:35.289" v="2665" actId="1076"/>
          <ac:picMkLst>
            <pc:docMk/>
            <pc:sldMk cId="916563481" sldId="590"/>
            <ac:picMk id="5" creationId="{3045ED0E-9F69-E0F3-1D32-52B42DD172AA}"/>
          </ac:picMkLst>
        </pc:picChg>
        <pc:picChg chg="del">
          <ac:chgData name="伊健 杜" userId="e69aded81da48593" providerId="LiveId" clId="{531402EC-17DD-40C4-9069-9F80CDC93544}" dt="2022-09-11T12:48:37.290" v="2609" actId="478"/>
          <ac:picMkLst>
            <pc:docMk/>
            <pc:sldMk cId="916563481" sldId="590"/>
            <ac:picMk id="17410" creationId="{41579170-541D-2826-6BF9-FD34797B319C}"/>
          </ac:picMkLst>
        </pc:picChg>
        <pc:picChg chg="del">
          <ac:chgData name="伊健 杜" userId="e69aded81da48593" providerId="LiveId" clId="{531402EC-17DD-40C4-9069-9F80CDC93544}" dt="2022-09-11T12:48:37.290" v="2609" actId="478"/>
          <ac:picMkLst>
            <pc:docMk/>
            <pc:sldMk cId="916563481" sldId="590"/>
            <ac:picMk id="17412" creationId="{D0911B18-2E53-838B-8CEA-0A299874C960}"/>
          </ac:picMkLst>
        </pc:picChg>
        <pc:picChg chg="del">
          <ac:chgData name="伊健 杜" userId="e69aded81da48593" providerId="LiveId" clId="{531402EC-17DD-40C4-9069-9F80CDC93544}" dt="2022-09-11T12:48:37.290" v="2609" actId="478"/>
          <ac:picMkLst>
            <pc:docMk/>
            <pc:sldMk cId="916563481" sldId="590"/>
            <ac:picMk id="17414" creationId="{2DD93EF6-1A42-C31F-4E6B-963AD03D7144}"/>
          </ac:picMkLst>
        </pc:picChg>
        <pc:picChg chg="del">
          <ac:chgData name="伊健 杜" userId="e69aded81da48593" providerId="LiveId" clId="{531402EC-17DD-40C4-9069-9F80CDC93544}" dt="2022-09-11T12:48:37.290" v="2609" actId="478"/>
          <ac:picMkLst>
            <pc:docMk/>
            <pc:sldMk cId="916563481" sldId="590"/>
            <ac:picMk id="17416" creationId="{7D49551C-ACC1-8FD3-F896-E1D45CB88CBD}"/>
          </ac:picMkLst>
        </pc:picChg>
        <pc:picChg chg="add mod">
          <ac:chgData name="伊健 杜" userId="e69aded81da48593" providerId="LiveId" clId="{531402EC-17DD-40C4-9069-9F80CDC93544}" dt="2022-09-11T12:51:05.589" v="2655" actId="1076"/>
          <ac:picMkLst>
            <pc:docMk/>
            <pc:sldMk cId="916563481" sldId="590"/>
            <ac:picMk id="18434" creationId="{A0A563E6-553E-016B-5E5E-0CFB6C528DAA}"/>
          </ac:picMkLst>
        </pc:picChg>
        <pc:picChg chg="add mod">
          <ac:chgData name="伊健 杜" userId="e69aded81da48593" providerId="LiveId" clId="{531402EC-17DD-40C4-9069-9F80CDC93544}" dt="2022-09-11T12:51:35.289" v="2665" actId="1076"/>
          <ac:picMkLst>
            <pc:docMk/>
            <pc:sldMk cId="916563481" sldId="590"/>
            <ac:picMk id="18436" creationId="{BA854D54-99B0-6B31-C206-0CF42D48B884}"/>
          </ac:picMkLst>
        </pc:picChg>
        <pc:picChg chg="add mod">
          <ac:chgData name="伊健 杜" userId="e69aded81da48593" providerId="LiveId" clId="{531402EC-17DD-40C4-9069-9F80CDC93544}" dt="2022-09-11T12:51:42.126" v="2668" actId="1076"/>
          <ac:picMkLst>
            <pc:docMk/>
            <pc:sldMk cId="916563481" sldId="590"/>
            <ac:picMk id="18438" creationId="{A98290A7-388D-DE7D-9158-07E067420A45}"/>
          </ac:picMkLst>
        </pc:picChg>
      </pc:sldChg>
      <pc:sldChg chg="add del">
        <pc:chgData name="伊健 杜" userId="e69aded81da48593" providerId="LiveId" clId="{531402EC-17DD-40C4-9069-9F80CDC93544}" dt="2022-09-11T12:52:05.879" v="2675" actId="47"/>
        <pc:sldMkLst>
          <pc:docMk/>
          <pc:sldMk cId="199672078" sldId="591"/>
        </pc:sldMkLst>
      </pc:sldChg>
      <pc:sldChg chg="addSp delSp modSp add ord">
        <pc:chgData name="伊健 杜" userId="e69aded81da48593" providerId="LiveId" clId="{531402EC-17DD-40C4-9069-9F80CDC93544}" dt="2022-09-11T12:53:09.201" v="2683" actId="1076"/>
        <pc:sldMkLst>
          <pc:docMk/>
          <pc:sldMk cId="4144156396" sldId="592"/>
        </pc:sldMkLst>
        <pc:picChg chg="del">
          <ac:chgData name="伊健 杜" userId="e69aded81da48593" providerId="LiveId" clId="{531402EC-17DD-40C4-9069-9F80CDC93544}" dt="2022-09-11T12:52:13.442" v="2677" actId="478"/>
          <ac:picMkLst>
            <pc:docMk/>
            <pc:sldMk cId="4144156396" sldId="592"/>
            <ac:picMk id="5" creationId="{3045ED0E-9F69-E0F3-1D32-52B42DD172AA}"/>
          </ac:picMkLst>
        </pc:picChg>
        <pc:picChg chg="del">
          <ac:chgData name="伊健 杜" userId="e69aded81da48593" providerId="LiveId" clId="{531402EC-17DD-40C4-9069-9F80CDC93544}" dt="2022-09-11T12:52:12.094" v="2676" actId="478"/>
          <ac:picMkLst>
            <pc:docMk/>
            <pc:sldMk cId="4144156396" sldId="592"/>
            <ac:picMk id="18434" creationId="{A0A563E6-553E-016B-5E5E-0CFB6C528DAA}"/>
          </ac:picMkLst>
        </pc:picChg>
        <pc:picChg chg="del">
          <ac:chgData name="伊健 杜" userId="e69aded81da48593" providerId="LiveId" clId="{531402EC-17DD-40C4-9069-9F80CDC93544}" dt="2022-09-11T12:52:12.094" v="2676" actId="478"/>
          <ac:picMkLst>
            <pc:docMk/>
            <pc:sldMk cId="4144156396" sldId="592"/>
            <ac:picMk id="18436" creationId="{BA854D54-99B0-6B31-C206-0CF42D48B884}"/>
          </ac:picMkLst>
        </pc:picChg>
        <pc:picChg chg="del">
          <ac:chgData name="伊健 杜" userId="e69aded81da48593" providerId="LiveId" clId="{531402EC-17DD-40C4-9069-9F80CDC93544}" dt="2022-09-11T12:52:12.094" v="2676" actId="478"/>
          <ac:picMkLst>
            <pc:docMk/>
            <pc:sldMk cId="4144156396" sldId="592"/>
            <ac:picMk id="18438" creationId="{A98290A7-388D-DE7D-9158-07E067420A45}"/>
          </ac:picMkLst>
        </pc:picChg>
        <pc:picChg chg="add mod">
          <ac:chgData name="伊健 杜" userId="e69aded81da48593" providerId="LiveId" clId="{531402EC-17DD-40C4-9069-9F80CDC93544}" dt="2022-09-11T12:52:20.844" v="2681" actId="1076"/>
          <ac:picMkLst>
            <pc:docMk/>
            <pc:sldMk cId="4144156396" sldId="592"/>
            <ac:picMk id="20482" creationId="{94E28690-75C3-052D-4192-4F3AA0CA2A46}"/>
          </ac:picMkLst>
        </pc:picChg>
        <pc:picChg chg="add mod">
          <ac:chgData name="伊健 杜" userId="e69aded81da48593" providerId="LiveId" clId="{531402EC-17DD-40C4-9069-9F80CDC93544}" dt="2022-09-11T12:53:09.201" v="2683" actId="1076"/>
          <ac:picMkLst>
            <pc:docMk/>
            <pc:sldMk cId="4144156396" sldId="592"/>
            <ac:picMk id="20484" creationId="{8C7A0F64-49FE-867B-B586-59F9DAFDB2E7}"/>
          </ac:picMkLst>
        </pc:picChg>
      </pc:sldChg>
      <pc:sldChg chg="addSp delSp modSp new mod">
        <pc:chgData name="伊健 杜" userId="e69aded81da48593" providerId="LiveId" clId="{531402EC-17DD-40C4-9069-9F80CDC93544}" dt="2022-09-11T12:58:43.502" v="2696" actId="1076"/>
        <pc:sldMkLst>
          <pc:docMk/>
          <pc:sldMk cId="3143798824" sldId="593"/>
        </pc:sldMkLst>
        <pc:spChg chg="del">
          <ac:chgData name="伊健 杜" userId="e69aded81da48593" providerId="LiveId" clId="{531402EC-17DD-40C4-9069-9F80CDC93544}" dt="2022-09-11T12:53:17.609" v="2685" actId="478"/>
          <ac:spMkLst>
            <pc:docMk/>
            <pc:sldMk cId="3143798824" sldId="593"/>
            <ac:spMk id="2" creationId="{9FE4CE08-D396-5AC5-05AF-1E7F4EA77FA7}"/>
          </ac:spMkLst>
        </pc:spChg>
        <pc:spChg chg="del">
          <ac:chgData name="伊健 杜" userId="e69aded81da48593" providerId="LiveId" clId="{531402EC-17DD-40C4-9069-9F80CDC93544}" dt="2022-09-11T12:53:17.609" v="2685" actId="478"/>
          <ac:spMkLst>
            <pc:docMk/>
            <pc:sldMk cId="3143798824" sldId="593"/>
            <ac:spMk id="3" creationId="{5CE63319-DAC1-16FF-E548-59ADBFD2EB22}"/>
          </ac:spMkLst>
        </pc:spChg>
        <pc:picChg chg="add mod">
          <ac:chgData name="伊健 杜" userId="e69aded81da48593" providerId="LiveId" clId="{531402EC-17DD-40C4-9069-9F80CDC93544}" dt="2022-09-11T12:58:39.192" v="2693" actId="1076"/>
          <ac:picMkLst>
            <pc:docMk/>
            <pc:sldMk cId="3143798824" sldId="593"/>
            <ac:picMk id="22530" creationId="{DF68936F-5927-F6E6-43B0-AD238ED9F8D1}"/>
          </ac:picMkLst>
        </pc:picChg>
        <pc:picChg chg="add mod">
          <ac:chgData name="伊健 杜" userId="e69aded81da48593" providerId="LiveId" clId="{531402EC-17DD-40C4-9069-9F80CDC93544}" dt="2022-09-11T12:58:43.502" v="2696" actId="1076"/>
          <ac:picMkLst>
            <pc:docMk/>
            <pc:sldMk cId="3143798824" sldId="593"/>
            <ac:picMk id="22532" creationId="{CA11CDB4-7686-C790-F939-AAFE719D1550}"/>
          </ac:picMkLst>
        </pc:picChg>
      </pc:sldChg>
      <pc:sldChg chg="add del">
        <pc:chgData name="伊健 杜" userId="e69aded81da48593" providerId="LiveId" clId="{531402EC-17DD-40C4-9069-9F80CDC93544}" dt="2022-09-11T12:52:16.106" v="2679"/>
        <pc:sldMkLst>
          <pc:docMk/>
          <pc:sldMk cId="4207310291" sldId="593"/>
        </pc:sldMkLst>
      </pc:sldChg>
      <pc:sldChg chg="addSp delSp modSp new">
        <pc:chgData name="伊健 杜" userId="e69aded81da48593" providerId="LiveId" clId="{531402EC-17DD-40C4-9069-9F80CDC93544}" dt="2022-09-11T13:01:49.762" v="2705" actId="1076"/>
        <pc:sldMkLst>
          <pc:docMk/>
          <pc:sldMk cId="3130246" sldId="594"/>
        </pc:sldMkLst>
        <pc:spChg chg="del">
          <ac:chgData name="伊健 杜" userId="e69aded81da48593" providerId="LiveId" clId="{531402EC-17DD-40C4-9069-9F80CDC93544}" dt="2022-09-11T13:00:31.278" v="2699" actId="478"/>
          <ac:spMkLst>
            <pc:docMk/>
            <pc:sldMk cId="3130246" sldId="594"/>
            <ac:spMk id="2" creationId="{EE11B2D4-0F09-C23E-68AC-3E03BDDCE41F}"/>
          </ac:spMkLst>
        </pc:spChg>
        <pc:spChg chg="del">
          <ac:chgData name="伊健 杜" userId="e69aded81da48593" providerId="LiveId" clId="{531402EC-17DD-40C4-9069-9F80CDC93544}" dt="2022-09-11T13:00:31.278" v="2699" actId="478"/>
          <ac:spMkLst>
            <pc:docMk/>
            <pc:sldMk cId="3130246" sldId="594"/>
            <ac:spMk id="3" creationId="{48B91D9F-EF0D-EAB4-7AB8-75DBEDBEB902}"/>
          </ac:spMkLst>
        </pc:spChg>
        <pc:picChg chg="add del">
          <ac:chgData name="伊健 杜" userId="e69aded81da48593" providerId="LiveId" clId="{531402EC-17DD-40C4-9069-9F80CDC93544}" dt="2022-09-11T13:00:31.278" v="2699" actId="478"/>
          <ac:picMkLst>
            <pc:docMk/>
            <pc:sldMk cId="3130246" sldId="594"/>
            <ac:picMk id="23554" creationId="{CBB8D2C2-4D4E-7806-F76B-178D2DD4507B}"/>
          </ac:picMkLst>
        </pc:picChg>
        <pc:picChg chg="add mod">
          <ac:chgData name="伊健 杜" userId="e69aded81da48593" providerId="LiveId" clId="{531402EC-17DD-40C4-9069-9F80CDC93544}" dt="2022-09-11T13:00:35.170" v="2703" actId="1076"/>
          <ac:picMkLst>
            <pc:docMk/>
            <pc:sldMk cId="3130246" sldId="594"/>
            <ac:picMk id="23556" creationId="{19128899-051B-E75D-C56D-5F09D3A68F4B}"/>
          </ac:picMkLst>
        </pc:picChg>
        <pc:picChg chg="add mod">
          <ac:chgData name="伊健 杜" userId="e69aded81da48593" providerId="LiveId" clId="{531402EC-17DD-40C4-9069-9F80CDC93544}" dt="2022-09-11T13:01:49.762" v="2705" actId="1076"/>
          <ac:picMkLst>
            <pc:docMk/>
            <pc:sldMk cId="3130246" sldId="594"/>
            <ac:picMk id="23558" creationId="{807B916B-1121-2079-D18C-AED83AF91E23}"/>
          </ac:picMkLst>
        </pc:picChg>
      </pc:sldChg>
      <pc:sldChg chg="addSp delSp modSp new mod">
        <pc:chgData name="伊健 杜" userId="e69aded81da48593" providerId="LiveId" clId="{531402EC-17DD-40C4-9069-9F80CDC93544}" dt="2022-09-11T13:02:38.160" v="2714" actId="1076"/>
        <pc:sldMkLst>
          <pc:docMk/>
          <pc:sldMk cId="191266590" sldId="595"/>
        </pc:sldMkLst>
        <pc:spChg chg="del">
          <ac:chgData name="伊健 杜" userId="e69aded81da48593" providerId="LiveId" clId="{531402EC-17DD-40C4-9069-9F80CDC93544}" dt="2022-09-11T13:01:56.150" v="2707" actId="478"/>
          <ac:spMkLst>
            <pc:docMk/>
            <pc:sldMk cId="191266590" sldId="595"/>
            <ac:spMk id="2" creationId="{43A3166B-DB80-F44A-9AC1-494DAC9C18F3}"/>
          </ac:spMkLst>
        </pc:spChg>
        <pc:spChg chg="del">
          <ac:chgData name="伊健 杜" userId="e69aded81da48593" providerId="LiveId" clId="{531402EC-17DD-40C4-9069-9F80CDC93544}" dt="2022-09-11T13:01:56.150" v="2707" actId="478"/>
          <ac:spMkLst>
            <pc:docMk/>
            <pc:sldMk cId="191266590" sldId="595"/>
            <ac:spMk id="3" creationId="{423DB8C8-D581-E65A-04DB-DA5405589C2C}"/>
          </ac:spMkLst>
        </pc:spChg>
        <pc:picChg chg="add mod">
          <ac:chgData name="伊健 杜" userId="e69aded81da48593" providerId="LiveId" clId="{531402EC-17DD-40C4-9069-9F80CDC93544}" dt="2022-09-11T13:02:38.160" v="2714" actId="1076"/>
          <ac:picMkLst>
            <pc:docMk/>
            <pc:sldMk cId="191266590" sldId="595"/>
            <ac:picMk id="24578" creationId="{EE99AB5F-1764-6011-070F-F3B4C9A0DCC8}"/>
          </ac:picMkLst>
        </pc:picChg>
        <pc:picChg chg="add mod">
          <ac:chgData name="伊健 杜" userId="e69aded81da48593" providerId="LiveId" clId="{531402EC-17DD-40C4-9069-9F80CDC93544}" dt="2022-09-11T13:02:35.918" v="2711" actId="1076"/>
          <ac:picMkLst>
            <pc:docMk/>
            <pc:sldMk cId="191266590" sldId="595"/>
            <ac:picMk id="24580" creationId="{5B0FC05B-CBC9-B625-910E-F22A7D3CBDB9}"/>
          </ac:picMkLst>
        </pc:picChg>
      </pc:sldChg>
      <pc:sldChg chg="addSp delSp modSp new mod">
        <pc:chgData name="伊健 杜" userId="e69aded81da48593" providerId="LiveId" clId="{531402EC-17DD-40C4-9069-9F80CDC93544}" dt="2022-09-11T13:19:23.824" v="2874" actId="1076"/>
        <pc:sldMkLst>
          <pc:docMk/>
          <pc:sldMk cId="5808383" sldId="596"/>
        </pc:sldMkLst>
        <pc:spChg chg="del">
          <ac:chgData name="伊健 杜" userId="e69aded81da48593" providerId="LiveId" clId="{531402EC-17DD-40C4-9069-9F80CDC93544}" dt="2022-09-11T13:16:48.802" v="2790" actId="478"/>
          <ac:spMkLst>
            <pc:docMk/>
            <pc:sldMk cId="5808383" sldId="596"/>
            <ac:spMk id="2" creationId="{F16584CD-6496-5511-4E54-D68705CD8577}"/>
          </ac:spMkLst>
        </pc:spChg>
        <pc:spChg chg="del">
          <ac:chgData name="伊健 杜" userId="e69aded81da48593" providerId="LiveId" clId="{531402EC-17DD-40C4-9069-9F80CDC93544}" dt="2022-09-11T13:16:47.010" v="2789" actId="478"/>
          <ac:spMkLst>
            <pc:docMk/>
            <pc:sldMk cId="5808383" sldId="596"/>
            <ac:spMk id="3" creationId="{12EB9333-D086-9BD8-9F5E-0C2A40842899}"/>
          </ac:spMkLst>
        </pc:spChg>
        <pc:spChg chg="add mod">
          <ac:chgData name="伊健 杜" userId="e69aded81da48593" providerId="LiveId" clId="{531402EC-17DD-40C4-9069-9F80CDC93544}" dt="2022-09-11T13:18:59.546" v="2860" actId="20577"/>
          <ac:spMkLst>
            <pc:docMk/>
            <pc:sldMk cId="5808383" sldId="596"/>
            <ac:spMk id="7" creationId="{D39D335F-2292-94E6-666C-3FD5AF8782FA}"/>
          </ac:spMkLst>
        </pc:spChg>
        <pc:spChg chg="add mod">
          <ac:chgData name="伊健 杜" userId="e69aded81da48593" providerId="LiveId" clId="{531402EC-17DD-40C4-9069-9F80CDC93544}" dt="2022-09-11T13:19:10.886" v="2870" actId="20577"/>
          <ac:spMkLst>
            <pc:docMk/>
            <pc:sldMk cId="5808383" sldId="596"/>
            <ac:spMk id="8" creationId="{CCE0F751-4B79-68C7-4AE9-99546BFECD02}"/>
          </ac:spMkLst>
        </pc:spChg>
        <pc:picChg chg="add mod">
          <ac:chgData name="伊健 杜" userId="e69aded81da48593" providerId="LiveId" clId="{531402EC-17DD-40C4-9069-9F80CDC93544}" dt="2022-09-11T13:19:20.788" v="2873" actId="1076"/>
          <ac:picMkLst>
            <pc:docMk/>
            <pc:sldMk cId="5808383" sldId="596"/>
            <ac:picMk id="4" creationId="{8E7CC135-8F15-5A66-FB16-86BB196A0448}"/>
          </ac:picMkLst>
        </pc:picChg>
        <pc:picChg chg="add mod">
          <ac:chgData name="伊健 杜" userId="e69aded81da48593" providerId="LiveId" clId="{531402EC-17DD-40C4-9069-9F80CDC93544}" dt="2022-09-11T13:18:21.767" v="2820" actId="1076"/>
          <ac:picMkLst>
            <pc:docMk/>
            <pc:sldMk cId="5808383" sldId="596"/>
            <ac:picMk id="5" creationId="{7EEF4F58-36B7-9206-1184-EF9CFD3DC801}"/>
          </ac:picMkLst>
        </pc:picChg>
        <pc:picChg chg="add mod">
          <ac:chgData name="伊健 杜" userId="e69aded81da48593" providerId="LiveId" clId="{531402EC-17DD-40C4-9069-9F80CDC93544}" dt="2022-09-11T13:19:23.824" v="2874" actId="1076"/>
          <ac:picMkLst>
            <pc:docMk/>
            <pc:sldMk cId="5808383" sldId="596"/>
            <ac:picMk id="6" creationId="{5AFE4809-AC30-192B-A576-325E5F355768}"/>
          </ac:picMkLst>
        </pc:picChg>
        <pc:picChg chg="add mod">
          <ac:chgData name="伊健 杜" userId="e69aded81da48593" providerId="LiveId" clId="{531402EC-17DD-40C4-9069-9F80CDC93544}" dt="2022-09-11T13:19:16.935" v="2872" actId="1076"/>
          <ac:picMkLst>
            <pc:docMk/>
            <pc:sldMk cId="5808383" sldId="596"/>
            <ac:picMk id="25602" creationId="{BDF9AB70-5F31-A742-BBAC-16B06ACD66BB}"/>
          </ac:picMkLst>
        </pc:picChg>
      </pc:sldChg>
      <pc:sldChg chg="addSp delSp modSp new mod">
        <pc:chgData name="伊健 杜" userId="e69aded81da48593" providerId="LiveId" clId="{531402EC-17DD-40C4-9069-9F80CDC93544}" dt="2022-09-11T13:20:03.797" v="2884" actId="167"/>
        <pc:sldMkLst>
          <pc:docMk/>
          <pc:sldMk cId="1745411256" sldId="597"/>
        </pc:sldMkLst>
        <pc:spChg chg="del">
          <ac:chgData name="伊健 杜" userId="e69aded81da48593" providerId="LiveId" clId="{531402EC-17DD-40C4-9069-9F80CDC93544}" dt="2022-09-11T13:19:34.284" v="2876" actId="478"/>
          <ac:spMkLst>
            <pc:docMk/>
            <pc:sldMk cId="1745411256" sldId="597"/>
            <ac:spMk id="2" creationId="{52EF93AE-B436-3E8B-E23B-677C440A0AE4}"/>
          </ac:spMkLst>
        </pc:spChg>
        <pc:spChg chg="del">
          <ac:chgData name="伊健 杜" userId="e69aded81da48593" providerId="LiveId" clId="{531402EC-17DD-40C4-9069-9F80CDC93544}" dt="2022-09-11T13:19:34.284" v="2876" actId="478"/>
          <ac:spMkLst>
            <pc:docMk/>
            <pc:sldMk cId="1745411256" sldId="597"/>
            <ac:spMk id="3" creationId="{E9B1BCFB-3865-9D88-F298-851D3D699F36}"/>
          </ac:spMkLst>
        </pc:spChg>
        <pc:picChg chg="add mod">
          <ac:chgData name="伊健 杜" userId="e69aded81da48593" providerId="LiveId" clId="{531402EC-17DD-40C4-9069-9F80CDC93544}" dt="2022-09-11T13:19:40.258" v="2881" actId="1076"/>
          <ac:picMkLst>
            <pc:docMk/>
            <pc:sldMk cId="1745411256" sldId="597"/>
            <ac:picMk id="4" creationId="{ED5C74A4-7AA1-2205-8DDB-1BB22080EC16}"/>
          </ac:picMkLst>
        </pc:picChg>
        <pc:picChg chg="add mod">
          <ac:chgData name="伊健 杜" userId="e69aded81da48593" providerId="LiveId" clId="{531402EC-17DD-40C4-9069-9F80CDC93544}" dt="2022-09-11T13:20:03.797" v="2884" actId="167"/>
          <ac:picMkLst>
            <pc:docMk/>
            <pc:sldMk cId="1745411256" sldId="597"/>
            <ac:picMk id="26626" creationId="{6A437499-A0F2-79CF-12C6-503368890A5C}"/>
          </ac:picMkLst>
        </pc:picChg>
      </pc:sldChg>
      <pc:sldChg chg="addSp delSp modSp new mod">
        <pc:chgData name="伊健 杜" userId="e69aded81da48593" providerId="LiveId" clId="{531402EC-17DD-40C4-9069-9F80CDC93544}" dt="2022-09-11T13:21:40.691" v="2899" actId="1076"/>
        <pc:sldMkLst>
          <pc:docMk/>
          <pc:sldMk cId="3868525934" sldId="598"/>
        </pc:sldMkLst>
        <pc:spChg chg="del">
          <ac:chgData name="伊健 杜" userId="e69aded81da48593" providerId="LiveId" clId="{531402EC-17DD-40C4-9069-9F80CDC93544}" dt="2022-09-11T13:20:10.966" v="2886" actId="478"/>
          <ac:spMkLst>
            <pc:docMk/>
            <pc:sldMk cId="3868525934" sldId="598"/>
            <ac:spMk id="2" creationId="{743B7688-9625-B008-23B1-C1CA8C42BE58}"/>
          </ac:spMkLst>
        </pc:spChg>
        <pc:spChg chg="del">
          <ac:chgData name="伊健 杜" userId="e69aded81da48593" providerId="LiveId" clId="{531402EC-17DD-40C4-9069-9F80CDC93544}" dt="2022-09-11T13:20:10.966" v="2886" actId="478"/>
          <ac:spMkLst>
            <pc:docMk/>
            <pc:sldMk cId="3868525934" sldId="598"/>
            <ac:spMk id="3" creationId="{849DFBC4-85E1-0960-EF3D-B521D68811FB}"/>
          </ac:spMkLst>
        </pc:spChg>
        <pc:spChg chg="add del">
          <ac:chgData name="伊健 杜" userId="e69aded81da48593" providerId="LiveId" clId="{531402EC-17DD-40C4-9069-9F80CDC93544}" dt="2022-09-11T13:20:53.604" v="2888" actId="478"/>
          <ac:spMkLst>
            <pc:docMk/>
            <pc:sldMk cId="3868525934" sldId="598"/>
            <ac:spMk id="4" creationId="{9105FB36-19FF-AE07-CC61-9721F2167674}"/>
          </ac:spMkLst>
        </pc:spChg>
        <pc:spChg chg="add del">
          <ac:chgData name="伊健 杜" userId="e69aded81da48593" providerId="LiveId" clId="{531402EC-17DD-40C4-9069-9F80CDC93544}" dt="2022-09-11T13:21:10.178" v="2890" actId="478"/>
          <ac:spMkLst>
            <pc:docMk/>
            <pc:sldMk cId="3868525934" sldId="598"/>
            <ac:spMk id="5" creationId="{B9E614DE-98D3-9905-EBDB-6C41AE8056DC}"/>
          </ac:spMkLst>
        </pc:spChg>
        <pc:picChg chg="add mod">
          <ac:chgData name="伊健 杜" userId="e69aded81da48593" providerId="LiveId" clId="{531402EC-17DD-40C4-9069-9F80CDC93544}" dt="2022-09-11T13:21:40.691" v="2899" actId="1076"/>
          <ac:picMkLst>
            <pc:docMk/>
            <pc:sldMk cId="3868525934" sldId="598"/>
            <ac:picMk id="6" creationId="{3F4FDEE2-7B0A-AF0C-3C51-1FC9AD812E30}"/>
          </ac:picMkLst>
        </pc:picChg>
        <pc:picChg chg="add mod">
          <ac:chgData name="伊健 杜" userId="e69aded81da48593" providerId="LiveId" clId="{531402EC-17DD-40C4-9069-9F80CDC93544}" dt="2022-09-11T13:21:32.339" v="2895" actId="1076"/>
          <ac:picMkLst>
            <pc:docMk/>
            <pc:sldMk cId="3868525934" sldId="598"/>
            <ac:picMk id="27654" creationId="{6A4A5F77-8EF3-110C-7A56-81B351C4F633}"/>
          </ac:picMkLst>
        </pc:picChg>
      </pc:sldChg>
      <pc:sldChg chg="delSp new del mod">
        <pc:chgData name="伊健 杜" userId="e69aded81da48593" providerId="LiveId" clId="{531402EC-17DD-40C4-9069-9F80CDC93544}" dt="2022-09-11T22:57:54.358" v="4328" actId="47"/>
        <pc:sldMkLst>
          <pc:docMk/>
          <pc:sldMk cId="1941646414" sldId="599"/>
        </pc:sldMkLst>
        <pc:spChg chg="del">
          <ac:chgData name="伊健 杜" userId="e69aded81da48593" providerId="LiveId" clId="{531402EC-17DD-40C4-9069-9F80CDC93544}" dt="2022-09-11T13:21:59.987" v="2902" actId="478"/>
          <ac:spMkLst>
            <pc:docMk/>
            <pc:sldMk cId="1941646414" sldId="599"/>
            <ac:spMk id="2" creationId="{6671A1D0-A4EE-0154-9183-413EC17CBDE3}"/>
          </ac:spMkLst>
        </pc:spChg>
        <pc:spChg chg="del">
          <ac:chgData name="伊健 杜" userId="e69aded81da48593" providerId="LiveId" clId="{531402EC-17DD-40C4-9069-9F80CDC93544}" dt="2022-09-11T13:21:59.987" v="2902" actId="478"/>
          <ac:spMkLst>
            <pc:docMk/>
            <pc:sldMk cId="1941646414" sldId="599"/>
            <ac:spMk id="3" creationId="{5ACE5A79-F3AD-489D-9565-D53347B73620}"/>
          </ac:spMkLst>
        </pc:spChg>
      </pc:sldChg>
      <pc:sldChg chg="addSp delSp modSp add mod delAnim modAnim">
        <pc:chgData name="伊健 杜" userId="e69aded81da48593" providerId="LiveId" clId="{531402EC-17DD-40C4-9069-9F80CDC93544}" dt="2022-09-11T19:17:05.006" v="3230" actId="20577"/>
        <pc:sldMkLst>
          <pc:docMk/>
          <pc:sldMk cId="199664959" sldId="600"/>
        </pc:sldMkLst>
        <pc:spChg chg="del">
          <ac:chgData name="伊健 杜" userId="e69aded81da48593" providerId="LiveId" clId="{531402EC-17DD-40C4-9069-9F80CDC93544}" dt="2022-09-11T19:04:59.155" v="2995" actId="478"/>
          <ac:spMkLst>
            <pc:docMk/>
            <pc:sldMk cId="199664959" sldId="600"/>
            <ac:spMk id="4" creationId="{AB10C4C4-8897-5FCF-88D7-880418BECCE3}"/>
          </ac:spMkLst>
        </pc:spChg>
        <pc:spChg chg="del mod">
          <ac:chgData name="伊健 杜" userId="e69aded81da48593" providerId="LiveId" clId="{531402EC-17DD-40C4-9069-9F80CDC93544}" dt="2022-09-11T19:09:20.312" v="3065" actId="478"/>
          <ac:spMkLst>
            <pc:docMk/>
            <pc:sldMk cId="199664959" sldId="600"/>
            <ac:spMk id="5" creationId="{531D2625-AB90-3F9F-904F-9F4734395CAB}"/>
          </ac:spMkLst>
        </pc:spChg>
        <pc:spChg chg="add mod">
          <ac:chgData name="伊健 杜" userId="e69aded81da48593" providerId="LiveId" clId="{531402EC-17DD-40C4-9069-9F80CDC93544}" dt="2022-09-11T19:06:09.385" v="2998" actId="13822"/>
          <ac:spMkLst>
            <pc:docMk/>
            <pc:sldMk cId="199664959" sldId="600"/>
            <ac:spMk id="7" creationId="{908F3053-49DC-171C-1B09-8F1F47DDFDB4}"/>
          </ac:spMkLst>
        </pc:spChg>
        <pc:spChg chg="add mod">
          <ac:chgData name="伊健 杜" userId="e69aded81da48593" providerId="LiveId" clId="{531402EC-17DD-40C4-9069-9F80CDC93544}" dt="2022-09-11T19:17:05.006" v="3230" actId="20577"/>
          <ac:spMkLst>
            <pc:docMk/>
            <pc:sldMk cId="199664959" sldId="600"/>
            <ac:spMk id="11" creationId="{EB238AA1-E2F1-7DAA-7ED1-2DAB363FC887}"/>
          </ac:spMkLst>
        </pc:spChg>
        <pc:spChg chg="add mod">
          <ac:chgData name="伊健 杜" userId="e69aded81da48593" providerId="LiveId" clId="{531402EC-17DD-40C4-9069-9F80CDC93544}" dt="2022-09-11T19:08:03.574" v="3056" actId="14100"/>
          <ac:spMkLst>
            <pc:docMk/>
            <pc:sldMk cId="199664959" sldId="600"/>
            <ac:spMk id="13" creationId="{0D776D00-3AAE-F8F8-802D-937CA4687419}"/>
          </ac:spMkLst>
        </pc:spChg>
        <pc:spChg chg="add mod">
          <ac:chgData name="伊健 杜" userId="e69aded81da48593" providerId="LiveId" clId="{531402EC-17DD-40C4-9069-9F80CDC93544}" dt="2022-09-11T19:09:20.902" v="3066"/>
          <ac:spMkLst>
            <pc:docMk/>
            <pc:sldMk cId="199664959" sldId="600"/>
            <ac:spMk id="14" creationId="{9DC50BE9-9BF3-36A8-17A9-610174A5A691}"/>
          </ac:spMkLst>
        </pc:spChg>
      </pc:sldChg>
      <pc:sldChg chg="modSp new del mod">
        <pc:chgData name="伊健 杜" userId="e69aded81da48593" providerId="LiveId" clId="{531402EC-17DD-40C4-9069-9F80CDC93544}" dt="2022-09-11T19:04:11.606" v="2992" actId="47"/>
        <pc:sldMkLst>
          <pc:docMk/>
          <pc:sldMk cId="1122666212" sldId="600"/>
        </pc:sldMkLst>
        <pc:spChg chg="mod">
          <ac:chgData name="伊健 杜" userId="e69aded81da48593" providerId="LiveId" clId="{531402EC-17DD-40C4-9069-9F80CDC93544}" dt="2022-09-11T19:04:08.994" v="2991" actId="20577"/>
          <ac:spMkLst>
            <pc:docMk/>
            <pc:sldMk cId="1122666212" sldId="600"/>
            <ac:spMk id="2" creationId="{6862222A-F2F0-456F-A274-4251763623EC}"/>
          </ac:spMkLst>
        </pc:spChg>
      </pc:sldChg>
      <pc:sldChg chg="new del">
        <pc:chgData name="伊健 杜" userId="e69aded81da48593" providerId="LiveId" clId="{531402EC-17DD-40C4-9069-9F80CDC93544}" dt="2022-09-11T13:23:28.952" v="2946" actId="47"/>
        <pc:sldMkLst>
          <pc:docMk/>
          <pc:sldMk cId="3043141157" sldId="600"/>
        </pc:sldMkLst>
      </pc:sldChg>
      <pc:sldChg chg="modSp new del mod">
        <pc:chgData name="伊健 杜" userId="e69aded81da48593" providerId="LiveId" clId="{531402EC-17DD-40C4-9069-9F80CDC93544}" dt="2022-09-11T13:23:28.952" v="2946" actId="47"/>
        <pc:sldMkLst>
          <pc:docMk/>
          <pc:sldMk cId="2897529841" sldId="601"/>
        </pc:sldMkLst>
        <pc:spChg chg="mod">
          <ac:chgData name="伊健 杜" userId="e69aded81da48593" providerId="LiveId" clId="{531402EC-17DD-40C4-9069-9F80CDC93544}" dt="2022-09-11T13:23:25.647" v="2945"/>
          <ac:spMkLst>
            <pc:docMk/>
            <pc:sldMk cId="2897529841" sldId="601"/>
            <ac:spMk id="2" creationId="{DB9690B3-ECB8-5631-83FE-05394D0A6C0F}"/>
          </ac:spMkLst>
        </pc:spChg>
      </pc:sldChg>
      <pc:sldChg chg="addSp delSp modSp new del mod modAnim">
        <pc:chgData name="伊健 杜" userId="e69aded81da48593" providerId="LiveId" clId="{531402EC-17DD-40C4-9069-9F80CDC93544}" dt="2022-09-11T19:51:41.163" v="3465" actId="47"/>
        <pc:sldMkLst>
          <pc:docMk/>
          <pc:sldMk cId="3890247327" sldId="601"/>
        </pc:sldMkLst>
        <pc:spChg chg="del">
          <ac:chgData name="伊健 杜" userId="e69aded81da48593" providerId="LiveId" clId="{531402EC-17DD-40C4-9069-9F80CDC93544}" dt="2022-09-11T19:10:24.044" v="3078" actId="478"/>
          <ac:spMkLst>
            <pc:docMk/>
            <pc:sldMk cId="3890247327" sldId="601"/>
            <ac:spMk id="2" creationId="{CF2CBE77-43BF-F625-07A9-563650D22F87}"/>
          </ac:spMkLst>
        </pc:spChg>
        <pc:spChg chg="del">
          <ac:chgData name="伊健 杜" userId="e69aded81da48593" providerId="LiveId" clId="{531402EC-17DD-40C4-9069-9F80CDC93544}" dt="2022-09-11T19:10:24.044" v="3078" actId="478"/>
          <ac:spMkLst>
            <pc:docMk/>
            <pc:sldMk cId="3890247327" sldId="601"/>
            <ac:spMk id="3" creationId="{39301490-86DF-79FB-F756-3591F6DE8C89}"/>
          </ac:spMkLst>
        </pc:spChg>
        <pc:spChg chg="add mod">
          <ac:chgData name="伊健 杜" userId="e69aded81da48593" providerId="LiveId" clId="{531402EC-17DD-40C4-9069-9F80CDC93544}" dt="2022-09-11T19:11:19.025" v="3090" actId="1076"/>
          <ac:spMkLst>
            <pc:docMk/>
            <pc:sldMk cId="3890247327" sldId="601"/>
            <ac:spMk id="4" creationId="{7A834790-66BB-BF27-08AF-6828433D3DC3}"/>
          </ac:spMkLst>
        </pc:spChg>
        <pc:spChg chg="add mod">
          <ac:chgData name="伊健 杜" userId="e69aded81da48593" providerId="LiveId" clId="{531402EC-17DD-40C4-9069-9F80CDC93544}" dt="2022-09-11T19:12:10.894" v="3130" actId="1076"/>
          <ac:spMkLst>
            <pc:docMk/>
            <pc:sldMk cId="3890247327" sldId="601"/>
            <ac:spMk id="6" creationId="{BB061F0D-4D30-D88B-C38B-2C61710E2CCB}"/>
          </ac:spMkLst>
        </pc:spChg>
        <pc:spChg chg="add mod">
          <ac:chgData name="伊健 杜" userId="e69aded81da48593" providerId="LiveId" clId="{531402EC-17DD-40C4-9069-9F80CDC93544}" dt="2022-09-11T19:11:11.114" v="3086" actId="1076"/>
          <ac:spMkLst>
            <pc:docMk/>
            <pc:sldMk cId="3890247327" sldId="601"/>
            <ac:spMk id="7" creationId="{99C6598B-2CB4-683B-0D92-6354F8FF154A}"/>
          </ac:spMkLst>
        </pc:spChg>
        <pc:spChg chg="add mod">
          <ac:chgData name="伊健 杜" userId="e69aded81da48593" providerId="LiveId" clId="{531402EC-17DD-40C4-9069-9F80CDC93544}" dt="2022-09-11T19:11:13.066" v="3087" actId="1076"/>
          <ac:spMkLst>
            <pc:docMk/>
            <pc:sldMk cId="3890247327" sldId="601"/>
            <ac:spMk id="8" creationId="{13E2F6D3-6E0B-5846-0C06-BC4AED4F6020}"/>
          </ac:spMkLst>
        </pc:spChg>
        <pc:spChg chg="add del mod">
          <ac:chgData name="伊健 杜" userId="e69aded81da48593" providerId="LiveId" clId="{531402EC-17DD-40C4-9069-9F80CDC93544}" dt="2022-09-11T19:11:22.406" v="3092" actId="478"/>
          <ac:spMkLst>
            <pc:docMk/>
            <pc:sldMk cId="3890247327" sldId="601"/>
            <ac:spMk id="10" creationId="{CC9AB157-07A0-726F-7930-ECAA53737E9C}"/>
          </ac:spMkLst>
        </pc:spChg>
        <pc:spChg chg="add mod">
          <ac:chgData name="伊健 杜" userId="e69aded81da48593" providerId="LiveId" clId="{531402EC-17DD-40C4-9069-9F80CDC93544}" dt="2022-09-11T19:11:53.971" v="3105"/>
          <ac:spMkLst>
            <pc:docMk/>
            <pc:sldMk cId="3890247327" sldId="601"/>
            <ac:spMk id="12" creationId="{751AF19D-9DE6-FE2C-4034-B1046A65F5C3}"/>
          </ac:spMkLst>
        </pc:spChg>
        <pc:spChg chg="add mod">
          <ac:chgData name="伊健 杜" userId="e69aded81da48593" providerId="LiveId" clId="{531402EC-17DD-40C4-9069-9F80CDC93544}" dt="2022-09-11T19:15:50.083" v="3187" actId="1076"/>
          <ac:spMkLst>
            <pc:docMk/>
            <pc:sldMk cId="3890247327" sldId="601"/>
            <ac:spMk id="14" creationId="{1C431774-30AD-4423-DE8E-EAC43BAE9D73}"/>
          </ac:spMkLst>
        </pc:spChg>
        <pc:spChg chg="add mod">
          <ac:chgData name="伊健 杜" userId="e69aded81da48593" providerId="LiveId" clId="{531402EC-17DD-40C4-9069-9F80CDC93544}" dt="2022-09-11T19:16:34.774" v="3227" actId="20577"/>
          <ac:spMkLst>
            <pc:docMk/>
            <pc:sldMk cId="3890247327" sldId="601"/>
            <ac:spMk id="15" creationId="{E375F502-B757-90A9-38BE-B011AEFDA548}"/>
          </ac:spMkLst>
        </pc:spChg>
        <pc:picChg chg="add mod">
          <ac:chgData name="伊健 杜" userId="e69aded81da48593" providerId="LiveId" clId="{531402EC-17DD-40C4-9069-9F80CDC93544}" dt="2022-09-11T19:11:25.243" v="3094" actId="1076"/>
          <ac:picMkLst>
            <pc:docMk/>
            <pc:sldMk cId="3890247327" sldId="601"/>
            <ac:picMk id="9" creationId="{8258E1D8-3FCC-F3EE-FAED-DE61CCCDD0F4}"/>
          </ac:picMkLst>
        </pc:picChg>
        <pc:picChg chg="add mod">
          <ac:chgData name="伊健 杜" userId="e69aded81da48593" providerId="LiveId" clId="{531402EC-17DD-40C4-9069-9F80CDC93544}" dt="2022-09-11T19:11:40.616" v="3098" actId="14100"/>
          <ac:picMkLst>
            <pc:docMk/>
            <pc:sldMk cId="3890247327" sldId="601"/>
            <ac:picMk id="11" creationId="{C4393B38-4136-1D26-8B85-F31DEA55DAA6}"/>
          </ac:picMkLst>
        </pc:picChg>
        <pc:picChg chg="add mod">
          <ac:chgData name="伊健 杜" userId="e69aded81da48593" providerId="LiveId" clId="{531402EC-17DD-40C4-9069-9F80CDC93544}" dt="2022-09-11T19:15:28.245" v="3153" actId="1076"/>
          <ac:picMkLst>
            <pc:docMk/>
            <pc:sldMk cId="3890247327" sldId="601"/>
            <ac:picMk id="13" creationId="{9AC86C9B-36E8-A9BC-F1F8-FCCB0FEB7645}"/>
          </ac:picMkLst>
        </pc:picChg>
        <pc:picChg chg="add mod">
          <ac:chgData name="伊健 杜" userId="e69aded81da48593" providerId="LiveId" clId="{531402EC-17DD-40C4-9069-9F80CDC93544}" dt="2022-09-11T19:15:27.369" v="3152" actId="1076"/>
          <ac:picMkLst>
            <pc:docMk/>
            <pc:sldMk cId="3890247327" sldId="601"/>
            <ac:picMk id="1026" creationId="{A6DD95A9-8B48-B551-1423-E6C52C0151A4}"/>
          </ac:picMkLst>
        </pc:picChg>
        <pc:picChg chg="add mod">
          <ac:chgData name="伊健 杜" userId="e69aded81da48593" providerId="LiveId" clId="{531402EC-17DD-40C4-9069-9F80CDC93544}" dt="2022-09-11T19:34:38.497" v="3231" actId="1076"/>
          <ac:picMkLst>
            <pc:docMk/>
            <pc:sldMk cId="3890247327" sldId="601"/>
            <ac:picMk id="1028" creationId="{665D5D80-D0E8-57E7-D963-8E20CDEC834A}"/>
          </ac:picMkLst>
        </pc:picChg>
        <pc:cxnChg chg="add mod">
          <ac:chgData name="伊健 杜" userId="e69aded81da48593" providerId="LiveId" clId="{531402EC-17DD-40C4-9069-9F80CDC93544}" dt="2022-09-11T19:10:55.397" v="3080" actId="1076"/>
          <ac:cxnSpMkLst>
            <pc:docMk/>
            <pc:sldMk cId="3890247327" sldId="601"/>
            <ac:cxnSpMk id="5" creationId="{C4D84551-B2BE-7C33-B622-7159F1FC32B3}"/>
          </ac:cxnSpMkLst>
        </pc:cxnChg>
      </pc:sldChg>
      <pc:sldChg chg="addSp delSp modSp add mod ord">
        <pc:chgData name="伊健 杜" userId="e69aded81da48593" providerId="LiveId" clId="{531402EC-17DD-40C4-9069-9F80CDC93544}" dt="2022-09-11T19:51:35.053" v="3464" actId="1076"/>
        <pc:sldMkLst>
          <pc:docMk/>
          <pc:sldMk cId="3914670642" sldId="602"/>
        </pc:sldMkLst>
        <pc:spChg chg="add del mod">
          <ac:chgData name="伊健 杜" userId="e69aded81da48593" providerId="LiveId" clId="{531402EC-17DD-40C4-9069-9F80CDC93544}" dt="2022-09-11T19:38:13.957" v="3300"/>
          <ac:spMkLst>
            <pc:docMk/>
            <pc:sldMk cId="3914670642" sldId="602"/>
            <ac:spMk id="3" creationId="{BC685DEB-3057-6E4D-DD88-8BB20A12C55A}"/>
          </ac:spMkLst>
        </pc:spChg>
        <pc:spChg chg="mod">
          <ac:chgData name="伊健 杜" userId="e69aded81da48593" providerId="LiveId" clId="{531402EC-17DD-40C4-9069-9F80CDC93544}" dt="2022-09-11T19:39:27.739" v="3340" actId="20577"/>
          <ac:spMkLst>
            <pc:docMk/>
            <pc:sldMk cId="3914670642" sldId="602"/>
            <ac:spMk id="4" creationId="{7A834790-66BB-BF27-08AF-6828433D3DC3}"/>
          </ac:spMkLst>
        </pc:spChg>
        <pc:spChg chg="mod">
          <ac:chgData name="伊健 杜" userId="e69aded81da48593" providerId="LiveId" clId="{531402EC-17DD-40C4-9069-9F80CDC93544}" dt="2022-09-11T19:39:48.933" v="3355" actId="1076"/>
          <ac:spMkLst>
            <pc:docMk/>
            <pc:sldMk cId="3914670642" sldId="602"/>
            <ac:spMk id="6" creationId="{BB061F0D-4D30-D88B-C38B-2C61710E2CCB}"/>
          </ac:spMkLst>
        </pc:spChg>
        <pc:spChg chg="add del mod">
          <ac:chgData name="伊健 杜" userId="e69aded81da48593" providerId="LiveId" clId="{531402EC-17DD-40C4-9069-9F80CDC93544}" dt="2022-09-11T19:38:31.983" v="3311" actId="21"/>
          <ac:spMkLst>
            <pc:docMk/>
            <pc:sldMk cId="3914670642" sldId="602"/>
            <ac:spMk id="10" creationId="{16528188-97EE-AA1B-C2BD-6CB7AEBD9430}"/>
          </ac:spMkLst>
        </pc:spChg>
        <pc:spChg chg="mod">
          <ac:chgData name="伊健 杜" userId="e69aded81da48593" providerId="LiveId" clId="{531402EC-17DD-40C4-9069-9F80CDC93544}" dt="2022-09-11T19:37:17.426" v="3267" actId="1076"/>
          <ac:spMkLst>
            <pc:docMk/>
            <pc:sldMk cId="3914670642" sldId="602"/>
            <ac:spMk id="12" creationId="{751AF19D-9DE6-FE2C-4034-B1046A65F5C3}"/>
          </ac:spMkLst>
        </pc:spChg>
        <pc:spChg chg="mod">
          <ac:chgData name="伊健 杜" userId="e69aded81da48593" providerId="LiveId" clId="{531402EC-17DD-40C4-9069-9F80CDC93544}" dt="2022-09-11T19:51:35.053" v="3464" actId="1076"/>
          <ac:spMkLst>
            <pc:docMk/>
            <pc:sldMk cId="3914670642" sldId="602"/>
            <ac:spMk id="14" creationId="{1C431774-30AD-4423-DE8E-EAC43BAE9D73}"/>
          </ac:spMkLst>
        </pc:spChg>
        <pc:spChg chg="del">
          <ac:chgData name="伊健 杜" userId="e69aded81da48593" providerId="LiveId" clId="{531402EC-17DD-40C4-9069-9F80CDC93544}" dt="2022-09-11T19:41:20.898" v="3381" actId="478"/>
          <ac:spMkLst>
            <pc:docMk/>
            <pc:sldMk cId="3914670642" sldId="602"/>
            <ac:spMk id="15" creationId="{E375F502-B757-90A9-38BE-B011AEFDA548}"/>
          </ac:spMkLst>
        </pc:spChg>
        <pc:spChg chg="add mod">
          <ac:chgData name="伊健 杜" userId="e69aded81da48593" providerId="LiveId" clId="{531402EC-17DD-40C4-9069-9F80CDC93544}" dt="2022-09-11T19:39:01.161" v="3324" actId="14100"/>
          <ac:spMkLst>
            <pc:docMk/>
            <pc:sldMk cId="3914670642" sldId="602"/>
            <ac:spMk id="16" creationId="{972E2E6A-0C60-4CEF-7AE2-E495FF52775E}"/>
          </ac:spMkLst>
        </pc:spChg>
        <pc:spChg chg="add mod">
          <ac:chgData name="伊健 杜" userId="e69aded81da48593" providerId="LiveId" clId="{531402EC-17DD-40C4-9069-9F80CDC93544}" dt="2022-09-11T19:39:36.148" v="3349" actId="14100"/>
          <ac:spMkLst>
            <pc:docMk/>
            <pc:sldMk cId="3914670642" sldId="602"/>
            <ac:spMk id="17" creationId="{5450F4FE-898C-C76E-F5E3-9101C302635D}"/>
          </ac:spMkLst>
        </pc:spChg>
        <pc:spChg chg="add mod">
          <ac:chgData name="伊健 杜" userId="e69aded81da48593" providerId="LiveId" clId="{531402EC-17DD-40C4-9069-9F80CDC93544}" dt="2022-09-11T19:39:39.300" v="3350" actId="3062"/>
          <ac:spMkLst>
            <pc:docMk/>
            <pc:sldMk cId="3914670642" sldId="602"/>
            <ac:spMk id="18" creationId="{9801B880-4A44-8F34-CC12-2B71F79EE07D}"/>
          </ac:spMkLst>
        </pc:spChg>
        <pc:spChg chg="add mod">
          <ac:chgData name="伊健 杜" userId="e69aded81da48593" providerId="LiveId" clId="{531402EC-17DD-40C4-9069-9F80CDC93544}" dt="2022-09-11T19:41:24.223" v="3382" actId="14100"/>
          <ac:spMkLst>
            <pc:docMk/>
            <pc:sldMk cId="3914670642" sldId="602"/>
            <ac:spMk id="19" creationId="{3AA0DA56-881C-B5C9-24FE-4F0A2E28BA3B}"/>
          </ac:spMkLst>
        </pc:spChg>
        <pc:spChg chg="add mod">
          <ac:chgData name="伊健 杜" userId="e69aded81da48593" providerId="LiveId" clId="{531402EC-17DD-40C4-9069-9F80CDC93544}" dt="2022-09-11T19:41:03.428" v="3379" actId="1076"/>
          <ac:spMkLst>
            <pc:docMk/>
            <pc:sldMk cId="3914670642" sldId="602"/>
            <ac:spMk id="20" creationId="{106F80CE-9924-57E4-8E5B-6863539E802E}"/>
          </ac:spMkLst>
        </pc:spChg>
        <pc:spChg chg="add mod">
          <ac:chgData name="伊健 杜" userId="e69aded81da48593" providerId="LiveId" clId="{531402EC-17DD-40C4-9069-9F80CDC93544}" dt="2022-09-11T19:44:19.445" v="3452" actId="1076"/>
          <ac:spMkLst>
            <pc:docMk/>
            <pc:sldMk cId="3914670642" sldId="602"/>
            <ac:spMk id="21" creationId="{07A6C5C9-7573-5FFC-5AE7-177DDCD82400}"/>
          </ac:spMkLst>
        </pc:spChg>
        <pc:picChg chg="add mod">
          <ac:chgData name="伊健 杜" userId="e69aded81da48593" providerId="LiveId" clId="{531402EC-17DD-40C4-9069-9F80CDC93544}" dt="2022-09-11T19:36:53.462" v="3249" actId="14100"/>
          <ac:picMkLst>
            <pc:docMk/>
            <pc:sldMk cId="3914670642" sldId="602"/>
            <ac:picMk id="2" creationId="{C06B6EA8-CB7F-50AF-FA37-31A040381091}"/>
          </ac:picMkLst>
        </pc:picChg>
        <pc:picChg chg="del">
          <ac:chgData name="伊健 杜" userId="e69aded81da48593" providerId="LiveId" clId="{531402EC-17DD-40C4-9069-9F80CDC93544}" dt="2022-09-11T19:36:16.840" v="3236" actId="478"/>
          <ac:picMkLst>
            <pc:docMk/>
            <pc:sldMk cId="3914670642" sldId="602"/>
            <ac:picMk id="9" creationId="{8258E1D8-3FCC-F3EE-FAED-DE61CCCDD0F4}"/>
          </ac:picMkLst>
        </pc:picChg>
        <pc:picChg chg="mod">
          <ac:chgData name="伊健 杜" userId="e69aded81da48593" providerId="LiveId" clId="{531402EC-17DD-40C4-9069-9F80CDC93544}" dt="2022-09-11T19:39:45.926" v="3353" actId="1076"/>
          <ac:picMkLst>
            <pc:docMk/>
            <pc:sldMk cId="3914670642" sldId="602"/>
            <ac:picMk id="11" creationId="{C4393B38-4136-1D26-8B85-F31DEA55DAA6}"/>
          </ac:picMkLst>
        </pc:picChg>
        <pc:picChg chg="del mod">
          <ac:chgData name="伊健 杜" userId="e69aded81da48593" providerId="LiveId" clId="{531402EC-17DD-40C4-9069-9F80CDC93544}" dt="2022-09-11T19:40:24.316" v="3356" actId="478"/>
          <ac:picMkLst>
            <pc:docMk/>
            <pc:sldMk cId="3914670642" sldId="602"/>
            <ac:picMk id="13" creationId="{9AC86C9B-36E8-A9BC-F1F8-FCCB0FEB7645}"/>
          </ac:picMkLst>
        </pc:picChg>
        <pc:picChg chg="del">
          <ac:chgData name="伊健 杜" userId="e69aded81da48593" providerId="LiveId" clId="{531402EC-17DD-40C4-9069-9F80CDC93544}" dt="2022-09-11T19:39:44.029" v="3351" actId="478"/>
          <ac:picMkLst>
            <pc:docMk/>
            <pc:sldMk cId="3914670642" sldId="602"/>
            <ac:picMk id="1026" creationId="{A6DD95A9-8B48-B551-1423-E6C52C0151A4}"/>
          </ac:picMkLst>
        </pc:picChg>
        <pc:picChg chg="del">
          <ac:chgData name="伊健 杜" userId="e69aded81da48593" providerId="LiveId" clId="{531402EC-17DD-40C4-9069-9F80CDC93544}" dt="2022-09-11T19:41:18.307" v="3380" actId="478"/>
          <ac:picMkLst>
            <pc:docMk/>
            <pc:sldMk cId="3914670642" sldId="602"/>
            <ac:picMk id="1028" creationId="{665D5D80-D0E8-57E7-D963-8E20CDEC834A}"/>
          </ac:picMkLst>
        </pc:picChg>
        <pc:picChg chg="add mod">
          <ac:chgData name="伊健 杜" userId="e69aded81da48593" providerId="LiveId" clId="{531402EC-17DD-40C4-9069-9F80CDC93544}" dt="2022-09-11T19:37:01.820" v="3252" actId="1076"/>
          <ac:picMkLst>
            <pc:docMk/>
            <pc:sldMk cId="3914670642" sldId="602"/>
            <ac:picMk id="3074" creationId="{EC17D3D4-A42D-D3F3-6D39-FD2C4145C344}"/>
          </ac:picMkLst>
        </pc:picChg>
        <pc:picChg chg="add mod">
          <ac:chgData name="伊健 杜" userId="e69aded81da48593" providerId="LiveId" clId="{531402EC-17DD-40C4-9069-9F80CDC93544}" dt="2022-09-11T19:51:31.792" v="3462" actId="1076"/>
          <ac:picMkLst>
            <pc:docMk/>
            <pc:sldMk cId="3914670642" sldId="602"/>
            <ac:picMk id="3076" creationId="{13286E21-27D8-BD3E-6766-7FBEFA066EE5}"/>
          </ac:picMkLst>
        </pc:picChg>
        <pc:picChg chg="add mod">
          <ac:chgData name="伊健 杜" userId="e69aded81da48593" providerId="LiveId" clId="{531402EC-17DD-40C4-9069-9F80CDC93544}" dt="2022-09-11T19:43:57.043" v="3426" actId="1076"/>
          <ac:picMkLst>
            <pc:docMk/>
            <pc:sldMk cId="3914670642" sldId="602"/>
            <ac:picMk id="3078" creationId="{B706A4CC-F23F-4EFC-F26E-8C5F206F27CE}"/>
          </ac:picMkLst>
        </pc:picChg>
      </pc:sldChg>
      <pc:sldChg chg="addSp modSp add mod ord">
        <pc:chgData name="伊健 杜" userId="e69aded81da48593" providerId="LiveId" clId="{531402EC-17DD-40C4-9069-9F80CDC93544}" dt="2022-09-11T19:38:53.230" v="3319"/>
        <pc:sldMkLst>
          <pc:docMk/>
          <pc:sldMk cId="2978506397" sldId="603"/>
        </pc:sldMkLst>
        <pc:spChg chg="add mod">
          <ac:chgData name="伊健 杜" userId="e69aded81da48593" providerId="LiveId" clId="{531402EC-17DD-40C4-9069-9F80CDC93544}" dt="2022-09-11T19:38:42.108" v="3315" actId="1076"/>
          <ac:spMkLst>
            <pc:docMk/>
            <pc:sldMk cId="2978506397" sldId="603"/>
            <ac:spMk id="2" creationId="{50DD4EA1-FC65-B2CF-2B40-81398D0A9714}"/>
          </ac:spMkLst>
        </pc:spChg>
      </pc:sldChg>
      <pc:sldChg chg="delSp modSp new del mod">
        <pc:chgData name="伊健 杜" userId="e69aded81da48593" providerId="LiveId" clId="{531402EC-17DD-40C4-9069-9F80CDC93544}" dt="2022-09-11T22:51:10.727" v="3770" actId="47"/>
        <pc:sldMkLst>
          <pc:docMk/>
          <pc:sldMk cId="428199814" sldId="604"/>
        </pc:sldMkLst>
        <pc:spChg chg="mod">
          <ac:chgData name="伊健 杜" userId="e69aded81da48593" providerId="LiveId" clId="{531402EC-17DD-40C4-9069-9F80CDC93544}" dt="2022-09-11T22:26:36.034" v="3674"/>
          <ac:spMkLst>
            <pc:docMk/>
            <pc:sldMk cId="428199814" sldId="604"/>
            <ac:spMk id="2" creationId="{C77F7683-BBFF-B022-1640-971BE2D3450B}"/>
          </ac:spMkLst>
        </pc:spChg>
        <pc:spChg chg="del">
          <ac:chgData name="伊健 杜" userId="e69aded81da48593" providerId="LiveId" clId="{531402EC-17DD-40C4-9069-9F80CDC93544}" dt="2022-09-11T21:35:23.062" v="3471" actId="478"/>
          <ac:spMkLst>
            <pc:docMk/>
            <pc:sldMk cId="428199814" sldId="604"/>
            <ac:spMk id="3" creationId="{5BDFB24B-189E-40FF-67BE-86240C2C944E}"/>
          </ac:spMkLst>
        </pc:spChg>
      </pc:sldChg>
      <pc:sldChg chg="new del">
        <pc:chgData name="伊健 杜" userId="e69aded81da48593" providerId="LiveId" clId="{531402EC-17DD-40C4-9069-9F80CDC93544}" dt="2022-09-11T22:51:15.378" v="3771" actId="47"/>
        <pc:sldMkLst>
          <pc:docMk/>
          <pc:sldMk cId="1881623030" sldId="605"/>
        </pc:sldMkLst>
      </pc:sldChg>
      <pc:sldChg chg="addSp delSp modSp new mod">
        <pc:chgData name="伊健 杜" userId="e69aded81da48593" providerId="LiveId" clId="{531402EC-17DD-40C4-9069-9F80CDC93544}" dt="2022-09-11T23:00:39.119" v="4500"/>
        <pc:sldMkLst>
          <pc:docMk/>
          <pc:sldMk cId="3075359360" sldId="606"/>
        </pc:sldMkLst>
        <pc:spChg chg="del">
          <ac:chgData name="伊健 杜" userId="e69aded81da48593" providerId="LiveId" clId="{531402EC-17DD-40C4-9069-9F80CDC93544}" dt="2022-09-11T22:51:19.017" v="3772" actId="478"/>
          <ac:spMkLst>
            <pc:docMk/>
            <pc:sldMk cId="3075359360" sldId="606"/>
            <ac:spMk id="2" creationId="{F1EE843B-C26D-530C-DAEB-7870D6136831}"/>
          </ac:spMkLst>
        </pc:spChg>
        <pc:spChg chg="del">
          <ac:chgData name="伊健 杜" userId="e69aded81da48593" providerId="LiveId" clId="{531402EC-17DD-40C4-9069-9F80CDC93544}" dt="2022-09-11T22:51:19.017" v="3772" actId="478"/>
          <ac:spMkLst>
            <pc:docMk/>
            <pc:sldMk cId="3075359360" sldId="606"/>
            <ac:spMk id="3" creationId="{B747DDEA-E8D4-247B-2AE9-59464E7128E8}"/>
          </ac:spMkLst>
        </pc:spChg>
        <pc:graphicFrameChg chg="add mod modGraphic">
          <ac:chgData name="伊健 杜" userId="e69aded81da48593" providerId="LiveId" clId="{531402EC-17DD-40C4-9069-9F80CDC93544}" dt="2022-09-11T23:00:39.119" v="4500"/>
          <ac:graphicFrameMkLst>
            <pc:docMk/>
            <pc:sldMk cId="3075359360" sldId="606"/>
            <ac:graphicFrameMk id="4" creationId="{8DE6178C-F29D-EBDB-0809-8FEC0DDD78D1}"/>
          </ac:graphicFrameMkLst>
        </pc:graphicFrameChg>
      </pc:sldChg>
      <pc:sldChg chg="new del">
        <pc:chgData name="伊健 杜" userId="e69aded81da48593" providerId="LiveId" clId="{531402EC-17DD-40C4-9069-9F80CDC93544}" dt="2022-09-11T22:51:10.727" v="3770" actId="47"/>
        <pc:sldMkLst>
          <pc:docMk/>
          <pc:sldMk cId="1049473992" sldId="607"/>
        </pc:sldMkLst>
      </pc:sldChg>
      <pc:sldChg chg="addSp delSp modSp add mod">
        <pc:chgData name="伊健 杜" userId="e69aded81da48593" providerId="LiveId" clId="{531402EC-17DD-40C4-9069-9F80CDC93544}" dt="2022-09-11T22:40:51.239" v="3733"/>
        <pc:sldMkLst>
          <pc:docMk/>
          <pc:sldMk cId="3786313440" sldId="608"/>
        </pc:sldMkLst>
        <pc:spChg chg="add del">
          <ac:chgData name="伊健 杜" userId="e69aded81da48593" providerId="LiveId" clId="{531402EC-17DD-40C4-9069-9F80CDC93544}" dt="2022-09-11T22:40:51.239" v="3733"/>
          <ac:spMkLst>
            <pc:docMk/>
            <pc:sldMk cId="3786313440" sldId="608"/>
            <ac:spMk id="2" creationId="{30651D1F-3F26-D57C-D4B0-689F87466302}"/>
          </ac:spMkLst>
        </pc:spChg>
        <pc:spChg chg="mod">
          <ac:chgData name="伊健 杜" userId="e69aded81da48593" providerId="LiveId" clId="{531402EC-17DD-40C4-9069-9F80CDC93544}" dt="2022-09-11T22:39:02.659" v="3731" actId="20577"/>
          <ac:spMkLst>
            <pc:docMk/>
            <pc:sldMk cId="3786313440" sldId="608"/>
            <ac:spMk id="6" creationId="{49D758B4-247D-41D6-B5F9-5A1A1F2313BA}"/>
          </ac:spMkLst>
        </pc:spChg>
      </pc:sldChg>
      <pc:sldChg chg="modSp add mod">
        <pc:chgData name="伊健 杜" userId="e69aded81da48593" providerId="LiveId" clId="{531402EC-17DD-40C4-9069-9F80CDC93544}" dt="2022-09-11T22:52:11.809" v="3846" actId="20577"/>
        <pc:sldMkLst>
          <pc:docMk/>
          <pc:sldMk cId="1239308445" sldId="609"/>
        </pc:sldMkLst>
        <pc:spChg chg="mod">
          <ac:chgData name="伊健 杜" userId="e69aded81da48593" providerId="LiveId" clId="{531402EC-17DD-40C4-9069-9F80CDC93544}" dt="2022-09-11T22:52:11.809" v="3846" actId="20577"/>
          <ac:spMkLst>
            <pc:docMk/>
            <pc:sldMk cId="1239308445" sldId="609"/>
            <ac:spMk id="6" creationId="{49D758B4-247D-41D6-B5F9-5A1A1F2313BA}"/>
          </ac:spMkLst>
        </pc:spChg>
      </pc:sldChg>
      <pc:sldChg chg="add del">
        <pc:chgData name="伊健 杜" userId="e69aded81da48593" providerId="LiveId" clId="{531402EC-17DD-40C4-9069-9F80CDC93544}" dt="2022-09-11T22:47:21.044" v="3736" actId="47"/>
        <pc:sldMkLst>
          <pc:docMk/>
          <pc:sldMk cId="2963995471" sldId="610"/>
        </pc:sldMkLst>
      </pc:sldChg>
      <pc:sldChg chg="addSp delSp modSp new mod">
        <pc:chgData name="伊健 杜" userId="e69aded81da48593" providerId="LiveId" clId="{531402EC-17DD-40C4-9069-9F80CDC93544}" dt="2022-09-11T23:00:39.119" v="4500"/>
        <pc:sldMkLst>
          <pc:docMk/>
          <pc:sldMk cId="3894735546" sldId="610"/>
        </pc:sldMkLst>
        <pc:spChg chg="del">
          <ac:chgData name="伊健 杜" userId="e69aded81da48593" providerId="LiveId" clId="{531402EC-17DD-40C4-9069-9F80CDC93544}" dt="2022-09-11T22:58:24.112" v="4332" actId="478"/>
          <ac:spMkLst>
            <pc:docMk/>
            <pc:sldMk cId="3894735546" sldId="610"/>
            <ac:spMk id="2" creationId="{C12774D8-127C-54C9-99B0-C4AD7B3EDBAD}"/>
          </ac:spMkLst>
        </pc:spChg>
        <pc:spChg chg="del">
          <ac:chgData name="伊健 杜" userId="e69aded81da48593" providerId="LiveId" clId="{531402EC-17DD-40C4-9069-9F80CDC93544}" dt="2022-09-11T22:58:22.841" v="4331" actId="478"/>
          <ac:spMkLst>
            <pc:docMk/>
            <pc:sldMk cId="3894735546" sldId="610"/>
            <ac:spMk id="3" creationId="{8A01D3EF-93C4-87D6-1795-BFAE1A0B884E}"/>
          </ac:spMkLst>
        </pc:spChg>
        <pc:spChg chg="add mod">
          <ac:chgData name="伊健 杜" userId="e69aded81da48593" providerId="LiveId" clId="{531402EC-17DD-40C4-9069-9F80CDC93544}" dt="2022-09-11T23:00:39.119" v="4500"/>
          <ac:spMkLst>
            <pc:docMk/>
            <pc:sldMk cId="3894735546" sldId="610"/>
            <ac:spMk id="4" creationId="{3125AC4F-247F-0422-A8F9-1E32C7ABB980}"/>
          </ac:spMkLst>
        </pc:spChg>
        <pc:spChg chg="add mod">
          <ac:chgData name="伊健 杜" userId="e69aded81da48593" providerId="LiveId" clId="{531402EC-17DD-40C4-9069-9F80CDC93544}" dt="2022-09-11T23:00:03.753" v="4467" actId="1076"/>
          <ac:spMkLst>
            <pc:docMk/>
            <pc:sldMk cId="3894735546" sldId="610"/>
            <ac:spMk id="5" creationId="{5D1B016D-0FFA-519F-0F0B-CC74AE264690}"/>
          </ac:spMkLst>
        </pc:spChg>
        <pc:spChg chg="add del mod">
          <ac:chgData name="伊健 杜" userId="e69aded81da48593" providerId="LiveId" clId="{531402EC-17DD-40C4-9069-9F80CDC93544}" dt="2022-09-11T22:59:17.501" v="4426" actId="478"/>
          <ac:spMkLst>
            <pc:docMk/>
            <pc:sldMk cId="3894735546" sldId="610"/>
            <ac:spMk id="6" creationId="{11DB9F8C-525E-3660-E9A7-BE3DF5E16250}"/>
          </ac:spMkLst>
        </pc:spChg>
        <pc:spChg chg="add mod">
          <ac:chgData name="伊健 杜" userId="e69aded81da48593" providerId="LiveId" clId="{531402EC-17DD-40C4-9069-9F80CDC93544}" dt="2022-09-11T23:00:06.405" v="4468" actId="1076"/>
          <ac:spMkLst>
            <pc:docMk/>
            <pc:sldMk cId="3894735546" sldId="610"/>
            <ac:spMk id="7" creationId="{AA112D0F-E273-FAC5-8D61-266FD950317F}"/>
          </ac:spMkLst>
        </pc:spChg>
      </pc:sldChg>
      <pc:sldChg chg="add del">
        <pc:chgData name="伊健 杜" userId="e69aded81da48593" providerId="LiveId" clId="{531402EC-17DD-40C4-9069-9F80CDC93544}" dt="2022-09-07T18:08:14.386" v="3" actId="47"/>
        <pc:sldMkLst>
          <pc:docMk/>
          <pc:sldMk cId="3103197194" sldId="709"/>
        </pc:sldMkLst>
      </pc:sldChg>
      <pc:sldChg chg="add del">
        <pc:chgData name="伊健 杜" userId="e69aded81da48593" providerId="LiveId" clId="{531402EC-17DD-40C4-9069-9F80CDC93544}" dt="2022-09-07T18:08:14.386" v="3" actId="47"/>
        <pc:sldMkLst>
          <pc:docMk/>
          <pc:sldMk cId="2855929529" sldId="710"/>
        </pc:sldMkLst>
      </pc:sldChg>
      <pc:sldChg chg="add del">
        <pc:chgData name="伊健 杜" userId="e69aded81da48593" providerId="LiveId" clId="{531402EC-17DD-40C4-9069-9F80CDC93544}" dt="2022-09-07T18:08:14.386" v="3" actId="47"/>
        <pc:sldMkLst>
          <pc:docMk/>
          <pc:sldMk cId="3299903039" sldId="711"/>
        </pc:sldMkLst>
      </pc:sldChg>
      <pc:sldChg chg="add del">
        <pc:chgData name="伊健 杜" userId="e69aded81da48593" providerId="LiveId" clId="{531402EC-17DD-40C4-9069-9F80CDC93544}" dt="2022-09-07T18:08:14.386" v="3" actId="47"/>
        <pc:sldMkLst>
          <pc:docMk/>
          <pc:sldMk cId="2667791426" sldId="715"/>
        </pc:sldMkLst>
      </pc:sldChg>
      <pc:sldChg chg="add del">
        <pc:chgData name="伊健 杜" userId="e69aded81da48593" providerId="LiveId" clId="{531402EC-17DD-40C4-9069-9F80CDC93544}" dt="2022-09-07T18:08:14.386" v="3" actId="47"/>
        <pc:sldMkLst>
          <pc:docMk/>
          <pc:sldMk cId="1538861601" sldId="716"/>
        </pc:sldMkLst>
      </pc:sldChg>
      <pc:sldChg chg="add del">
        <pc:chgData name="伊健 杜" userId="e69aded81da48593" providerId="LiveId" clId="{531402EC-17DD-40C4-9069-9F80CDC93544}" dt="2022-09-07T18:08:14.386" v="3" actId="47"/>
        <pc:sldMkLst>
          <pc:docMk/>
          <pc:sldMk cId="17886555" sldId="717"/>
        </pc:sldMkLst>
      </pc:sldChg>
      <pc:sldChg chg="add del">
        <pc:chgData name="伊健 杜" userId="e69aded81da48593" providerId="LiveId" clId="{531402EC-17DD-40C4-9069-9F80CDC93544}" dt="2022-09-07T18:08:14.386" v="3" actId="47"/>
        <pc:sldMkLst>
          <pc:docMk/>
          <pc:sldMk cId="839402481" sldId="719"/>
        </pc:sldMkLst>
      </pc:sldChg>
      <pc:sldChg chg="add del">
        <pc:chgData name="伊健 杜" userId="e69aded81da48593" providerId="LiveId" clId="{531402EC-17DD-40C4-9069-9F80CDC93544}" dt="2022-09-07T18:08:14.386" v="3" actId="47"/>
        <pc:sldMkLst>
          <pc:docMk/>
          <pc:sldMk cId="836792975" sldId="720"/>
        </pc:sldMkLst>
      </pc:sldChg>
      <pc:sldChg chg="add del">
        <pc:chgData name="伊健 杜" userId="e69aded81da48593" providerId="LiveId" clId="{531402EC-17DD-40C4-9069-9F80CDC93544}" dt="2022-09-07T18:08:14.386" v="3" actId="47"/>
        <pc:sldMkLst>
          <pc:docMk/>
          <pc:sldMk cId="1177925625" sldId="721"/>
        </pc:sldMkLst>
      </pc:sldChg>
      <pc:sldChg chg="add del">
        <pc:chgData name="伊健 杜" userId="e69aded81da48593" providerId="LiveId" clId="{531402EC-17DD-40C4-9069-9F80CDC93544}" dt="2022-09-07T18:08:14.386" v="3" actId="47"/>
        <pc:sldMkLst>
          <pc:docMk/>
          <pc:sldMk cId="3505297139" sldId="724"/>
        </pc:sldMkLst>
      </pc:sldChg>
      <pc:sldChg chg="add del">
        <pc:chgData name="伊健 杜" userId="e69aded81da48593" providerId="LiveId" clId="{531402EC-17DD-40C4-9069-9F80CDC93544}" dt="2022-09-07T18:08:14.386" v="3" actId="47"/>
        <pc:sldMkLst>
          <pc:docMk/>
          <pc:sldMk cId="1297414149" sldId="727"/>
        </pc:sldMkLst>
      </pc:sldChg>
      <pc:sldChg chg="add del">
        <pc:chgData name="伊健 杜" userId="e69aded81da48593" providerId="LiveId" clId="{531402EC-17DD-40C4-9069-9F80CDC93544}" dt="2022-09-07T18:08:03.378" v="2" actId="47"/>
        <pc:sldMkLst>
          <pc:docMk/>
          <pc:sldMk cId="1637500194" sldId="728"/>
        </pc:sldMkLst>
      </pc:sldChg>
      <pc:sldChg chg="add del">
        <pc:chgData name="伊健 杜" userId="e69aded81da48593" providerId="LiveId" clId="{531402EC-17DD-40C4-9069-9F80CDC93544}" dt="2022-09-07T18:08:03.378" v="2" actId="47"/>
        <pc:sldMkLst>
          <pc:docMk/>
          <pc:sldMk cId="2802509804" sldId="729"/>
        </pc:sldMkLst>
      </pc:sldChg>
      <pc:sldChg chg="add del">
        <pc:chgData name="伊健 杜" userId="e69aded81da48593" providerId="LiveId" clId="{531402EC-17DD-40C4-9069-9F80CDC93544}" dt="2022-09-07T18:08:03.378" v="2" actId="47"/>
        <pc:sldMkLst>
          <pc:docMk/>
          <pc:sldMk cId="2962297758" sldId="730"/>
        </pc:sldMkLst>
      </pc:sldChg>
      <pc:sldChg chg="add del">
        <pc:chgData name="伊健 杜" userId="e69aded81da48593" providerId="LiveId" clId="{531402EC-17DD-40C4-9069-9F80CDC93544}" dt="2022-09-07T18:08:03.378" v="2" actId="47"/>
        <pc:sldMkLst>
          <pc:docMk/>
          <pc:sldMk cId="3345563600" sldId="731"/>
        </pc:sldMkLst>
      </pc:sldChg>
      <pc:sldChg chg="add del">
        <pc:chgData name="伊健 杜" userId="e69aded81da48593" providerId="LiveId" clId="{531402EC-17DD-40C4-9069-9F80CDC93544}" dt="2022-09-07T18:08:03.378" v="2" actId="47"/>
        <pc:sldMkLst>
          <pc:docMk/>
          <pc:sldMk cId="1441547274" sldId="732"/>
        </pc:sldMkLst>
      </pc:sldChg>
      <pc:sldChg chg="add del">
        <pc:chgData name="伊健 杜" userId="e69aded81da48593" providerId="LiveId" clId="{531402EC-17DD-40C4-9069-9F80CDC93544}" dt="2022-09-07T18:08:03.378" v="2" actId="47"/>
        <pc:sldMkLst>
          <pc:docMk/>
          <pc:sldMk cId="3084099794" sldId="733"/>
        </pc:sldMkLst>
      </pc:sldChg>
      <pc:sldChg chg="add del">
        <pc:chgData name="伊健 杜" userId="e69aded81da48593" providerId="LiveId" clId="{531402EC-17DD-40C4-9069-9F80CDC93544}" dt="2022-09-07T18:08:03.378" v="2" actId="47"/>
        <pc:sldMkLst>
          <pc:docMk/>
          <pc:sldMk cId="3650538820" sldId="734"/>
        </pc:sldMkLst>
      </pc:sldChg>
      <pc:sldChg chg="add del">
        <pc:chgData name="伊健 杜" userId="e69aded81da48593" providerId="LiveId" clId="{531402EC-17DD-40C4-9069-9F80CDC93544}" dt="2022-09-07T18:08:03.378" v="2" actId="47"/>
        <pc:sldMkLst>
          <pc:docMk/>
          <pc:sldMk cId="2151547950" sldId="735"/>
        </pc:sldMkLst>
      </pc:sldChg>
      <pc:sldChg chg="add del">
        <pc:chgData name="伊健 杜" userId="e69aded81da48593" providerId="LiveId" clId="{531402EC-17DD-40C4-9069-9F80CDC93544}" dt="2022-09-07T18:08:03.378" v="2" actId="47"/>
        <pc:sldMkLst>
          <pc:docMk/>
          <pc:sldMk cId="523061631" sldId="736"/>
        </pc:sldMkLst>
      </pc:sldChg>
      <pc:sldChg chg="add del">
        <pc:chgData name="伊健 杜" userId="e69aded81da48593" providerId="LiveId" clId="{531402EC-17DD-40C4-9069-9F80CDC93544}" dt="2022-09-07T18:08:03.378" v="2" actId="47"/>
        <pc:sldMkLst>
          <pc:docMk/>
          <pc:sldMk cId="2313142924" sldId="737"/>
        </pc:sldMkLst>
      </pc:sldChg>
      <pc:sldChg chg="add del">
        <pc:chgData name="伊健 杜" userId="e69aded81da48593" providerId="LiveId" clId="{531402EC-17DD-40C4-9069-9F80CDC93544}" dt="2022-09-07T18:08:03.378" v="2" actId="47"/>
        <pc:sldMkLst>
          <pc:docMk/>
          <pc:sldMk cId="3045390768" sldId="739"/>
        </pc:sldMkLst>
      </pc:sldChg>
      <pc:sldChg chg="add del">
        <pc:chgData name="伊健 杜" userId="e69aded81da48593" providerId="LiveId" clId="{531402EC-17DD-40C4-9069-9F80CDC93544}" dt="2022-09-07T18:08:03.378" v="2" actId="47"/>
        <pc:sldMkLst>
          <pc:docMk/>
          <pc:sldMk cId="2262957855" sldId="740"/>
        </pc:sldMkLst>
      </pc:sldChg>
      <pc:sldChg chg="del">
        <pc:chgData name="伊健 杜" userId="e69aded81da48593" providerId="LiveId" clId="{531402EC-17DD-40C4-9069-9F80CDC93544}" dt="2022-09-07T18:08:14.386" v="3" actId="47"/>
        <pc:sldMkLst>
          <pc:docMk/>
          <pc:sldMk cId="1748706981" sldId="741"/>
        </pc:sldMkLst>
      </pc:sldChg>
      <pc:sldChg chg="add del">
        <pc:chgData name="伊健 杜" userId="e69aded81da48593" providerId="LiveId" clId="{531402EC-17DD-40C4-9069-9F80CDC93544}" dt="2022-09-07T18:08:03.378" v="2" actId="47"/>
        <pc:sldMkLst>
          <pc:docMk/>
          <pc:sldMk cId="2401546957" sldId="742"/>
        </pc:sldMkLst>
      </pc:sldChg>
      <pc:sldChg chg="add del">
        <pc:chgData name="伊健 杜" userId="e69aded81da48593" providerId="LiveId" clId="{531402EC-17DD-40C4-9069-9F80CDC93544}" dt="2022-09-07T18:08:03.378" v="2" actId="47"/>
        <pc:sldMkLst>
          <pc:docMk/>
          <pc:sldMk cId="3802490696" sldId="743"/>
        </pc:sldMkLst>
      </pc:sldChg>
    </pc:docChg>
  </pc:docChgLst>
  <pc:docChgLst>
    <pc:chgData name="伊健 杜" userId="e69aded81da48593" providerId="LiveId" clId="{7877860C-AE32-43D9-BA8C-08CA567248A0}"/>
    <pc:docChg chg="undo custSel addSld delSld modSld sldOrd addSection modSection">
      <pc:chgData name="伊健 杜" userId="e69aded81da48593" providerId="LiveId" clId="{7877860C-AE32-43D9-BA8C-08CA567248A0}" dt="2022-11-02T16:12:34.799" v="5916"/>
      <pc:docMkLst>
        <pc:docMk/>
      </pc:docMkLst>
      <pc:sldChg chg="del">
        <pc:chgData name="伊健 杜" userId="e69aded81da48593" providerId="LiveId" clId="{7877860C-AE32-43D9-BA8C-08CA567248A0}" dt="2022-11-01T06:56:30.891" v="0" actId="47"/>
        <pc:sldMkLst>
          <pc:docMk/>
          <pc:sldMk cId="2248431918" sldId="1064"/>
        </pc:sldMkLst>
      </pc:sldChg>
      <pc:sldChg chg="add del">
        <pc:chgData name="伊健 杜" userId="e69aded81da48593" providerId="LiveId" clId="{7877860C-AE32-43D9-BA8C-08CA567248A0}" dt="2022-11-02T12:24:36.662" v="5887"/>
        <pc:sldMkLst>
          <pc:docMk/>
          <pc:sldMk cId="900656996" sldId="1095"/>
        </pc:sldMkLst>
      </pc:sldChg>
      <pc:sldChg chg="del">
        <pc:chgData name="伊健 杜" userId="e69aded81da48593" providerId="LiveId" clId="{7877860C-AE32-43D9-BA8C-08CA567248A0}" dt="2022-11-01T06:56:35.725" v="1" actId="47"/>
        <pc:sldMkLst>
          <pc:docMk/>
          <pc:sldMk cId="3660585106" sldId="1098"/>
        </pc:sldMkLst>
      </pc:sldChg>
      <pc:sldChg chg="addSp delSp modSp add mod">
        <pc:chgData name="伊健 杜" userId="e69aded81da48593" providerId="LiveId" clId="{7877860C-AE32-43D9-BA8C-08CA567248A0}" dt="2022-11-01T14:30:52.032" v="5793"/>
        <pc:sldMkLst>
          <pc:docMk/>
          <pc:sldMk cId="4293511164" sldId="1098"/>
        </pc:sldMkLst>
        <pc:spChg chg="mod">
          <ac:chgData name="伊健 杜" userId="e69aded81da48593" providerId="LiveId" clId="{7877860C-AE32-43D9-BA8C-08CA567248A0}" dt="2022-11-01T11:37:17.541" v="860"/>
          <ac:spMkLst>
            <pc:docMk/>
            <pc:sldMk cId="4293511164" sldId="1098"/>
            <ac:spMk id="2" creationId="{1302A11A-625D-774F-23B3-739301B530C3}"/>
          </ac:spMkLst>
        </pc:spChg>
        <pc:spChg chg="del">
          <ac:chgData name="伊健 杜" userId="e69aded81da48593" providerId="LiveId" clId="{7877860C-AE32-43D9-BA8C-08CA567248A0}" dt="2022-11-01T11:37:39.424" v="868" actId="478"/>
          <ac:spMkLst>
            <pc:docMk/>
            <pc:sldMk cId="4293511164" sldId="1098"/>
            <ac:spMk id="3" creationId="{A215FC4A-E6E8-CC97-2096-674B523A922B}"/>
          </ac:spMkLst>
        </pc:spChg>
        <pc:spChg chg="del">
          <ac:chgData name="伊健 杜" userId="e69aded81da48593" providerId="LiveId" clId="{7877860C-AE32-43D9-BA8C-08CA567248A0}" dt="2022-11-01T11:36:58.611" v="838" actId="478"/>
          <ac:spMkLst>
            <pc:docMk/>
            <pc:sldMk cId="4293511164" sldId="1098"/>
            <ac:spMk id="4" creationId="{B44205E2-554E-1E3A-A21C-FA415888C407}"/>
          </ac:spMkLst>
        </pc:spChg>
        <pc:spChg chg="del">
          <ac:chgData name="伊健 杜" userId="e69aded81da48593" providerId="LiveId" clId="{7877860C-AE32-43D9-BA8C-08CA567248A0}" dt="2022-11-01T11:36:58.611" v="838" actId="478"/>
          <ac:spMkLst>
            <pc:docMk/>
            <pc:sldMk cId="4293511164" sldId="1098"/>
            <ac:spMk id="5" creationId="{E51FA745-CB08-7A23-A702-435D99E57E65}"/>
          </ac:spMkLst>
        </pc:spChg>
        <pc:spChg chg="del">
          <ac:chgData name="伊健 杜" userId="e69aded81da48593" providerId="LiveId" clId="{7877860C-AE32-43D9-BA8C-08CA567248A0}" dt="2022-11-01T11:36:58.611" v="838" actId="478"/>
          <ac:spMkLst>
            <pc:docMk/>
            <pc:sldMk cId="4293511164" sldId="1098"/>
            <ac:spMk id="6" creationId="{F664CF38-32CE-F1ED-1F82-42C5B7FE6DC9}"/>
          </ac:spMkLst>
        </pc:spChg>
        <pc:spChg chg="del">
          <ac:chgData name="伊健 杜" userId="e69aded81da48593" providerId="LiveId" clId="{7877860C-AE32-43D9-BA8C-08CA567248A0}" dt="2022-11-01T11:37:39.424" v="868" actId="478"/>
          <ac:spMkLst>
            <pc:docMk/>
            <pc:sldMk cId="4293511164" sldId="1098"/>
            <ac:spMk id="7" creationId="{347B831C-B5E9-B92E-7B0C-CD12DC60AD1E}"/>
          </ac:spMkLst>
        </pc:spChg>
        <pc:spChg chg="add mod">
          <ac:chgData name="伊健 杜" userId="e69aded81da48593" providerId="LiveId" clId="{7877860C-AE32-43D9-BA8C-08CA567248A0}" dt="2022-11-01T14:30:52.032" v="5793"/>
          <ac:spMkLst>
            <pc:docMk/>
            <pc:sldMk cId="4293511164" sldId="1098"/>
            <ac:spMk id="8" creationId="{0438729B-0F82-A5C2-5BC7-7451302EC36A}"/>
          </ac:spMkLst>
        </pc:spChg>
        <pc:picChg chg="add mod">
          <ac:chgData name="伊健 杜" userId="e69aded81da48593" providerId="LiveId" clId="{7877860C-AE32-43D9-BA8C-08CA567248A0}" dt="2022-11-01T11:41:44.851" v="1006" actId="1076"/>
          <ac:picMkLst>
            <pc:docMk/>
            <pc:sldMk cId="4293511164" sldId="1098"/>
            <ac:picMk id="4098" creationId="{3588EF78-4023-5C74-3AB6-3C3B096DC6DA}"/>
          </ac:picMkLst>
        </pc:picChg>
        <pc:picChg chg="del">
          <ac:chgData name="伊健 杜" userId="e69aded81da48593" providerId="LiveId" clId="{7877860C-AE32-43D9-BA8C-08CA567248A0}" dt="2022-11-01T11:36:58.611" v="838" actId="478"/>
          <ac:picMkLst>
            <pc:docMk/>
            <pc:sldMk cId="4293511164" sldId="1098"/>
            <ac:picMk id="14338" creationId="{B64AAAE8-B68A-3F94-6B9D-D654DBFCB1F6}"/>
          </ac:picMkLst>
        </pc:picChg>
      </pc:sldChg>
      <pc:sldChg chg="add del">
        <pc:chgData name="伊健 杜" userId="e69aded81da48593" providerId="LiveId" clId="{7877860C-AE32-43D9-BA8C-08CA567248A0}" dt="2022-11-02T12:24:36.662" v="5887"/>
        <pc:sldMkLst>
          <pc:docMk/>
          <pc:sldMk cId="230979331" sldId="1099"/>
        </pc:sldMkLst>
      </pc:sldChg>
      <pc:sldChg chg="add del">
        <pc:chgData name="伊健 杜" userId="e69aded81da48593" providerId="LiveId" clId="{7877860C-AE32-43D9-BA8C-08CA567248A0}" dt="2022-11-02T12:24:36.662" v="5887"/>
        <pc:sldMkLst>
          <pc:docMk/>
          <pc:sldMk cId="3873620914" sldId="1102"/>
        </pc:sldMkLst>
      </pc:sldChg>
      <pc:sldChg chg="delSp modSp add mod delAnim">
        <pc:chgData name="伊健 杜" userId="e69aded81da48593" providerId="LiveId" clId="{7877860C-AE32-43D9-BA8C-08CA567248A0}" dt="2022-11-01T14:27:27.628" v="5395" actId="207"/>
        <pc:sldMkLst>
          <pc:docMk/>
          <pc:sldMk cId="993268252" sldId="1159"/>
        </pc:sldMkLst>
        <pc:spChg chg="mod">
          <ac:chgData name="伊健 杜" userId="e69aded81da48593" providerId="LiveId" clId="{7877860C-AE32-43D9-BA8C-08CA567248A0}" dt="2022-11-01T13:12:13.198" v="2676" actId="20577"/>
          <ac:spMkLst>
            <pc:docMk/>
            <pc:sldMk cId="993268252" sldId="1159"/>
            <ac:spMk id="2" creationId="{10304424-DB4A-36E7-9E0D-D32A5DD0F26C}"/>
          </ac:spMkLst>
        </pc:spChg>
        <pc:spChg chg="del">
          <ac:chgData name="伊健 杜" userId="e69aded81da48593" providerId="LiveId" clId="{7877860C-AE32-43D9-BA8C-08CA567248A0}" dt="2022-11-01T13:12:08.548" v="2671" actId="478"/>
          <ac:spMkLst>
            <pc:docMk/>
            <pc:sldMk cId="993268252" sldId="1159"/>
            <ac:spMk id="3" creationId="{BAB82766-BDC2-26FC-C2D3-3468B609A4DA}"/>
          </ac:spMkLst>
        </pc:spChg>
        <pc:spChg chg="mod">
          <ac:chgData name="伊健 杜" userId="e69aded81da48593" providerId="LiveId" clId="{7877860C-AE32-43D9-BA8C-08CA567248A0}" dt="2022-11-01T14:27:27.628" v="5395" actId="207"/>
          <ac:spMkLst>
            <pc:docMk/>
            <pc:sldMk cId="993268252" sldId="1159"/>
            <ac:spMk id="4" creationId="{31C54457-A652-33B2-24D8-5DECBD68E2B4}"/>
          </ac:spMkLst>
        </pc:spChg>
        <pc:spChg chg="del">
          <ac:chgData name="伊健 杜" userId="e69aded81da48593" providerId="LiveId" clId="{7877860C-AE32-43D9-BA8C-08CA567248A0}" dt="2022-11-01T14:27:24.537" v="5394" actId="478"/>
          <ac:spMkLst>
            <pc:docMk/>
            <pc:sldMk cId="993268252" sldId="1159"/>
            <ac:spMk id="10" creationId="{11F496ED-779F-9CC8-09F1-17CE4E90E749}"/>
          </ac:spMkLst>
        </pc:spChg>
        <pc:spChg chg="del">
          <ac:chgData name="伊健 杜" userId="e69aded81da48593" providerId="LiveId" clId="{7877860C-AE32-43D9-BA8C-08CA567248A0}" dt="2022-11-01T14:27:24.537" v="5394" actId="478"/>
          <ac:spMkLst>
            <pc:docMk/>
            <pc:sldMk cId="993268252" sldId="1159"/>
            <ac:spMk id="11" creationId="{12E53FDA-9BCC-0E78-0D3F-91F4AB4BD687}"/>
          </ac:spMkLst>
        </pc:spChg>
      </pc:sldChg>
      <pc:sldChg chg="modSp add mod">
        <pc:chgData name="伊健 杜" userId="e69aded81da48593" providerId="LiveId" clId="{7877860C-AE32-43D9-BA8C-08CA567248A0}" dt="2022-11-01T13:12:16.396" v="2677" actId="20577"/>
        <pc:sldMkLst>
          <pc:docMk/>
          <pc:sldMk cId="2509427992" sldId="1160"/>
        </pc:sldMkLst>
        <pc:spChg chg="mod">
          <ac:chgData name="伊健 杜" userId="e69aded81da48593" providerId="LiveId" clId="{7877860C-AE32-43D9-BA8C-08CA567248A0}" dt="2022-11-01T13:12:16.396" v="2677" actId="20577"/>
          <ac:spMkLst>
            <pc:docMk/>
            <pc:sldMk cId="2509427992" sldId="1160"/>
            <ac:spMk id="2" creationId="{10304424-DB4A-36E7-9E0D-D32A5DD0F26C}"/>
          </ac:spMkLst>
        </pc:spChg>
      </pc:sldChg>
      <pc:sldChg chg="add">
        <pc:chgData name="伊健 杜" userId="e69aded81da48593" providerId="LiveId" clId="{7877860C-AE32-43D9-BA8C-08CA567248A0}" dt="2022-11-01T13:12:03.860" v="2670"/>
        <pc:sldMkLst>
          <pc:docMk/>
          <pc:sldMk cId="2987288418" sldId="1161"/>
        </pc:sldMkLst>
      </pc:sldChg>
      <pc:sldChg chg="add">
        <pc:chgData name="伊健 杜" userId="e69aded81da48593" providerId="LiveId" clId="{7877860C-AE32-43D9-BA8C-08CA567248A0}" dt="2022-11-01T13:12:03.860" v="2670"/>
        <pc:sldMkLst>
          <pc:docMk/>
          <pc:sldMk cId="2342297900" sldId="1163"/>
        </pc:sldMkLst>
      </pc:sldChg>
      <pc:sldChg chg="del">
        <pc:chgData name="伊健 杜" userId="e69aded81da48593" providerId="LiveId" clId="{7877860C-AE32-43D9-BA8C-08CA567248A0}" dt="2022-11-01T06:56:30.891" v="0" actId="47"/>
        <pc:sldMkLst>
          <pc:docMk/>
          <pc:sldMk cId="1525390715" sldId="1187"/>
        </pc:sldMkLst>
      </pc:sldChg>
      <pc:sldChg chg="del">
        <pc:chgData name="伊健 杜" userId="e69aded81da48593" providerId="LiveId" clId="{7877860C-AE32-43D9-BA8C-08CA567248A0}" dt="2022-11-01T06:56:30.891" v="0" actId="47"/>
        <pc:sldMkLst>
          <pc:docMk/>
          <pc:sldMk cId="1226478650" sldId="1188"/>
        </pc:sldMkLst>
      </pc:sldChg>
      <pc:sldChg chg="del">
        <pc:chgData name="伊健 杜" userId="e69aded81da48593" providerId="LiveId" clId="{7877860C-AE32-43D9-BA8C-08CA567248A0}" dt="2022-11-01T06:56:30.891" v="0" actId="47"/>
        <pc:sldMkLst>
          <pc:docMk/>
          <pc:sldMk cId="1364664454" sldId="1189"/>
        </pc:sldMkLst>
      </pc:sldChg>
      <pc:sldChg chg="del">
        <pc:chgData name="伊健 杜" userId="e69aded81da48593" providerId="LiveId" clId="{7877860C-AE32-43D9-BA8C-08CA567248A0}" dt="2022-11-01T06:56:30.891" v="0" actId="47"/>
        <pc:sldMkLst>
          <pc:docMk/>
          <pc:sldMk cId="2638500765" sldId="1190"/>
        </pc:sldMkLst>
      </pc:sldChg>
      <pc:sldChg chg="del">
        <pc:chgData name="伊健 杜" userId="e69aded81da48593" providerId="LiveId" clId="{7877860C-AE32-43D9-BA8C-08CA567248A0}" dt="2022-11-01T06:56:30.891" v="0" actId="47"/>
        <pc:sldMkLst>
          <pc:docMk/>
          <pc:sldMk cId="1624870771" sldId="1191"/>
        </pc:sldMkLst>
      </pc:sldChg>
      <pc:sldChg chg="del">
        <pc:chgData name="伊健 杜" userId="e69aded81da48593" providerId="LiveId" clId="{7877860C-AE32-43D9-BA8C-08CA567248A0}" dt="2022-11-01T06:56:30.891" v="0" actId="47"/>
        <pc:sldMkLst>
          <pc:docMk/>
          <pc:sldMk cId="620394089" sldId="1192"/>
        </pc:sldMkLst>
      </pc:sldChg>
      <pc:sldChg chg="del">
        <pc:chgData name="伊健 杜" userId="e69aded81da48593" providerId="LiveId" clId="{7877860C-AE32-43D9-BA8C-08CA567248A0}" dt="2022-11-01T06:56:30.891" v="0" actId="47"/>
        <pc:sldMkLst>
          <pc:docMk/>
          <pc:sldMk cId="608013632" sldId="1193"/>
        </pc:sldMkLst>
      </pc:sldChg>
      <pc:sldChg chg="del">
        <pc:chgData name="伊健 杜" userId="e69aded81da48593" providerId="LiveId" clId="{7877860C-AE32-43D9-BA8C-08CA567248A0}" dt="2022-11-01T06:56:30.891" v="0" actId="47"/>
        <pc:sldMkLst>
          <pc:docMk/>
          <pc:sldMk cId="3948998332" sldId="1194"/>
        </pc:sldMkLst>
      </pc:sldChg>
      <pc:sldChg chg="del">
        <pc:chgData name="伊健 杜" userId="e69aded81da48593" providerId="LiveId" clId="{7877860C-AE32-43D9-BA8C-08CA567248A0}" dt="2022-11-01T06:56:30.891" v="0" actId="47"/>
        <pc:sldMkLst>
          <pc:docMk/>
          <pc:sldMk cId="248384475" sldId="1195"/>
        </pc:sldMkLst>
      </pc:sldChg>
      <pc:sldChg chg="del">
        <pc:chgData name="伊健 杜" userId="e69aded81da48593" providerId="LiveId" clId="{7877860C-AE32-43D9-BA8C-08CA567248A0}" dt="2022-11-01T06:56:30.891" v="0" actId="47"/>
        <pc:sldMkLst>
          <pc:docMk/>
          <pc:sldMk cId="376007014" sldId="1196"/>
        </pc:sldMkLst>
      </pc:sldChg>
      <pc:sldChg chg="del">
        <pc:chgData name="伊健 杜" userId="e69aded81da48593" providerId="LiveId" clId="{7877860C-AE32-43D9-BA8C-08CA567248A0}" dt="2022-11-01T06:56:30.891" v="0" actId="47"/>
        <pc:sldMkLst>
          <pc:docMk/>
          <pc:sldMk cId="4038712685" sldId="1197"/>
        </pc:sldMkLst>
      </pc:sldChg>
      <pc:sldChg chg="del">
        <pc:chgData name="伊健 杜" userId="e69aded81da48593" providerId="LiveId" clId="{7877860C-AE32-43D9-BA8C-08CA567248A0}" dt="2022-11-01T06:56:30.891" v="0" actId="47"/>
        <pc:sldMkLst>
          <pc:docMk/>
          <pc:sldMk cId="2824224933" sldId="1198"/>
        </pc:sldMkLst>
      </pc:sldChg>
      <pc:sldChg chg="del">
        <pc:chgData name="伊健 杜" userId="e69aded81da48593" providerId="LiveId" clId="{7877860C-AE32-43D9-BA8C-08CA567248A0}" dt="2022-11-01T06:56:30.891" v="0" actId="47"/>
        <pc:sldMkLst>
          <pc:docMk/>
          <pc:sldMk cId="813897728" sldId="1199"/>
        </pc:sldMkLst>
      </pc:sldChg>
      <pc:sldChg chg="del">
        <pc:chgData name="伊健 杜" userId="e69aded81da48593" providerId="LiveId" clId="{7877860C-AE32-43D9-BA8C-08CA567248A0}" dt="2022-11-01T06:56:30.891" v="0" actId="47"/>
        <pc:sldMkLst>
          <pc:docMk/>
          <pc:sldMk cId="880918612" sldId="1200"/>
        </pc:sldMkLst>
      </pc:sldChg>
      <pc:sldChg chg="del">
        <pc:chgData name="伊健 杜" userId="e69aded81da48593" providerId="LiveId" clId="{7877860C-AE32-43D9-BA8C-08CA567248A0}" dt="2022-11-01T06:56:30.891" v="0" actId="47"/>
        <pc:sldMkLst>
          <pc:docMk/>
          <pc:sldMk cId="1933900340" sldId="1201"/>
        </pc:sldMkLst>
      </pc:sldChg>
      <pc:sldChg chg="del">
        <pc:chgData name="伊健 杜" userId="e69aded81da48593" providerId="LiveId" clId="{7877860C-AE32-43D9-BA8C-08CA567248A0}" dt="2022-11-01T06:56:30.891" v="0" actId="47"/>
        <pc:sldMkLst>
          <pc:docMk/>
          <pc:sldMk cId="3321005890" sldId="1202"/>
        </pc:sldMkLst>
      </pc:sldChg>
      <pc:sldChg chg="del">
        <pc:chgData name="伊健 杜" userId="e69aded81da48593" providerId="LiveId" clId="{7877860C-AE32-43D9-BA8C-08CA567248A0}" dt="2022-11-01T06:56:30.891" v="0" actId="47"/>
        <pc:sldMkLst>
          <pc:docMk/>
          <pc:sldMk cId="2018195363" sldId="1203"/>
        </pc:sldMkLst>
      </pc:sldChg>
      <pc:sldChg chg="del">
        <pc:chgData name="伊健 杜" userId="e69aded81da48593" providerId="LiveId" clId="{7877860C-AE32-43D9-BA8C-08CA567248A0}" dt="2022-11-01T06:56:30.891" v="0" actId="47"/>
        <pc:sldMkLst>
          <pc:docMk/>
          <pc:sldMk cId="3351977639" sldId="1204"/>
        </pc:sldMkLst>
      </pc:sldChg>
      <pc:sldChg chg="del">
        <pc:chgData name="伊健 杜" userId="e69aded81da48593" providerId="LiveId" clId="{7877860C-AE32-43D9-BA8C-08CA567248A0}" dt="2022-11-01T06:56:30.891" v="0" actId="47"/>
        <pc:sldMkLst>
          <pc:docMk/>
          <pc:sldMk cId="3966239167" sldId="1205"/>
        </pc:sldMkLst>
      </pc:sldChg>
      <pc:sldChg chg="del">
        <pc:chgData name="伊健 杜" userId="e69aded81da48593" providerId="LiveId" clId="{7877860C-AE32-43D9-BA8C-08CA567248A0}" dt="2022-11-01T06:56:30.891" v="0" actId="47"/>
        <pc:sldMkLst>
          <pc:docMk/>
          <pc:sldMk cId="3806668738" sldId="1206"/>
        </pc:sldMkLst>
      </pc:sldChg>
      <pc:sldChg chg="del">
        <pc:chgData name="伊健 杜" userId="e69aded81da48593" providerId="LiveId" clId="{7877860C-AE32-43D9-BA8C-08CA567248A0}" dt="2022-11-01T06:56:30.891" v="0" actId="47"/>
        <pc:sldMkLst>
          <pc:docMk/>
          <pc:sldMk cId="2798968364" sldId="1207"/>
        </pc:sldMkLst>
      </pc:sldChg>
      <pc:sldChg chg="del">
        <pc:chgData name="伊健 杜" userId="e69aded81da48593" providerId="LiveId" clId="{7877860C-AE32-43D9-BA8C-08CA567248A0}" dt="2022-11-01T06:56:30.891" v="0" actId="47"/>
        <pc:sldMkLst>
          <pc:docMk/>
          <pc:sldMk cId="916981999" sldId="1208"/>
        </pc:sldMkLst>
      </pc:sldChg>
      <pc:sldChg chg="del">
        <pc:chgData name="伊健 杜" userId="e69aded81da48593" providerId="LiveId" clId="{7877860C-AE32-43D9-BA8C-08CA567248A0}" dt="2022-11-01T06:56:30.891" v="0" actId="47"/>
        <pc:sldMkLst>
          <pc:docMk/>
          <pc:sldMk cId="2288537678" sldId="1209"/>
        </pc:sldMkLst>
      </pc:sldChg>
      <pc:sldChg chg="del">
        <pc:chgData name="伊健 杜" userId="e69aded81da48593" providerId="LiveId" clId="{7877860C-AE32-43D9-BA8C-08CA567248A0}" dt="2022-11-01T06:56:30.891" v="0" actId="47"/>
        <pc:sldMkLst>
          <pc:docMk/>
          <pc:sldMk cId="3763299699" sldId="1210"/>
        </pc:sldMkLst>
      </pc:sldChg>
      <pc:sldChg chg="del">
        <pc:chgData name="伊健 杜" userId="e69aded81da48593" providerId="LiveId" clId="{7877860C-AE32-43D9-BA8C-08CA567248A0}" dt="2022-11-01T06:56:30.891" v="0" actId="47"/>
        <pc:sldMkLst>
          <pc:docMk/>
          <pc:sldMk cId="2089601915" sldId="1211"/>
        </pc:sldMkLst>
      </pc:sldChg>
      <pc:sldChg chg="addSp delSp modSp mod">
        <pc:chgData name="伊健 杜" userId="e69aded81da48593" providerId="LiveId" clId="{7877860C-AE32-43D9-BA8C-08CA567248A0}" dt="2022-11-01T14:30:52.032" v="5793"/>
        <pc:sldMkLst>
          <pc:docMk/>
          <pc:sldMk cId="3100996690" sldId="1212"/>
        </pc:sldMkLst>
        <pc:spChg chg="add del mod">
          <ac:chgData name="伊健 杜" userId="e69aded81da48593" providerId="LiveId" clId="{7877860C-AE32-43D9-BA8C-08CA567248A0}" dt="2022-11-01T11:31:14.682" v="750" actId="478"/>
          <ac:spMkLst>
            <pc:docMk/>
            <pc:sldMk cId="3100996690" sldId="1212"/>
            <ac:spMk id="2" creationId="{003365A8-9C66-EB68-D4BF-705F3E4B9004}"/>
          </ac:spMkLst>
        </pc:spChg>
        <pc:spChg chg="mod">
          <ac:chgData name="伊健 杜" userId="e69aded81da48593" providerId="LiveId" clId="{7877860C-AE32-43D9-BA8C-08CA567248A0}" dt="2022-11-01T14:30:52.032" v="5793"/>
          <ac:spMkLst>
            <pc:docMk/>
            <pc:sldMk cId="3100996690" sldId="1212"/>
            <ac:spMk id="4" creationId="{C71A3027-DB34-AAEA-D73D-30F79D0DA1B1}"/>
          </ac:spMkLst>
        </pc:spChg>
      </pc:sldChg>
      <pc:sldChg chg="del">
        <pc:chgData name="伊健 杜" userId="e69aded81da48593" providerId="LiveId" clId="{7877860C-AE32-43D9-BA8C-08CA567248A0}" dt="2022-11-01T06:56:30.891" v="0" actId="47"/>
        <pc:sldMkLst>
          <pc:docMk/>
          <pc:sldMk cId="341064078" sldId="1213"/>
        </pc:sldMkLst>
      </pc:sldChg>
      <pc:sldChg chg="del">
        <pc:chgData name="伊健 杜" userId="e69aded81da48593" providerId="LiveId" clId="{7877860C-AE32-43D9-BA8C-08CA567248A0}" dt="2022-11-01T06:56:30.891" v="0" actId="47"/>
        <pc:sldMkLst>
          <pc:docMk/>
          <pc:sldMk cId="2685749623" sldId="1214"/>
        </pc:sldMkLst>
      </pc:sldChg>
      <pc:sldChg chg="del">
        <pc:chgData name="伊健 杜" userId="e69aded81da48593" providerId="LiveId" clId="{7877860C-AE32-43D9-BA8C-08CA567248A0}" dt="2022-11-01T06:56:30.891" v="0" actId="47"/>
        <pc:sldMkLst>
          <pc:docMk/>
          <pc:sldMk cId="1196049209" sldId="1215"/>
        </pc:sldMkLst>
      </pc:sldChg>
      <pc:sldChg chg="del">
        <pc:chgData name="伊健 杜" userId="e69aded81da48593" providerId="LiveId" clId="{7877860C-AE32-43D9-BA8C-08CA567248A0}" dt="2022-11-01T06:56:30.891" v="0" actId="47"/>
        <pc:sldMkLst>
          <pc:docMk/>
          <pc:sldMk cId="2820159699" sldId="1216"/>
        </pc:sldMkLst>
      </pc:sldChg>
      <pc:sldChg chg="del">
        <pc:chgData name="伊健 杜" userId="e69aded81da48593" providerId="LiveId" clId="{7877860C-AE32-43D9-BA8C-08CA567248A0}" dt="2022-11-01T06:56:30.891" v="0" actId="47"/>
        <pc:sldMkLst>
          <pc:docMk/>
          <pc:sldMk cId="1202325873" sldId="1217"/>
        </pc:sldMkLst>
      </pc:sldChg>
      <pc:sldChg chg="del">
        <pc:chgData name="伊健 杜" userId="e69aded81da48593" providerId="LiveId" clId="{7877860C-AE32-43D9-BA8C-08CA567248A0}" dt="2022-11-01T06:56:30.891" v="0" actId="47"/>
        <pc:sldMkLst>
          <pc:docMk/>
          <pc:sldMk cId="3929882168" sldId="1218"/>
        </pc:sldMkLst>
      </pc:sldChg>
      <pc:sldChg chg="del">
        <pc:chgData name="伊健 杜" userId="e69aded81da48593" providerId="LiveId" clId="{7877860C-AE32-43D9-BA8C-08CA567248A0}" dt="2022-11-01T06:56:30.891" v="0" actId="47"/>
        <pc:sldMkLst>
          <pc:docMk/>
          <pc:sldMk cId="2692741177" sldId="1220"/>
        </pc:sldMkLst>
      </pc:sldChg>
      <pc:sldChg chg="del">
        <pc:chgData name="伊健 杜" userId="e69aded81da48593" providerId="LiveId" clId="{7877860C-AE32-43D9-BA8C-08CA567248A0}" dt="2022-11-01T06:56:30.891" v="0" actId="47"/>
        <pc:sldMkLst>
          <pc:docMk/>
          <pc:sldMk cId="1994791163" sldId="1221"/>
        </pc:sldMkLst>
      </pc:sldChg>
      <pc:sldChg chg="del">
        <pc:chgData name="伊健 杜" userId="e69aded81da48593" providerId="LiveId" clId="{7877860C-AE32-43D9-BA8C-08CA567248A0}" dt="2022-11-01T06:56:30.891" v="0" actId="47"/>
        <pc:sldMkLst>
          <pc:docMk/>
          <pc:sldMk cId="3997683623" sldId="1222"/>
        </pc:sldMkLst>
      </pc:sldChg>
      <pc:sldChg chg="del">
        <pc:chgData name="伊健 杜" userId="e69aded81da48593" providerId="LiveId" clId="{7877860C-AE32-43D9-BA8C-08CA567248A0}" dt="2022-11-01T06:56:30.891" v="0" actId="47"/>
        <pc:sldMkLst>
          <pc:docMk/>
          <pc:sldMk cId="1530082706" sldId="1223"/>
        </pc:sldMkLst>
      </pc:sldChg>
      <pc:sldChg chg="del">
        <pc:chgData name="伊健 杜" userId="e69aded81da48593" providerId="LiveId" clId="{7877860C-AE32-43D9-BA8C-08CA567248A0}" dt="2022-11-01T06:56:30.891" v="0" actId="47"/>
        <pc:sldMkLst>
          <pc:docMk/>
          <pc:sldMk cId="1998794184" sldId="1224"/>
        </pc:sldMkLst>
      </pc:sldChg>
      <pc:sldChg chg="del">
        <pc:chgData name="伊健 杜" userId="e69aded81da48593" providerId="LiveId" clId="{7877860C-AE32-43D9-BA8C-08CA567248A0}" dt="2022-11-01T06:56:30.891" v="0" actId="47"/>
        <pc:sldMkLst>
          <pc:docMk/>
          <pc:sldMk cId="3495936381" sldId="1225"/>
        </pc:sldMkLst>
      </pc:sldChg>
      <pc:sldChg chg="del">
        <pc:chgData name="伊健 杜" userId="e69aded81da48593" providerId="LiveId" clId="{7877860C-AE32-43D9-BA8C-08CA567248A0}" dt="2022-11-01T06:56:30.891" v="0" actId="47"/>
        <pc:sldMkLst>
          <pc:docMk/>
          <pc:sldMk cId="1267607187" sldId="1226"/>
        </pc:sldMkLst>
      </pc:sldChg>
      <pc:sldChg chg="del">
        <pc:chgData name="伊健 杜" userId="e69aded81da48593" providerId="LiveId" clId="{7877860C-AE32-43D9-BA8C-08CA567248A0}" dt="2022-11-01T06:56:30.891" v="0" actId="47"/>
        <pc:sldMkLst>
          <pc:docMk/>
          <pc:sldMk cId="2963553372" sldId="1227"/>
        </pc:sldMkLst>
      </pc:sldChg>
      <pc:sldChg chg="del">
        <pc:chgData name="伊健 杜" userId="e69aded81da48593" providerId="LiveId" clId="{7877860C-AE32-43D9-BA8C-08CA567248A0}" dt="2022-11-01T06:56:30.891" v="0" actId="47"/>
        <pc:sldMkLst>
          <pc:docMk/>
          <pc:sldMk cId="409941511" sldId="1228"/>
        </pc:sldMkLst>
      </pc:sldChg>
      <pc:sldChg chg="del">
        <pc:chgData name="伊健 杜" userId="e69aded81da48593" providerId="LiveId" clId="{7877860C-AE32-43D9-BA8C-08CA567248A0}" dt="2022-11-01T06:56:30.891" v="0" actId="47"/>
        <pc:sldMkLst>
          <pc:docMk/>
          <pc:sldMk cId="3273127428" sldId="1229"/>
        </pc:sldMkLst>
      </pc:sldChg>
      <pc:sldChg chg="del">
        <pc:chgData name="伊健 杜" userId="e69aded81da48593" providerId="LiveId" clId="{7877860C-AE32-43D9-BA8C-08CA567248A0}" dt="2022-11-01T06:56:30.891" v="0" actId="47"/>
        <pc:sldMkLst>
          <pc:docMk/>
          <pc:sldMk cId="1425141135" sldId="1230"/>
        </pc:sldMkLst>
      </pc:sldChg>
      <pc:sldChg chg="del">
        <pc:chgData name="伊健 杜" userId="e69aded81da48593" providerId="LiveId" clId="{7877860C-AE32-43D9-BA8C-08CA567248A0}" dt="2022-11-01T06:56:30.891" v="0" actId="47"/>
        <pc:sldMkLst>
          <pc:docMk/>
          <pc:sldMk cId="4273661211" sldId="1231"/>
        </pc:sldMkLst>
      </pc:sldChg>
      <pc:sldChg chg="del">
        <pc:chgData name="伊健 杜" userId="e69aded81da48593" providerId="LiveId" clId="{7877860C-AE32-43D9-BA8C-08CA567248A0}" dt="2022-11-01T06:56:30.891" v="0" actId="47"/>
        <pc:sldMkLst>
          <pc:docMk/>
          <pc:sldMk cId="4288022191" sldId="1232"/>
        </pc:sldMkLst>
      </pc:sldChg>
      <pc:sldChg chg="del">
        <pc:chgData name="伊健 杜" userId="e69aded81da48593" providerId="LiveId" clId="{7877860C-AE32-43D9-BA8C-08CA567248A0}" dt="2022-11-01T06:56:30.891" v="0" actId="47"/>
        <pc:sldMkLst>
          <pc:docMk/>
          <pc:sldMk cId="2621434723" sldId="1233"/>
        </pc:sldMkLst>
      </pc:sldChg>
      <pc:sldChg chg="addSp delSp modSp mod">
        <pc:chgData name="伊健 杜" userId="e69aded81da48593" providerId="LiveId" clId="{7877860C-AE32-43D9-BA8C-08CA567248A0}" dt="2022-11-01T14:30:52.032" v="5793"/>
        <pc:sldMkLst>
          <pc:docMk/>
          <pc:sldMk cId="3354899845" sldId="1234"/>
        </pc:sldMkLst>
        <pc:spChg chg="mod">
          <ac:chgData name="伊健 杜" userId="e69aded81da48593" providerId="LiveId" clId="{7877860C-AE32-43D9-BA8C-08CA567248A0}" dt="2022-11-01T06:57:29.332" v="16" actId="20577"/>
          <ac:spMkLst>
            <pc:docMk/>
            <pc:sldMk cId="3354899845" sldId="1234"/>
            <ac:spMk id="6" creationId="{F83A6AC8-56F1-EB9E-DD47-C1CFF9753BBA}"/>
          </ac:spMkLst>
        </pc:spChg>
        <pc:spChg chg="mod">
          <ac:chgData name="伊健 杜" userId="e69aded81da48593" providerId="LiveId" clId="{7877860C-AE32-43D9-BA8C-08CA567248A0}" dt="2022-11-01T14:30:52.032" v="5793"/>
          <ac:spMkLst>
            <pc:docMk/>
            <pc:sldMk cId="3354899845" sldId="1234"/>
            <ac:spMk id="7" creationId="{8A134A8E-94C3-0EE7-C065-45DB3136BA45}"/>
          </ac:spMkLst>
        </pc:spChg>
        <pc:picChg chg="del">
          <ac:chgData name="伊健 杜" userId="e69aded81da48593" providerId="LiveId" clId="{7877860C-AE32-43D9-BA8C-08CA567248A0}" dt="2022-11-01T06:57:32.406" v="17" actId="478"/>
          <ac:picMkLst>
            <pc:docMk/>
            <pc:sldMk cId="3354899845" sldId="1234"/>
            <ac:picMk id="3" creationId="{0C087344-8CCB-7D45-B321-386A8D995D7E}"/>
          </ac:picMkLst>
        </pc:picChg>
        <pc:picChg chg="add mod">
          <ac:chgData name="伊健 杜" userId="e69aded81da48593" providerId="LiveId" clId="{7877860C-AE32-43D9-BA8C-08CA567248A0}" dt="2022-11-01T11:04:11.366" v="335" actId="1076"/>
          <ac:picMkLst>
            <pc:docMk/>
            <pc:sldMk cId="3354899845" sldId="1234"/>
            <ac:picMk id="1026" creationId="{1255E699-2F29-248D-6E24-45FDA6D4CB70}"/>
          </ac:picMkLst>
        </pc:picChg>
        <pc:picChg chg="add mod">
          <ac:chgData name="伊健 杜" userId="e69aded81da48593" providerId="LiveId" clId="{7877860C-AE32-43D9-BA8C-08CA567248A0}" dt="2022-11-01T11:04:10.352" v="334" actId="1076"/>
          <ac:picMkLst>
            <pc:docMk/>
            <pc:sldMk cId="3354899845" sldId="1234"/>
            <ac:picMk id="1028" creationId="{32AB1960-657A-5186-3E59-92D039FB04DB}"/>
          </ac:picMkLst>
        </pc:picChg>
      </pc:sldChg>
      <pc:sldChg chg="del">
        <pc:chgData name="伊健 杜" userId="e69aded81da48593" providerId="LiveId" clId="{7877860C-AE32-43D9-BA8C-08CA567248A0}" dt="2022-11-01T06:58:12.716" v="18" actId="47"/>
        <pc:sldMkLst>
          <pc:docMk/>
          <pc:sldMk cId="2304138078" sldId="1235"/>
        </pc:sldMkLst>
      </pc:sldChg>
      <pc:sldChg chg="addSp delSp modSp add del mod">
        <pc:chgData name="伊健 杜" userId="e69aded81da48593" providerId="LiveId" clId="{7877860C-AE32-43D9-BA8C-08CA567248A0}" dt="2022-11-01T15:26:57.072" v="5809" actId="21"/>
        <pc:sldMkLst>
          <pc:docMk/>
          <pc:sldMk cId="4068274745" sldId="1236"/>
        </pc:sldMkLst>
        <pc:spChg chg="add del mod">
          <ac:chgData name="伊健 杜" userId="e69aded81da48593" providerId="LiveId" clId="{7877860C-AE32-43D9-BA8C-08CA567248A0}" dt="2022-11-01T15:26:57.072" v="5809" actId="21"/>
          <ac:spMkLst>
            <pc:docMk/>
            <pc:sldMk cId="4068274745" sldId="1236"/>
            <ac:spMk id="2" creationId="{7E458385-5380-A452-D464-67EECF7DD7C0}"/>
          </ac:spMkLst>
        </pc:spChg>
      </pc:sldChg>
      <pc:sldChg chg="modSp mod ord">
        <pc:chgData name="伊健 杜" userId="e69aded81da48593" providerId="LiveId" clId="{7877860C-AE32-43D9-BA8C-08CA567248A0}" dt="2022-11-02T16:12:34.799" v="5916"/>
        <pc:sldMkLst>
          <pc:docMk/>
          <pc:sldMk cId="2451956726" sldId="1237"/>
        </pc:sldMkLst>
        <pc:spChg chg="mod">
          <ac:chgData name="伊健 杜" userId="e69aded81da48593" providerId="LiveId" clId="{7877860C-AE32-43D9-BA8C-08CA567248A0}" dt="2022-11-02T16:12:34.799" v="5916"/>
          <ac:spMkLst>
            <pc:docMk/>
            <pc:sldMk cId="2451956726" sldId="1237"/>
            <ac:spMk id="4" creationId="{C71A3027-DB34-AAEA-D73D-30F79D0DA1B1}"/>
          </ac:spMkLst>
        </pc:spChg>
      </pc:sldChg>
      <pc:sldChg chg="del">
        <pc:chgData name="伊健 杜" userId="e69aded81da48593" providerId="LiveId" clId="{7877860C-AE32-43D9-BA8C-08CA567248A0}" dt="2022-11-01T06:56:30.891" v="0" actId="47"/>
        <pc:sldMkLst>
          <pc:docMk/>
          <pc:sldMk cId="2941564556" sldId="1238"/>
        </pc:sldMkLst>
      </pc:sldChg>
      <pc:sldChg chg="addSp modSp add mod">
        <pc:chgData name="伊健 杜" userId="e69aded81da48593" providerId="LiveId" clId="{7877860C-AE32-43D9-BA8C-08CA567248A0}" dt="2022-11-01T14:30:52.032" v="5793"/>
        <pc:sldMkLst>
          <pc:docMk/>
          <pc:sldMk cId="4066109111" sldId="1238"/>
        </pc:sldMkLst>
        <pc:spChg chg="mod">
          <ac:chgData name="伊健 杜" userId="e69aded81da48593" providerId="LiveId" clId="{7877860C-AE32-43D9-BA8C-08CA567248A0}" dt="2022-11-01T10:31:00.890" v="114" actId="20577"/>
          <ac:spMkLst>
            <pc:docMk/>
            <pc:sldMk cId="4066109111" sldId="1238"/>
            <ac:spMk id="6" creationId="{F83A6AC8-56F1-EB9E-DD47-C1CFF9753BBA}"/>
          </ac:spMkLst>
        </pc:spChg>
        <pc:spChg chg="mod">
          <ac:chgData name="伊健 杜" userId="e69aded81da48593" providerId="LiveId" clId="{7877860C-AE32-43D9-BA8C-08CA567248A0}" dt="2022-11-01T14:30:52.032" v="5793"/>
          <ac:spMkLst>
            <pc:docMk/>
            <pc:sldMk cId="4066109111" sldId="1238"/>
            <ac:spMk id="7" creationId="{8A134A8E-94C3-0EE7-C065-45DB3136BA45}"/>
          </ac:spMkLst>
        </pc:spChg>
        <pc:picChg chg="add mod">
          <ac:chgData name="伊健 杜" userId="e69aded81da48593" providerId="LiveId" clId="{7877860C-AE32-43D9-BA8C-08CA567248A0}" dt="2022-11-01T11:19:34.159" v="663" actId="1076"/>
          <ac:picMkLst>
            <pc:docMk/>
            <pc:sldMk cId="4066109111" sldId="1238"/>
            <ac:picMk id="3" creationId="{79066EC5-F56C-A027-C498-BA487D6DAACB}"/>
          </ac:picMkLst>
        </pc:picChg>
        <pc:picChg chg="add mod">
          <ac:chgData name="伊健 杜" userId="e69aded81da48593" providerId="LiveId" clId="{7877860C-AE32-43D9-BA8C-08CA567248A0}" dt="2022-11-01T11:21:55.098" v="665" actId="1076"/>
          <ac:picMkLst>
            <pc:docMk/>
            <pc:sldMk cId="4066109111" sldId="1238"/>
            <ac:picMk id="5" creationId="{9C90C750-88F5-4506-40C6-EC4B516A1D00}"/>
          </ac:picMkLst>
        </pc:picChg>
      </pc:sldChg>
      <pc:sldChg chg="del">
        <pc:chgData name="伊健 杜" userId="e69aded81da48593" providerId="LiveId" clId="{7877860C-AE32-43D9-BA8C-08CA567248A0}" dt="2022-11-01T06:56:30.891" v="0" actId="47"/>
        <pc:sldMkLst>
          <pc:docMk/>
          <pc:sldMk cId="335293795" sldId="1239"/>
        </pc:sldMkLst>
      </pc:sldChg>
      <pc:sldChg chg="addSp delSp modSp add mod">
        <pc:chgData name="伊健 杜" userId="e69aded81da48593" providerId="LiveId" clId="{7877860C-AE32-43D9-BA8C-08CA567248A0}" dt="2022-11-01T14:30:52.032" v="5793"/>
        <pc:sldMkLst>
          <pc:docMk/>
          <pc:sldMk cId="856961088" sldId="1239"/>
        </pc:sldMkLst>
        <pc:spChg chg="mod">
          <ac:chgData name="伊健 杜" userId="e69aded81da48593" providerId="LiveId" clId="{7877860C-AE32-43D9-BA8C-08CA567248A0}" dt="2022-11-01T14:30:52.032" v="5793"/>
          <ac:spMkLst>
            <pc:docMk/>
            <pc:sldMk cId="856961088" sldId="1239"/>
            <ac:spMk id="7" creationId="{8A134A8E-94C3-0EE7-C065-45DB3136BA45}"/>
          </ac:spMkLst>
        </pc:spChg>
        <pc:picChg chg="del mod">
          <ac:chgData name="伊健 杜" userId="e69aded81da48593" providerId="LiveId" clId="{7877860C-AE32-43D9-BA8C-08CA567248A0}" dt="2022-11-01T11:08:03.147" v="338" actId="478"/>
          <ac:picMkLst>
            <pc:docMk/>
            <pc:sldMk cId="856961088" sldId="1239"/>
            <ac:picMk id="3" creationId="{79066EC5-F56C-A027-C498-BA487D6DAACB}"/>
          </ac:picMkLst>
        </pc:picChg>
        <pc:picChg chg="add mod">
          <ac:chgData name="伊健 杜" userId="e69aded81da48593" providerId="LiveId" clId="{7877860C-AE32-43D9-BA8C-08CA567248A0}" dt="2022-11-01T11:08:07.035" v="341" actId="1076"/>
          <ac:picMkLst>
            <pc:docMk/>
            <pc:sldMk cId="856961088" sldId="1239"/>
            <ac:picMk id="2050" creationId="{E8DA224B-F147-6F32-B0D4-CEF9786703CD}"/>
          </ac:picMkLst>
        </pc:picChg>
      </pc:sldChg>
      <pc:sldChg chg="del">
        <pc:chgData name="伊健 杜" userId="e69aded81da48593" providerId="LiveId" clId="{7877860C-AE32-43D9-BA8C-08CA567248A0}" dt="2022-11-01T06:56:30.891" v="0" actId="47"/>
        <pc:sldMkLst>
          <pc:docMk/>
          <pc:sldMk cId="1037413965" sldId="1240"/>
        </pc:sldMkLst>
      </pc:sldChg>
      <pc:sldChg chg="addSp delSp modSp add mod">
        <pc:chgData name="伊健 杜" userId="e69aded81da48593" providerId="LiveId" clId="{7877860C-AE32-43D9-BA8C-08CA567248A0}" dt="2022-11-01T14:30:52.032" v="5793"/>
        <pc:sldMkLst>
          <pc:docMk/>
          <pc:sldMk cId="1649517297" sldId="1240"/>
        </pc:sldMkLst>
        <pc:spChg chg="mod">
          <ac:chgData name="伊健 杜" userId="e69aded81da48593" providerId="LiveId" clId="{7877860C-AE32-43D9-BA8C-08CA567248A0}" dt="2022-11-01T14:30:52.032" v="5793"/>
          <ac:spMkLst>
            <pc:docMk/>
            <pc:sldMk cId="1649517297" sldId="1240"/>
            <ac:spMk id="7" creationId="{8A134A8E-94C3-0EE7-C065-45DB3136BA45}"/>
          </ac:spMkLst>
        </pc:spChg>
        <pc:picChg chg="del">
          <ac:chgData name="伊健 杜" userId="e69aded81da48593" providerId="LiveId" clId="{7877860C-AE32-43D9-BA8C-08CA567248A0}" dt="2022-11-01T11:18:43.431" v="539" actId="478"/>
          <ac:picMkLst>
            <pc:docMk/>
            <pc:sldMk cId="1649517297" sldId="1240"/>
            <ac:picMk id="2050" creationId="{E8DA224B-F147-6F32-B0D4-CEF9786703CD}"/>
          </ac:picMkLst>
        </pc:picChg>
        <pc:picChg chg="add mod">
          <ac:chgData name="伊健 杜" userId="e69aded81da48593" providerId="LiveId" clId="{7877860C-AE32-43D9-BA8C-08CA567248A0}" dt="2022-11-01T11:18:51.571" v="546" actId="1076"/>
          <ac:picMkLst>
            <pc:docMk/>
            <pc:sldMk cId="1649517297" sldId="1240"/>
            <ac:picMk id="3074" creationId="{CEF53C51-A9D3-CCE2-0A95-E0D76F247AA5}"/>
          </ac:picMkLst>
        </pc:picChg>
      </pc:sldChg>
      <pc:sldChg chg="modSp add mod">
        <pc:chgData name="伊健 杜" userId="e69aded81da48593" providerId="LiveId" clId="{7877860C-AE32-43D9-BA8C-08CA567248A0}" dt="2022-11-01T14:30:52.032" v="5793"/>
        <pc:sldMkLst>
          <pc:docMk/>
          <pc:sldMk cId="3156649371" sldId="1241"/>
        </pc:sldMkLst>
        <pc:spChg chg="mod">
          <ac:chgData name="伊健 杜" userId="e69aded81da48593" providerId="LiveId" clId="{7877860C-AE32-43D9-BA8C-08CA567248A0}" dt="2022-11-01T14:30:52.032" v="5793"/>
          <ac:spMkLst>
            <pc:docMk/>
            <pc:sldMk cId="3156649371" sldId="1241"/>
            <ac:spMk id="4" creationId="{C71A3027-DB34-AAEA-D73D-30F79D0DA1B1}"/>
          </ac:spMkLst>
        </pc:spChg>
      </pc:sldChg>
      <pc:sldChg chg="del">
        <pc:chgData name="伊健 杜" userId="e69aded81da48593" providerId="LiveId" clId="{7877860C-AE32-43D9-BA8C-08CA567248A0}" dt="2022-11-01T06:56:30.891" v="0" actId="47"/>
        <pc:sldMkLst>
          <pc:docMk/>
          <pc:sldMk cId="3648862933" sldId="1241"/>
        </pc:sldMkLst>
      </pc:sldChg>
      <pc:sldChg chg="addSp delSp modSp add mod">
        <pc:chgData name="伊健 杜" userId="e69aded81da48593" providerId="LiveId" clId="{7877860C-AE32-43D9-BA8C-08CA567248A0}" dt="2022-11-01T14:30:52.032" v="5793"/>
        <pc:sldMkLst>
          <pc:docMk/>
          <pc:sldMk cId="2218782668" sldId="1242"/>
        </pc:sldMkLst>
        <pc:spChg chg="add del">
          <ac:chgData name="伊健 杜" userId="e69aded81da48593" providerId="LiveId" clId="{7877860C-AE32-43D9-BA8C-08CA567248A0}" dt="2022-11-01T12:47:25.542" v="2513" actId="478"/>
          <ac:spMkLst>
            <pc:docMk/>
            <pc:sldMk cId="2218782668" sldId="1242"/>
            <ac:spMk id="2" creationId="{FFF220A4-1827-92B6-9C88-5A387AD7DDB0}"/>
          </ac:spMkLst>
        </pc:spChg>
        <pc:spChg chg="mod">
          <ac:chgData name="伊健 杜" userId="e69aded81da48593" providerId="LiveId" clId="{7877860C-AE32-43D9-BA8C-08CA567248A0}" dt="2022-11-01T14:30:52.032" v="5793"/>
          <ac:spMkLst>
            <pc:docMk/>
            <pc:sldMk cId="2218782668" sldId="1242"/>
            <ac:spMk id="6" creationId="{F83A6AC8-56F1-EB9E-DD47-C1CFF9753BBA}"/>
          </ac:spMkLst>
        </pc:spChg>
        <pc:spChg chg="mod">
          <ac:chgData name="伊健 杜" userId="e69aded81da48593" providerId="LiveId" clId="{7877860C-AE32-43D9-BA8C-08CA567248A0}" dt="2022-11-01T14:30:52.032" v="5793"/>
          <ac:spMkLst>
            <pc:docMk/>
            <pc:sldMk cId="2218782668" sldId="1242"/>
            <ac:spMk id="7" creationId="{8A134A8E-94C3-0EE7-C065-45DB3136BA45}"/>
          </ac:spMkLst>
        </pc:spChg>
        <pc:picChg chg="del">
          <ac:chgData name="伊健 杜" userId="e69aded81da48593" providerId="LiveId" clId="{7877860C-AE32-43D9-BA8C-08CA567248A0}" dt="2022-11-01T12:46:52.686" v="2511" actId="478"/>
          <ac:picMkLst>
            <pc:docMk/>
            <pc:sldMk cId="2218782668" sldId="1242"/>
            <ac:picMk id="1026" creationId="{1255E699-2F29-248D-6E24-45FDA6D4CB70}"/>
          </ac:picMkLst>
        </pc:picChg>
        <pc:picChg chg="del">
          <ac:chgData name="伊健 杜" userId="e69aded81da48593" providerId="LiveId" clId="{7877860C-AE32-43D9-BA8C-08CA567248A0}" dt="2022-11-01T12:46:52.686" v="2511" actId="478"/>
          <ac:picMkLst>
            <pc:docMk/>
            <pc:sldMk cId="2218782668" sldId="1242"/>
            <ac:picMk id="1028" creationId="{32AB1960-657A-5186-3E59-92D039FB04DB}"/>
          </ac:picMkLst>
        </pc:picChg>
        <pc:picChg chg="add mod">
          <ac:chgData name="伊健 杜" userId="e69aded81da48593" providerId="LiveId" clId="{7877860C-AE32-43D9-BA8C-08CA567248A0}" dt="2022-11-01T12:47:38.831" v="2516" actId="1076"/>
          <ac:picMkLst>
            <pc:docMk/>
            <pc:sldMk cId="2218782668" sldId="1242"/>
            <ac:picMk id="7172" creationId="{28469003-11FC-A509-495D-8BDDD666E276}"/>
          </ac:picMkLst>
        </pc:picChg>
      </pc:sldChg>
      <pc:sldChg chg="del">
        <pc:chgData name="伊健 杜" userId="e69aded81da48593" providerId="LiveId" clId="{7877860C-AE32-43D9-BA8C-08CA567248A0}" dt="2022-11-01T06:56:30.891" v="0" actId="47"/>
        <pc:sldMkLst>
          <pc:docMk/>
          <pc:sldMk cId="3082647770" sldId="1242"/>
        </pc:sldMkLst>
      </pc:sldChg>
      <pc:sldChg chg="add del">
        <pc:chgData name="伊健 杜" userId="e69aded81da48593" providerId="LiveId" clId="{7877860C-AE32-43D9-BA8C-08CA567248A0}" dt="2022-11-01T11:37:25.168" v="862"/>
        <pc:sldMkLst>
          <pc:docMk/>
          <pc:sldMk cId="1996114651" sldId="1243"/>
        </pc:sldMkLst>
      </pc:sldChg>
      <pc:sldChg chg="addSp delSp modSp add mod">
        <pc:chgData name="伊健 杜" userId="e69aded81da48593" providerId="LiveId" clId="{7877860C-AE32-43D9-BA8C-08CA567248A0}" dt="2022-11-01T12:28:47.565" v="1789"/>
        <pc:sldMkLst>
          <pc:docMk/>
          <pc:sldMk cId="2541015691" sldId="1243"/>
        </pc:sldMkLst>
        <pc:spChg chg="mod">
          <ac:chgData name="伊健 杜" userId="e69aded81da48593" providerId="LiveId" clId="{7877860C-AE32-43D9-BA8C-08CA567248A0}" dt="2022-11-01T12:21:26.326" v="1551" actId="1076"/>
          <ac:spMkLst>
            <pc:docMk/>
            <pc:sldMk cId="2541015691" sldId="1243"/>
            <ac:spMk id="2" creationId="{1302A11A-625D-774F-23B3-739301B530C3}"/>
          </ac:spMkLst>
        </pc:spChg>
        <pc:spChg chg="del">
          <ac:chgData name="伊健 杜" userId="e69aded81da48593" providerId="LiveId" clId="{7877860C-AE32-43D9-BA8C-08CA567248A0}" dt="2022-11-01T11:37:42.092" v="869" actId="478"/>
          <ac:spMkLst>
            <pc:docMk/>
            <pc:sldMk cId="2541015691" sldId="1243"/>
            <ac:spMk id="3" creationId="{A215FC4A-E6E8-CC97-2096-674B523A922B}"/>
          </ac:spMkLst>
        </pc:spChg>
        <pc:spChg chg="add del mod">
          <ac:chgData name="伊健 杜" userId="e69aded81da48593" providerId="LiveId" clId="{7877860C-AE32-43D9-BA8C-08CA567248A0}" dt="2022-11-01T12:21:25.747" v="1550" actId="767"/>
          <ac:spMkLst>
            <pc:docMk/>
            <pc:sldMk cId="2541015691" sldId="1243"/>
            <ac:spMk id="3" creationId="{BF451784-795F-E596-1D57-423952E63433}"/>
          </ac:spMkLst>
        </pc:spChg>
        <pc:spChg chg="add mod">
          <ac:chgData name="伊健 杜" userId="e69aded81da48593" providerId="LiveId" clId="{7877860C-AE32-43D9-BA8C-08CA567248A0}" dt="2022-11-01T12:28:47.565" v="1789"/>
          <ac:spMkLst>
            <pc:docMk/>
            <pc:sldMk cId="2541015691" sldId="1243"/>
            <ac:spMk id="4" creationId="{9D0B9745-2931-AA0C-223B-E42D3CFE768C}"/>
          </ac:spMkLst>
        </pc:spChg>
        <pc:spChg chg="del">
          <ac:chgData name="伊健 杜" userId="e69aded81da48593" providerId="LiveId" clId="{7877860C-AE32-43D9-BA8C-08CA567248A0}" dt="2022-11-01T11:37:42.092" v="869" actId="478"/>
          <ac:spMkLst>
            <pc:docMk/>
            <pc:sldMk cId="2541015691" sldId="1243"/>
            <ac:spMk id="7" creationId="{347B831C-B5E9-B92E-7B0C-CD12DC60AD1E}"/>
          </ac:spMkLst>
        </pc:spChg>
        <pc:picChg chg="add del mod">
          <ac:chgData name="伊健 杜" userId="e69aded81da48593" providerId="LiveId" clId="{7877860C-AE32-43D9-BA8C-08CA567248A0}" dt="2022-11-01T12:27:42.809" v="1748" actId="478"/>
          <ac:picMkLst>
            <pc:docMk/>
            <pc:sldMk cId="2541015691" sldId="1243"/>
            <ac:picMk id="5" creationId="{4F51096D-50A2-2FA3-128D-CDA6C7934904}"/>
          </ac:picMkLst>
        </pc:picChg>
        <pc:picChg chg="add del mod">
          <ac:chgData name="伊健 杜" userId="e69aded81da48593" providerId="LiveId" clId="{7877860C-AE32-43D9-BA8C-08CA567248A0}" dt="2022-11-01T12:28:35.447" v="1753" actId="478"/>
          <ac:picMkLst>
            <pc:docMk/>
            <pc:sldMk cId="2541015691" sldId="1243"/>
            <ac:picMk id="4098" creationId="{74A2B27C-DD63-A26E-91E9-F81C0618DAF8}"/>
          </ac:picMkLst>
        </pc:picChg>
        <pc:picChg chg="add mod">
          <ac:chgData name="伊健 杜" userId="e69aded81da48593" providerId="LiveId" clId="{7877860C-AE32-43D9-BA8C-08CA567248A0}" dt="2022-11-01T12:28:37.366" v="1755" actId="1076"/>
          <ac:picMkLst>
            <pc:docMk/>
            <pc:sldMk cId="2541015691" sldId="1243"/>
            <ac:picMk id="4100" creationId="{849F071E-9513-45DC-D06D-1125EE25015E}"/>
          </ac:picMkLst>
        </pc:picChg>
      </pc:sldChg>
      <pc:sldChg chg="addSp delSp modSp add mod">
        <pc:chgData name="伊健 杜" userId="e69aded81da48593" providerId="LiveId" clId="{7877860C-AE32-43D9-BA8C-08CA567248A0}" dt="2022-11-01T14:30:52.032" v="5793"/>
        <pc:sldMkLst>
          <pc:docMk/>
          <pc:sldMk cId="407098240" sldId="1244"/>
        </pc:sldMkLst>
        <pc:spChg chg="mod">
          <ac:chgData name="伊健 杜" userId="e69aded81da48593" providerId="LiveId" clId="{7877860C-AE32-43D9-BA8C-08CA567248A0}" dt="2022-11-01T14:30:52.032" v="5793"/>
          <ac:spMkLst>
            <pc:docMk/>
            <pc:sldMk cId="407098240" sldId="1244"/>
            <ac:spMk id="8" creationId="{0438729B-0F82-A5C2-5BC7-7451302EC36A}"/>
          </ac:spMkLst>
        </pc:spChg>
        <pc:picChg chg="add mod">
          <ac:chgData name="伊健 杜" userId="e69aded81da48593" providerId="LiveId" clId="{7877860C-AE32-43D9-BA8C-08CA567248A0}" dt="2022-11-01T12:15:27.592" v="1340" actId="1076"/>
          <ac:picMkLst>
            <pc:docMk/>
            <pc:sldMk cId="407098240" sldId="1244"/>
            <ac:picMk id="1026" creationId="{79595A8B-2A2F-3AA6-69B1-BCEE03939562}"/>
          </ac:picMkLst>
        </pc:picChg>
        <pc:picChg chg="del">
          <ac:chgData name="伊健 杜" userId="e69aded81da48593" providerId="LiveId" clId="{7877860C-AE32-43D9-BA8C-08CA567248A0}" dt="2022-11-01T12:14:17.603" v="1336" actId="478"/>
          <ac:picMkLst>
            <pc:docMk/>
            <pc:sldMk cId="407098240" sldId="1244"/>
            <ac:picMk id="4098" creationId="{3588EF78-4023-5C74-3AB6-3C3B096DC6DA}"/>
          </ac:picMkLst>
        </pc:picChg>
      </pc:sldChg>
      <pc:sldChg chg="addSp delSp modSp add mod">
        <pc:chgData name="伊健 杜" userId="e69aded81da48593" providerId="LiveId" clId="{7877860C-AE32-43D9-BA8C-08CA567248A0}" dt="2022-11-01T14:30:52.032" v="5793"/>
        <pc:sldMkLst>
          <pc:docMk/>
          <pc:sldMk cId="3292851783" sldId="1245"/>
        </pc:sldMkLst>
        <pc:spChg chg="mod">
          <ac:chgData name="伊健 杜" userId="e69aded81da48593" providerId="LiveId" clId="{7877860C-AE32-43D9-BA8C-08CA567248A0}" dt="2022-11-01T14:30:52.032" v="5793"/>
          <ac:spMkLst>
            <pc:docMk/>
            <pc:sldMk cId="3292851783" sldId="1245"/>
            <ac:spMk id="8" creationId="{0438729B-0F82-A5C2-5BC7-7451302EC36A}"/>
          </ac:spMkLst>
        </pc:spChg>
        <pc:picChg chg="del">
          <ac:chgData name="伊健 杜" userId="e69aded81da48593" providerId="LiveId" clId="{7877860C-AE32-43D9-BA8C-08CA567248A0}" dt="2022-11-01T12:16:24.278" v="1485" actId="478"/>
          <ac:picMkLst>
            <pc:docMk/>
            <pc:sldMk cId="3292851783" sldId="1245"/>
            <ac:picMk id="1026" creationId="{79595A8B-2A2F-3AA6-69B1-BCEE03939562}"/>
          </ac:picMkLst>
        </pc:picChg>
        <pc:picChg chg="add mod">
          <ac:chgData name="伊健 杜" userId="e69aded81da48593" providerId="LiveId" clId="{7877860C-AE32-43D9-BA8C-08CA567248A0}" dt="2022-11-01T12:17:15.126" v="1489" actId="1076"/>
          <ac:picMkLst>
            <pc:docMk/>
            <pc:sldMk cId="3292851783" sldId="1245"/>
            <ac:picMk id="2050" creationId="{CBC16CA7-26B2-9BD4-6375-1945959436DD}"/>
          </ac:picMkLst>
        </pc:picChg>
      </pc:sldChg>
      <pc:sldChg chg="addSp delSp modSp add mod">
        <pc:chgData name="伊健 杜" userId="e69aded81da48593" providerId="LiveId" clId="{7877860C-AE32-43D9-BA8C-08CA567248A0}" dt="2022-11-01T14:30:52.032" v="5793"/>
        <pc:sldMkLst>
          <pc:docMk/>
          <pc:sldMk cId="4090366481" sldId="1246"/>
        </pc:sldMkLst>
        <pc:spChg chg="mod">
          <ac:chgData name="伊健 杜" userId="e69aded81da48593" providerId="LiveId" clId="{7877860C-AE32-43D9-BA8C-08CA567248A0}" dt="2022-11-01T14:30:52.032" v="5793"/>
          <ac:spMkLst>
            <pc:docMk/>
            <pc:sldMk cId="4090366481" sldId="1246"/>
            <ac:spMk id="8" creationId="{0438729B-0F82-A5C2-5BC7-7451302EC36A}"/>
          </ac:spMkLst>
        </pc:spChg>
        <pc:picChg chg="del">
          <ac:chgData name="伊健 杜" userId="e69aded81da48593" providerId="LiveId" clId="{7877860C-AE32-43D9-BA8C-08CA567248A0}" dt="2022-11-01T12:25:25.900" v="1631" actId="478"/>
          <ac:picMkLst>
            <pc:docMk/>
            <pc:sldMk cId="4090366481" sldId="1246"/>
            <ac:picMk id="2050" creationId="{CBC16CA7-26B2-9BD4-6375-1945959436DD}"/>
          </ac:picMkLst>
        </pc:picChg>
        <pc:picChg chg="add mod">
          <ac:chgData name="伊健 杜" userId="e69aded81da48593" providerId="LiveId" clId="{7877860C-AE32-43D9-BA8C-08CA567248A0}" dt="2022-11-01T12:25:35.787" v="1635" actId="1076"/>
          <ac:picMkLst>
            <pc:docMk/>
            <pc:sldMk cId="4090366481" sldId="1246"/>
            <ac:picMk id="3074" creationId="{ED5C8389-914B-43E3-DF85-9606AB7FC017}"/>
          </ac:picMkLst>
        </pc:picChg>
      </pc:sldChg>
      <pc:sldChg chg="addSp delSp modSp add mod">
        <pc:chgData name="伊健 杜" userId="e69aded81da48593" providerId="LiveId" clId="{7877860C-AE32-43D9-BA8C-08CA567248A0}" dt="2022-11-01T14:30:52.032" v="5793"/>
        <pc:sldMkLst>
          <pc:docMk/>
          <pc:sldMk cId="1085291340" sldId="1247"/>
        </pc:sldMkLst>
        <pc:spChg chg="mod">
          <ac:chgData name="伊健 杜" userId="e69aded81da48593" providerId="LiveId" clId="{7877860C-AE32-43D9-BA8C-08CA567248A0}" dt="2022-11-01T14:30:52.032" v="5793"/>
          <ac:spMkLst>
            <pc:docMk/>
            <pc:sldMk cId="1085291340" sldId="1247"/>
            <ac:spMk id="4" creationId="{9D0B9745-2931-AA0C-223B-E42D3CFE768C}"/>
          </ac:spMkLst>
        </pc:spChg>
        <pc:picChg chg="del">
          <ac:chgData name="伊健 杜" userId="e69aded81da48593" providerId="LiveId" clId="{7877860C-AE32-43D9-BA8C-08CA567248A0}" dt="2022-11-01T12:39:24.357" v="1874" actId="478"/>
          <ac:picMkLst>
            <pc:docMk/>
            <pc:sldMk cId="1085291340" sldId="1247"/>
            <ac:picMk id="4100" creationId="{849F071E-9513-45DC-D06D-1125EE25015E}"/>
          </ac:picMkLst>
        </pc:picChg>
        <pc:picChg chg="add mod">
          <ac:chgData name="伊健 杜" userId="e69aded81da48593" providerId="LiveId" clId="{7877860C-AE32-43D9-BA8C-08CA567248A0}" dt="2022-11-01T12:44:08.595" v="2306" actId="1076"/>
          <ac:picMkLst>
            <pc:docMk/>
            <pc:sldMk cId="1085291340" sldId="1247"/>
            <ac:picMk id="6146" creationId="{7A54669A-C1BB-2304-04D8-B094E96EB700}"/>
          </ac:picMkLst>
        </pc:picChg>
      </pc:sldChg>
      <pc:sldChg chg="delSp modSp new mod">
        <pc:chgData name="伊健 杜" userId="e69aded81da48593" providerId="LiveId" clId="{7877860C-AE32-43D9-BA8C-08CA567248A0}" dt="2022-11-01T14:30:52.032" v="5793"/>
        <pc:sldMkLst>
          <pc:docMk/>
          <pc:sldMk cId="159294723" sldId="1248"/>
        </pc:sldMkLst>
        <pc:spChg chg="mod">
          <ac:chgData name="伊健 杜" userId="e69aded81da48593" providerId="LiveId" clId="{7877860C-AE32-43D9-BA8C-08CA567248A0}" dt="2022-11-01T14:30:52.032" v="5793"/>
          <ac:spMkLst>
            <pc:docMk/>
            <pc:sldMk cId="159294723" sldId="1248"/>
            <ac:spMk id="2" creationId="{0A014E1C-D4A3-FF7D-F6F5-94B477EABB5D}"/>
          </ac:spMkLst>
        </pc:spChg>
        <pc:spChg chg="del">
          <ac:chgData name="伊健 杜" userId="e69aded81da48593" providerId="LiveId" clId="{7877860C-AE32-43D9-BA8C-08CA567248A0}" dt="2022-11-01T12:45:29.260" v="2310" actId="478"/>
          <ac:spMkLst>
            <pc:docMk/>
            <pc:sldMk cId="159294723" sldId="1248"/>
            <ac:spMk id="3" creationId="{3F815166-C6A6-BDD3-D792-5DF162A26F39}"/>
          </ac:spMkLst>
        </pc:spChg>
      </pc:sldChg>
      <pc:sldChg chg="addSp modSp add mod">
        <pc:chgData name="伊健 杜" userId="e69aded81da48593" providerId="LiveId" clId="{7877860C-AE32-43D9-BA8C-08CA567248A0}" dt="2022-11-01T14:30:52.032" v="5793"/>
        <pc:sldMkLst>
          <pc:docMk/>
          <pc:sldMk cId="3819042625" sldId="1249"/>
        </pc:sldMkLst>
        <pc:spChg chg="mod">
          <ac:chgData name="伊健 杜" userId="e69aded81da48593" providerId="LiveId" clId="{7877860C-AE32-43D9-BA8C-08CA567248A0}" dt="2022-11-01T14:30:52.032" v="5793"/>
          <ac:spMkLst>
            <pc:docMk/>
            <pc:sldMk cId="3819042625" sldId="1249"/>
            <ac:spMk id="4" creationId="{9D0B9745-2931-AA0C-223B-E42D3CFE768C}"/>
          </ac:spMkLst>
        </pc:spChg>
        <pc:picChg chg="add mod">
          <ac:chgData name="伊健 杜" userId="e69aded81da48593" providerId="LiveId" clId="{7877860C-AE32-43D9-BA8C-08CA567248A0}" dt="2022-11-01T12:45:23.179" v="2309" actId="1076"/>
          <ac:picMkLst>
            <pc:docMk/>
            <pc:sldMk cId="3819042625" sldId="1249"/>
            <ac:picMk id="5122" creationId="{860F1352-BA2F-A988-7D18-9A5993189B66}"/>
          </ac:picMkLst>
        </pc:picChg>
      </pc:sldChg>
      <pc:sldChg chg="addSp delSp modSp add mod setBg">
        <pc:chgData name="伊健 杜" userId="e69aded81da48593" providerId="LiveId" clId="{7877860C-AE32-43D9-BA8C-08CA567248A0}" dt="2022-11-01T14:30:52.032" v="5793"/>
        <pc:sldMkLst>
          <pc:docMk/>
          <pc:sldMk cId="2735072423" sldId="1250"/>
        </pc:sldMkLst>
        <pc:spChg chg="mod">
          <ac:chgData name="伊健 杜" userId="e69aded81da48593" providerId="LiveId" clId="{7877860C-AE32-43D9-BA8C-08CA567248A0}" dt="2022-11-01T14:30:52.032" v="5793"/>
          <ac:spMkLst>
            <pc:docMk/>
            <pc:sldMk cId="2735072423" sldId="1250"/>
            <ac:spMk id="6" creationId="{F83A6AC8-56F1-EB9E-DD47-C1CFF9753BBA}"/>
          </ac:spMkLst>
        </pc:spChg>
        <pc:spChg chg="mod">
          <ac:chgData name="伊健 杜" userId="e69aded81da48593" providerId="LiveId" clId="{7877860C-AE32-43D9-BA8C-08CA567248A0}" dt="2022-11-01T14:30:52.032" v="5793"/>
          <ac:spMkLst>
            <pc:docMk/>
            <pc:sldMk cId="2735072423" sldId="1250"/>
            <ac:spMk id="7" creationId="{8A134A8E-94C3-0EE7-C065-45DB3136BA45}"/>
          </ac:spMkLst>
        </pc:spChg>
        <pc:spChg chg="add del">
          <ac:chgData name="伊健 杜" userId="e69aded81da48593" providerId="LiveId" clId="{7877860C-AE32-43D9-BA8C-08CA567248A0}" dt="2022-11-01T13:00:59.303" v="2669" actId="26606"/>
          <ac:spMkLst>
            <pc:docMk/>
            <pc:sldMk cId="2735072423" sldId="1250"/>
            <ac:spMk id="8199" creationId="{2B566528-1B12-4246-9431-5C2D7D081168}"/>
          </ac:spMkLst>
        </pc:spChg>
        <pc:grpChg chg="add del">
          <ac:chgData name="伊健 杜" userId="e69aded81da48593" providerId="LiveId" clId="{7877860C-AE32-43D9-BA8C-08CA567248A0}" dt="2022-11-01T13:00:59.303" v="2669" actId="26606"/>
          <ac:grpSpMkLst>
            <pc:docMk/>
            <pc:sldMk cId="2735072423" sldId="1250"/>
            <ac:grpSpMk id="8201" creationId="{828A5161-06F1-46CF-8AD7-844680A59E13}"/>
          </ac:grpSpMkLst>
        </pc:grpChg>
        <pc:grpChg chg="add del">
          <ac:chgData name="伊健 杜" userId="e69aded81da48593" providerId="LiveId" clId="{7877860C-AE32-43D9-BA8C-08CA567248A0}" dt="2022-11-01T13:00:59.303" v="2669" actId="26606"/>
          <ac:grpSpMkLst>
            <pc:docMk/>
            <pc:sldMk cId="2735072423" sldId="1250"/>
            <ac:grpSpMk id="8205" creationId="{5995D10D-E9C9-47DB-AE7E-801FEF38F5C9}"/>
          </ac:grpSpMkLst>
        </pc:grpChg>
        <pc:picChg chg="del">
          <ac:chgData name="伊健 杜" userId="e69aded81da48593" providerId="LiveId" clId="{7877860C-AE32-43D9-BA8C-08CA567248A0}" dt="2022-11-01T12:49:13.374" v="2663" actId="478"/>
          <ac:picMkLst>
            <pc:docMk/>
            <pc:sldMk cId="2735072423" sldId="1250"/>
            <ac:picMk id="7172" creationId="{28469003-11FC-A509-495D-8BDDD666E276}"/>
          </ac:picMkLst>
        </pc:picChg>
        <pc:picChg chg="add mod">
          <ac:chgData name="伊健 杜" userId="e69aded81da48593" providerId="LiveId" clId="{7877860C-AE32-43D9-BA8C-08CA567248A0}" dt="2022-11-01T13:00:59.303" v="2669" actId="26606"/>
          <ac:picMkLst>
            <pc:docMk/>
            <pc:sldMk cId="2735072423" sldId="1250"/>
            <ac:picMk id="8194" creationId="{AAEDD41D-1230-9DB0-EE62-5BCF7120B536}"/>
          </ac:picMkLst>
        </pc:picChg>
      </pc:sldChg>
      <pc:sldChg chg="delSp modSp new mod">
        <pc:chgData name="伊健 杜" userId="e69aded81da48593" providerId="LiveId" clId="{7877860C-AE32-43D9-BA8C-08CA567248A0}" dt="2022-11-01T14:30:52.032" v="5793"/>
        <pc:sldMkLst>
          <pc:docMk/>
          <pc:sldMk cId="611974265" sldId="1251"/>
        </pc:sldMkLst>
        <pc:spChg chg="mod">
          <ac:chgData name="伊健 杜" userId="e69aded81da48593" providerId="LiveId" clId="{7877860C-AE32-43D9-BA8C-08CA567248A0}" dt="2022-11-01T14:30:52.032" v="5793"/>
          <ac:spMkLst>
            <pc:docMk/>
            <pc:sldMk cId="611974265" sldId="1251"/>
            <ac:spMk id="2" creationId="{4EED75C4-2C54-8C42-E864-FAD6FB07DE74}"/>
          </ac:spMkLst>
        </pc:spChg>
        <pc:spChg chg="del">
          <ac:chgData name="伊健 杜" userId="e69aded81da48593" providerId="LiveId" clId="{7877860C-AE32-43D9-BA8C-08CA567248A0}" dt="2022-11-01T13:33:59.439" v="3228" actId="478"/>
          <ac:spMkLst>
            <pc:docMk/>
            <pc:sldMk cId="611974265" sldId="1251"/>
            <ac:spMk id="3" creationId="{E5F7DDD2-46B1-BEF6-9FF7-C897939C5875}"/>
          </ac:spMkLst>
        </pc:spChg>
      </pc:sldChg>
      <pc:sldChg chg="addSp delSp modSp add mod">
        <pc:chgData name="伊健 杜" userId="e69aded81da48593" providerId="LiveId" clId="{7877860C-AE32-43D9-BA8C-08CA567248A0}" dt="2022-11-02T12:26:35.167" v="5907" actId="20577"/>
        <pc:sldMkLst>
          <pc:docMk/>
          <pc:sldMk cId="929818660" sldId="1252"/>
        </pc:sldMkLst>
        <pc:spChg chg="mod">
          <ac:chgData name="伊健 杜" userId="e69aded81da48593" providerId="LiveId" clId="{7877860C-AE32-43D9-BA8C-08CA567248A0}" dt="2022-11-01T14:30:52.032" v="5793"/>
          <ac:spMkLst>
            <pc:docMk/>
            <pc:sldMk cId="929818660" sldId="1252"/>
            <ac:spMk id="6" creationId="{F83A6AC8-56F1-EB9E-DD47-C1CFF9753BBA}"/>
          </ac:spMkLst>
        </pc:spChg>
        <pc:spChg chg="mod">
          <ac:chgData name="伊健 杜" userId="e69aded81da48593" providerId="LiveId" clId="{7877860C-AE32-43D9-BA8C-08CA567248A0}" dt="2022-11-02T12:26:35.167" v="5907" actId="20577"/>
          <ac:spMkLst>
            <pc:docMk/>
            <pc:sldMk cId="929818660" sldId="1252"/>
            <ac:spMk id="7" creationId="{8A134A8E-94C3-0EE7-C065-45DB3136BA45}"/>
          </ac:spMkLst>
        </pc:spChg>
        <pc:picChg chg="del">
          <ac:chgData name="伊健 杜" userId="e69aded81da48593" providerId="LiveId" clId="{7877860C-AE32-43D9-BA8C-08CA567248A0}" dt="2022-11-01T13:13:17.577" v="2809" actId="478"/>
          <ac:picMkLst>
            <pc:docMk/>
            <pc:sldMk cId="929818660" sldId="1252"/>
            <ac:picMk id="8194" creationId="{AAEDD41D-1230-9DB0-EE62-5BCF7120B536}"/>
          </ac:picMkLst>
        </pc:picChg>
        <pc:picChg chg="add del mod">
          <ac:chgData name="伊健 杜" userId="e69aded81da48593" providerId="LiveId" clId="{7877860C-AE32-43D9-BA8C-08CA567248A0}" dt="2022-11-01T13:26:46.010" v="2863" actId="478"/>
          <ac:picMkLst>
            <pc:docMk/>
            <pc:sldMk cId="929818660" sldId="1252"/>
            <ac:picMk id="9218" creationId="{4493144C-9F5B-C611-611A-37AFFDD3FA89}"/>
          </ac:picMkLst>
        </pc:picChg>
        <pc:picChg chg="add mod">
          <ac:chgData name="伊健 杜" userId="e69aded81da48593" providerId="LiveId" clId="{7877860C-AE32-43D9-BA8C-08CA567248A0}" dt="2022-11-01T13:26:48.771" v="2866" actId="14100"/>
          <ac:picMkLst>
            <pc:docMk/>
            <pc:sldMk cId="929818660" sldId="1252"/>
            <ac:picMk id="9220" creationId="{10CAD43D-8282-CCD8-9581-6AFAB018B655}"/>
          </ac:picMkLst>
        </pc:picChg>
        <pc:inkChg chg="add del">
          <ac:chgData name="伊健 杜" userId="e69aded81da48593" providerId="LiveId" clId="{7877860C-AE32-43D9-BA8C-08CA567248A0}" dt="2022-11-02T12:26:34.043" v="5906" actId="478"/>
          <ac:inkMkLst>
            <pc:docMk/>
            <pc:sldMk cId="929818660" sldId="1252"/>
            <ac:inkMk id="2" creationId="{631EB41F-E9DB-7C4C-0EB4-2AC59A99E82E}"/>
          </ac:inkMkLst>
        </pc:inkChg>
      </pc:sldChg>
      <pc:sldChg chg="modSp add mod">
        <pc:chgData name="伊健 杜" userId="e69aded81da48593" providerId="LiveId" clId="{7877860C-AE32-43D9-BA8C-08CA567248A0}" dt="2022-11-01T14:30:52.032" v="5793"/>
        <pc:sldMkLst>
          <pc:docMk/>
          <pc:sldMk cId="4004199486" sldId="1253"/>
        </pc:sldMkLst>
        <pc:spChg chg="mod">
          <ac:chgData name="伊健 杜" userId="e69aded81da48593" providerId="LiveId" clId="{7877860C-AE32-43D9-BA8C-08CA567248A0}" dt="2022-11-01T14:30:52.032" v="5793"/>
          <ac:spMkLst>
            <pc:docMk/>
            <pc:sldMk cId="4004199486" sldId="1253"/>
            <ac:spMk id="2" creationId="{4865DEAE-8CE3-76E6-7469-B1FACA5DB929}"/>
          </ac:spMkLst>
        </pc:spChg>
      </pc:sldChg>
      <pc:sldChg chg="addSp delSp modSp add mod">
        <pc:chgData name="伊健 杜" userId="e69aded81da48593" providerId="LiveId" clId="{7877860C-AE32-43D9-BA8C-08CA567248A0}" dt="2022-11-02T12:26:30.803" v="5905" actId="478"/>
        <pc:sldMkLst>
          <pc:docMk/>
          <pc:sldMk cId="850429110" sldId="1254"/>
        </pc:sldMkLst>
        <pc:spChg chg="mod">
          <ac:chgData name="伊健 杜" userId="e69aded81da48593" providerId="LiveId" clId="{7877860C-AE32-43D9-BA8C-08CA567248A0}" dt="2022-11-01T14:30:52.032" v="5793"/>
          <ac:spMkLst>
            <pc:docMk/>
            <pc:sldMk cId="850429110" sldId="1254"/>
            <ac:spMk id="2" creationId="{4865DEAE-8CE3-76E6-7469-B1FACA5DB929}"/>
          </ac:spMkLst>
        </pc:spChg>
        <pc:spChg chg="add del mod">
          <ac:chgData name="伊健 杜" userId="e69aded81da48593" providerId="LiveId" clId="{7877860C-AE32-43D9-BA8C-08CA567248A0}" dt="2022-11-02T12:26:30.803" v="5905" actId="478"/>
          <ac:spMkLst>
            <pc:docMk/>
            <pc:sldMk cId="850429110" sldId="1254"/>
            <ac:spMk id="3" creationId="{BC67A338-DB5F-7DD1-056F-C15F6E22F580}"/>
          </ac:spMkLst>
        </pc:spChg>
        <pc:inkChg chg="add del">
          <ac:chgData name="伊健 杜" userId="e69aded81da48593" providerId="LiveId" clId="{7877860C-AE32-43D9-BA8C-08CA567248A0}" dt="2022-11-02T12:26:30.803" v="5905" actId="478"/>
          <ac:inkMkLst>
            <pc:docMk/>
            <pc:sldMk cId="850429110" sldId="1254"/>
            <ac:inkMk id="4" creationId="{09167D9C-B13A-F050-6A94-825D41CA23FB}"/>
          </ac:inkMkLst>
        </pc:inkChg>
      </pc:sldChg>
      <pc:sldChg chg="add del">
        <pc:chgData name="伊健 杜" userId="e69aded81da48593" providerId="LiveId" clId="{7877860C-AE32-43D9-BA8C-08CA567248A0}" dt="2022-11-01T13:28:30.562" v="3009"/>
        <pc:sldMkLst>
          <pc:docMk/>
          <pc:sldMk cId="385425179" sldId="1255"/>
        </pc:sldMkLst>
      </pc:sldChg>
      <pc:sldChg chg="addSp delSp modSp add mod">
        <pc:chgData name="伊健 杜" userId="e69aded81da48593" providerId="LiveId" clId="{7877860C-AE32-43D9-BA8C-08CA567248A0}" dt="2022-11-01T14:30:52.032" v="5793"/>
        <pc:sldMkLst>
          <pc:docMk/>
          <pc:sldMk cId="2038545547" sldId="1255"/>
        </pc:sldMkLst>
        <pc:spChg chg="mod">
          <ac:chgData name="伊健 杜" userId="e69aded81da48593" providerId="LiveId" clId="{7877860C-AE32-43D9-BA8C-08CA567248A0}" dt="2022-11-01T13:28:47.618" v="3020"/>
          <ac:spMkLst>
            <pc:docMk/>
            <pc:sldMk cId="2038545547" sldId="1255"/>
            <ac:spMk id="6" creationId="{F83A6AC8-56F1-EB9E-DD47-C1CFF9753BBA}"/>
          </ac:spMkLst>
        </pc:spChg>
        <pc:spChg chg="mod">
          <ac:chgData name="伊健 杜" userId="e69aded81da48593" providerId="LiveId" clId="{7877860C-AE32-43D9-BA8C-08CA567248A0}" dt="2022-11-01T14:30:52.032" v="5793"/>
          <ac:spMkLst>
            <pc:docMk/>
            <pc:sldMk cId="2038545547" sldId="1255"/>
            <ac:spMk id="7" creationId="{8A134A8E-94C3-0EE7-C065-45DB3136BA45}"/>
          </ac:spMkLst>
        </pc:spChg>
        <pc:picChg chg="del">
          <ac:chgData name="伊健 杜" userId="e69aded81da48593" providerId="LiveId" clId="{7877860C-AE32-43D9-BA8C-08CA567248A0}" dt="2022-11-01T13:30:42.164" v="3092" actId="478"/>
          <ac:picMkLst>
            <pc:docMk/>
            <pc:sldMk cId="2038545547" sldId="1255"/>
            <ac:picMk id="7172" creationId="{28469003-11FC-A509-495D-8BDDD666E276}"/>
          </ac:picMkLst>
        </pc:picChg>
        <pc:picChg chg="add mod">
          <ac:chgData name="伊健 杜" userId="e69aded81da48593" providerId="LiveId" clId="{7877860C-AE32-43D9-BA8C-08CA567248A0}" dt="2022-11-01T13:31:48.247" v="3128" actId="1076"/>
          <ac:picMkLst>
            <pc:docMk/>
            <pc:sldMk cId="2038545547" sldId="1255"/>
            <ac:picMk id="10242" creationId="{F68C6D2F-D62F-CCD3-80F8-60F50A4A3A4B}"/>
          </ac:picMkLst>
        </pc:picChg>
      </pc:sldChg>
      <pc:sldChg chg="add del">
        <pc:chgData name="伊健 杜" userId="e69aded81da48593" providerId="LiveId" clId="{7877860C-AE32-43D9-BA8C-08CA567248A0}" dt="2022-11-01T13:28:30.019" v="3008"/>
        <pc:sldMkLst>
          <pc:docMk/>
          <pc:sldMk cId="840580929" sldId="1256"/>
        </pc:sldMkLst>
      </pc:sldChg>
      <pc:sldChg chg="addSp delSp modSp add mod">
        <pc:chgData name="伊健 杜" userId="e69aded81da48593" providerId="LiveId" clId="{7877860C-AE32-43D9-BA8C-08CA567248A0}" dt="2022-11-01T14:30:52.032" v="5793"/>
        <pc:sldMkLst>
          <pc:docMk/>
          <pc:sldMk cId="907992443" sldId="1256"/>
        </pc:sldMkLst>
        <pc:spChg chg="mod">
          <ac:chgData name="伊健 杜" userId="e69aded81da48593" providerId="LiveId" clId="{7877860C-AE32-43D9-BA8C-08CA567248A0}" dt="2022-11-01T13:31:52.972" v="3132" actId="20577"/>
          <ac:spMkLst>
            <pc:docMk/>
            <pc:sldMk cId="907992443" sldId="1256"/>
            <ac:spMk id="6" creationId="{F83A6AC8-56F1-EB9E-DD47-C1CFF9753BBA}"/>
          </ac:spMkLst>
        </pc:spChg>
        <pc:spChg chg="mod">
          <ac:chgData name="伊健 杜" userId="e69aded81da48593" providerId="LiveId" clId="{7877860C-AE32-43D9-BA8C-08CA567248A0}" dt="2022-11-01T14:30:52.032" v="5793"/>
          <ac:spMkLst>
            <pc:docMk/>
            <pc:sldMk cId="907992443" sldId="1256"/>
            <ac:spMk id="7" creationId="{8A134A8E-94C3-0EE7-C065-45DB3136BA45}"/>
          </ac:spMkLst>
        </pc:spChg>
        <pc:picChg chg="del">
          <ac:chgData name="伊健 杜" userId="e69aded81da48593" providerId="LiveId" clId="{7877860C-AE32-43D9-BA8C-08CA567248A0}" dt="2022-11-01T13:31:50.995" v="3130" actId="478"/>
          <ac:picMkLst>
            <pc:docMk/>
            <pc:sldMk cId="907992443" sldId="1256"/>
            <ac:picMk id="10242" creationId="{F68C6D2F-D62F-CCD3-80F8-60F50A4A3A4B}"/>
          </ac:picMkLst>
        </pc:picChg>
        <pc:picChg chg="add mod">
          <ac:chgData name="伊健 杜" userId="e69aded81da48593" providerId="LiveId" clId="{7877860C-AE32-43D9-BA8C-08CA567248A0}" dt="2022-11-01T13:33:16.933" v="3219" actId="1076"/>
          <ac:picMkLst>
            <pc:docMk/>
            <pc:sldMk cId="907992443" sldId="1256"/>
            <ac:picMk id="11266" creationId="{F656E6EF-AE11-649D-926B-2AE02CE7271B}"/>
          </ac:picMkLst>
        </pc:picChg>
        <pc:picChg chg="add mod">
          <ac:chgData name="伊健 杜" userId="e69aded81da48593" providerId="LiveId" clId="{7877860C-AE32-43D9-BA8C-08CA567248A0}" dt="2022-11-01T13:33:38.743" v="3222" actId="1076"/>
          <ac:picMkLst>
            <pc:docMk/>
            <pc:sldMk cId="907992443" sldId="1256"/>
            <ac:picMk id="11268" creationId="{0C87ED7E-F08F-B648-FA12-545FEC85EB88}"/>
          </ac:picMkLst>
        </pc:picChg>
        <pc:picChg chg="add mod">
          <ac:chgData name="伊健 杜" userId="e69aded81da48593" providerId="LiveId" clId="{7877860C-AE32-43D9-BA8C-08CA567248A0}" dt="2022-11-01T13:33:55.297" v="3227" actId="1076"/>
          <ac:picMkLst>
            <pc:docMk/>
            <pc:sldMk cId="907992443" sldId="1256"/>
            <ac:picMk id="11270" creationId="{C5751103-0527-98AC-E69F-4F88AAA84B49}"/>
          </ac:picMkLst>
        </pc:picChg>
      </pc:sldChg>
      <pc:sldChg chg="addSp delSp modSp add mod">
        <pc:chgData name="伊健 杜" userId="e69aded81da48593" providerId="LiveId" clId="{7877860C-AE32-43D9-BA8C-08CA567248A0}" dt="2022-11-01T14:31:16.260" v="5794"/>
        <pc:sldMkLst>
          <pc:docMk/>
          <pc:sldMk cId="3161479001" sldId="1257"/>
        </pc:sldMkLst>
        <pc:spChg chg="mod">
          <ac:chgData name="伊健 杜" userId="e69aded81da48593" providerId="LiveId" clId="{7877860C-AE32-43D9-BA8C-08CA567248A0}" dt="2022-11-01T14:31:16.260" v="5794"/>
          <ac:spMkLst>
            <pc:docMk/>
            <pc:sldMk cId="3161479001" sldId="1257"/>
            <ac:spMk id="2" creationId="{4EED75C4-2C54-8C42-E864-FAD6FB07DE74}"/>
          </ac:spMkLst>
        </pc:spChg>
        <pc:picChg chg="add del mod">
          <ac:chgData name="伊健 杜" userId="e69aded81da48593" providerId="LiveId" clId="{7877860C-AE32-43D9-BA8C-08CA567248A0}" dt="2022-11-01T14:08:33.617" v="4417"/>
          <ac:picMkLst>
            <pc:docMk/>
            <pc:sldMk cId="3161479001" sldId="1257"/>
            <ac:picMk id="3" creationId="{E7175DEF-400D-B64B-5971-05379BECE640}"/>
          </ac:picMkLst>
        </pc:picChg>
      </pc:sldChg>
      <pc:sldChg chg="addSp delSp modSp add mod">
        <pc:chgData name="伊健 杜" userId="e69aded81da48593" providerId="LiveId" clId="{7877860C-AE32-43D9-BA8C-08CA567248A0}" dt="2022-11-01T14:30:52.032" v="5793"/>
        <pc:sldMkLst>
          <pc:docMk/>
          <pc:sldMk cId="2958852280" sldId="1258"/>
        </pc:sldMkLst>
        <pc:spChg chg="mod">
          <ac:chgData name="伊健 杜" userId="e69aded81da48593" providerId="LiveId" clId="{7877860C-AE32-43D9-BA8C-08CA567248A0}" dt="2022-11-01T13:44:26.464" v="3402" actId="20577"/>
          <ac:spMkLst>
            <pc:docMk/>
            <pc:sldMk cId="2958852280" sldId="1258"/>
            <ac:spMk id="6" creationId="{F83A6AC8-56F1-EB9E-DD47-C1CFF9753BBA}"/>
          </ac:spMkLst>
        </pc:spChg>
        <pc:spChg chg="mod">
          <ac:chgData name="伊健 杜" userId="e69aded81da48593" providerId="LiveId" clId="{7877860C-AE32-43D9-BA8C-08CA567248A0}" dt="2022-11-01T14:30:52.032" v="5793"/>
          <ac:spMkLst>
            <pc:docMk/>
            <pc:sldMk cId="2958852280" sldId="1258"/>
            <ac:spMk id="7" creationId="{8A134A8E-94C3-0EE7-C065-45DB3136BA45}"/>
          </ac:spMkLst>
        </pc:spChg>
        <pc:picChg chg="del">
          <ac:chgData name="伊健 杜" userId="e69aded81da48593" providerId="LiveId" clId="{7877860C-AE32-43D9-BA8C-08CA567248A0}" dt="2022-11-01T13:58:11.156" v="3558" actId="478"/>
          <ac:picMkLst>
            <pc:docMk/>
            <pc:sldMk cId="2958852280" sldId="1258"/>
            <ac:picMk id="10242" creationId="{F68C6D2F-D62F-CCD3-80F8-60F50A4A3A4B}"/>
          </ac:picMkLst>
        </pc:picChg>
        <pc:picChg chg="add mod">
          <ac:chgData name="伊健 杜" userId="e69aded81da48593" providerId="LiveId" clId="{7877860C-AE32-43D9-BA8C-08CA567248A0}" dt="2022-11-01T13:58:40.854" v="3562" actId="1076"/>
          <ac:picMkLst>
            <pc:docMk/>
            <pc:sldMk cId="2958852280" sldId="1258"/>
            <ac:picMk id="12290" creationId="{439939D9-277B-AA20-BA45-374533A595AC}"/>
          </ac:picMkLst>
        </pc:picChg>
      </pc:sldChg>
      <pc:sldChg chg="addSp delSp modSp add mod">
        <pc:chgData name="伊健 杜" userId="e69aded81da48593" providerId="LiveId" clId="{7877860C-AE32-43D9-BA8C-08CA567248A0}" dt="2022-11-01T14:30:52.032" v="5793"/>
        <pc:sldMkLst>
          <pc:docMk/>
          <pc:sldMk cId="3081380646" sldId="1259"/>
        </pc:sldMkLst>
        <pc:spChg chg="mod">
          <ac:chgData name="伊健 杜" userId="e69aded81da48593" providerId="LiveId" clId="{7877860C-AE32-43D9-BA8C-08CA567248A0}" dt="2022-11-01T13:58:51.956" v="3581" actId="20577"/>
          <ac:spMkLst>
            <pc:docMk/>
            <pc:sldMk cId="3081380646" sldId="1259"/>
            <ac:spMk id="6" creationId="{F83A6AC8-56F1-EB9E-DD47-C1CFF9753BBA}"/>
          </ac:spMkLst>
        </pc:spChg>
        <pc:spChg chg="mod">
          <ac:chgData name="伊健 杜" userId="e69aded81da48593" providerId="LiveId" clId="{7877860C-AE32-43D9-BA8C-08CA567248A0}" dt="2022-11-01T14:30:52.032" v="5793"/>
          <ac:spMkLst>
            <pc:docMk/>
            <pc:sldMk cId="3081380646" sldId="1259"/>
            <ac:spMk id="7" creationId="{8A134A8E-94C3-0EE7-C065-45DB3136BA45}"/>
          </ac:spMkLst>
        </pc:spChg>
        <pc:picChg chg="del">
          <ac:chgData name="伊健 杜" userId="e69aded81da48593" providerId="LiveId" clId="{7877860C-AE32-43D9-BA8C-08CA567248A0}" dt="2022-11-01T13:59:11.374" v="3659" actId="478"/>
          <ac:picMkLst>
            <pc:docMk/>
            <pc:sldMk cId="3081380646" sldId="1259"/>
            <ac:picMk id="12290" creationId="{439939D9-277B-AA20-BA45-374533A595AC}"/>
          </ac:picMkLst>
        </pc:picChg>
        <pc:picChg chg="add mod">
          <ac:chgData name="伊健 杜" userId="e69aded81da48593" providerId="LiveId" clId="{7877860C-AE32-43D9-BA8C-08CA567248A0}" dt="2022-11-01T13:59:45.958" v="3689" actId="1076"/>
          <ac:picMkLst>
            <pc:docMk/>
            <pc:sldMk cId="3081380646" sldId="1259"/>
            <ac:picMk id="13314" creationId="{4F4B6F71-7FEC-ED83-28D8-E853633CF333}"/>
          </ac:picMkLst>
        </pc:picChg>
      </pc:sldChg>
      <pc:sldChg chg="addSp delSp modSp add mod">
        <pc:chgData name="伊健 杜" userId="e69aded81da48593" providerId="LiveId" clId="{7877860C-AE32-43D9-BA8C-08CA567248A0}" dt="2022-11-01T14:30:52.032" v="5793"/>
        <pc:sldMkLst>
          <pc:docMk/>
          <pc:sldMk cId="3061403476" sldId="1260"/>
        </pc:sldMkLst>
        <pc:spChg chg="mod">
          <ac:chgData name="伊健 杜" userId="e69aded81da48593" providerId="LiveId" clId="{7877860C-AE32-43D9-BA8C-08CA567248A0}" dt="2022-11-01T14:30:52.032" v="5793"/>
          <ac:spMkLst>
            <pc:docMk/>
            <pc:sldMk cId="3061403476" sldId="1260"/>
            <ac:spMk id="7" creationId="{8A134A8E-94C3-0EE7-C065-45DB3136BA45}"/>
          </ac:spMkLst>
        </pc:spChg>
        <pc:picChg chg="del">
          <ac:chgData name="伊健 杜" userId="e69aded81da48593" providerId="LiveId" clId="{7877860C-AE32-43D9-BA8C-08CA567248A0}" dt="2022-11-01T13:59:49.649" v="3691" actId="478"/>
          <ac:picMkLst>
            <pc:docMk/>
            <pc:sldMk cId="3061403476" sldId="1260"/>
            <ac:picMk id="13314" creationId="{4F4B6F71-7FEC-ED83-28D8-E853633CF333}"/>
          </ac:picMkLst>
        </pc:picChg>
        <pc:picChg chg="add mod">
          <ac:chgData name="伊健 杜" userId="e69aded81da48593" providerId="LiveId" clId="{7877860C-AE32-43D9-BA8C-08CA567248A0}" dt="2022-11-01T14:01:03.289" v="3805" actId="14100"/>
          <ac:picMkLst>
            <pc:docMk/>
            <pc:sldMk cId="3061403476" sldId="1260"/>
            <ac:picMk id="14338" creationId="{C4B57164-89B1-ECE0-F79F-45E4EFCE8882}"/>
          </ac:picMkLst>
        </pc:picChg>
      </pc:sldChg>
      <pc:sldChg chg="addSp delSp modSp add mod ord">
        <pc:chgData name="伊健 杜" userId="e69aded81da48593" providerId="LiveId" clId="{7877860C-AE32-43D9-BA8C-08CA567248A0}" dt="2022-11-01T15:53:34.528" v="5853" actId="14100"/>
        <pc:sldMkLst>
          <pc:docMk/>
          <pc:sldMk cId="809527922" sldId="1261"/>
        </pc:sldMkLst>
        <pc:spChg chg="mod">
          <ac:chgData name="伊健 杜" userId="e69aded81da48593" providerId="LiveId" clId="{7877860C-AE32-43D9-BA8C-08CA567248A0}" dt="2022-11-01T15:53:34.528" v="5853" actId="14100"/>
          <ac:spMkLst>
            <pc:docMk/>
            <pc:sldMk cId="809527922" sldId="1261"/>
            <ac:spMk id="2" creationId="{4EED75C4-2C54-8C42-E864-FAD6FB07DE74}"/>
          </ac:spMkLst>
        </pc:spChg>
        <pc:spChg chg="add mod">
          <ac:chgData name="伊健 杜" userId="e69aded81da48593" providerId="LiveId" clId="{7877860C-AE32-43D9-BA8C-08CA567248A0}" dt="2022-11-01T15:53:29.053" v="5847" actId="20577"/>
          <ac:spMkLst>
            <pc:docMk/>
            <pc:sldMk cId="809527922" sldId="1261"/>
            <ac:spMk id="3" creationId="{4A34EEAE-314B-F263-9EB9-6F8F131F0F7E}"/>
          </ac:spMkLst>
        </pc:spChg>
        <pc:spChg chg="add del mod">
          <ac:chgData name="伊健 杜" userId="e69aded81da48593" providerId="LiveId" clId="{7877860C-AE32-43D9-BA8C-08CA567248A0}" dt="2022-11-01T14:02:35.512" v="4036" actId="478"/>
          <ac:spMkLst>
            <pc:docMk/>
            <pc:sldMk cId="809527922" sldId="1261"/>
            <ac:spMk id="3" creationId="{8E2797DD-C33F-1E57-D7FD-1DBBB3D1EBAE}"/>
          </ac:spMkLst>
        </pc:spChg>
      </pc:sldChg>
      <pc:sldChg chg="modSp add mod">
        <pc:chgData name="伊健 杜" userId="e69aded81da48593" providerId="LiveId" clId="{7877860C-AE32-43D9-BA8C-08CA567248A0}" dt="2022-11-01T14:30:52.032" v="5793"/>
        <pc:sldMkLst>
          <pc:docMk/>
          <pc:sldMk cId="3993614530" sldId="1262"/>
        </pc:sldMkLst>
        <pc:spChg chg="mod">
          <ac:chgData name="伊健 杜" userId="e69aded81da48593" providerId="LiveId" clId="{7877860C-AE32-43D9-BA8C-08CA567248A0}" dt="2022-11-01T14:30:52.032" v="5793"/>
          <ac:spMkLst>
            <pc:docMk/>
            <pc:sldMk cId="3993614530" sldId="1262"/>
            <ac:spMk id="2" creationId="{4EED75C4-2C54-8C42-E864-FAD6FB07DE74}"/>
          </ac:spMkLst>
        </pc:spChg>
      </pc:sldChg>
      <pc:sldChg chg="addSp delSp modSp add mod">
        <pc:chgData name="伊健 杜" userId="e69aded81da48593" providerId="LiveId" clId="{7877860C-AE32-43D9-BA8C-08CA567248A0}" dt="2022-11-01T14:30:52.032" v="5793"/>
        <pc:sldMkLst>
          <pc:docMk/>
          <pc:sldMk cId="3169806581" sldId="1263"/>
        </pc:sldMkLst>
        <pc:spChg chg="mod">
          <ac:chgData name="伊健 杜" userId="e69aded81da48593" providerId="LiveId" clId="{7877860C-AE32-43D9-BA8C-08CA567248A0}" dt="2022-11-01T14:30:52.032" v="5793"/>
          <ac:spMkLst>
            <pc:docMk/>
            <pc:sldMk cId="3169806581" sldId="1263"/>
            <ac:spMk id="6" creationId="{F83A6AC8-56F1-EB9E-DD47-C1CFF9753BBA}"/>
          </ac:spMkLst>
        </pc:spChg>
        <pc:spChg chg="mod">
          <ac:chgData name="伊健 杜" userId="e69aded81da48593" providerId="LiveId" clId="{7877860C-AE32-43D9-BA8C-08CA567248A0}" dt="2022-11-01T14:30:52.032" v="5793"/>
          <ac:spMkLst>
            <pc:docMk/>
            <pc:sldMk cId="3169806581" sldId="1263"/>
            <ac:spMk id="7" creationId="{8A134A8E-94C3-0EE7-C065-45DB3136BA45}"/>
          </ac:spMkLst>
        </pc:spChg>
        <pc:picChg chg="add mod">
          <ac:chgData name="伊健 杜" userId="e69aded81da48593" providerId="LiveId" clId="{7877860C-AE32-43D9-BA8C-08CA567248A0}" dt="2022-11-01T14:05:36.079" v="4264"/>
          <ac:picMkLst>
            <pc:docMk/>
            <pc:sldMk cId="3169806581" sldId="1263"/>
            <ac:picMk id="2" creationId="{DE9556F4-7104-E204-74C9-832E7A306459}"/>
          </ac:picMkLst>
        </pc:picChg>
        <pc:picChg chg="del mod">
          <ac:chgData name="伊健 杜" userId="e69aded81da48593" providerId="LiveId" clId="{7877860C-AE32-43D9-BA8C-08CA567248A0}" dt="2022-11-01T14:05:05.858" v="4254" actId="478"/>
          <ac:picMkLst>
            <pc:docMk/>
            <pc:sldMk cId="3169806581" sldId="1263"/>
            <ac:picMk id="13314" creationId="{4F4B6F71-7FEC-ED83-28D8-E853633CF333}"/>
          </ac:picMkLst>
        </pc:picChg>
      </pc:sldChg>
      <pc:sldChg chg="addSp delSp modSp add mod">
        <pc:chgData name="伊健 杜" userId="e69aded81da48593" providerId="LiveId" clId="{7877860C-AE32-43D9-BA8C-08CA567248A0}" dt="2022-11-01T14:30:52.032" v="5793"/>
        <pc:sldMkLst>
          <pc:docMk/>
          <pc:sldMk cId="1106462493" sldId="1264"/>
        </pc:sldMkLst>
        <pc:spChg chg="mod">
          <ac:chgData name="伊健 杜" userId="e69aded81da48593" providerId="LiveId" clId="{7877860C-AE32-43D9-BA8C-08CA567248A0}" dt="2022-11-01T14:30:52.032" v="5793"/>
          <ac:spMkLst>
            <pc:docMk/>
            <pc:sldMk cId="1106462493" sldId="1264"/>
            <ac:spMk id="6" creationId="{F83A6AC8-56F1-EB9E-DD47-C1CFF9753BBA}"/>
          </ac:spMkLst>
        </pc:spChg>
        <pc:spChg chg="mod">
          <ac:chgData name="伊健 杜" userId="e69aded81da48593" providerId="LiveId" clId="{7877860C-AE32-43D9-BA8C-08CA567248A0}" dt="2022-11-01T14:30:52.032" v="5793"/>
          <ac:spMkLst>
            <pc:docMk/>
            <pc:sldMk cId="1106462493" sldId="1264"/>
            <ac:spMk id="7" creationId="{8A134A8E-94C3-0EE7-C065-45DB3136BA45}"/>
          </ac:spMkLst>
        </pc:spChg>
        <pc:picChg chg="add del mod">
          <ac:chgData name="伊健 杜" userId="e69aded81da48593" providerId="LiveId" clId="{7877860C-AE32-43D9-BA8C-08CA567248A0}" dt="2022-11-01T14:05:35.438" v="4263" actId="21"/>
          <ac:picMkLst>
            <pc:docMk/>
            <pc:sldMk cId="1106462493" sldId="1264"/>
            <ac:picMk id="15362" creationId="{D01738D5-4B15-19AF-041D-A4E71A47813F}"/>
          </ac:picMkLst>
        </pc:picChg>
        <pc:picChg chg="add del mod">
          <ac:chgData name="伊健 杜" userId="e69aded81da48593" providerId="LiveId" clId="{7877860C-AE32-43D9-BA8C-08CA567248A0}" dt="2022-11-01T14:08:30.555" v="4415" actId="21"/>
          <ac:picMkLst>
            <pc:docMk/>
            <pc:sldMk cId="1106462493" sldId="1264"/>
            <ac:picMk id="15364" creationId="{DB667FDA-FCFC-522C-98C7-EABCB5D72B24}"/>
          </ac:picMkLst>
        </pc:picChg>
        <pc:picChg chg="add mod">
          <ac:chgData name="伊健 杜" userId="e69aded81da48593" providerId="LiveId" clId="{7877860C-AE32-43D9-BA8C-08CA567248A0}" dt="2022-11-01T14:09:58.376" v="4421" actId="1076"/>
          <ac:picMkLst>
            <pc:docMk/>
            <pc:sldMk cId="1106462493" sldId="1264"/>
            <ac:picMk id="15366" creationId="{67AAC88A-1777-FCB4-A4ED-F49A0C675844}"/>
          </ac:picMkLst>
        </pc:picChg>
      </pc:sldChg>
      <pc:sldChg chg="addSp delSp modSp add mod">
        <pc:chgData name="伊健 杜" userId="e69aded81da48593" providerId="LiveId" clId="{7877860C-AE32-43D9-BA8C-08CA567248A0}" dt="2022-11-01T14:30:52.032" v="5793"/>
        <pc:sldMkLst>
          <pc:docMk/>
          <pc:sldMk cId="2745132951" sldId="1265"/>
        </pc:sldMkLst>
        <pc:spChg chg="mod">
          <ac:chgData name="伊健 杜" userId="e69aded81da48593" providerId="LiveId" clId="{7877860C-AE32-43D9-BA8C-08CA567248A0}" dt="2022-11-01T14:30:52.032" v="5793"/>
          <ac:spMkLst>
            <pc:docMk/>
            <pc:sldMk cId="2745132951" sldId="1265"/>
            <ac:spMk id="6" creationId="{F83A6AC8-56F1-EB9E-DD47-C1CFF9753BBA}"/>
          </ac:spMkLst>
        </pc:spChg>
        <pc:spChg chg="mod">
          <ac:chgData name="伊健 杜" userId="e69aded81da48593" providerId="LiveId" clId="{7877860C-AE32-43D9-BA8C-08CA567248A0}" dt="2022-11-01T14:30:52.032" v="5793"/>
          <ac:spMkLst>
            <pc:docMk/>
            <pc:sldMk cId="2745132951" sldId="1265"/>
            <ac:spMk id="7" creationId="{8A134A8E-94C3-0EE7-C065-45DB3136BA45}"/>
          </ac:spMkLst>
        </pc:spChg>
        <pc:picChg chg="add mod">
          <ac:chgData name="伊健 杜" userId="e69aded81da48593" providerId="LiveId" clId="{7877860C-AE32-43D9-BA8C-08CA567248A0}" dt="2022-11-01T14:08:35.738" v="4418"/>
          <ac:picMkLst>
            <pc:docMk/>
            <pc:sldMk cId="2745132951" sldId="1265"/>
            <ac:picMk id="2" creationId="{F190D30B-94A4-88AC-7191-8C1209CB4075}"/>
          </ac:picMkLst>
        </pc:picChg>
        <pc:picChg chg="del">
          <ac:chgData name="伊健 杜" userId="e69aded81da48593" providerId="LiveId" clId="{7877860C-AE32-43D9-BA8C-08CA567248A0}" dt="2022-11-01T14:06:47.449" v="4413" actId="478"/>
          <ac:picMkLst>
            <pc:docMk/>
            <pc:sldMk cId="2745132951" sldId="1265"/>
            <ac:picMk id="15362" creationId="{D01738D5-4B15-19AF-041D-A4E71A47813F}"/>
          </ac:picMkLst>
        </pc:picChg>
      </pc:sldChg>
      <pc:sldChg chg="addSp delSp modSp new mod">
        <pc:chgData name="伊健 杜" userId="e69aded81da48593" providerId="LiveId" clId="{7877860C-AE32-43D9-BA8C-08CA567248A0}" dt="2022-11-02T12:26:15.722" v="5897" actId="478"/>
        <pc:sldMkLst>
          <pc:docMk/>
          <pc:sldMk cId="1683612155" sldId="1266"/>
        </pc:sldMkLst>
        <pc:spChg chg="mod">
          <ac:chgData name="伊健 杜" userId="e69aded81da48593" providerId="LiveId" clId="{7877860C-AE32-43D9-BA8C-08CA567248A0}" dt="2022-11-02T12:26:13.563" v="5896"/>
          <ac:spMkLst>
            <pc:docMk/>
            <pc:sldMk cId="1683612155" sldId="1266"/>
            <ac:spMk id="2" creationId="{D9BF7EAC-E589-20B6-27D2-34B6C662759F}"/>
          </ac:spMkLst>
        </pc:spChg>
        <pc:spChg chg="add mod">
          <ac:chgData name="伊健 杜" userId="e69aded81da48593" providerId="LiveId" clId="{7877860C-AE32-43D9-BA8C-08CA567248A0}" dt="2022-11-01T16:13:20.609" v="5885" actId="403"/>
          <ac:spMkLst>
            <pc:docMk/>
            <pc:sldMk cId="1683612155" sldId="1266"/>
            <ac:spMk id="3" creationId="{3A23393E-478B-FC8D-919A-FBD82F94F183}"/>
          </ac:spMkLst>
        </pc:spChg>
        <pc:spChg chg="del">
          <ac:chgData name="伊健 杜" userId="e69aded81da48593" providerId="LiveId" clId="{7877860C-AE32-43D9-BA8C-08CA567248A0}" dt="2022-11-01T14:29:58.416" v="5617" actId="478"/>
          <ac:spMkLst>
            <pc:docMk/>
            <pc:sldMk cId="1683612155" sldId="1266"/>
            <ac:spMk id="3" creationId="{3EF04040-2667-CD86-DB18-AB937D810BBA}"/>
          </ac:spMkLst>
        </pc:spChg>
        <pc:inkChg chg="add del">
          <ac:chgData name="伊健 杜" userId="e69aded81da48593" providerId="LiveId" clId="{7877860C-AE32-43D9-BA8C-08CA567248A0}" dt="2022-11-02T12:26:15.722" v="5897" actId="478"/>
          <ac:inkMkLst>
            <pc:docMk/>
            <pc:sldMk cId="1683612155" sldId="1266"/>
            <ac:inkMk id="4" creationId="{F66B624B-AF64-B3BB-B8EA-9D8AE63A1234}"/>
          </ac:inkMkLst>
        </pc:inkChg>
      </pc:sldChg>
      <pc:sldChg chg="addSp delSp modSp add mod">
        <pc:chgData name="伊健 杜" userId="e69aded81da48593" providerId="LiveId" clId="{7877860C-AE32-43D9-BA8C-08CA567248A0}" dt="2022-11-01T14:13:47.344" v="4586"/>
        <pc:sldMkLst>
          <pc:docMk/>
          <pc:sldMk cId="3105828670" sldId="1267"/>
        </pc:sldMkLst>
        <pc:spChg chg="add del mod">
          <ac:chgData name="伊健 杜" userId="e69aded81da48593" providerId="LiveId" clId="{7877860C-AE32-43D9-BA8C-08CA567248A0}" dt="2022-11-01T14:13:29.367" v="4585" actId="478"/>
          <ac:spMkLst>
            <pc:docMk/>
            <pc:sldMk cId="3105828670" sldId="1267"/>
            <ac:spMk id="3" creationId="{524BA2B7-FB82-119D-ACFF-450048FCB135}"/>
          </ac:spMkLst>
        </pc:spChg>
        <pc:spChg chg="del mod">
          <ac:chgData name="伊健 杜" userId="e69aded81da48593" providerId="LiveId" clId="{7877860C-AE32-43D9-BA8C-08CA567248A0}" dt="2022-11-01T14:13:26.709" v="4584" actId="478"/>
          <ac:spMkLst>
            <pc:docMk/>
            <pc:sldMk cId="3105828670" sldId="1267"/>
            <ac:spMk id="4" creationId="{C71A3027-DB34-AAEA-D73D-30F79D0DA1B1}"/>
          </ac:spMkLst>
        </pc:spChg>
        <pc:picChg chg="add">
          <ac:chgData name="伊健 杜" userId="e69aded81da48593" providerId="LiveId" clId="{7877860C-AE32-43D9-BA8C-08CA567248A0}" dt="2022-11-01T14:13:47.344" v="4586"/>
          <ac:picMkLst>
            <pc:docMk/>
            <pc:sldMk cId="3105828670" sldId="1267"/>
            <ac:picMk id="20482" creationId="{4A5DDCF8-22BF-B20B-2A86-C7014916D0D9}"/>
          </ac:picMkLst>
        </pc:picChg>
      </pc:sldChg>
      <pc:sldChg chg="addSp delSp modSp add mod">
        <pc:chgData name="伊健 杜" userId="e69aded81da48593" providerId="LiveId" clId="{7877860C-AE32-43D9-BA8C-08CA567248A0}" dt="2022-11-01T14:30:52.032" v="5793"/>
        <pc:sldMkLst>
          <pc:docMk/>
          <pc:sldMk cId="3286146781" sldId="1268"/>
        </pc:sldMkLst>
        <pc:spChg chg="mod">
          <ac:chgData name="伊健 杜" userId="e69aded81da48593" providerId="LiveId" clId="{7877860C-AE32-43D9-BA8C-08CA567248A0}" dt="2022-11-01T14:30:52.032" v="5793"/>
          <ac:spMkLst>
            <pc:docMk/>
            <pc:sldMk cId="3286146781" sldId="1268"/>
            <ac:spMk id="6" creationId="{F83A6AC8-56F1-EB9E-DD47-C1CFF9753BBA}"/>
          </ac:spMkLst>
        </pc:spChg>
        <pc:spChg chg="mod">
          <ac:chgData name="伊健 杜" userId="e69aded81da48593" providerId="LiveId" clId="{7877860C-AE32-43D9-BA8C-08CA567248A0}" dt="2022-11-01T14:30:52.032" v="5793"/>
          <ac:spMkLst>
            <pc:docMk/>
            <pc:sldMk cId="3286146781" sldId="1268"/>
            <ac:spMk id="7" creationId="{8A134A8E-94C3-0EE7-C065-45DB3136BA45}"/>
          </ac:spMkLst>
        </pc:spChg>
        <pc:picChg chg="del">
          <ac:chgData name="伊健 杜" userId="e69aded81da48593" providerId="LiveId" clId="{7877860C-AE32-43D9-BA8C-08CA567248A0}" dt="2022-11-01T14:12:42.543" v="4525" actId="478"/>
          <ac:picMkLst>
            <pc:docMk/>
            <pc:sldMk cId="3286146781" sldId="1268"/>
            <ac:picMk id="2" creationId="{F190D30B-94A4-88AC-7191-8C1209CB4075}"/>
          </ac:picMkLst>
        </pc:picChg>
        <pc:picChg chg="add mod">
          <ac:chgData name="伊健 杜" userId="e69aded81da48593" providerId="LiveId" clId="{7877860C-AE32-43D9-BA8C-08CA567248A0}" dt="2022-11-01T14:13:18.104" v="4580" actId="1076"/>
          <ac:picMkLst>
            <pc:docMk/>
            <pc:sldMk cId="3286146781" sldId="1268"/>
            <ac:picMk id="19458" creationId="{907578AA-B09D-7372-99F0-4DD2B21F2310}"/>
          </ac:picMkLst>
        </pc:picChg>
      </pc:sldChg>
      <pc:sldChg chg="addSp delSp new mod">
        <pc:chgData name="伊健 杜" userId="e69aded81da48593" providerId="LiveId" clId="{7877860C-AE32-43D9-BA8C-08CA567248A0}" dt="2022-11-01T14:16:55.962" v="4589"/>
        <pc:sldMkLst>
          <pc:docMk/>
          <pc:sldMk cId="3471338662" sldId="1269"/>
        </pc:sldMkLst>
        <pc:spChg chg="del">
          <ac:chgData name="伊健 杜" userId="e69aded81da48593" providerId="LiveId" clId="{7877860C-AE32-43D9-BA8C-08CA567248A0}" dt="2022-11-01T14:13:51.359" v="4588" actId="478"/>
          <ac:spMkLst>
            <pc:docMk/>
            <pc:sldMk cId="3471338662" sldId="1269"/>
            <ac:spMk id="2" creationId="{FF89249E-E6AC-9AE2-2BC7-EF119DFECF4A}"/>
          </ac:spMkLst>
        </pc:spChg>
        <pc:spChg chg="del">
          <ac:chgData name="伊健 杜" userId="e69aded81da48593" providerId="LiveId" clId="{7877860C-AE32-43D9-BA8C-08CA567248A0}" dt="2022-11-01T14:13:51.359" v="4588" actId="478"/>
          <ac:spMkLst>
            <pc:docMk/>
            <pc:sldMk cId="3471338662" sldId="1269"/>
            <ac:spMk id="3" creationId="{701CCC69-27AF-BF09-31FB-CFC231A0E448}"/>
          </ac:spMkLst>
        </pc:spChg>
        <pc:picChg chg="add">
          <ac:chgData name="伊健 杜" userId="e69aded81da48593" providerId="LiveId" clId="{7877860C-AE32-43D9-BA8C-08CA567248A0}" dt="2022-11-01T14:16:55.962" v="4589"/>
          <ac:picMkLst>
            <pc:docMk/>
            <pc:sldMk cId="3471338662" sldId="1269"/>
            <ac:picMk id="21506" creationId="{A53F7951-A69C-2F2B-2424-C9C5E5DC7F26}"/>
          </ac:picMkLst>
        </pc:picChg>
      </pc:sldChg>
      <pc:sldChg chg="addSp delSp modSp new mod">
        <pc:chgData name="伊健 杜" userId="e69aded81da48593" providerId="LiveId" clId="{7877860C-AE32-43D9-BA8C-08CA567248A0}" dt="2022-11-01T14:18:16.315" v="4714" actId="1076"/>
        <pc:sldMkLst>
          <pc:docMk/>
          <pc:sldMk cId="807681268" sldId="1270"/>
        </pc:sldMkLst>
        <pc:spChg chg="del">
          <ac:chgData name="伊健 杜" userId="e69aded81da48593" providerId="LiveId" clId="{7877860C-AE32-43D9-BA8C-08CA567248A0}" dt="2022-11-01T14:17:03.898" v="4591" actId="478"/>
          <ac:spMkLst>
            <pc:docMk/>
            <pc:sldMk cId="807681268" sldId="1270"/>
            <ac:spMk id="2" creationId="{491C6F0A-D9E3-9270-01DE-BAA957B91C25}"/>
          </ac:spMkLst>
        </pc:spChg>
        <pc:spChg chg="del">
          <ac:chgData name="伊健 杜" userId="e69aded81da48593" providerId="LiveId" clId="{7877860C-AE32-43D9-BA8C-08CA567248A0}" dt="2022-11-01T14:17:03.898" v="4591" actId="478"/>
          <ac:spMkLst>
            <pc:docMk/>
            <pc:sldMk cId="807681268" sldId="1270"/>
            <ac:spMk id="3" creationId="{4837A3F6-0788-FA8E-E170-1E031FDC37E8}"/>
          </ac:spMkLst>
        </pc:spChg>
        <pc:spChg chg="add del mod">
          <ac:chgData name="伊健 杜" userId="e69aded81da48593" providerId="LiveId" clId="{7877860C-AE32-43D9-BA8C-08CA567248A0}" dt="2022-11-01T14:18:14.125" v="4713"/>
          <ac:spMkLst>
            <pc:docMk/>
            <pc:sldMk cId="807681268" sldId="1270"/>
            <ac:spMk id="4" creationId="{FC39A3B9-062A-2EB1-B795-7BCE51B7EB66}"/>
          </ac:spMkLst>
        </pc:spChg>
        <pc:picChg chg="add mod">
          <ac:chgData name="伊健 杜" userId="e69aded81da48593" providerId="LiveId" clId="{7877860C-AE32-43D9-BA8C-08CA567248A0}" dt="2022-11-01T14:18:16.315" v="4714" actId="1076"/>
          <ac:picMkLst>
            <pc:docMk/>
            <pc:sldMk cId="807681268" sldId="1270"/>
            <ac:picMk id="22530" creationId="{F0B28036-155D-72FD-AD83-1A963057E48D}"/>
          </ac:picMkLst>
        </pc:picChg>
        <pc:picChg chg="add del">
          <ac:chgData name="伊健 杜" userId="e69aded81da48593" providerId="LiveId" clId="{7877860C-AE32-43D9-BA8C-08CA567248A0}" dt="2022-11-01T14:18:06.176" v="4707"/>
          <ac:picMkLst>
            <pc:docMk/>
            <pc:sldMk cId="807681268" sldId="1270"/>
            <ac:picMk id="22532" creationId="{949F0EE4-8220-1410-D0BA-C30884D0B7CD}"/>
          </ac:picMkLst>
        </pc:picChg>
      </pc:sldChg>
      <pc:sldChg chg="modSp add mod">
        <pc:chgData name="伊健 杜" userId="e69aded81da48593" providerId="LiveId" clId="{7877860C-AE32-43D9-BA8C-08CA567248A0}" dt="2022-11-01T14:30:52.032" v="5793"/>
        <pc:sldMkLst>
          <pc:docMk/>
          <pc:sldMk cId="1607989992" sldId="1271"/>
        </pc:sldMkLst>
        <pc:spChg chg="mod">
          <ac:chgData name="伊健 杜" userId="e69aded81da48593" providerId="LiveId" clId="{7877860C-AE32-43D9-BA8C-08CA567248A0}" dt="2022-11-01T14:30:52.032" v="5793"/>
          <ac:spMkLst>
            <pc:docMk/>
            <pc:sldMk cId="1607989992" sldId="1271"/>
            <ac:spMk id="4" creationId="{C71A3027-DB34-AAEA-D73D-30F79D0DA1B1}"/>
          </ac:spMkLst>
        </pc:spChg>
      </pc:sldChg>
      <pc:sldChg chg="addSp delSp modSp add">
        <pc:chgData name="伊健 杜" userId="e69aded81da48593" providerId="LiveId" clId="{7877860C-AE32-43D9-BA8C-08CA567248A0}" dt="2022-11-01T14:18:47.646" v="4720" actId="1076"/>
        <pc:sldMkLst>
          <pc:docMk/>
          <pc:sldMk cId="3735724881" sldId="1272"/>
        </pc:sldMkLst>
        <pc:picChg chg="del">
          <ac:chgData name="伊健 杜" userId="e69aded81da48593" providerId="LiveId" clId="{7877860C-AE32-43D9-BA8C-08CA567248A0}" dt="2022-11-01T14:18:24.347" v="4716" actId="478"/>
          <ac:picMkLst>
            <pc:docMk/>
            <pc:sldMk cId="3735724881" sldId="1272"/>
            <ac:picMk id="21506" creationId="{A53F7951-A69C-2F2B-2424-C9C5E5DC7F26}"/>
          </ac:picMkLst>
        </pc:picChg>
        <pc:picChg chg="add mod">
          <ac:chgData name="伊健 杜" userId="e69aded81da48593" providerId="LiveId" clId="{7877860C-AE32-43D9-BA8C-08CA567248A0}" dt="2022-11-01T14:18:47.646" v="4720" actId="1076"/>
          <ac:picMkLst>
            <pc:docMk/>
            <pc:sldMk cId="3735724881" sldId="1272"/>
            <ac:picMk id="23554" creationId="{EA9CF77C-7843-BBF7-9C53-C0637C2979C7}"/>
          </ac:picMkLst>
        </pc:picChg>
      </pc:sldChg>
      <pc:sldChg chg="addSp delSp modSp add mod">
        <pc:chgData name="伊健 杜" userId="e69aded81da48593" providerId="LiveId" clId="{7877860C-AE32-43D9-BA8C-08CA567248A0}" dt="2022-11-01T14:30:52.032" v="5793"/>
        <pc:sldMkLst>
          <pc:docMk/>
          <pc:sldMk cId="1836030221" sldId="1273"/>
        </pc:sldMkLst>
        <pc:spChg chg="mod">
          <ac:chgData name="伊健 杜" userId="e69aded81da48593" providerId="LiveId" clId="{7877860C-AE32-43D9-BA8C-08CA567248A0}" dt="2022-11-01T14:28:44.798" v="5509"/>
          <ac:spMkLst>
            <pc:docMk/>
            <pc:sldMk cId="1836030221" sldId="1273"/>
            <ac:spMk id="6" creationId="{F83A6AC8-56F1-EB9E-DD47-C1CFF9753BBA}"/>
          </ac:spMkLst>
        </pc:spChg>
        <pc:spChg chg="mod">
          <ac:chgData name="伊健 杜" userId="e69aded81da48593" providerId="LiveId" clId="{7877860C-AE32-43D9-BA8C-08CA567248A0}" dt="2022-11-01T14:30:52.032" v="5793"/>
          <ac:spMkLst>
            <pc:docMk/>
            <pc:sldMk cId="1836030221" sldId="1273"/>
            <ac:spMk id="7" creationId="{8A134A8E-94C3-0EE7-C065-45DB3136BA45}"/>
          </ac:spMkLst>
        </pc:spChg>
        <pc:picChg chg="del">
          <ac:chgData name="伊健 杜" userId="e69aded81da48593" providerId="LiveId" clId="{7877860C-AE32-43D9-BA8C-08CA567248A0}" dt="2022-11-01T14:23:25.147" v="4912" actId="478"/>
          <ac:picMkLst>
            <pc:docMk/>
            <pc:sldMk cId="1836030221" sldId="1273"/>
            <ac:picMk id="2" creationId="{DE9556F4-7104-E204-74C9-832E7A306459}"/>
          </ac:picMkLst>
        </pc:picChg>
        <pc:picChg chg="add del mod">
          <ac:chgData name="伊健 杜" userId="e69aded81da48593" providerId="LiveId" clId="{7877860C-AE32-43D9-BA8C-08CA567248A0}" dt="2022-11-01T14:23:38.942" v="4923" actId="478"/>
          <ac:picMkLst>
            <pc:docMk/>
            <pc:sldMk cId="1836030221" sldId="1273"/>
            <ac:picMk id="24578" creationId="{8934B209-5C0D-FF42-047E-0EBFE022123B}"/>
          </ac:picMkLst>
        </pc:picChg>
        <pc:picChg chg="add del">
          <ac:chgData name="伊健 杜" userId="e69aded81da48593" providerId="LiveId" clId="{7877860C-AE32-43D9-BA8C-08CA567248A0}" dt="2022-11-01T14:23:35.963" v="4920"/>
          <ac:picMkLst>
            <pc:docMk/>
            <pc:sldMk cId="1836030221" sldId="1273"/>
            <ac:picMk id="24580" creationId="{E6E10505-47FC-081B-9129-A626B9244B92}"/>
          </ac:picMkLst>
        </pc:picChg>
        <pc:picChg chg="add mod">
          <ac:chgData name="伊健 杜" userId="e69aded81da48593" providerId="LiveId" clId="{7877860C-AE32-43D9-BA8C-08CA567248A0}" dt="2022-11-01T14:25:05.710" v="5130" actId="14100"/>
          <ac:picMkLst>
            <pc:docMk/>
            <pc:sldMk cId="1836030221" sldId="1273"/>
            <ac:picMk id="24582" creationId="{A4DE1170-4481-F170-A4D4-099AE26C6985}"/>
          </ac:picMkLst>
        </pc:picChg>
      </pc:sldChg>
      <pc:sldChg chg="modSp add">
        <pc:chgData name="伊健 杜" userId="e69aded81da48593" providerId="LiveId" clId="{7877860C-AE32-43D9-BA8C-08CA567248A0}" dt="2022-11-01T14:30:52.032" v="5793"/>
        <pc:sldMkLst>
          <pc:docMk/>
          <pc:sldMk cId="3646406670" sldId="1274"/>
        </pc:sldMkLst>
        <pc:spChg chg="mod">
          <ac:chgData name="伊健 杜" userId="e69aded81da48593" providerId="LiveId" clId="{7877860C-AE32-43D9-BA8C-08CA567248A0}" dt="2022-11-01T14:30:52.032" v="5793"/>
          <ac:spMkLst>
            <pc:docMk/>
            <pc:sldMk cId="3646406670" sldId="1274"/>
            <ac:spMk id="6" creationId="{F83A6AC8-56F1-EB9E-DD47-C1CFF9753BBA}"/>
          </ac:spMkLst>
        </pc:spChg>
        <pc:spChg chg="mod">
          <ac:chgData name="伊健 杜" userId="e69aded81da48593" providerId="LiveId" clId="{7877860C-AE32-43D9-BA8C-08CA567248A0}" dt="2022-11-01T14:30:52.032" v="5793"/>
          <ac:spMkLst>
            <pc:docMk/>
            <pc:sldMk cId="3646406670" sldId="1274"/>
            <ac:spMk id="7" creationId="{8A134A8E-94C3-0EE7-C065-45DB3136BA45}"/>
          </ac:spMkLst>
        </pc:spChg>
      </pc:sldChg>
      <pc:sldChg chg="addSp delSp modSp add mod">
        <pc:chgData name="伊健 杜" userId="e69aded81da48593" providerId="LiveId" clId="{7877860C-AE32-43D9-BA8C-08CA567248A0}" dt="2022-11-01T14:30:52.032" v="5793"/>
        <pc:sldMkLst>
          <pc:docMk/>
          <pc:sldMk cId="2207033399" sldId="1275"/>
        </pc:sldMkLst>
        <pc:spChg chg="mod">
          <ac:chgData name="伊健 杜" userId="e69aded81da48593" providerId="LiveId" clId="{7877860C-AE32-43D9-BA8C-08CA567248A0}" dt="2022-11-01T14:25:14.400" v="5133" actId="20577"/>
          <ac:spMkLst>
            <pc:docMk/>
            <pc:sldMk cId="2207033399" sldId="1275"/>
            <ac:spMk id="6" creationId="{F83A6AC8-56F1-EB9E-DD47-C1CFF9753BBA}"/>
          </ac:spMkLst>
        </pc:spChg>
        <pc:spChg chg="mod">
          <ac:chgData name="伊健 杜" userId="e69aded81da48593" providerId="LiveId" clId="{7877860C-AE32-43D9-BA8C-08CA567248A0}" dt="2022-11-01T14:30:52.032" v="5793"/>
          <ac:spMkLst>
            <pc:docMk/>
            <pc:sldMk cId="2207033399" sldId="1275"/>
            <ac:spMk id="7" creationId="{8A134A8E-94C3-0EE7-C065-45DB3136BA45}"/>
          </ac:spMkLst>
        </pc:spChg>
        <pc:picChg chg="del">
          <ac:chgData name="伊健 杜" userId="e69aded81da48593" providerId="LiveId" clId="{7877860C-AE32-43D9-BA8C-08CA567248A0}" dt="2022-11-01T14:26:34.191" v="5362" actId="478"/>
          <ac:picMkLst>
            <pc:docMk/>
            <pc:sldMk cId="2207033399" sldId="1275"/>
            <ac:picMk id="24582" creationId="{A4DE1170-4481-F170-A4D4-099AE26C6985}"/>
          </ac:picMkLst>
        </pc:picChg>
        <pc:picChg chg="add mod">
          <ac:chgData name="伊健 杜" userId="e69aded81da48593" providerId="LiveId" clId="{7877860C-AE32-43D9-BA8C-08CA567248A0}" dt="2022-11-01T14:26:50.544" v="5366" actId="1076"/>
          <ac:picMkLst>
            <pc:docMk/>
            <pc:sldMk cId="2207033399" sldId="1275"/>
            <ac:picMk id="26626" creationId="{20634232-A845-4F13-2983-5E8BC8F5B457}"/>
          </ac:picMkLst>
        </pc:picChg>
      </pc:sldChg>
      <pc:sldChg chg="addSp delSp modSp add mod setBg">
        <pc:chgData name="伊健 杜" userId="e69aded81da48593" providerId="LiveId" clId="{7877860C-AE32-43D9-BA8C-08CA567248A0}" dt="2022-11-01T14:30:52.032" v="5793"/>
        <pc:sldMkLst>
          <pc:docMk/>
          <pc:sldMk cId="2050648359" sldId="1276"/>
        </pc:sldMkLst>
        <pc:spChg chg="mod">
          <ac:chgData name="伊健 杜" userId="e69aded81da48593" providerId="LiveId" clId="{7877860C-AE32-43D9-BA8C-08CA567248A0}" dt="2022-11-01T14:28:29.631" v="5506" actId="26606"/>
          <ac:spMkLst>
            <pc:docMk/>
            <pc:sldMk cId="2050648359" sldId="1276"/>
            <ac:spMk id="6" creationId="{F83A6AC8-56F1-EB9E-DD47-C1CFF9753BBA}"/>
          </ac:spMkLst>
        </pc:spChg>
        <pc:spChg chg="mod">
          <ac:chgData name="伊健 杜" userId="e69aded81da48593" providerId="LiveId" clId="{7877860C-AE32-43D9-BA8C-08CA567248A0}" dt="2022-11-01T14:30:52.032" v="5793"/>
          <ac:spMkLst>
            <pc:docMk/>
            <pc:sldMk cId="2050648359" sldId="1276"/>
            <ac:spMk id="7" creationId="{8A134A8E-94C3-0EE7-C065-45DB3136BA45}"/>
          </ac:spMkLst>
        </pc:spChg>
        <pc:spChg chg="add del">
          <ac:chgData name="伊健 杜" userId="e69aded81da48593" providerId="LiveId" clId="{7877860C-AE32-43D9-BA8C-08CA567248A0}" dt="2022-11-01T14:28:29.631" v="5506" actId="26606"/>
          <ac:spMkLst>
            <pc:docMk/>
            <pc:sldMk cId="2050648359" sldId="1276"/>
            <ac:spMk id="27655" creationId="{3CD9DF72-87A3-404E-A828-84CBF11A8303}"/>
          </ac:spMkLst>
        </pc:spChg>
        <pc:picChg chg="del">
          <ac:chgData name="伊健 杜" userId="e69aded81da48593" providerId="LiveId" clId="{7877860C-AE32-43D9-BA8C-08CA567248A0}" dt="2022-11-01T14:28:02.901" v="5502" actId="478"/>
          <ac:picMkLst>
            <pc:docMk/>
            <pc:sldMk cId="2050648359" sldId="1276"/>
            <ac:picMk id="26626" creationId="{20634232-A845-4F13-2983-5E8BC8F5B457}"/>
          </ac:picMkLst>
        </pc:picChg>
        <pc:picChg chg="add mod ord">
          <ac:chgData name="伊健 杜" userId="e69aded81da48593" providerId="LiveId" clId="{7877860C-AE32-43D9-BA8C-08CA567248A0}" dt="2022-11-01T14:28:29.631" v="5506" actId="26606"/>
          <ac:picMkLst>
            <pc:docMk/>
            <pc:sldMk cId="2050648359" sldId="1276"/>
            <ac:picMk id="27650" creationId="{8F8C95D2-87C9-51AB-BED6-F0EAC6809BAE}"/>
          </ac:picMkLst>
        </pc:picChg>
        <pc:cxnChg chg="add del">
          <ac:chgData name="伊健 杜" userId="e69aded81da48593" providerId="LiveId" clId="{7877860C-AE32-43D9-BA8C-08CA567248A0}" dt="2022-11-01T14:28:29.631" v="5506" actId="26606"/>
          <ac:cxnSpMkLst>
            <pc:docMk/>
            <pc:sldMk cId="2050648359" sldId="1276"/>
            <ac:cxnSpMk id="27657" creationId="{20E3A342-4D61-4E3F-AF90-1AB42AEB96CC}"/>
          </ac:cxnSpMkLst>
        </pc:cxnChg>
      </pc:sldChg>
      <pc:sldChg chg="addSp delSp modSp add mod">
        <pc:chgData name="伊健 杜" userId="e69aded81da48593" providerId="LiveId" clId="{7877860C-AE32-43D9-BA8C-08CA567248A0}" dt="2022-11-02T12:26:21.495" v="5904"/>
        <pc:sldMkLst>
          <pc:docMk/>
          <pc:sldMk cId="826354534" sldId="1277"/>
        </pc:sldMkLst>
        <pc:spChg chg="mod">
          <ac:chgData name="伊健 杜" userId="e69aded81da48593" providerId="LiveId" clId="{7877860C-AE32-43D9-BA8C-08CA567248A0}" dt="2022-11-01T14:30:52.032" v="5793"/>
          <ac:spMkLst>
            <pc:docMk/>
            <pc:sldMk cId="826354534" sldId="1277"/>
            <ac:spMk id="6" creationId="{F83A6AC8-56F1-EB9E-DD47-C1CFF9753BBA}"/>
          </ac:spMkLst>
        </pc:spChg>
        <pc:spChg chg="mod">
          <ac:chgData name="伊健 杜" userId="e69aded81da48593" providerId="LiveId" clId="{7877860C-AE32-43D9-BA8C-08CA567248A0}" dt="2022-11-02T12:26:21.495" v="5904"/>
          <ac:spMkLst>
            <pc:docMk/>
            <pc:sldMk cId="826354534" sldId="1277"/>
            <ac:spMk id="7" creationId="{8A134A8E-94C3-0EE7-C065-45DB3136BA45}"/>
          </ac:spMkLst>
        </pc:spChg>
        <pc:picChg chg="del mod">
          <ac:chgData name="伊健 杜" userId="e69aded81da48593" providerId="LiveId" clId="{7877860C-AE32-43D9-BA8C-08CA567248A0}" dt="2022-11-01T14:29:18.154" v="5613" actId="478"/>
          <ac:picMkLst>
            <pc:docMk/>
            <pc:sldMk cId="826354534" sldId="1277"/>
            <ac:picMk id="24578" creationId="{8934B209-5C0D-FF42-047E-0EBFE022123B}"/>
          </ac:picMkLst>
        </pc:picChg>
        <pc:picChg chg="add mod">
          <ac:chgData name="伊健 杜" userId="e69aded81da48593" providerId="LiveId" clId="{7877860C-AE32-43D9-BA8C-08CA567248A0}" dt="2022-11-01T14:29:54.289" v="5616" actId="1076"/>
          <ac:picMkLst>
            <pc:docMk/>
            <pc:sldMk cId="826354534" sldId="1277"/>
            <ac:picMk id="28674" creationId="{219778CA-A3CD-681F-6C99-17BF5A5A2F3B}"/>
          </ac:picMkLst>
        </pc:picChg>
        <pc:inkChg chg="add del">
          <ac:chgData name="伊健 杜" userId="e69aded81da48593" providerId="LiveId" clId="{7877860C-AE32-43D9-BA8C-08CA567248A0}" dt="2022-11-02T12:26:19.476" v="5898" actId="478"/>
          <ac:inkMkLst>
            <pc:docMk/>
            <pc:sldMk cId="826354534" sldId="1277"/>
            <ac:inkMk id="2" creationId="{ADD21197-BEAF-66EE-3DF8-EC0D40A93EF0}"/>
          </ac:inkMkLst>
        </pc:inkChg>
      </pc:sldChg>
      <pc:sldChg chg="modSp add mod">
        <pc:chgData name="伊健 杜" userId="e69aded81da48593" providerId="LiveId" clId="{7877860C-AE32-43D9-BA8C-08CA567248A0}" dt="2022-11-01T14:30:52.032" v="5793"/>
        <pc:sldMkLst>
          <pc:docMk/>
          <pc:sldMk cId="3585451350" sldId="1278"/>
        </pc:sldMkLst>
        <pc:spChg chg="mod">
          <ac:chgData name="伊健 杜" userId="e69aded81da48593" providerId="LiveId" clId="{7877860C-AE32-43D9-BA8C-08CA567248A0}" dt="2022-11-01T14:30:52.032" v="5793"/>
          <ac:spMkLst>
            <pc:docMk/>
            <pc:sldMk cId="3585451350" sldId="1278"/>
            <ac:spMk id="2" creationId="{D9BF7EAC-E589-20B6-27D2-34B6C662759F}"/>
          </ac:spMkLst>
        </pc:spChg>
      </pc:sldChg>
      <pc:sldChg chg="add">
        <pc:chgData name="伊健 杜" userId="e69aded81da48593" providerId="LiveId" clId="{7877860C-AE32-43D9-BA8C-08CA567248A0}" dt="2022-11-02T12:24:36.662" v="5887"/>
        <pc:sldMkLst>
          <pc:docMk/>
          <pc:sldMk cId="3660585106" sldId="1279"/>
        </pc:sldMkLst>
      </pc:sldChg>
      <pc:sldChg chg="add del">
        <pc:chgData name="伊健 杜" userId="e69aded81da48593" providerId="LiveId" clId="{7877860C-AE32-43D9-BA8C-08CA567248A0}" dt="2022-11-02T12:24:39.789" v="5888" actId="47"/>
        <pc:sldMkLst>
          <pc:docMk/>
          <pc:sldMk cId="804182463" sldId="1280"/>
        </pc:sldMkLst>
      </pc:sldChg>
    </pc:docChg>
  </pc:docChgLst>
  <pc:docChgLst>
    <pc:chgData name="伊健 杜" userId="e69aded81da48593" providerId="LiveId" clId="{54BD5238-1648-487D-8D3A-1B3170203DD7}"/>
    <pc:docChg chg="custSel addSld delSld modSld sldOrd">
      <pc:chgData name="伊健 杜" userId="e69aded81da48593" providerId="LiveId" clId="{54BD5238-1648-487D-8D3A-1B3170203DD7}" dt="2022-11-21T18:27:20.035" v="4314" actId="20577"/>
      <pc:docMkLst>
        <pc:docMk/>
      </pc:docMkLst>
      <pc:sldChg chg="del">
        <pc:chgData name="伊健 杜" userId="e69aded81da48593" providerId="LiveId" clId="{54BD5238-1648-487D-8D3A-1B3170203DD7}" dt="2022-11-21T11:56:06.766" v="0" actId="47"/>
        <pc:sldMkLst>
          <pc:docMk/>
          <pc:sldMk cId="1448871973" sldId="1416"/>
        </pc:sldMkLst>
      </pc:sldChg>
      <pc:sldChg chg="addSp delSp modSp add del mod ord">
        <pc:chgData name="伊健 杜" userId="e69aded81da48593" providerId="LiveId" clId="{54BD5238-1648-487D-8D3A-1B3170203DD7}" dt="2022-11-21T12:17:24.538" v="763" actId="47"/>
        <pc:sldMkLst>
          <pc:docMk/>
          <pc:sldMk cId="772246356" sldId="1417"/>
        </pc:sldMkLst>
        <pc:spChg chg="mod">
          <ac:chgData name="伊健 杜" userId="e69aded81da48593" providerId="LiveId" clId="{54BD5238-1648-487D-8D3A-1B3170203DD7}" dt="2022-11-21T12:11:38.803" v="514"/>
          <ac:spMkLst>
            <pc:docMk/>
            <pc:sldMk cId="772246356" sldId="1417"/>
            <ac:spMk id="2" creationId="{1302A11A-625D-774F-23B3-739301B530C3}"/>
          </ac:spMkLst>
        </pc:spChg>
        <pc:spChg chg="mod">
          <ac:chgData name="伊健 杜" userId="e69aded81da48593" providerId="LiveId" clId="{54BD5238-1648-487D-8D3A-1B3170203DD7}" dt="2022-11-21T12:14:39.069" v="757" actId="20577"/>
          <ac:spMkLst>
            <pc:docMk/>
            <pc:sldMk cId="772246356" sldId="1417"/>
            <ac:spMk id="3" creationId="{ABC6FAE7-B0DC-C53F-ABA7-511046C801BC}"/>
          </ac:spMkLst>
        </pc:spChg>
        <pc:picChg chg="del mod">
          <ac:chgData name="伊健 杜" userId="e69aded81da48593" providerId="LiveId" clId="{54BD5238-1648-487D-8D3A-1B3170203DD7}" dt="2022-11-21T12:14:43.359" v="758" actId="478"/>
          <ac:picMkLst>
            <pc:docMk/>
            <pc:sldMk cId="772246356" sldId="1417"/>
            <ac:picMk id="4" creationId="{B7A1AC26-2E73-B94F-8933-F002AD40A87C}"/>
          </ac:picMkLst>
        </pc:picChg>
        <pc:picChg chg="del">
          <ac:chgData name="伊健 杜" userId="e69aded81da48593" providerId="LiveId" clId="{54BD5238-1648-487D-8D3A-1B3170203DD7}" dt="2022-11-21T12:14:43.359" v="758" actId="478"/>
          <ac:picMkLst>
            <pc:docMk/>
            <pc:sldMk cId="772246356" sldId="1417"/>
            <ac:picMk id="5" creationId="{E4542C6A-FC17-9734-6AAC-DE73FC742BF5}"/>
          </ac:picMkLst>
        </pc:picChg>
        <pc:picChg chg="add mod">
          <ac:chgData name="伊健 杜" userId="e69aded81da48593" providerId="LiveId" clId="{54BD5238-1648-487D-8D3A-1B3170203DD7}" dt="2022-11-21T12:16:11.486" v="761" actId="1076"/>
          <ac:picMkLst>
            <pc:docMk/>
            <pc:sldMk cId="772246356" sldId="1417"/>
            <ac:picMk id="4098" creationId="{B959B64B-2776-6AF7-0FA5-128AAA6C82AC}"/>
          </ac:picMkLst>
        </pc:picChg>
        <pc:picChg chg="del">
          <ac:chgData name="伊健 杜" userId="e69aded81da48593" providerId="LiveId" clId="{54BD5238-1648-487D-8D3A-1B3170203DD7}" dt="2022-11-21T12:14:43.359" v="758" actId="478"/>
          <ac:picMkLst>
            <pc:docMk/>
            <pc:sldMk cId="772246356" sldId="1417"/>
            <ac:picMk id="8194" creationId="{B28FE505-DC2F-157D-72EB-4D50F32C2EDF}"/>
          </ac:picMkLst>
        </pc:picChg>
        <pc:picChg chg="del">
          <ac:chgData name="伊健 杜" userId="e69aded81da48593" providerId="LiveId" clId="{54BD5238-1648-487D-8D3A-1B3170203DD7}" dt="2022-11-21T12:14:43.359" v="758" actId="478"/>
          <ac:picMkLst>
            <pc:docMk/>
            <pc:sldMk cId="772246356" sldId="1417"/>
            <ac:picMk id="8196" creationId="{8A1739C8-04BD-30AF-0434-6A0AF6169BD5}"/>
          </ac:picMkLst>
        </pc:picChg>
        <pc:picChg chg="del">
          <ac:chgData name="伊健 杜" userId="e69aded81da48593" providerId="LiveId" clId="{54BD5238-1648-487D-8D3A-1B3170203DD7}" dt="2022-11-21T12:14:43.359" v="758" actId="478"/>
          <ac:picMkLst>
            <pc:docMk/>
            <pc:sldMk cId="772246356" sldId="1417"/>
            <ac:picMk id="8198" creationId="{73EEAE31-0CFC-5804-1985-7A478ED743D9}"/>
          </ac:picMkLst>
        </pc:picChg>
        <pc:picChg chg="del">
          <ac:chgData name="伊健 杜" userId="e69aded81da48593" providerId="LiveId" clId="{54BD5238-1648-487D-8D3A-1B3170203DD7}" dt="2022-11-21T12:14:43.359" v="758" actId="478"/>
          <ac:picMkLst>
            <pc:docMk/>
            <pc:sldMk cId="772246356" sldId="1417"/>
            <ac:picMk id="8200" creationId="{22406CC3-0ED8-708B-89F3-D73448D24AEB}"/>
          </ac:picMkLst>
        </pc:picChg>
      </pc:sldChg>
      <pc:sldChg chg="del">
        <pc:chgData name="伊健 杜" userId="e69aded81da48593" providerId="LiveId" clId="{54BD5238-1648-487D-8D3A-1B3170203DD7}" dt="2022-11-21T11:56:06.766" v="0" actId="47"/>
        <pc:sldMkLst>
          <pc:docMk/>
          <pc:sldMk cId="3665493611" sldId="1465"/>
        </pc:sldMkLst>
      </pc:sldChg>
      <pc:sldChg chg="del">
        <pc:chgData name="伊健 杜" userId="e69aded81da48593" providerId="LiveId" clId="{54BD5238-1648-487D-8D3A-1B3170203DD7}" dt="2022-11-21T11:56:06.766" v="0" actId="47"/>
        <pc:sldMkLst>
          <pc:docMk/>
          <pc:sldMk cId="2755867468" sldId="1466"/>
        </pc:sldMkLst>
      </pc:sldChg>
      <pc:sldChg chg="del">
        <pc:chgData name="伊健 杜" userId="e69aded81da48593" providerId="LiveId" clId="{54BD5238-1648-487D-8D3A-1B3170203DD7}" dt="2022-11-21T11:56:06.766" v="0" actId="47"/>
        <pc:sldMkLst>
          <pc:docMk/>
          <pc:sldMk cId="587087416" sldId="1467"/>
        </pc:sldMkLst>
      </pc:sldChg>
      <pc:sldChg chg="del">
        <pc:chgData name="伊健 杜" userId="e69aded81da48593" providerId="LiveId" clId="{54BD5238-1648-487D-8D3A-1B3170203DD7}" dt="2022-11-21T11:56:06.766" v="0" actId="47"/>
        <pc:sldMkLst>
          <pc:docMk/>
          <pc:sldMk cId="1593512564" sldId="1468"/>
        </pc:sldMkLst>
      </pc:sldChg>
      <pc:sldChg chg="del">
        <pc:chgData name="伊健 杜" userId="e69aded81da48593" providerId="LiveId" clId="{54BD5238-1648-487D-8D3A-1B3170203DD7}" dt="2022-11-21T11:56:06.766" v="0" actId="47"/>
        <pc:sldMkLst>
          <pc:docMk/>
          <pc:sldMk cId="2191543383" sldId="1469"/>
        </pc:sldMkLst>
      </pc:sldChg>
      <pc:sldChg chg="del">
        <pc:chgData name="伊健 杜" userId="e69aded81da48593" providerId="LiveId" clId="{54BD5238-1648-487D-8D3A-1B3170203DD7}" dt="2022-11-21T11:56:06.766" v="0" actId="47"/>
        <pc:sldMkLst>
          <pc:docMk/>
          <pc:sldMk cId="3119913099" sldId="1470"/>
        </pc:sldMkLst>
      </pc:sldChg>
      <pc:sldChg chg="del">
        <pc:chgData name="伊健 杜" userId="e69aded81da48593" providerId="LiveId" clId="{54BD5238-1648-487D-8D3A-1B3170203DD7}" dt="2022-11-21T11:56:06.766" v="0" actId="47"/>
        <pc:sldMkLst>
          <pc:docMk/>
          <pc:sldMk cId="295177858" sldId="1471"/>
        </pc:sldMkLst>
      </pc:sldChg>
      <pc:sldChg chg="del">
        <pc:chgData name="伊健 杜" userId="e69aded81da48593" providerId="LiveId" clId="{54BD5238-1648-487D-8D3A-1B3170203DD7}" dt="2022-11-21T11:56:06.766" v="0" actId="47"/>
        <pc:sldMkLst>
          <pc:docMk/>
          <pc:sldMk cId="3939830818" sldId="1472"/>
        </pc:sldMkLst>
      </pc:sldChg>
      <pc:sldChg chg="del">
        <pc:chgData name="伊健 杜" userId="e69aded81da48593" providerId="LiveId" clId="{54BD5238-1648-487D-8D3A-1B3170203DD7}" dt="2022-11-21T11:56:06.766" v="0" actId="47"/>
        <pc:sldMkLst>
          <pc:docMk/>
          <pc:sldMk cId="2067078767" sldId="1473"/>
        </pc:sldMkLst>
      </pc:sldChg>
      <pc:sldChg chg="del">
        <pc:chgData name="伊健 杜" userId="e69aded81da48593" providerId="LiveId" clId="{54BD5238-1648-487D-8D3A-1B3170203DD7}" dt="2022-11-21T11:56:06.766" v="0" actId="47"/>
        <pc:sldMkLst>
          <pc:docMk/>
          <pc:sldMk cId="2985740022" sldId="1474"/>
        </pc:sldMkLst>
      </pc:sldChg>
      <pc:sldChg chg="del">
        <pc:chgData name="伊健 杜" userId="e69aded81da48593" providerId="LiveId" clId="{54BD5238-1648-487D-8D3A-1B3170203DD7}" dt="2022-11-21T11:56:06.766" v="0" actId="47"/>
        <pc:sldMkLst>
          <pc:docMk/>
          <pc:sldMk cId="1976743777" sldId="1475"/>
        </pc:sldMkLst>
      </pc:sldChg>
      <pc:sldChg chg="del">
        <pc:chgData name="伊健 杜" userId="e69aded81da48593" providerId="LiveId" clId="{54BD5238-1648-487D-8D3A-1B3170203DD7}" dt="2022-11-21T11:56:06.766" v="0" actId="47"/>
        <pc:sldMkLst>
          <pc:docMk/>
          <pc:sldMk cId="3084014001" sldId="1476"/>
        </pc:sldMkLst>
      </pc:sldChg>
      <pc:sldChg chg="del">
        <pc:chgData name="伊健 杜" userId="e69aded81da48593" providerId="LiveId" clId="{54BD5238-1648-487D-8D3A-1B3170203DD7}" dt="2022-11-21T11:56:06.766" v="0" actId="47"/>
        <pc:sldMkLst>
          <pc:docMk/>
          <pc:sldMk cId="3108467277" sldId="1477"/>
        </pc:sldMkLst>
      </pc:sldChg>
      <pc:sldChg chg="del">
        <pc:chgData name="伊健 杜" userId="e69aded81da48593" providerId="LiveId" clId="{54BD5238-1648-487D-8D3A-1B3170203DD7}" dt="2022-11-21T11:56:06.766" v="0" actId="47"/>
        <pc:sldMkLst>
          <pc:docMk/>
          <pc:sldMk cId="2922266676" sldId="1478"/>
        </pc:sldMkLst>
      </pc:sldChg>
      <pc:sldChg chg="del">
        <pc:chgData name="伊健 杜" userId="e69aded81da48593" providerId="LiveId" clId="{54BD5238-1648-487D-8D3A-1B3170203DD7}" dt="2022-11-21T11:56:06.766" v="0" actId="47"/>
        <pc:sldMkLst>
          <pc:docMk/>
          <pc:sldMk cId="1160289605" sldId="1479"/>
        </pc:sldMkLst>
      </pc:sldChg>
      <pc:sldChg chg="del">
        <pc:chgData name="伊健 杜" userId="e69aded81da48593" providerId="LiveId" clId="{54BD5238-1648-487D-8D3A-1B3170203DD7}" dt="2022-11-21T11:56:06.766" v="0" actId="47"/>
        <pc:sldMkLst>
          <pc:docMk/>
          <pc:sldMk cId="1309438925" sldId="1480"/>
        </pc:sldMkLst>
      </pc:sldChg>
      <pc:sldChg chg="del">
        <pc:chgData name="伊健 杜" userId="e69aded81da48593" providerId="LiveId" clId="{54BD5238-1648-487D-8D3A-1B3170203DD7}" dt="2022-11-21T11:56:06.766" v="0" actId="47"/>
        <pc:sldMkLst>
          <pc:docMk/>
          <pc:sldMk cId="3027538845" sldId="1481"/>
        </pc:sldMkLst>
      </pc:sldChg>
      <pc:sldChg chg="del">
        <pc:chgData name="伊健 杜" userId="e69aded81da48593" providerId="LiveId" clId="{54BD5238-1648-487D-8D3A-1B3170203DD7}" dt="2022-11-21T11:56:06.766" v="0" actId="47"/>
        <pc:sldMkLst>
          <pc:docMk/>
          <pc:sldMk cId="955606810" sldId="1482"/>
        </pc:sldMkLst>
      </pc:sldChg>
      <pc:sldChg chg="del">
        <pc:chgData name="伊健 杜" userId="e69aded81da48593" providerId="LiveId" clId="{54BD5238-1648-487D-8D3A-1B3170203DD7}" dt="2022-11-21T11:56:06.766" v="0" actId="47"/>
        <pc:sldMkLst>
          <pc:docMk/>
          <pc:sldMk cId="2743464962" sldId="1483"/>
        </pc:sldMkLst>
      </pc:sldChg>
      <pc:sldChg chg="del">
        <pc:chgData name="伊健 杜" userId="e69aded81da48593" providerId="LiveId" clId="{54BD5238-1648-487D-8D3A-1B3170203DD7}" dt="2022-11-21T11:56:06.766" v="0" actId="47"/>
        <pc:sldMkLst>
          <pc:docMk/>
          <pc:sldMk cId="1908575509" sldId="1484"/>
        </pc:sldMkLst>
      </pc:sldChg>
      <pc:sldChg chg="del">
        <pc:chgData name="伊健 杜" userId="e69aded81da48593" providerId="LiveId" clId="{54BD5238-1648-487D-8D3A-1B3170203DD7}" dt="2022-11-21T11:56:06.766" v="0" actId="47"/>
        <pc:sldMkLst>
          <pc:docMk/>
          <pc:sldMk cId="1007474982" sldId="1485"/>
        </pc:sldMkLst>
      </pc:sldChg>
      <pc:sldChg chg="del">
        <pc:chgData name="伊健 杜" userId="e69aded81da48593" providerId="LiveId" clId="{54BD5238-1648-487D-8D3A-1B3170203DD7}" dt="2022-11-21T11:56:06.766" v="0" actId="47"/>
        <pc:sldMkLst>
          <pc:docMk/>
          <pc:sldMk cId="3755420511" sldId="1486"/>
        </pc:sldMkLst>
      </pc:sldChg>
      <pc:sldChg chg="del">
        <pc:chgData name="伊健 杜" userId="e69aded81da48593" providerId="LiveId" clId="{54BD5238-1648-487D-8D3A-1B3170203DD7}" dt="2022-11-21T11:56:06.766" v="0" actId="47"/>
        <pc:sldMkLst>
          <pc:docMk/>
          <pc:sldMk cId="2560927530" sldId="1487"/>
        </pc:sldMkLst>
      </pc:sldChg>
      <pc:sldChg chg="del">
        <pc:chgData name="伊健 杜" userId="e69aded81da48593" providerId="LiveId" clId="{54BD5238-1648-487D-8D3A-1B3170203DD7}" dt="2022-11-21T11:56:06.766" v="0" actId="47"/>
        <pc:sldMkLst>
          <pc:docMk/>
          <pc:sldMk cId="1076862709" sldId="1488"/>
        </pc:sldMkLst>
      </pc:sldChg>
      <pc:sldChg chg="del">
        <pc:chgData name="伊健 杜" userId="e69aded81da48593" providerId="LiveId" clId="{54BD5238-1648-487D-8D3A-1B3170203DD7}" dt="2022-11-21T11:56:06.766" v="0" actId="47"/>
        <pc:sldMkLst>
          <pc:docMk/>
          <pc:sldMk cId="2664531176" sldId="1489"/>
        </pc:sldMkLst>
      </pc:sldChg>
      <pc:sldChg chg="del">
        <pc:chgData name="伊健 杜" userId="e69aded81da48593" providerId="LiveId" clId="{54BD5238-1648-487D-8D3A-1B3170203DD7}" dt="2022-11-21T11:56:06.766" v="0" actId="47"/>
        <pc:sldMkLst>
          <pc:docMk/>
          <pc:sldMk cId="2252619750" sldId="1490"/>
        </pc:sldMkLst>
      </pc:sldChg>
      <pc:sldChg chg="del">
        <pc:chgData name="伊健 杜" userId="e69aded81da48593" providerId="LiveId" clId="{54BD5238-1648-487D-8D3A-1B3170203DD7}" dt="2022-11-21T11:56:06.766" v="0" actId="47"/>
        <pc:sldMkLst>
          <pc:docMk/>
          <pc:sldMk cId="3205201872" sldId="1491"/>
        </pc:sldMkLst>
      </pc:sldChg>
      <pc:sldChg chg="del">
        <pc:chgData name="伊健 杜" userId="e69aded81da48593" providerId="LiveId" clId="{54BD5238-1648-487D-8D3A-1B3170203DD7}" dt="2022-11-21T11:56:06.766" v="0" actId="47"/>
        <pc:sldMkLst>
          <pc:docMk/>
          <pc:sldMk cId="2025786835" sldId="1492"/>
        </pc:sldMkLst>
      </pc:sldChg>
      <pc:sldChg chg="del">
        <pc:chgData name="伊健 杜" userId="e69aded81da48593" providerId="LiveId" clId="{54BD5238-1648-487D-8D3A-1B3170203DD7}" dt="2022-11-21T11:56:06.766" v="0" actId="47"/>
        <pc:sldMkLst>
          <pc:docMk/>
          <pc:sldMk cId="200274336" sldId="1493"/>
        </pc:sldMkLst>
      </pc:sldChg>
      <pc:sldChg chg="del">
        <pc:chgData name="伊健 杜" userId="e69aded81da48593" providerId="LiveId" clId="{54BD5238-1648-487D-8D3A-1B3170203DD7}" dt="2022-11-21T11:56:06.766" v="0" actId="47"/>
        <pc:sldMkLst>
          <pc:docMk/>
          <pc:sldMk cId="1340987334" sldId="1495"/>
        </pc:sldMkLst>
      </pc:sldChg>
      <pc:sldChg chg="del">
        <pc:chgData name="伊健 杜" userId="e69aded81da48593" providerId="LiveId" clId="{54BD5238-1648-487D-8D3A-1B3170203DD7}" dt="2022-11-21T11:56:06.766" v="0" actId="47"/>
        <pc:sldMkLst>
          <pc:docMk/>
          <pc:sldMk cId="2457051013" sldId="1496"/>
        </pc:sldMkLst>
      </pc:sldChg>
      <pc:sldChg chg="del">
        <pc:chgData name="伊健 杜" userId="e69aded81da48593" providerId="LiveId" clId="{54BD5238-1648-487D-8D3A-1B3170203DD7}" dt="2022-11-21T11:56:06.766" v="0" actId="47"/>
        <pc:sldMkLst>
          <pc:docMk/>
          <pc:sldMk cId="2689371073" sldId="1497"/>
        </pc:sldMkLst>
      </pc:sldChg>
      <pc:sldChg chg="del">
        <pc:chgData name="伊健 杜" userId="e69aded81da48593" providerId="LiveId" clId="{54BD5238-1648-487D-8D3A-1B3170203DD7}" dt="2022-11-21T11:56:06.766" v="0" actId="47"/>
        <pc:sldMkLst>
          <pc:docMk/>
          <pc:sldMk cId="426990113" sldId="1498"/>
        </pc:sldMkLst>
      </pc:sldChg>
      <pc:sldChg chg="del">
        <pc:chgData name="伊健 杜" userId="e69aded81da48593" providerId="LiveId" clId="{54BD5238-1648-487D-8D3A-1B3170203DD7}" dt="2022-11-21T11:56:06.766" v="0" actId="47"/>
        <pc:sldMkLst>
          <pc:docMk/>
          <pc:sldMk cId="3412138120" sldId="1499"/>
        </pc:sldMkLst>
      </pc:sldChg>
      <pc:sldChg chg="del">
        <pc:chgData name="伊健 杜" userId="e69aded81da48593" providerId="LiveId" clId="{54BD5238-1648-487D-8D3A-1B3170203DD7}" dt="2022-11-21T11:56:06.766" v="0" actId="47"/>
        <pc:sldMkLst>
          <pc:docMk/>
          <pc:sldMk cId="2368211349" sldId="1500"/>
        </pc:sldMkLst>
      </pc:sldChg>
      <pc:sldChg chg="del">
        <pc:chgData name="伊健 杜" userId="e69aded81da48593" providerId="LiveId" clId="{54BD5238-1648-487D-8D3A-1B3170203DD7}" dt="2022-11-21T11:56:06.766" v="0" actId="47"/>
        <pc:sldMkLst>
          <pc:docMk/>
          <pc:sldMk cId="3012214576" sldId="1501"/>
        </pc:sldMkLst>
      </pc:sldChg>
      <pc:sldChg chg="del">
        <pc:chgData name="伊健 杜" userId="e69aded81da48593" providerId="LiveId" clId="{54BD5238-1648-487D-8D3A-1B3170203DD7}" dt="2022-11-21T11:56:06.766" v="0" actId="47"/>
        <pc:sldMkLst>
          <pc:docMk/>
          <pc:sldMk cId="1274825245" sldId="1502"/>
        </pc:sldMkLst>
      </pc:sldChg>
      <pc:sldChg chg="del">
        <pc:chgData name="伊健 杜" userId="e69aded81da48593" providerId="LiveId" clId="{54BD5238-1648-487D-8D3A-1B3170203DD7}" dt="2022-11-21T11:56:06.766" v="0" actId="47"/>
        <pc:sldMkLst>
          <pc:docMk/>
          <pc:sldMk cId="1110381474" sldId="1503"/>
        </pc:sldMkLst>
      </pc:sldChg>
      <pc:sldChg chg="del">
        <pc:chgData name="伊健 杜" userId="e69aded81da48593" providerId="LiveId" clId="{54BD5238-1648-487D-8D3A-1B3170203DD7}" dt="2022-11-21T11:56:06.766" v="0" actId="47"/>
        <pc:sldMkLst>
          <pc:docMk/>
          <pc:sldMk cId="592203408" sldId="1504"/>
        </pc:sldMkLst>
      </pc:sldChg>
      <pc:sldChg chg="del">
        <pc:chgData name="伊健 杜" userId="e69aded81da48593" providerId="LiveId" clId="{54BD5238-1648-487D-8D3A-1B3170203DD7}" dt="2022-11-21T11:56:06.766" v="0" actId="47"/>
        <pc:sldMkLst>
          <pc:docMk/>
          <pc:sldMk cId="2890259245" sldId="1505"/>
        </pc:sldMkLst>
      </pc:sldChg>
      <pc:sldChg chg="addSp delSp modSp mod">
        <pc:chgData name="伊健 杜" userId="e69aded81da48593" providerId="LiveId" clId="{54BD5238-1648-487D-8D3A-1B3170203DD7}" dt="2022-11-21T12:30:38.915" v="1005" actId="1076"/>
        <pc:sldMkLst>
          <pc:docMk/>
          <pc:sldMk cId="2449746338" sldId="1510"/>
        </pc:sldMkLst>
        <pc:spChg chg="del">
          <ac:chgData name="伊健 杜" userId="e69aded81da48593" providerId="LiveId" clId="{54BD5238-1648-487D-8D3A-1B3170203DD7}" dt="2022-11-21T12:30:33.191" v="1001" actId="478"/>
          <ac:spMkLst>
            <pc:docMk/>
            <pc:sldMk cId="2449746338" sldId="1510"/>
            <ac:spMk id="2" creationId="{E6AE7D30-8079-4EE2-B95C-E20765453765}"/>
          </ac:spMkLst>
        </pc:spChg>
        <pc:spChg chg="del">
          <ac:chgData name="伊健 杜" userId="e69aded81da48593" providerId="LiveId" clId="{54BD5238-1648-487D-8D3A-1B3170203DD7}" dt="2022-11-21T12:30:33.191" v="1001" actId="478"/>
          <ac:spMkLst>
            <pc:docMk/>
            <pc:sldMk cId="2449746338" sldId="1510"/>
            <ac:spMk id="3" creationId="{535AEDE3-6FEC-8DF8-9429-E76C1BA1B198}"/>
          </ac:spMkLst>
        </pc:spChg>
        <pc:picChg chg="add mod">
          <ac:chgData name="伊健 杜" userId="e69aded81da48593" providerId="LiveId" clId="{54BD5238-1648-487D-8D3A-1B3170203DD7}" dt="2022-11-21T12:30:38.915" v="1005" actId="1076"/>
          <ac:picMkLst>
            <pc:docMk/>
            <pc:sldMk cId="2449746338" sldId="1510"/>
            <ac:picMk id="5" creationId="{FAE956B7-BCDB-53B3-447A-FFDEA1DC6119}"/>
          </ac:picMkLst>
        </pc:picChg>
      </pc:sldChg>
      <pc:sldChg chg="addSp delSp modSp add mod">
        <pc:chgData name="伊健 杜" userId="e69aded81da48593" providerId="LiveId" clId="{54BD5238-1648-487D-8D3A-1B3170203DD7}" dt="2022-11-21T16:53:24.031" v="4313"/>
        <pc:sldMkLst>
          <pc:docMk/>
          <pc:sldMk cId="286192689" sldId="1511"/>
        </pc:sldMkLst>
        <pc:spChg chg="mod">
          <ac:chgData name="伊健 杜" userId="e69aded81da48593" providerId="LiveId" clId="{54BD5238-1648-487D-8D3A-1B3170203DD7}" dt="2022-11-21T11:58:11.863" v="19"/>
          <ac:spMkLst>
            <pc:docMk/>
            <pc:sldMk cId="286192689" sldId="1511"/>
            <ac:spMk id="2" creationId="{10304424-DB4A-36E7-9E0D-D32A5DD0F26C}"/>
          </ac:spMkLst>
        </pc:spChg>
        <pc:spChg chg="mod">
          <ac:chgData name="伊健 杜" userId="e69aded81da48593" providerId="LiveId" clId="{54BD5238-1648-487D-8D3A-1B3170203DD7}" dt="2022-11-21T16:53:24.031" v="4313"/>
          <ac:spMkLst>
            <pc:docMk/>
            <pc:sldMk cId="286192689" sldId="1511"/>
            <ac:spMk id="5" creationId="{E7287B0E-EF55-E721-8EFA-9A9183C0EDF9}"/>
          </ac:spMkLst>
        </pc:spChg>
        <pc:spChg chg="del">
          <ac:chgData name="伊健 杜" userId="e69aded81da48593" providerId="LiveId" clId="{54BD5238-1648-487D-8D3A-1B3170203DD7}" dt="2022-11-21T12:03:11.843" v="158" actId="478"/>
          <ac:spMkLst>
            <pc:docMk/>
            <pc:sldMk cId="286192689" sldId="1511"/>
            <ac:spMk id="6" creationId="{8DC0B781-6404-0A76-862C-9CAEA536FC64}"/>
          </ac:spMkLst>
        </pc:spChg>
        <pc:picChg chg="add mod">
          <ac:chgData name="伊健 杜" userId="e69aded81da48593" providerId="LiveId" clId="{54BD5238-1648-487D-8D3A-1B3170203DD7}" dt="2022-11-21T12:04:16.285" v="171" actId="1076"/>
          <ac:picMkLst>
            <pc:docMk/>
            <pc:sldMk cId="286192689" sldId="1511"/>
            <ac:picMk id="1026" creationId="{FB84C524-75C5-6966-749A-0C9AFA2BDF85}"/>
          </ac:picMkLst>
        </pc:picChg>
        <pc:picChg chg="add mod">
          <ac:chgData name="伊健 杜" userId="e69aded81da48593" providerId="LiveId" clId="{54BD5238-1648-487D-8D3A-1B3170203DD7}" dt="2022-11-21T12:04:20.585" v="174" actId="1076"/>
          <ac:picMkLst>
            <pc:docMk/>
            <pc:sldMk cId="286192689" sldId="1511"/>
            <ac:picMk id="1028" creationId="{082089DC-E7A5-53F5-D782-99344A01CF41}"/>
          </ac:picMkLst>
        </pc:picChg>
        <pc:picChg chg="del">
          <ac:chgData name="伊健 杜" userId="e69aded81da48593" providerId="LiveId" clId="{54BD5238-1648-487D-8D3A-1B3170203DD7}" dt="2022-11-21T12:03:15.583" v="160" actId="478"/>
          <ac:picMkLst>
            <pc:docMk/>
            <pc:sldMk cId="286192689" sldId="1511"/>
            <ac:picMk id="24579" creationId="{7D67EBFC-8E7C-880D-831F-E71EFB49AEA5}"/>
          </ac:picMkLst>
        </pc:picChg>
        <pc:picChg chg="del mod">
          <ac:chgData name="伊健 杜" userId="e69aded81da48593" providerId="LiveId" clId="{54BD5238-1648-487D-8D3A-1B3170203DD7}" dt="2022-11-21T12:03:12.473" v="159" actId="478"/>
          <ac:picMkLst>
            <pc:docMk/>
            <pc:sldMk cId="286192689" sldId="1511"/>
            <ac:picMk id="24581" creationId="{6F3DCE2B-ECD7-6105-73EF-F15B85D2CBCC}"/>
          </ac:picMkLst>
        </pc:picChg>
      </pc:sldChg>
      <pc:sldChg chg="addSp delSp modSp add mod">
        <pc:chgData name="伊健 杜" userId="e69aded81da48593" providerId="LiveId" clId="{54BD5238-1648-487D-8D3A-1B3170203DD7}" dt="2022-11-21T16:53:24.031" v="4313"/>
        <pc:sldMkLst>
          <pc:docMk/>
          <pc:sldMk cId="3279540348" sldId="1512"/>
        </pc:sldMkLst>
        <pc:spChg chg="mod">
          <ac:chgData name="伊健 杜" userId="e69aded81da48593" providerId="LiveId" clId="{54BD5238-1648-487D-8D3A-1B3170203DD7}" dt="2022-11-21T12:08:48.898" v="177" actId="20577"/>
          <ac:spMkLst>
            <pc:docMk/>
            <pc:sldMk cId="3279540348" sldId="1512"/>
            <ac:spMk id="2" creationId="{10304424-DB4A-36E7-9E0D-D32A5DD0F26C}"/>
          </ac:spMkLst>
        </pc:spChg>
        <pc:spChg chg="mod">
          <ac:chgData name="伊健 杜" userId="e69aded81da48593" providerId="LiveId" clId="{54BD5238-1648-487D-8D3A-1B3170203DD7}" dt="2022-11-21T16:53:24.031" v="4313"/>
          <ac:spMkLst>
            <pc:docMk/>
            <pc:sldMk cId="3279540348" sldId="1512"/>
            <ac:spMk id="5" creationId="{E7287B0E-EF55-E721-8EFA-9A9183C0EDF9}"/>
          </ac:spMkLst>
        </pc:spChg>
        <pc:picChg chg="del">
          <ac:chgData name="伊健 杜" userId="e69aded81da48593" providerId="LiveId" clId="{54BD5238-1648-487D-8D3A-1B3170203DD7}" dt="2022-11-21T12:09:33.516" v="354" actId="478"/>
          <ac:picMkLst>
            <pc:docMk/>
            <pc:sldMk cId="3279540348" sldId="1512"/>
            <ac:picMk id="1026" creationId="{FB84C524-75C5-6966-749A-0C9AFA2BDF85}"/>
          </ac:picMkLst>
        </pc:picChg>
        <pc:picChg chg="del">
          <ac:chgData name="伊健 杜" userId="e69aded81da48593" providerId="LiveId" clId="{54BD5238-1648-487D-8D3A-1B3170203DD7}" dt="2022-11-21T12:09:33.516" v="354" actId="478"/>
          <ac:picMkLst>
            <pc:docMk/>
            <pc:sldMk cId="3279540348" sldId="1512"/>
            <ac:picMk id="1028" creationId="{082089DC-E7A5-53F5-D782-99344A01CF41}"/>
          </ac:picMkLst>
        </pc:picChg>
        <pc:picChg chg="add mod">
          <ac:chgData name="伊健 杜" userId="e69aded81da48593" providerId="LiveId" clId="{54BD5238-1648-487D-8D3A-1B3170203DD7}" dt="2022-11-21T12:09:55.844" v="356" actId="1076"/>
          <ac:picMkLst>
            <pc:docMk/>
            <pc:sldMk cId="3279540348" sldId="1512"/>
            <ac:picMk id="2050" creationId="{C8E99028-52CE-9FEC-57BF-35119F76B4DD}"/>
          </ac:picMkLst>
        </pc:picChg>
      </pc:sldChg>
      <pc:sldChg chg="modSp add mod">
        <pc:chgData name="伊健 杜" userId="e69aded81da48593" providerId="LiveId" clId="{54BD5238-1648-487D-8D3A-1B3170203DD7}" dt="2022-11-21T16:53:24.031" v="4313"/>
        <pc:sldMkLst>
          <pc:docMk/>
          <pc:sldMk cId="1863291519" sldId="1513"/>
        </pc:sldMkLst>
        <pc:spChg chg="mod">
          <ac:chgData name="伊健 杜" userId="e69aded81da48593" providerId="LiveId" clId="{54BD5238-1648-487D-8D3A-1B3170203DD7}" dt="2022-11-21T16:53:24.031" v="4313"/>
          <ac:spMkLst>
            <pc:docMk/>
            <pc:sldMk cId="1863291519" sldId="1513"/>
            <ac:spMk id="4" creationId="{2CD63A4E-E37B-41A6-9090-C7BF9F9D4BD7}"/>
          </ac:spMkLst>
        </pc:spChg>
      </pc:sldChg>
      <pc:sldChg chg="addSp delSp modSp add mod">
        <pc:chgData name="伊健 杜" userId="e69aded81da48593" providerId="LiveId" clId="{54BD5238-1648-487D-8D3A-1B3170203DD7}" dt="2022-11-21T16:53:24.031" v="4313"/>
        <pc:sldMkLst>
          <pc:docMk/>
          <pc:sldMk cId="4138095048" sldId="1514"/>
        </pc:sldMkLst>
        <pc:spChg chg="mod">
          <ac:chgData name="伊健 杜" userId="e69aded81da48593" providerId="LiveId" clId="{54BD5238-1648-487D-8D3A-1B3170203DD7}" dt="2022-11-21T16:53:24.031" v="4313"/>
          <ac:spMkLst>
            <pc:docMk/>
            <pc:sldMk cId="4138095048" sldId="1514"/>
            <ac:spMk id="3" creationId="{ABC6FAE7-B0DC-C53F-ABA7-511046C801BC}"/>
          </ac:spMkLst>
        </pc:spChg>
        <pc:picChg chg="del">
          <ac:chgData name="伊健 杜" userId="e69aded81da48593" providerId="LiveId" clId="{54BD5238-1648-487D-8D3A-1B3170203DD7}" dt="2022-11-21T12:12:52.705" v="595" actId="478"/>
          <ac:picMkLst>
            <pc:docMk/>
            <pc:sldMk cId="4138095048" sldId="1514"/>
            <ac:picMk id="4" creationId="{B7A1AC26-2E73-B94F-8933-F002AD40A87C}"/>
          </ac:picMkLst>
        </pc:picChg>
        <pc:picChg chg="del">
          <ac:chgData name="伊健 杜" userId="e69aded81da48593" providerId="LiveId" clId="{54BD5238-1648-487D-8D3A-1B3170203DD7}" dt="2022-11-21T12:12:52.705" v="595" actId="478"/>
          <ac:picMkLst>
            <pc:docMk/>
            <pc:sldMk cId="4138095048" sldId="1514"/>
            <ac:picMk id="5" creationId="{E4542C6A-FC17-9734-6AAC-DE73FC742BF5}"/>
          </ac:picMkLst>
        </pc:picChg>
        <pc:picChg chg="add mod">
          <ac:chgData name="伊健 杜" userId="e69aded81da48593" providerId="LiveId" clId="{54BD5238-1648-487D-8D3A-1B3170203DD7}" dt="2022-11-21T12:13:48.044" v="625" actId="1076"/>
          <ac:picMkLst>
            <pc:docMk/>
            <pc:sldMk cId="4138095048" sldId="1514"/>
            <ac:picMk id="3074" creationId="{0CE98550-A9CF-A393-31F9-ACD5FE66B22B}"/>
          </ac:picMkLst>
        </pc:picChg>
        <pc:picChg chg="del">
          <ac:chgData name="伊健 杜" userId="e69aded81da48593" providerId="LiveId" clId="{54BD5238-1648-487D-8D3A-1B3170203DD7}" dt="2022-11-21T12:12:52.705" v="595" actId="478"/>
          <ac:picMkLst>
            <pc:docMk/>
            <pc:sldMk cId="4138095048" sldId="1514"/>
            <ac:picMk id="8194" creationId="{B28FE505-DC2F-157D-72EB-4D50F32C2EDF}"/>
          </ac:picMkLst>
        </pc:picChg>
        <pc:picChg chg="del">
          <ac:chgData name="伊健 杜" userId="e69aded81da48593" providerId="LiveId" clId="{54BD5238-1648-487D-8D3A-1B3170203DD7}" dt="2022-11-21T12:12:52.705" v="595" actId="478"/>
          <ac:picMkLst>
            <pc:docMk/>
            <pc:sldMk cId="4138095048" sldId="1514"/>
            <ac:picMk id="8196" creationId="{8A1739C8-04BD-30AF-0434-6A0AF6169BD5}"/>
          </ac:picMkLst>
        </pc:picChg>
        <pc:picChg chg="del">
          <ac:chgData name="伊健 杜" userId="e69aded81da48593" providerId="LiveId" clId="{54BD5238-1648-487D-8D3A-1B3170203DD7}" dt="2022-11-21T12:12:52.705" v="595" actId="478"/>
          <ac:picMkLst>
            <pc:docMk/>
            <pc:sldMk cId="4138095048" sldId="1514"/>
            <ac:picMk id="8198" creationId="{73EEAE31-0CFC-5804-1985-7A478ED743D9}"/>
          </ac:picMkLst>
        </pc:picChg>
        <pc:picChg chg="del">
          <ac:chgData name="伊健 杜" userId="e69aded81da48593" providerId="LiveId" clId="{54BD5238-1648-487D-8D3A-1B3170203DD7}" dt="2022-11-21T12:12:52.705" v="595" actId="478"/>
          <ac:picMkLst>
            <pc:docMk/>
            <pc:sldMk cId="4138095048" sldId="1514"/>
            <ac:picMk id="8200" creationId="{22406CC3-0ED8-708B-89F3-D73448D24AEB}"/>
          </ac:picMkLst>
        </pc:picChg>
      </pc:sldChg>
      <pc:sldChg chg="addSp delSp modSp add mod">
        <pc:chgData name="伊健 杜" userId="e69aded81da48593" providerId="LiveId" clId="{54BD5238-1648-487D-8D3A-1B3170203DD7}" dt="2022-11-21T16:53:24.031" v="4313"/>
        <pc:sldMkLst>
          <pc:docMk/>
          <pc:sldMk cId="212273829" sldId="1515"/>
        </pc:sldMkLst>
        <pc:spChg chg="mod">
          <ac:chgData name="伊健 杜" userId="e69aded81da48593" providerId="LiveId" clId="{54BD5238-1648-487D-8D3A-1B3170203DD7}" dt="2022-11-21T16:53:24.031" v="4313"/>
          <ac:spMkLst>
            <pc:docMk/>
            <pc:sldMk cId="212273829" sldId="1515"/>
            <ac:spMk id="3" creationId="{ABC6FAE7-B0DC-C53F-ABA7-511046C801BC}"/>
          </ac:spMkLst>
        </pc:spChg>
        <pc:picChg chg="del">
          <ac:chgData name="伊健 杜" userId="e69aded81da48593" providerId="LiveId" clId="{54BD5238-1648-487D-8D3A-1B3170203DD7}" dt="2022-11-21T12:17:46.608" v="813" actId="478"/>
          <ac:picMkLst>
            <pc:docMk/>
            <pc:sldMk cId="212273829" sldId="1515"/>
            <ac:picMk id="4098" creationId="{B959B64B-2776-6AF7-0FA5-128AAA6C82AC}"/>
          </ac:picMkLst>
        </pc:picChg>
        <pc:picChg chg="add mod">
          <ac:chgData name="伊健 杜" userId="e69aded81da48593" providerId="LiveId" clId="{54BD5238-1648-487D-8D3A-1B3170203DD7}" dt="2022-11-21T12:18:26.325" v="844" actId="1076"/>
          <ac:picMkLst>
            <pc:docMk/>
            <pc:sldMk cId="212273829" sldId="1515"/>
            <ac:picMk id="5122" creationId="{3CAE5F95-7C92-812C-AB46-3D43E3567D4F}"/>
          </ac:picMkLst>
        </pc:picChg>
      </pc:sldChg>
      <pc:sldChg chg="addSp delSp modSp add mod">
        <pc:chgData name="伊健 杜" userId="e69aded81da48593" providerId="LiveId" clId="{54BD5238-1648-487D-8D3A-1B3170203DD7}" dt="2022-11-21T16:53:24.031" v="4313"/>
        <pc:sldMkLst>
          <pc:docMk/>
          <pc:sldMk cId="2023943681" sldId="1516"/>
        </pc:sldMkLst>
        <pc:spChg chg="mod">
          <ac:chgData name="伊健 杜" userId="e69aded81da48593" providerId="LiveId" clId="{54BD5238-1648-487D-8D3A-1B3170203DD7}" dt="2022-11-21T16:53:24.031" v="4313"/>
          <ac:spMkLst>
            <pc:docMk/>
            <pc:sldMk cId="2023943681" sldId="1516"/>
            <ac:spMk id="3" creationId="{ABC6FAE7-B0DC-C53F-ABA7-511046C801BC}"/>
          </ac:spMkLst>
        </pc:spChg>
        <pc:picChg chg="del">
          <ac:chgData name="伊健 杜" userId="e69aded81da48593" providerId="LiveId" clId="{54BD5238-1648-487D-8D3A-1B3170203DD7}" dt="2022-11-21T12:28:03.371" v="901" actId="478"/>
          <ac:picMkLst>
            <pc:docMk/>
            <pc:sldMk cId="2023943681" sldId="1516"/>
            <ac:picMk id="5122" creationId="{3CAE5F95-7C92-812C-AB46-3D43E3567D4F}"/>
          </ac:picMkLst>
        </pc:picChg>
        <pc:picChg chg="add mod">
          <ac:chgData name="伊健 杜" userId="e69aded81da48593" providerId="LiveId" clId="{54BD5238-1648-487D-8D3A-1B3170203DD7}" dt="2022-11-21T12:28:30.701" v="928" actId="1076"/>
          <ac:picMkLst>
            <pc:docMk/>
            <pc:sldMk cId="2023943681" sldId="1516"/>
            <ac:picMk id="6146" creationId="{7077DD09-68D6-442C-F29F-5C7BA2CF0DC2}"/>
          </ac:picMkLst>
        </pc:picChg>
      </pc:sldChg>
      <pc:sldChg chg="modSp add mod">
        <pc:chgData name="伊健 杜" userId="e69aded81da48593" providerId="LiveId" clId="{54BD5238-1648-487D-8D3A-1B3170203DD7}" dt="2022-11-21T16:53:24.031" v="4313"/>
        <pc:sldMkLst>
          <pc:docMk/>
          <pc:sldMk cId="432190181" sldId="1517"/>
        </pc:sldMkLst>
        <pc:spChg chg="mod">
          <ac:chgData name="伊健 杜" userId="e69aded81da48593" providerId="LiveId" clId="{54BD5238-1648-487D-8D3A-1B3170203DD7}" dt="2022-11-21T16:53:24.031" v="4313"/>
          <ac:spMkLst>
            <pc:docMk/>
            <pc:sldMk cId="432190181" sldId="1517"/>
            <ac:spMk id="4" creationId="{2CD63A4E-E37B-41A6-9090-C7BF9F9D4BD7}"/>
          </ac:spMkLst>
        </pc:spChg>
      </pc:sldChg>
      <pc:sldChg chg="modSp add mod">
        <pc:chgData name="伊健 杜" userId="e69aded81da48593" providerId="LiveId" clId="{54BD5238-1648-487D-8D3A-1B3170203DD7}" dt="2022-11-21T12:48:10.099" v="1045" actId="20577"/>
        <pc:sldMkLst>
          <pc:docMk/>
          <pc:sldMk cId="170582957" sldId="1518"/>
        </pc:sldMkLst>
        <pc:spChg chg="mod">
          <ac:chgData name="伊健 杜" userId="e69aded81da48593" providerId="LiveId" clId="{54BD5238-1648-487D-8D3A-1B3170203DD7}" dt="2022-11-21T12:48:10.099" v="1045" actId="20577"/>
          <ac:spMkLst>
            <pc:docMk/>
            <pc:sldMk cId="170582957" sldId="1518"/>
            <ac:spMk id="4" creationId="{2CD63A4E-E37B-41A6-9090-C7BF9F9D4BD7}"/>
          </ac:spMkLst>
        </pc:spChg>
      </pc:sldChg>
      <pc:sldChg chg="add del">
        <pc:chgData name="伊健 杜" userId="e69aded81da48593" providerId="LiveId" clId="{54BD5238-1648-487D-8D3A-1B3170203DD7}" dt="2022-11-21T12:36:56.362" v="1007" actId="47"/>
        <pc:sldMkLst>
          <pc:docMk/>
          <pc:sldMk cId="914589209" sldId="1518"/>
        </pc:sldMkLst>
      </pc:sldChg>
      <pc:sldChg chg="add del">
        <pc:chgData name="伊健 杜" userId="e69aded81da48593" providerId="LiveId" clId="{54BD5238-1648-487D-8D3A-1B3170203DD7}" dt="2022-11-21T12:29:43.530" v="1000" actId="47"/>
        <pc:sldMkLst>
          <pc:docMk/>
          <pc:sldMk cId="2457761155" sldId="1518"/>
        </pc:sldMkLst>
      </pc:sldChg>
      <pc:sldChg chg="addSp delSp modSp add mod">
        <pc:chgData name="伊健 杜" userId="e69aded81da48593" providerId="LiveId" clId="{54BD5238-1648-487D-8D3A-1B3170203DD7}" dt="2022-11-21T12:50:27.904" v="1334" actId="1076"/>
        <pc:sldMkLst>
          <pc:docMk/>
          <pc:sldMk cId="652690634" sldId="1519"/>
        </pc:sldMkLst>
        <pc:spChg chg="mod">
          <ac:chgData name="伊健 杜" userId="e69aded81da48593" providerId="LiveId" clId="{54BD5238-1648-487D-8D3A-1B3170203DD7}" dt="2022-11-21T12:49:46.280" v="1260"/>
          <ac:spMkLst>
            <pc:docMk/>
            <pc:sldMk cId="652690634" sldId="1519"/>
            <ac:spMk id="2" creationId="{10304424-DB4A-36E7-9E0D-D32A5DD0F26C}"/>
          </ac:spMkLst>
        </pc:spChg>
        <pc:spChg chg="mod">
          <ac:chgData name="伊健 杜" userId="e69aded81da48593" providerId="LiveId" clId="{54BD5238-1648-487D-8D3A-1B3170203DD7}" dt="2022-11-21T12:50:05.854" v="1329"/>
          <ac:spMkLst>
            <pc:docMk/>
            <pc:sldMk cId="652690634" sldId="1519"/>
            <ac:spMk id="5" creationId="{E7287B0E-EF55-E721-8EFA-9A9183C0EDF9}"/>
          </ac:spMkLst>
        </pc:spChg>
        <pc:spChg chg="del">
          <ac:chgData name="伊健 杜" userId="e69aded81da48593" providerId="LiveId" clId="{54BD5238-1648-487D-8D3A-1B3170203DD7}" dt="2022-11-21T12:50:08.244" v="1330" actId="478"/>
          <ac:spMkLst>
            <pc:docMk/>
            <pc:sldMk cId="652690634" sldId="1519"/>
            <ac:spMk id="6" creationId="{8DC0B781-6404-0A76-862C-9CAEA536FC64}"/>
          </ac:spMkLst>
        </pc:spChg>
        <pc:picChg chg="add mod">
          <ac:chgData name="伊健 杜" userId="e69aded81da48593" providerId="LiveId" clId="{54BD5238-1648-487D-8D3A-1B3170203DD7}" dt="2022-11-21T12:50:27.904" v="1334" actId="1076"/>
          <ac:picMkLst>
            <pc:docMk/>
            <pc:sldMk cId="652690634" sldId="1519"/>
            <ac:picMk id="7170" creationId="{4A8C42E1-F4B2-E3B2-2F08-3303B1E067E0}"/>
          </ac:picMkLst>
        </pc:picChg>
        <pc:picChg chg="del">
          <ac:chgData name="伊健 杜" userId="e69aded81da48593" providerId="LiveId" clId="{54BD5238-1648-487D-8D3A-1B3170203DD7}" dt="2022-11-21T12:50:08.244" v="1330" actId="478"/>
          <ac:picMkLst>
            <pc:docMk/>
            <pc:sldMk cId="652690634" sldId="1519"/>
            <ac:picMk id="24579" creationId="{7D67EBFC-8E7C-880D-831F-E71EFB49AEA5}"/>
          </ac:picMkLst>
        </pc:picChg>
        <pc:picChg chg="del">
          <ac:chgData name="伊健 杜" userId="e69aded81da48593" providerId="LiveId" clId="{54BD5238-1648-487D-8D3A-1B3170203DD7}" dt="2022-11-21T12:50:08.244" v="1330" actId="478"/>
          <ac:picMkLst>
            <pc:docMk/>
            <pc:sldMk cId="652690634" sldId="1519"/>
            <ac:picMk id="24581" creationId="{6F3DCE2B-ECD7-6105-73EF-F15B85D2CBCC}"/>
          </ac:picMkLst>
        </pc:picChg>
      </pc:sldChg>
      <pc:sldChg chg="add del">
        <pc:chgData name="伊健 杜" userId="e69aded81da48593" providerId="LiveId" clId="{54BD5238-1648-487D-8D3A-1B3170203DD7}" dt="2022-11-21T12:47:19.685" v="1028" actId="47"/>
        <pc:sldMkLst>
          <pc:docMk/>
          <pc:sldMk cId="3684774768" sldId="1519"/>
        </pc:sldMkLst>
      </pc:sldChg>
      <pc:sldChg chg="modSp add mod">
        <pc:chgData name="伊健 杜" userId="e69aded81da48593" providerId="LiveId" clId="{54BD5238-1648-487D-8D3A-1B3170203DD7}" dt="2022-11-21T16:53:24.031" v="4313"/>
        <pc:sldMkLst>
          <pc:docMk/>
          <pc:sldMk cId="1623880262" sldId="1520"/>
        </pc:sldMkLst>
        <pc:spChg chg="mod">
          <ac:chgData name="伊健 杜" userId="e69aded81da48593" providerId="LiveId" clId="{54BD5238-1648-487D-8D3A-1B3170203DD7}" dt="2022-11-21T16:53:24.031" v="4313"/>
          <ac:spMkLst>
            <pc:docMk/>
            <pc:sldMk cId="1623880262" sldId="1520"/>
            <ac:spMk id="4" creationId="{2CD63A4E-E37B-41A6-9090-C7BF9F9D4BD7}"/>
          </ac:spMkLst>
        </pc:spChg>
      </pc:sldChg>
      <pc:sldChg chg="modSp add mod">
        <pc:chgData name="伊健 杜" userId="e69aded81da48593" providerId="LiveId" clId="{54BD5238-1648-487D-8D3A-1B3170203DD7}" dt="2022-11-21T16:53:24.031" v="4313"/>
        <pc:sldMkLst>
          <pc:docMk/>
          <pc:sldMk cId="3166840979" sldId="1521"/>
        </pc:sldMkLst>
        <pc:spChg chg="mod">
          <ac:chgData name="伊健 杜" userId="e69aded81da48593" providerId="LiveId" clId="{54BD5238-1648-487D-8D3A-1B3170203DD7}" dt="2022-11-21T16:53:24.031" v="4313"/>
          <ac:spMkLst>
            <pc:docMk/>
            <pc:sldMk cId="3166840979" sldId="1521"/>
            <ac:spMk id="4" creationId="{2CD63A4E-E37B-41A6-9090-C7BF9F9D4BD7}"/>
          </ac:spMkLst>
        </pc:spChg>
      </pc:sldChg>
      <pc:sldChg chg="modSp add mod">
        <pc:chgData name="伊健 杜" userId="e69aded81da48593" providerId="LiveId" clId="{54BD5238-1648-487D-8D3A-1B3170203DD7}" dt="2022-11-21T16:53:24.031" v="4313"/>
        <pc:sldMkLst>
          <pc:docMk/>
          <pc:sldMk cId="2136884163" sldId="1522"/>
        </pc:sldMkLst>
        <pc:spChg chg="mod">
          <ac:chgData name="伊健 杜" userId="e69aded81da48593" providerId="LiveId" clId="{54BD5238-1648-487D-8D3A-1B3170203DD7}" dt="2022-11-21T16:53:24.031" v="4313"/>
          <ac:spMkLst>
            <pc:docMk/>
            <pc:sldMk cId="2136884163" sldId="1522"/>
            <ac:spMk id="4" creationId="{2CD63A4E-E37B-41A6-9090-C7BF9F9D4BD7}"/>
          </ac:spMkLst>
        </pc:spChg>
      </pc:sldChg>
      <pc:sldChg chg="modSp add mod">
        <pc:chgData name="伊健 杜" userId="e69aded81da48593" providerId="LiveId" clId="{54BD5238-1648-487D-8D3A-1B3170203DD7}" dt="2022-11-21T16:53:24.031" v="4313"/>
        <pc:sldMkLst>
          <pc:docMk/>
          <pc:sldMk cId="1098800817" sldId="1523"/>
        </pc:sldMkLst>
        <pc:spChg chg="mod">
          <ac:chgData name="伊健 杜" userId="e69aded81da48593" providerId="LiveId" clId="{54BD5238-1648-487D-8D3A-1B3170203DD7}" dt="2022-11-21T16:53:24.031" v="4313"/>
          <ac:spMkLst>
            <pc:docMk/>
            <pc:sldMk cId="1098800817" sldId="1523"/>
            <ac:spMk id="4" creationId="{2CD63A4E-E37B-41A6-9090-C7BF9F9D4BD7}"/>
          </ac:spMkLst>
        </pc:spChg>
      </pc:sldChg>
      <pc:sldChg chg="addSp delSp modSp add mod">
        <pc:chgData name="伊健 杜" userId="e69aded81da48593" providerId="LiveId" clId="{54BD5238-1648-487D-8D3A-1B3170203DD7}" dt="2022-11-21T16:53:24.031" v="4313"/>
        <pc:sldMkLst>
          <pc:docMk/>
          <pc:sldMk cId="4036543318" sldId="1524"/>
        </pc:sldMkLst>
        <pc:spChg chg="mod">
          <ac:chgData name="伊健 杜" userId="e69aded81da48593" providerId="LiveId" clId="{54BD5238-1648-487D-8D3A-1B3170203DD7}" dt="2022-11-21T12:50:32.369" v="1337" actId="20577"/>
          <ac:spMkLst>
            <pc:docMk/>
            <pc:sldMk cId="4036543318" sldId="1524"/>
            <ac:spMk id="2" creationId="{10304424-DB4A-36E7-9E0D-D32A5DD0F26C}"/>
          </ac:spMkLst>
        </pc:spChg>
        <pc:spChg chg="mod">
          <ac:chgData name="伊健 杜" userId="e69aded81da48593" providerId="LiveId" clId="{54BD5238-1648-487D-8D3A-1B3170203DD7}" dt="2022-11-21T16:53:24.031" v="4313"/>
          <ac:spMkLst>
            <pc:docMk/>
            <pc:sldMk cId="4036543318" sldId="1524"/>
            <ac:spMk id="5" creationId="{E7287B0E-EF55-E721-8EFA-9A9183C0EDF9}"/>
          </ac:spMkLst>
        </pc:spChg>
        <pc:picChg chg="del">
          <ac:chgData name="伊健 杜" userId="e69aded81da48593" providerId="LiveId" clId="{54BD5238-1648-487D-8D3A-1B3170203DD7}" dt="2022-11-21T12:51:37.401" v="1365" actId="478"/>
          <ac:picMkLst>
            <pc:docMk/>
            <pc:sldMk cId="4036543318" sldId="1524"/>
            <ac:picMk id="7170" creationId="{4A8C42E1-F4B2-E3B2-2F08-3303B1E067E0}"/>
          </ac:picMkLst>
        </pc:picChg>
        <pc:picChg chg="add mod">
          <ac:chgData name="伊健 杜" userId="e69aded81da48593" providerId="LiveId" clId="{54BD5238-1648-487D-8D3A-1B3170203DD7}" dt="2022-11-21T12:51:41.709" v="1368" actId="1076"/>
          <ac:picMkLst>
            <pc:docMk/>
            <pc:sldMk cId="4036543318" sldId="1524"/>
            <ac:picMk id="8194" creationId="{14FEFF46-FA45-49E9-1E01-B76F80943B91}"/>
          </ac:picMkLst>
        </pc:picChg>
      </pc:sldChg>
      <pc:sldChg chg="modSp add del mod">
        <pc:chgData name="伊健 杜" userId="e69aded81da48593" providerId="LiveId" clId="{54BD5238-1648-487D-8D3A-1B3170203DD7}" dt="2022-11-21T12:52:34.507" v="1512" actId="47"/>
        <pc:sldMkLst>
          <pc:docMk/>
          <pc:sldMk cId="1435103278" sldId="1525"/>
        </pc:sldMkLst>
        <pc:spChg chg="mod">
          <ac:chgData name="伊健 杜" userId="e69aded81da48593" providerId="LiveId" clId="{54BD5238-1648-487D-8D3A-1B3170203DD7}" dt="2022-11-21T12:52:31.595" v="1511" actId="20577"/>
          <ac:spMkLst>
            <pc:docMk/>
            <pc:sldMk cId="1435103278" sldId="1525"/>
            <ac:spMk id="4" creationId="{2CD63A4E-E37B-41A6-9090-C7BF9F9D4BD7}"/>
          </ac:spMkLst>
        </pc:spChg>
      </pc:sldChg>
      <pc:sldChg chg="modSp add mod">
        <pc:chgData name="伊健 杜" userId="e69aded81da48593" providerId="LiveId" clId="{54BD5238-1648-487D-8D3A-1B3170203DD7}" dt="2022-11-21T16:53:24.031" v="4313"/>
        <pc:sldMkLst>
          <pc:docMk/>
          <pc:sldMk cId="1843893223" sldId="1525"/>
        </pc:sldMkLst>
        <pc:spChg chg="mod">
          <ac:chgData name="伊健 杜" userId="e69aded81da48593" providerId="LiveId" clId="{54BD5238-1648-487D-8D3A-1B3170203DD7}" dt="2022-11-21T16:53:24.031" v="4313"/>
          <ac:spMkLst>
            <pc:docMk/>
            <pc:sldMk cId="1843893223" sldId="1525"/>
            <ac:spMk id="4" creationId="{2CD63A4E-E37B-41A6-9090-C7BF9F9D4BD7}"/>
          </ac:spMkLst>
        </pc:spChg>
      </pc:sldChg>
      <pc:sldChg chg="addSp delSp modSp add mod">
        <pc:chgData name="伊健 杜" userId="e69aded81da48593" providerId="LiveId" clId="{54BD5238-1648-487D-8D3A-1B3170203DD7}" dt="2022-11-21T16:53:24.031" v="4313"/>
        <pc:sldMkLst>
          <pc:docMk/>
          <pc:sldMk cId="4268941921" sldId="1526"/>
        </pc:sldMkLst>
        <pc:spChg chg="mod">
          <ac:chgData name="伊健 杜" userId="e69aded81da48593" providerId="LiveId" clId="{54BD5238-1648-487D-8D3A-1B3170203DD7}" dt="2022-11-21T15:05:19.909" v="1920" actId="21"/>
          <ac:spMkLst>
            <pc:docMk/>
            <pc:sldMk cId="4268941921" sldId="1526"/>
            <ac:spMk id="2" creationId="{10304424-DB4A-36E7-9E0D-D32A5DD0F26C}"/>
          </ac:spMkLst>
        </pc:spChg>
        <pc:spChg chg="mod">
          <ac:chgData name="伊健 杜" userId="e69aded81da48593" providerId="LiveId" clId="{54BD5238-1648-487D-8D3A-1B3170203DD7}" dt="2022-11-21T16:53:24.031" v="4313"/>
          <ac:spMkLst>
            <pc:docMk/>
            <pc:sldMk cId="4268941921" sldId="1526"/>
            <ac:spMk id="5" creationId="{E7287B0E-EF55-E721-8EFA-9A9183C0EDF9}"/>
          </ac:spMkLst>
        </pc:spChg>
        <pc:picChg chg="del">
          <ac:chgData name="伊健 杜" userId="e69aded81da48593" providerId="LiveId" clId="{54BD5238-1648-487D-8D3A-1B3170203DD7}" dt="2022-11-21T12:53:44.914" v="1707" actId="478"/>
          <ac:picMkLst>
            <pc:docMk/>
            <pc:sldMk cId="4268941921" sldId="1526"/>
            <ac:picMk id="7170" creationId="{4A8C42E1-F4B2-E3B2-2F08-3303B1E067E0}"/>
          </ac:picMkLst>
        </pc:picChg>
        <pc:picChg chg="add mod">
          <ac:chgData name="伊健 杜" userId="e69aded81da48593" providerId="LiveId" clId="{54BD5238-1648-487D-8D3A-1B3170203DD7}" dt="2022-11-21T12:54:13.341" v="1709" actId="1076"/>
          <ac:picMkLst>
            <pc:docMk/>
            <pc:sldMk cId="4268941921" sldId="1526"/>
            <ac:picMk id="9218" creationId="{EC0DB1DD-062A-4C2F-2720-6FCD695721BB}"/>
          </ac:picMkLst>
        </pc:picChg>
      </pc:sldChg>
      <pc:sldChg chg="addSp delSp modSp add mod">
        <pc:chgData name="伊健 杜" userId="e69aded81da48593" providerId="LiveId" clId="{54BD5238-1648-487D-8D3A-1B3170203DD7}" dt="2022-11-21T16:53:24.031" v="4313"/>
        <pc:sldMkLst>
          <pc:docMk/>
          <pc:sldMk cId="1142249824" sldId="1527"/>
        </pc:sldMkLst>
        <pc:spChg chg="mod">
          <ac:chgData name="伊健 杜" userId="e69aded81da48593" providerId="LiveId" clId="{54BD5238-1648-487D-8D3A-1B3170203DD7}" dt="2022-11-21T12:54:34.806" v="1750" actId="20577"/>
          <ac:spMkLst>
            <pc:docMk/>
            <pc:sldMk cId="1142249824" sldId="1527"/>
            <ac:spMk id="2" creationId="{10304424-DB4A-36E7-9E0D-D32A5DD0F26C}"/>
          </ac:spMkLst>
        </pc:spChg>
        <pc:spChg chg="mod">
          <ac:chgData name="伊健 杜" userId="e69aded81da48593" providerId="LiveId" clId="{54BD5238-1648-487D-8D3A-1B3170203DD7}" dt="2022-11-21T16:53:24.031" v="4313"/>
          <ac:spMkLst>
            <pc:docMk/>
            <pc:sldMk cId="1142249824" sldId="1527"/>
            <ac:spMk id="5" creationId="{E7287B0E-EF55-E721-8EFA-9A9183C0EDF9}"/>
          </ac:spMkLst>
        </pc:spChg>
        <pc:picChg chg="del">
          <ac:chgData name="伊健 杜" userId="e69aded81da48593" providerId="LiveId" clId="{54BD5238-1648-487D-8D3A-1B3170203DD7}" dt="2022-11-21T12:55:02.381" v="1786" actId="478"/>
          <ac:picMkLst>
            <pc:docMk/>
            <pc:sldMk cId="1142249824" sldId="1527"/>
            <ac:picMk id="9218" creationId="{EC0DB1DD-062A-4C2F-2720-6FCD695721BB}"/>
          </ac:picMkLst>
        </pc:picChg>
        <pc:picChg chg="add mod">
          <ac:chgData name="伊健 杜" userId="e69aded81da48593" providerId="LiveId" clId="{54BD5238-1648-487D-8D3A-1B3170203DD7}" dt="2022-11-21T12:55:04.869" v="1789" actId="1076"/>
          <ac:picMkLst>
            <pc:docMk/>
            <pc:sldMk cId="1142249824" sldId="1527"/>
            <ac:picMk id="10242" creationId="{9B7A0DDF-B8B5-031E-1847-71ACA8243C63}"/>
          </ac:picMkLst>
        </pc:picChg>
      </pc:sldChg>
      <pc:sldChg chg="addSp delSp modSp add mod ord">
        <pc:chgData name="伊健 杜" userId="e69aded81da48593" providerId="LiveId" clId="{54BD5238-1648-487D-8D3A-1B3170203DD7}" dt="2022-11-21T16:53:24.031" v="4313"/>
        <pc:sldMkLst>
          <pc:docMk/>
          <pc:sldMk cId="1954611359" sldId="1528"/>
        </pc:sldMkLst>
        <pc:spChg chg="mod">
          <ac:chgData name="伊健 杜" userId="e69aded81da48593" providerId="LiveId" clId="{54BD5238-1648-487D-8D3A-1B3170203DD7}" dt="2022-11-21T15:05:21.590" v="1921"/>
          <ac:spMkLst>
            <pc:docMk/>
            <pc:sldMk cId="1954611359" sldId="1528"/>
            <ac:spMk id="2" creationId="{10304424-DB4A-36E7-9E0D-D32A5DD0F26C}"/>
          </ac:spMkLst>
        </pc:spChg>
        <pc:spChg chg="mod">
          <ac:chgData name="伊健 杜" userId="e69aded81da48593" providerId="LiveId" clId="{54BD5238-1648-487D-8D3A-1B3170203DD7}" dt="2022-11-21T16:53:24.031" v="4313"/>
          <ac:spMkLst>
            <pc:docMk/>
            <pc:sldMk cId="1954611359" sldId="1528"/>
            <ac:spMk id="5" creationId="{E7287B0E-EF55-E721-8EFA-9A9183C0EDF9}"/>
          </ac:spMkLst>
        </pc:spChg>
        <pc:picChg chg="add mod">
          <ac:chgData name="伊健 杜" userId="e69aded81da48593" providerId="LiveId" clId="{54BD5238-1648-487D-8D3A-1B3170203DD7}" dt="2022-11-21T15:05:25.519" v="1922" actId="1076"/>
          <ac:picMkLst>
            <pc:docMk/>
            <pc:sldMk cId="1954611359" sldId="1528"/>
            <ac:picMk id="1026" creationId="{7D453717-79B7-F785-6526-685DF2FF37AF}"/>
          </ac:picMkLst>
        </pc:picChg>
        <pc:picChg chg="add mod">
          <ac:chgData name="伊健 杜" userId="e69aded81da48593" providerId="LiveId" clId="{54BD5238-1648-487D-8D3A-1B3170203DD7}" dt="2022-11-21T15:05:33.027" v="1924" actId="1076"/>
          <ac:picMkLst>
            <pc:docMk/>
            <pc:sldMk cId="1954611359" sldId="1528"/>
            <ac:picMk id="1028" creationId="{B1F55F2C-42B7-1F60-0340-B21549FCDD71}"/>
          </ac:picMkLst>
        </pc:picChg>
        <pc:picChg chg="del">
          <ac:chgData name="伊健 杜" userId="e69aded81da48593" providerId="LiveId" clId="{54BD5238-1648-487D-8D3A-1B3170203DD7}" dt="2022-11-21T15:04:08.967" v="1852" actId="478"/>
          <ac:picMkLst>
            <pc:docMk/>
            <pc:sldMk cId="1954611359" sldId="1528"/>
            <ac:picMk id="10242" creationId="{9B7A0DDF-B8B5-031E-1847-71ACA8243C63}"/>
          </ac:picMkLst>
        </pc:picChg>
      </pc:sldChg>
      <pc:sldChg chg="addSp delSp modSp add mod">
        <pc:chgData name="伊健 杜" userId="e69aded81da48593" providerId="LiveId" clId="{54BD5238-1648-487D-8D3A-1B3170203DD7}" dt="2022-11-21T15:08:07.819" v="1978" actId="1076"/>
        <pc:sldMkLst>
          <pc:docMk/>
          <pc:sldMk cId="4127547660" sldId="1529"/>
        </pc:sldMkLst>
        <pc:spChg chg="del">
          <ac:chgData name="伊健 杜" userId="e69aded81da48593" providerId="LiveId" clId="{54BD5238-1648-487D-8D3A-1B3170203DD7}" dt="2022-11-21T15:07:32.661" v="1970" actId="478"/>
          <ac:spMkLst>
            <pc:docMk/>
            <pc:sldMk cId="4127547660" sldId="1529"/>
            <ac:spMk id="4" creationId="{2CD63A4E-E37B-41A6-9090-C7BF9F9D4BD7}"/>
          </ac:spMkLst>
        </pc:spChg>
        <pc:picChg chg="add mod">
          <ac:chgData name="伊健 杜" userId="e69aded81da48593" providerId="LiveId" clId="{54BD5238-1648-487D-8D3A-1B3170203DD7}" dt="2022-11-21T15:08:07.819" v="1978" actId="1076"/>
          <ac:picMkLst>
            <pc:docMk/>
            <pc:sldMk cId="4127547660" sldId="1529"/>
            <ac:picMk id="2050" creationId="{8D6FA3C3-9F3A-9E53-8BA5-3F565B230610}"/>
          </ac:picMkLst>
        </pc:picChg>
      </pc:sldChg>
      <pc:sldChg chg="addSp delSp modSp new mod">
        <pc:chgData name="伊健 杜" userId="e69aded81da48593" providerId="LiveId" clId="{54BD5238-1648-487D-8D3A-1B3170203DD7}" dt="2022-11-21T15:10:45.916" v="1995" actId="1076"/>
        <pc:sldMkLst>
          <pc:docMk/>
          <pc:sldMk cId="693070710" sldId="1530"/>
        </pc:sldMkLst>
        <pc:spChg chg="del">
          <ac:chgData name="伊健 杜" userId="e69aded81da48593" providerId="LiveId" clId="{54BD5238-1648-487D-8D3A-1B3170203DD7}" dt="2022-11-21T15:07:59.459" v="1973" actId="478"/>
          <ac:spMkLst>
            <pc:docMk/>
            <pc:sldMk cId="693070710" sldId="1530"/>
            <ac:spMk id="2" creationId="{5580C38E-6A2A-EFD9-3B9C-79B819FAA0F5}"/>
          </ac:spMkLst>
        </pc:spChg>
        <pc:spChg chg="del">
          <ac:chgData name="伊健 杜" userId="e69aded81da48593" providerId="LiveId" clId="{54BD5238-1648-487D-8D3A-1B3170203DD7}" dt="2022-11-21T15:07:59.459" v="1973" actId="478"/>
          <ac:spMkLst>
            <pc:docMk/>
            <pc:sldMk cId="693070710" sldId="1530"/>
            <ac:spMk id="3" creationId="{92BED59C-CB63-7DA9-65EB-48C6B147F047}"/>
          </ac:spMkLst>
        </pc:spChg>
        <pc:picChg chg="add mod">
          <ac:chgData name="伊健 杜" userId="e69aded81da48593" providerId="LiveId" clId="{54BD5238-1648-487D-8D3A-1B3170203DD7}" dt="2022-11-21T15:10:45.916" v="1995" actId="1076"/>
          <ac:picMkLst>
            <pc:docMk/>
            <pc:sldMk cId="693070710" sldId="1530"/>
            <ac:picMk id="3074" creationId="{5864450B-FB17-7AF5-D242-04B36F7373AD}"/>
          </ac:picMkLst>
        </pc:picChg>
      </pc:sldChg>
      <pc:sldChg chg="addSp delSp modSp new mod">
        <pc:chgData name="伊健 杜" userId="e69aded81da48593" providerId="LiveId" clId="{54BD5238-1648-487D-8D3A-1B3170203DD7}" dt="2022-11-21T15:10:41.673" v="1993" actId="1076"/>
        <pc:sldMkLst>
          <pc:docMk/>
          <pc:sldMk cId="1443747694" sldId="1531"/>
        </pc:sldMkLst>
        <pc:spChg chg="del">
          <ac:chgData name="伊健 杜" userId="e69aded81da48593" providerId="LiveId" clId="{54BD5238-1648-487D-8D3A-1B3170203DD7}" dt="2022-11-21T15:08:28.226" v="1981" actId="478"/>
          <ac:spMkLst>
            <pc:docMk/>
            <pc:sldMk cId="1443747694" sldId="1531"/>
            <ac:spMk id="2" creationId="{D428F854-D012-EEB3-13DC-61FA6D14EF1E}"/>
          </ac:spMkLst>
        </pc:spChg>
        <pc:spChg chg="del">
          <ac:chgData name="伊健 杜" userId="e69aded81da48593" providerId="LiveId" clId="{54BD5238-1648-487D-8D3A-1B3170203DD7}" dt="2022-11-21T15:08:28.226" v="1981" actId="478"/>
          <ac:spMkLst>
            <pc:docMk/>
            <pc:sldMk cId="1443747694" sldId="1531"/>
            <ac:spMk id="3" creationId="{114528F2-3815-44FB-B5B1-C8E8E3B0B076}"/>
          </ac:spMkLst>
        </pc:spChg>
        <pc:picChg chg="add mod">
          <ac:chgData name="伊健 杜" userId="e69aded81da48593" providerId="LiveId" clId="{54BD5238-1648-487D-8D3A-1B3170203DD7}" dt="2022-11-21T15:10:41.673" v="1993" actId="1076"/>
          <ac:picMkLst>
            <pc:docMk/>
            <pc:sldMk cId="1443747694" sldId="1531"/>
            <ac:picMk id="4098" creationId="{343624AB-6D19-CA78-E681-917A598E353A}"/>
          </ac:picMkLst>
        </pc:picChg>
      </pc:sldChg>
      <pc:sldChg chg="addSp delSp modSp new mod">
        <pc:chgData name="伊健 杜" userId="e69aded81da48593" providerId="LiveId" clId="{54BD5238-1648-487D-8D3A-1B3170203DD7}" dt="2022-11-21T15:10:37.322" v="1991" actId="1076"/>
        <pc:sldMkLst>
          <pc:docMk/>
          <pc:sldMk cId="4088575215" sldId="1532"/>
        </pc:sldMkLst>
        <pc:spChg chg="del">
          <ac:chgData name="伊健 杜" userId="e69aded81da48593" providerId="LiveId" clId="{54BD5238-1648-487D-8D3A-1B3170203DD7}" dt="2022-11-21T15:10:27.056" v="1987" actId="478"/>
          <ac:spMkLst>
            <pc:docMk/>
            <pc:sldMk cId="4088575215" sldId="1532"/>
            <ac:spMk id="2" creationId="{FB20AD08-BB58-4A2C-A82E-E696D05FF0A2}"/>
          </ac:spMkLst>
        </pc:spChg>
        <pc:spChg chg="del">
          <ac:chgData name="伊健 杜" userId="e69aded81da48593" providerId="LiveId" clId="{54BD5238-1648-487D-8D3A-1B3170203DD7}" dt="2022-11-21T15:10:27.056" v="1987" actId="478"/>
          <ac:spMkLst>
            <pc:docMk/>
            <pc:sldMk cId="4088575215" sldId="1532"/>
            <ac:spMk id="3" creationId="{830E40F2-FBA7-7F1F-35CA-AF4ED6028A87}"/>
          </ac:spMkLst>
        </pc:spChg>
        <pc:picChg chg="add mod">
          <ac:chgData name="伊健 杜" userId="e69aded81da48593" providerId="LiveId" clId="{54BD5238-1648-487D-8D3A-1B3170203DD7}" dt="2022-11-21T15:10:37.322" v="1991" actId="1076"/>
          <ac:picMkLst>
            <pc:docMk/>
            <pc:sldMk cId="4088575215" sldId="1532"/>
            <ac:picMk id="5122" creationId="{C2F6B859-A0EC-60C8-BCD6-33F366684626}"/>
          </ac:picMkLst>
        </pc:picChg>
      </pc:sldChg>
      <pc:sldChg chg="addSp delSp modSp add mod">
        <pc:chgData name="伊健 杜" userId="e69aded81da48593" providerId="LiveId" clId="{54BD5238-1648-487D-8D3A-1B3170203DD7}" dt="2022-11-21T16:53:24.031" v="4313"/>
        <pc:sldMkLst>
          <pc:docMk/>
          <pc:sldMk cId="3986298854" sldId="1533"/>
        </pc:sldMkLst>
        <pc:spChg chg="mod">
          <ac:chgData name="伊健 杜" userId="e69aded81da48593" providerId="LiveId" clId="{54BD5238-1648-487D-8D3A-1B3170203DD7}" dt="2022-11-21T16:53:24.031" v="4313"/>
          <ac:spMkLst>
            <pc:docMk/>
            <pc:sldMk cId="3986298854" sldId="1533"/>
            <ac:spMk id="2" creationId="{10304424-DB4A-36E7-9E0D-D32A5DD0F26C}"/>
          </ac:spMkLst>
        </pc:spChg>
        <pc:spChg chg="mod">
          <ac:chgData name="伊健 杜" userId="e69aded81da48593" providerId="LiveId" clId="{54BD5238-1648-487D-8D3A-1B3170203DD7}" dt="2022-11-21T16:53:24.031" v="4313"/>
          <ac:spMkLst>
            <pc:docMk/>
            <pc:sldMk cId="3986298854" sldId="1533"/>
            <ac:spMk id="5" creationId="{E7287B0E-EF55-E721-8EFA-9A9183C0EDF9}"/>
          </ac:spMkLst>
        </pc:spChg>
        <pc:picChg chg="del">
          <ac:chgData name="伊健 杜" userId="e69aded81da48593" providerId="LiveId" clId="{54BD5238-1648-487D-8D3A-1B3170203DD7}" dt="2022-11-21T15:15:12.867" v="2119" actId="478"/>
          <ac:picMkLst>
            <pc:docMk/>
            <pc:sldMk cId="3986298854" sldId="1533"/>
            <ac:picMk id="1026" creationId="{7D453717-79B7-F785-6526-685DF2FF37AF}"/>
          </ac:picMkLst>
        </pc:picChg>
        <pc:picChg chg="del">
          <ac:chgData name="伊健 杜" userId="e69aded81da48593" providerId="LiveId" clId="{54BD5238-1648-487D-8D3A-1B3170203DD7}" dt="2022-11-21T15:15:12.867" v="2119" actId="478"/>
          <ac:picMkLst>
            <pc:docMk/>
            <pc:sldMk cId="3986298854" sldId="1533"/>
            <ac:picMk id="1028" creationId="{B1F55F2C-42B7-1F60-0340-B21549FCDD71}"/>
          </ac:picMkLst>
        </pc:picChg>
        <pc:picChg chg="add mod">
          <ac:chgData name="伊健 杜" userId="e69aded81da48593" providerId="LiveId" clId="{54BD5238-1648-487D-8D3A-1B3170203DD7}" dt="2022-11-21T15:18:38.314" v="2130" actId="14100"/>
          <ac:picMkLst>
            <pc:docMk/>
            <pc:sldMk cId="3986298854" sldId="1533"/>
            <ac:picMk id="6146" creationId="{88AD07B2-4C88-75F5-30D3-9ABD225A513E}"/>
          </ac:picMkLst>
        </pc:picChg>
        <pc:picChg chg="add del mod">
          <ac:chgData name="伊健 杜" userId="e69aded81da48593" providerId="LiveId" clId="{54BD5238-1648-487D-8D3A-1B3170203DD7}" dt="2022-11-21T15:18:30.116" v="2124" actId="478"/>
          <ac:picMkLst>
            <pc:docMk/>
            <pc:sldMk cId="3986298854" sldId="1533"/>
            <ac:picMk id="6148" creationId="{03D4BC16-593B-B77E-A692-21F999875DF0}"/>
          </ac:picMkLst>
        </pc:picChg>
        <pc:picChg chg="add mod">
          <ac:chgData name="伊健 杜" userId="e69aded81da48593" providerId="LiveId" clId="{54BD5238-1648-487D-8D3A-1B3170203DD7}" dt="2022-11-21T15:18:41.690" v="2133" actId="14100"/>
          <ac:picMkLst>
            <pc:docMk/>
            <pc:sldMk cId="3986298854" sldId="1533"/>
            <ac:picMk id="6150" creationId="{06C30B18-1871-C14A-4271-7D85780A797D}"/>
          </ac:picMkLst>
        </pc:picChg>
      </pc:sldChg>
      <pc:sldChg chg="addSp delSp modSp add mod">
        <pc:chgData name="伊健 杜" userId="e69aded81da48593" providerId="LiveId" clId="{54BD5238-1648-487D-8D3A-1B3170203DD7}" dt="2022-11-21T16:53:24.031" v="4313"/>
        <pc:sldMkLst>
          <pc:docMk/>
          <pc:sldMk cId="2295695610" sldId="1534"/>
        </pc:sldMkLst>
        <pc:spChg chg="mod">
          <ac:chgData name="伊健 杜" userId="e69aded81da48593" providerId="LiveId" clId="{54BD5238-1648-487D-8D3A-1B3170203DD7}" dt="2022-11-21T16:53:24.031" v="4313"/>
          <ac:spMkLst>
            <pc:docMk/>
            <pc:sldMk cId="2295695610" sldId="1534"/>
            <ac:spMk id="2" creationId="{10304424-DB4A-36E7-9E0D-D32A5DD0F26C}"/>
          </ac:spMkLst>
        </pc:spChg>
        <pc:spChg chg="mod">
          <ac:chgData name="伊健 杜" userId="e69aded81da48593" providerId="LiveId" clId="{54BD5238-1648-487D-8D3A-1B3170203DD7}" dt="2022-11-21T16:53:24.031" v="4313"/>
          <ac:spMkLst>
            <pc:docMk/>
            <pc:sldMk cId="2295695610" sldId="1534"/>
            <ac:spMk id="5" creationId="{E7287B0E-EF55-E721-8EFA-9A9183C0EDF9}"/>
          </ac:spMkLst>
        </pc:spChg>
        <pc:picChg chg="del">
          <ac:chgData name="伊健 杜" userId="e69aded81da48593" providerId="LiveId" clId="{54BD5238-1648-487D-8D3A-1B3170203DD7}" dt="2022-11-21T15:18:50.091" v="2138" actId="478"/>
          <ac:picMkLst>
            <pc:docMk/>
            <pc:sldMk cId="2295695610" sldId="1534"/>
            <ac:picMk id="6146" creationId="{88AD07B2-4C88-75F5-30D3-9ABD225A513E}"/>
          </ac:picMkLst>
        </pc:picChg>
        <pc:picChg chg="del">
          <ac:chgData name="伊健 杜" userId="e69aded81da48593" providerId="LiveId" clId="{54BD5238-1648-487D-8D3A-1B3170203DD7}" dt="2022-11-21T15:18:48.652" v="2137" actId="478"/>
          <ac:picMkLst>
            <pc:docMk/>
            <pc:sldMk cId="2295695610" sldId="1534"/>
            <ac:picMk id="6150" creationId="{06C30B18-1871-C14A-4271-7D85780A797D}"/>
          </ac:picMkLst>
        </pc:picChg>
        <pc:picChg chg="add mod">
          <ac:chgData name="伊健 杜" userId="e69aded81da48593" providerId="LiveId" clId="{54BD5238-1648-487D-8D3A-1B3170203DD7}" dt="2022-11-21T15:21:34.912" v="2225" actId="1076"/>
          <ac:picMkLst>
            <pc:docMk/>
            <pc:sldMk cId="2295695610" sldId="1534"/>
            <ac:picMk id="7170" creationId="{C42B602E-DD4C-DE44-50F0-61684769E7B5}"/>
          </ac:picMkLst>
        </pc:picChg>
      </pc:sldChg>
      <pc:sldChg chg="new">
        <pc:chgData name="伊健 杜" userId="e69aded81da48593" providerId="LiveId" clId="{54BD5238-1648-487D-8D3A-1B3170203DD7}" dt="2022-11-21T15:21:42.127" v="2226" actId="680"/>
        <pc:sldMkLst>
          <pc:docMk/>
          <pc:sldMk cId="1506923525" sldId="1535"/>
        </pc:sldMkLst>
      </pc:sldChg>
      <pc:sldChg chg="addSp delSp modSp add mod">
        <pc:chgData name="伊健 杜" userId="e69aded81da48593" providerId="LiveId" clId="{54BD5238-1648-487D-8D3A-1B3170203DD7}" dt="2022-11-21T16:53:24.031" v="4313"/>
        <pc:sldMkLst>
          <pc:docMk/>
          <pc:sldMk cId="3804009657" sldId="1536"/>
        </pc:sldMkLst>
        <pc:spChg chg="mod">
          <ac:chgData name="伊健 杜" userId="e69aded81da48593" providerId="LiveId" clId="{54BD5238-1648-487D-8D3A-1B3170203DD7}" dt="2022-11-21T16:53:24.031" v="4313"/>
          <ac:spMkLst>
            <pc:docMk/>
            <pc:sldMk cId="3804009657" sldId="1536"/>
            <ac:spMk id="2" creationId="{10304424-DB4A-36E7-9E0D-D32A5DD0F26C}"/>
          </ac:spMkLst>
        </pc:spChg>
        <pc:spChg chg="mod">
          <ac:chgData name="伊健 杜" userId="e69aded81da48593" providerId="LiveId" clId="{54BD5238-1648-487D-8D3A-1B3170203DD7}" dt="2022-11-21T16:53:24.031" v="4313"/>
          <ac:spMkLst>
            <pc:docMk/>
            <pc:sldMk cId="3804009657" sldId="1536"/>
            <ac:spMk id="5" creationId="{E7287B0E-EF55-E721-8EFA-9A9183C0EDF9}"/>
          </ac:spMkLst>
        </pc:spChg>
        <pc:picChg chg="del">
          <ac:chgData name="伊健 杜" userId="e69aded81da48593" providerId="LiveId" clId="{54BD5238-1648-487D-8D3A-1B3170203DD7}" dt="2022-11-21T15:21:45.701" v="2228" actId="478"/>
          <ac:picMkLst>
            <pc:docMk/>
            <pc:sldMk cId="3804009657" sldId="1536"/>
            <ac:picMk id="7170" creationId="{C42B602E-DD4C-DE44-50F0-61684769E7B5}"/>
          </ac:picMkLst>
        </pc:picChg>
        <pc:picChg chg="add mod">
          <ac:chgData name="伊健 杜" userId="e69aded81da48593" providerId="LiveId" clId="{54BD5238-1648-487D-8D3A-1B3170203DD7}" dt="2022-11-21T15:22:03.107" v="2231" actId="1076"/>
          <ac:picMkLst>
            <pc:docMk/>
            <pc:sldMk cId="3804009657" sldId="1536"/>
            <ac:picMk id="8194" creationId="{D9B59C58-3748-51A1-CB75-02D63F0D6C40}"/>
          </ac:picMkLst>
        </pc:picChg>
      </pc:sldChg>
      <pc:sldChg chg="addSp delSp modSp add del">
        <pc:chgData name="伊健 杜" userId="e69aded81da48593" providerId="LiveId" clId="{54BD5238-1648-487D-8D3A-1B3170203DD7}" dt="2022-11-21T15:25:52.411" v="2350" actId="47"/>
        <pc:sldMkLst>
          <pc:docMk/>
          <pc:sldMk cId="1412546464" sldId="1537"/>
        </pc:sldMkLst>
        <pc:spChg chg="del">
          <ac:chgData name="伊健 杜" userId="e69aded81da48593" providerId="LiveId" clId="{54BD5238-1648-487D-8D3A-1B3170203DD7}" dt="2022-11-21T15:25:49.551" v="2349" actId="478"/>
          <ac:spMkLst>
            <pc:docMk/>
            <pc:sldMk cId="1412546464" sldId="1537"/>
            <ac:spMk id="2" creationId="{10304424-DB4A-36E7-9E0D-D32A5DD0F26C}"/>
          </ac:spMkLst>
        </pc:spChg>
        <pc:spChg chg="add mod">
          <ac:chgData name="伊健 杜" userId="e69aded81da48593" providerId="LiveId" clId="{54BD5238-1648-487D-8D3A-1B3170203DD7}" dt="2022-11-21T15:25:49.551" v="2349" actId="478"/>
          <ac:spMkLst>
            <pc:docMk/>
            <pc:sldMk cId="1412546464" sldId="1537"/>
            <ac:spMk id="6" creationId="{49357F9F-E105-C60F-428C-E5F0C4C0E969}"/>
          </ac:spMkLst>
        </pc:spChg>
        <pc:picChg chg="del">
          <ac:chgData name="伊健 杜" userId="e69aded81da48593" providerId="LiveId" clId="{54BD5238-1648-487D-8D3A-1B3170203DD7}" dt="2022-11-21T15:25:49.551" v="2349" actId="478"/>
          <ac:picMkLst>
            <pc:docMk/>
            <pc:sldMk cId="1412546464" sldId="1537"/>
            <ac:picMk id="8194" creationId="{D9B59C58-3748-51A1-CB75-02D63F0D6C40}"/>
          </ac:picMkLst>
        </pc:picChg>
      </pc:sldChg>
      <pc:sldChg chg="modSp add mod modNotesTx">
        <pc:chgData name="伊健 杜" userId="e69aded81da48593" providerId="LiveId" clId="{54BD5238-1648-487D-8D3A-1B3170203DD7}" dt="2022-11-21T18:27:20.035" v="4314" actId="20577"/>
        <pc:sldMkLst>
          <pc:docMk/>
          <pc:sldMk cId="3024028709" sldId="1537"/>
        </pc:sldMkLst>
        <pc:spChg chg="mod">
          <ac:chgData name="伊健 杜" userId="e69aded81da48593" providerId="LiveId" clId="{54BD5238-1648-487D-8D3A-1B3170203DD7}" dt="2022-11-21T16:53:24.031" v="4313"/>
          <ac:spMkLst>
            <pc:docMk/>
            <pc:sldMk cId="3024028709" sldId="1537"/>
            <ac:spMk id="4" creationId="{2CD63A4E-E37B-41A6-9090-C7BF9F9D4BD7}"/>
          </ac:spMkLst>
        </pc:spChg>
      </pc:sldChg>
      <pc:sldChg chg="modSp add ord">
        <pc:chgData name="伊健 杜" userId="e69aded81da48593" providerId="LiveId" clId="{54BD5238-1648-487D-8D3A-1B3170203DD7}" dt="2022-11-21T16:53:24.031" v="4313"/>
        <pc:sldMkLst>
          <pc:docMk/>
          <pc:sldMk cId="3769069146" sldId="1538"/>
        </pc:sldMkLst>
        <pc:spChg chg="mod">
          <ac:chgData name="伊健 杜" userId="e69aded81da48593" providerId="LiveId" clId="{54BD5238-1648-487D-8D3A-1B3170203DD7}" dt="2022-11-21T16:53:24.031" v="4313"/>
          <ac:spMkLst>
            <pc:docMk/>
            <pc:sldMk cId="3769069146" sldId="1538"/>
            <ac:spMk id="4" creationId="{2CD63A4E-E37B-41A6-9090-C7BF9F9D4BD7}"/>
          </ac:spMkLst>
        </pc:spChg>
      </pc:sldChg>
      <pc:sldChg chg="addSp delSp modSp add mod">
        <pc:chgData name="伊健 杜" userId="e69aded81da48593" providerId="LiveId" clId="{54BD5238-1648-487D-8D3A-1B3170203DD7}" dt="2022-11-21T16:53:24.031" v="4313"/>
        <pc:sldMkLst>
          <pc:docMk/>
          <pc:sldMk cId="3713407892" sldId="1539"/>
        </pc:sldMkLst>
        <pc:spChg chg="mod">
          <ac:chgData name="伊健 杜" userId="e69aded81da48593" providerId="LiveId" clId="{54BD5238-1648-487D-8D3A-1B3170203DD7}" dt="2022-11-21T15:28:00.310" v="2468"/>
          <ac:spMkLst>
            <pc:docMk/>
            <pc:sldMk cId="3713407892" sldId="1539"/>
            <ac:spMk id="2" creationId="{10304424-DB4A-36E7-9E0D-D32A5DD0F26C}"/>
          </ac:spMkLst>
        </pc:spChg>
        <pc:spChg chg="mod">
          <ac:chgData name="伊健 杜" userId="e69aded81da48593" providerId="LiveId" clId="{54BD5238-1648-487D-8D3A-1B3170203DD7}" dt="2022-11-21T16:53:24.031" v="4313"/>
          <ac:spMkLst>
            <pc:docMk/>
            <pc:sldMk cId="3713407892" sldId="1539"/>
            <ac:spMk id="5" creationId="{E7287B0E-EF55-E721-8EFA-9A9183C0EDF9}"/>
          </ac:spMkLst>
        </pc:spChg>
        <pc:picChg chg="del">
          <ac:chgData name="伊健 杜" userId="e69aded81da48593" providerId="LiveId" clId="{54BD5238-1648-487D-8D3A-1B3170203DD7}" dt="2022-11-21T15:32:01.562" v="2514" actId="478"/>
          <ac:picMkLst>
            <pc:docMk/>
            <pc:sldMk cId="3713407892" sldId="1539"/>
            <ac:picMk id="6146" creationId="{88AD07B2-4C88-75F5-30D3-9ABD225A513E}"/>
          </ac:picMkLst>
        </pc:picChg>
        <pc:picChg chg="del">
          <ac:chgData name="伊健 杜" userId="e69aded81da48593" providerId="LiveId" clId="{54BD5238-1648-487D-8D3A-1B3170203DD7}" dt="2022-11-21T15:32:01.562" v="2514" actId="478"/>
          <ac:picMkLst>
            <pc:docMk/>
            <pc:sldMk cId="3713407892" sldId="1539"/>
            <ac:picMk id="6150" creationId="{06C30B18-1871-C14A-4271-7D85780A797D}"/>
          </ac:picMkLst>
        </pc:picChg>
        <pc:picChg chg="add mod">
          <ac:chgData name="伊健 杜" userId="e69aded81da48593" providerId="LiveId" clId="{54BD5238-1648-487D-8D3A-1B3170203DD7}" dt="2022-11-21T15:32:25.858" v="2517" actId="1076"/>
          <ac:picMkLst>
            <pc:docMk/>
            <pc:sldMk cId="3713407892" sldId="1539"/>
            <ac:picMk id="9218" creationId="{4908516F-B9B0-ACCE-7422-8F75F86E5AEB}"/>
          </ac:picMkLst>
        </pc:picChg>
      </pc:sldChg>
      <pc:sldChg chg="addSp delSp modSp add mod">
        <pc:chgData name="伊健 杜" userId="e69aded81da48593" providerId="LiveId" clId="{54BD5238-1648-487D-8D3A-1B3170203DD7}" dt="2022-11-21T16:53:24.031" v="4313"/>
        <pc:sldMkLst>
          <pc:docMk/>
          <pc:sldMk cId="3263099494" sldId="1540"/>
        </pc:sldMkLst>
        <pc:spChg chg="mod">
          <ac:chgData name="伊健 杜" userId="e69aded81da48593" providerId="LiveId" clId="{54BD5238-1648-487D-8D3A-1B3170203DD7}" dt="2022-11-21T15:34:23.519" v="2618" actId="14100"/>
          <ac:spMkLst>
            <pc:docMk/>
            <pc:sldMk cId="3263099494" sldId="1540"/>
            <ac:spMk id="2" creationId="{10304424-DB4A-36E7-9E0D-D32A5DD0F26C}"/>
          </ac:spMkLst>
        </pc:spChg>
        <pc:spChg chg="mod">
          <ac:chgData name="伊健 杜" userId="e69aded81da48593" providerId="LiveId" clId="{54BD5238-1648-487D-8D3A-1B3170203DD7}" dt="2022-11-21T16:53:24.031" v="4313"/>
          <ac:spMkLst>
            <pc:docMk/>
            <pc:sldMk cId="3263099494" sldId="1540"/>
            <ac:spMk id="5" creationId="{E7287B0E-EF55-E721-8EFA-9A9183C0EDF9}"/>
          </ac:spMkLst>
        </pc:spChg>
        <pc:picChg chg="del">
          <ac:chgData name="伊健 杜" userId="e69aded81da48593" providerId="LiveId" clId="{54BD5238-1648-487D-8D3A-1B3170203DD7}" dt="2022-11-21T15:32:36.918" v="2521" actId="478"/>
          <ac:picMkLst>
            <pc:docMk/>
            <pc:sldMk cId="3263099494" sldId="1540"/>
            <ac:picMk id="9218" creationId="{4908516F-B9B0-ACCE-7422-8F75F86E5AEB}"/>
          </ac:picMkLst>
        </pc:picChg>
        <pc:picChg chg="add mod">
          <ac:chgData name="伊健 杜" userId="e69aded81da48593" providerId="LiveId" clId="{54BD5238-1648-487D-8D3A-1B3170203DD7}" dt="2022-11-21T15:33:03.919" v="2525" actId="1076"/>
          <ac:picMkLst>
            <pc:docMk/>
            <pc:sldMk cId="3263099494" sldId="1540"/>
            <ac:picMk id="11266" creationId="{AE591D96-27D7-E9CA-B7E1-34D564FC6D11}"/>
          </ac:picMkLst>
        </pc:picChg>
      </pc:sldChg>
      <pc:sldChg chg="modSp add mod">
        <pc:chgData name="伊健 杜" userId="e69aded81da48593" providerId="LiveId" clId="{54BD5238-1648-487D-8D3A-1B3170203DD7}" dt="2022-11-21T16:53:24.031" v="4313"/>
        <pc:sldMkLst>
          <pc:docMk/>
          <pc:sldMk cId="3115942215" sldId="1541"/>
        </pc:sldMkLst>
        <pc:spChg chg="mod">
          <ac:chgData name="伊健 杜" userId="e69aded81da48593" providerId="LiveId" clId="{54BD5238-1648-487D-8D3A-1B3170203DD7}" dt="2022-11-21T16:53:24.031" v="4313"/>
          <ac:spMkLst>
            <pc:docMk/>
            <pc:sldMk cId="3115942215" sldId="1541"/>
            <ac:spMk id="4" creationId="{2CD63A4E-E37B-41A6-9090-C7BF9F9D4BD7}"/>
          </ac:spMkLst>
        </pc:spChg>
      </pc:sldChg>
      <pc:sldChg chg="addSp delSp modSp add mod">
        <pc:chgData name="伊健 杜" userId="e69aded81da48593" providerId="LiveId" clId="{54BD5238-1648-487D-8D3A-1B3170203DD7}" dt="2022-11-21T16:53:24.031" v="4313"/>
        <pc:sldMkLst>
          <pc:docMk/>
          <pc:sldMk cId="1026793793" sldId="1542"/>
        </pc:sldMkLst>
        <pc:spChg chg="mod">
          <ac:chgData name="伊健 杜" userId="e69aded81da48593" providerId="LiveId" clId="{54BD5238-1648-487D-8D3A-1B3170203DD7}" dt="2022-11-21T16:53:24.031" v="4313"/>
          <ac:spMkLst>
            <pc:docMk/>
            <pc:sldMk cId="1026793793" sldId="1542"/>
            <ac:spMk id="2" creationId="{10304424-DB4A-36E7-9E0D-D32A5DD0F26C}"/>
          </ac:spMkLst>
        </pc:spChg>
        <pc:spChg chg="mod">
          <ac:chgData name="伊健 杜" userId="e69aded81da48593" providerId="LiveId" clId="{54BD5238-1648-487D-8D3A-1B3170203DD7}" dt="2022-11-21T16:53:24.031" v="4313"/>
          <ac:spMkLst>
            <pc:docMk/>
            <pc:sldMk cId="1026793793" sldId="1542"/>
            <ac:spMk id="5" creationId="{E7287B0E-EF55-E721-8EFA-9A9183C0EDF9}"/>
          </ac:spMkLst>
        </pc:spChg>
        <pc:picChg chg="del">
          <ac:chgData name="伊健 杜" userId="e69aded81da48593" providerId="LiveId" clId="{54BD5238-1648-487D-8D3A-1B3170203DD7}" dt="2022-11-21T15:35:30.352" v="2732" actId="478"/>
          <ac:picMkLst>
            <pc:docMk/>
            <pc:sldMk cId="1026793793" sldId="1542"/>
            <ac:picMk id="9218" creationId="{4908516F-B9B0-ACCE-7422-8F75F86E5AEB}"/>
          </ac:picMkLst>
        </pc:picChg>
        <pc:picChg chg="add mod">
          <ac:chgData name="伊健 杜" userId="e69aded81da48593" providerId="LiveId" clId="{54BD5238-1648-487D-8D3A-1B3170203DD7}" dt="2022-11-21T15:37:31.027" v="2736" actId="1076"/>
          <ac:picMkLst>
            <pc:docMk/>
            <pc:sldMk cId="1026793793" sldId="1542"/>
            <ac:picMk id="12290" creationId="{D639C927-8C65-72D2-679D-7426023813DA}"/>
          </ac:picMkLst>
        </pc:picChg>
      </pc:sldChg>
      <pc:sldChg chg="addSp delSp modSp add mod">
        <pc:chgData name="伊健 杜" userId="e69aded81da48593" providerId="LiveId" clId="{54BD5238-1648-487D-8D3A-1B3170203DD7}" dt="2022-11-21T16:53:24.031" v="4313"/>
        <pc:sldMkLst>
          <pc:docMk/>
          <pc:sldMk cId="3007788460" sldId="1543"/>
        </pc:sldMkLst>
        <pc:spChg chg="mod">
          <ac:chgData name="伊健 杜" userId="e69aded81da48593" providerId="LiveId" clId="{54BD5238-1648-487D-8D3A-1B3170203DD7}" dt="2022-11-21T16:53:24.031" v="4313"/>
          <ac:spMkLst>
            <pc:docMk/>
            <pc:sldMk cId="3007788460" sldId="1543"/>
            <ac:spMk id="2" creationId="{10304424-DB4A-36E7-9E0D-D32A5DD0F26C}"/>
          </ac:spMkLst>
        </pc:spChg>
        <pc:spChg chg="mod">
          <ac:chgData name="伊健 杜" userId="e69aded81da48593" providerId="LiveId" clId="{54BD5238-1648-487D-8D3A-1B3170203DD7}" dt="2022-11-21T16:53:24.031" v="4313"/>
          <ac:spMkLst>
            <pc:docMk/>
            <pc:sldMk cId="3007788460" sldId="1543"/>
            <ac:spMk id="5" creationId="{E7287B0E-EF55-E721-8EFA-9A9183C0EDF9}"/>
          </ac:spMkLst>
        </pc:spChg>
        <pc:picChg chg="del">
          <ac:chgData name="伊健 杜" userId="e69aded81da48593" providerId="LiveId" clId="{54BD5238-1648-487D-8D3A-1B3170203DD7}" dt="2022-11-21T15:40:38.541" v="2748" actId="478"/>
          <ac:picMkLst>
            <pc:docMk/>
            <pc:sldMk cId="3007788460" sldId="1543"/>
            <ac:picMk id="12290" creationId="{D639C927-8C65-72D2-679D-7426023813DA}"/>
          </ac:picMkLst>
        </pc:picChg>
        <pc:picChg chg="add del mod">
          <ac:chgData name="伊健 杜" userId="e69aded81da48593" providerId="LiveId" clId="{54BD5238-1648-487D-8D3A-1B3170203DD7}" dt="2022-11-21T15:41:25.917" v="2837" actId="478"/>
          <ac:picMkLst>
            <pc:docMk/>
            <pc:sldMk cId="3007788460" sldId="1543"/>
            <ac:picMk id="13314" creationId="{0EA4BBD8-D1D1-9541-31A6-ED920143A3D3}"/>
          </ac:picMkLst>
        </pc:picChg>
        <pc:picChg chg="add mod">
          <ac:chgData name="伊健 杜" userId="e69aded81da48593" providerId="LiveId" clId="{54BD5238-1648-487D-8D3A-1B3170203DD7}" dt="2022-11-21T15:44:17.660" v="2932" actId="1076"/>
          <ac:picMkLst>
            <pc:docMk/>
            <pc:sldMk cId="3007788460" sldId="1543"/>
            <ac:picMk id="13316" creationId="{ECFE6347-8F47-DC00-B9ED-C43ED2A1215D}"/>
          </ac:picMkLst>
        </pc:picChg>
      </pc:sldChg>
      <pc:sldChg chg="delSp modSp add del mod">
        <pc:chgData name="伊健 杜" userId="e69aded81da48593" providerId="LiveId" clId="{54BD5238-1648-487D-8D3A-1B3170203DD7}" dt="2022-11-21T15:44:34.513" v="2949" actId="47"/>
        <pc:sldMkLst>
          <pc:docMk/>
          <pc:sldMk cId="226907761" sldId="1544"/>
        </pc:sldMkLst>
        <pc:spChg chg="mod">
          <ac:chgData name="伊健 杜" userId="e69aded81da48593" providerId="LiveId" clId="{54BD5238-1648-487D-8D3A-1B3170203DD7}" dt="2022-11-21T15:44:25.493" v="2948"/>
          <ac:spMkLst>
            <pc:docMk/>
            <pc:sldMk cId="226907761" sldId="1544"/>
            <ac:spMk id="5" creationId="{E7287B0E-EF55-E721-8EFA-9A9183C0EDF9}"/>
          </ac:spMkLst>
        </pc:spChg>
        <pc:picChg chg="del">
          <ac:chgData name="伊健 杜" userId="e69aded81da48593" providerId="LiveId" clId="{54BD5238-1648-487D-8D3A-1B3170203DD7}" dt="2022-11-21T15:44:20.868" v="2934" actId="478"/>
          <ac:picMkLst>
            <pc:docMk/>
            <pc:sldMk cId="226907761" sldId="1544"/>
            <ac:picMk id="13316" creationId="{ECFE6347-8F47-DC00-B9ED-C43ED2A1215D}"/>
          </ac:picMkLst>
        </pc:picChg>
      </pc:sldChg>
      <pc:sldChg chg="addSp delSp modSp add mod">
        <pc:chgData name="伊健 杜" userId="e69aded81da48593" providerId="LiveId" clId="{54BD5238-1648-487D-8D3A-1B3170203DD7}" dt="2022-11-21T16:53:24.031" v="4313"/>
        <pc:sldMkLst>
          <pc:docMk/>
          <pc:sldMk cId="2464699303" sldId="1544"/>
        </pc:sldMkLst>
        <pc:spChg chg="mod">
          <ac:chgData name="伊健 杜" userId="e69aded81da48593" providerId="LiveId" clId="{54BD5238-1648-487D-8D3A-1B3170203DD7}" dt="2022-11-21T16:53:24.031" v="4313"/>
          <ac:spMkLst>
            <pc:docMk/>
            <pc:sldMk cId="2464699303" sldId="1544"/>
            <ac:spMk id="2" creationId="{10304424-DB4A-36E7-9E0D-D32A5DD0F26C}"/>
          </ac:spMkLst>
        </pc:spChg>
        <pc:spChg chg="mod">
          <ac:chgData name="伊健 杜" userId="e69aded81da48593" providerId="LiveId" clId="{54BD5238-1648-487D-8D3A-1B3170203DD7}" dt="2022-11-21T16:53:24.031" v="4313"/>
          <ac:spMkLst>
            <pc:docMk/>
            <pc:sldMk cId="2464699303" sldId="1544"/>
            <ac:spMk id="5" creationId="{E7287B0E-EF55-E721-8EFA-9A9183C0EDF9}"/>
          </ac:spMkLst>
        </pc:spChg>
        <pc:picChg chg="del">
          <ac:chgData name="伊健 杜" userId="e69aded81da48593" providerId="LiveId" clId="{54BD5238-1648-487D-8D3A-1B3170203DD7}" dt="2022-11-21T15:47:24.879" v="3161" actId="478"/>
          <ac:picMkLst>
            <pc:docMk/>
            <pc:sldMk cId="2464699303" sldId="1544"/>
            <ac:picMk id="9218" creationId="{4908516F-B9B0-ACCE-7422-8F75F86E5AEB}"/>
          </ac:picMkLst>
        </pc:picChg>
        <pc:picChg chg="add mod">
          <ac:chgData name="伊健 杜" userId="e69aded81da48593" providerId="LiveId" clId="{54BD5238-1648-487D-8D3A-1B3170203DD7}" dt="2022-11-21T15:48:09.082" v="3171" actId="1076"/>
          <ac:picMkLst>
            <pc:docMk/>
            <pc:sldMk cId="2464699303" sldId="1544"/>
            <ac:picMk id="14338" creationId="{7BACB646-8E9D-5697-12B4-5E1CC70DC54F}"/>
          </ac:picMkLst>
        </pc:picChg>
      </pc:sldChg>
      <pc:sldChg chg="addSp delSp modSp add mod">
        <pc:chgData name="伊健 杜" userId="e69aded81da48593" providerId="LiveId" clId="{54BD5238-1648-487D-8D3A-1B3170203DD7}" dt="2022-11-21T16:53:24.031" v="4313"/>
        <pc:sldMkLst>
          <pc:docMk/>
          <pc:sldMk cId="2690118563" sldId="1545"/>
        </pc:sldMkLst>
        <pc:spChg chg="mod">
          <ac:chgData name="伊健 杜" userId="e69aded81da48593" providerId="LiveId" clId="{54BD5238-1648-487D-8D3A-1B3170203DD7}" dt="2022-11-21T16:53:24.031" v="4313"/>
          <ac:spMkLst>
            <pc:docMk/>
            <pc:sldMk cId="2690118563" sldId="1545"/>
            <ac:spMk id="2" creationId="{10304424-DB4A-36E7-9E0D-D32A5DD0F26C}"/>
          </ac:spMkLst>
        </pc:spChg>
        <pc:spChg chg="mod">
          <ac:chgData name="伊健 杜" userId="e69aded81da48593" providerId="LiveId" clId="{54BD5238-1648-487D-8D3A-1B3170203DD7}" dt="2022-11-21T16:53:24.031" v="4313"/>
          <ac:spMkLst>
            <pc:docMk/>
            <pc:sldMk cId="2690118563" sldId="1545"/>
            <ac:spMk id="5" creationId="{E7287B0E-EF55-E721-8EFA-9A9183C0EDF9}"/>
          </ac:spMkLst>
        </pc:spChg>
        <pc:picChg chg="del">
          <ac:chgData name="伊健 杜" userId="e69aded81da48593" providerId="LiveId" clId="{54BD5238-1648-487D-8D3A-1B3170203DD7}" dt="2022-11-21T15:48:55.462" v="3173" actId="478"/>
          <ac:picMkLst>
            <pc:docMk/>
            <pc:sldMk cId="2690118563" sldId="1545"/>
            <ac:picMk id="14338" creationId="{7BACB646-8E9D-5697-12B4-5E1CC70DC54F}"/>
          </ac:picMkLst>
        </pc:picChg>
        <pc:picChg chg="add mod">
          <ac:chgData name="伊健 杜" userId="e69aded81da48593" providerId="LiveId" clId="{54BD5238-1648-487D-8D3A-1B3170203DD7}" dt="2022-11-21T15:51:50.077" v="3227" actId="1076"/>
          <ac:picMkLst>
            <pc:docMk/>
            <pc:sldMk cId="2690118563" sldId="1545"/>
            <ac:picMk id="15362" creationId="{3D08C42D-B966-4EC4-01DA-6B829DD4BD36}"/>
          </ac:picMkLst>
        </pc:picChg>
      </pc:sldChg>
      <pc:sldChg chg="modSp add mod">
        <pc:chgData name="伊健 杜" userId="e69aded81da48593" providerId="LiveId" clId="{54BD5238-1648-487D-8D3A-1B3170203DD7}" dt="2022-11-21T16:53:24.031" v="4313"/>
        <pc:sldMkLst>
          <pc:docMk/>
          <pc:sldMk cId="1453337807" sldId="1546"/>
        </pc:sldMkLst>
        <pc:spChg chg="mod">
          <ac:chgData name="伊健 杜" userId="e69aded81da48593" providerId="LiveId" clId="{54BD5238-1648-487D-8D3A-1B3170203DD7}" dt="2022-11-21T16:53:24.031" v="4313"/>
          <ac:spMkLst>
            <pc:docMk/>
            <pc:sldMk cId="1453337807" sldId="1546"/>
            <ac:spMk id="4" creationId="{2CD63A4E-E37B-41A6-9090-C7BF9F9D4BD7}"/>
          </ac:spMkLst>
        </pc:spChg>
      </pc:sldChg>
      <pc:sldChg chg="addSp delSp modSp add mod">
        <pc:chgData name="伊健 杜" userId="e69aded81da48593" providerId="LiveId" clId="{54BD5238-1648-487D-8D3A-1B3170203DD7}" dt="2022-11-21T16:53:24.031" v="4313"/>
        <pc:sldMkLst>
          <pc:docMk/>
          <pc:sldMk cId="1623670818" sldId="1547"/>
        </pc:sldMkLst>
        <pc:spChg chg="mod">
          <ac:chgData name="伊健 杜" userId="e69aded81da48593" providerId="LiveId" clId="{54BD5238-1648-487D-8D3A-1B3170203DD7}" dt="2022-11-21T16:53:24.031" v="4313"/>
          <ac:spMkLst>
            <pc:docMk/>
            <pc:sldMk cId="1623670818" sldId="1547"/>
            <ac:spMk id="2" creationId="{10304424-DB4A-36E7-9E0D-D32A5DD0F26C}"/>
          </ac:spMkLst>
        </pc:spChg>
        <pc:spChg chg="del mod">
          <ac:chgData name="伊健 杜" userId="e69aded81da48593" providerId="LiveId" clId="{54BD5238-1648-487D-8D3A-1B3170203DD7}" dt="2022-11-21T15:53:15.314" v="3265" actId="478"/>
          <ac:spMkLst>
            <pc:docMk/>
            <pc:sldMk cId="1623670818" sldId="1547"/>
            <ac:spMk id="5" creationId="{E7287B0E-EF55-E721-8EFA-9A9183C0EDF9}"/>
          </ac:spMkLst>
        </pc:spChg>
        <pc:spChg chg="add mod">
          <ac:chgData name="伊健 杜" userId="e69aded81da48593" providerId="LiveId" clId="{54BD5238-1648-487D-8D3A-1B3170203DD7}" dt="2022-11-21T16:53:24.031" v="4313"/>
          <ac:spMkLst>
            <pc:docMk/>
            <pc:sldMk cId="1623670818" sldId="1547"/>
            <ac:spMk id="6" creationId="{45657447-7867-52AB-FB8C-3C846D0FF35B}"/>
          </ac:spMkLst>
        </pc:spChg>
        <pc:picChg chg="del">
          <ac:chgData name="伊健 杜" userId="e69aded81da48593" providerId="LiveId" clId="{54BD5238-1648-487D-8D3A-1B3170203DD7}" dt="2022-11-21T15:53:08.880" v="3261" actId="478"/>
          <ac:picMkLst>
            <pc:docMk/>
            <pc:sldMk cId="1623670818" sldId="1547"/>
            <ac:picMk id="15362" creationId="{3D08C42D-B966-4EC4-01DA-6B829DD4BD36}"/>
          </ac:picMkLst>
        </pc:picChg>
        <pc:picChg chg="add mod">
          <ac:chgData name="伊健 杜" userId="e69aded81da48593" providerId="LiveId" clId="{54BD5238-1648-487D-8D3A-1B3170203DD7}" dt="2022-11-21T15:53:21.697" v="3267" actId="1076"/>
          <ac:picMkLst>
            <pc:docMk/>
            <pc:sldMk cId="1623670818" sldId="1547"/>
            <ac:picMk id="17410" creationId="{1651E11B-CE22-993B-EF10-5E4D305FE025}"/>
          </ac:picMkLst>
        </pc:picChg>
      </pc:sldChg>
      <pc:sldChg chg="add del">
        <pc:chgData name="伊健 杜" userId="e69aded81da48593" providerId="LiveId" clId="{54BD5238-1648-487D-8D3A-1B3170203DD7}" dt="2022-11-21T15:53:12.689" v="3263" actId="47"/>
        <pc:sldMkLst>
          <pc:docMk/>
          <pc:sldMk cId="2331383608" sldId="1548"/>
        </pc:sldMkLst>
      </pc:sldChg>
      <pc:sldChg chg="addSp delSp modSp add mod">
        <pc:chgData name="伊健 杜" userId="e69aded81da48593" providerId="LiveId" clId="{54BD5238-1648-487D-8D3A-1B3170203DD7}" dt="2022-11-21T16:53:24.031" v="4313"/>
        <pc:sldMkLst>
          <pc:docMk/>
          <pc:sldMk cId="3432332733" sldId="1548"/>
        </pc:sldMkLst>
        <pc:spChg chg="mod">
          <ac:chgData name="伊健 杜" userId="e69aded81da48593" providerId="LiveId" clId="{54BD5238-1648-487D-8D3A-1B3170203DD7}" dt="2022-11-21T16:53:24.031" v="4313"/>
          <ac:spMkLst>
            <pc:docMk/>
            <pc:sldMk cId="3432332733" sldId="1548"/>
            <ac:spMk id="2" creationId="{10304424-DB4A-36E7-9E0D-D32A5DD0F26C}"/>
          </ac:spMkLst>
        </pc:spChg>
        <pc:spChg chg="mod">
          <ac:chgData name="伊健 杜" userId="e69aded81da48593" providerId="LiveId" clId="{54BD5238-1648-487D-8D3A-1B3170203DD7}" dt="2022-11-21T16:53:24.031" v="4313"/>
          <ac:spMkLst>
            <pc:docMk/>
            <pc:sldMk cId="3432332733" sldId="1548"/>
            <ac:spMk id="5" creationId="{E7287B0E-EF55-E721-8EFA-9A9183C0EDF9}"/>
          </ac:spMkLst>
        </pc:spChg>
        <pc:picChg chg="del">
          <ac:chgData name="伊健 杜" userId="e69aded81da48593" providerId="LiveId" clId="{54BD5238-1648-487D-8D3A-1B3170203DD7}" dt="2022-11-21T16:01:50.691" v="3472" actId="478"/>
          <ac:picMkLst>
            <pc:docMk/>
            <pc:sldMk cId="3432332733" sldId="1548"/>
            <ac:picMk id="14338" creationId="{7BACB646-8E9D-5697-12B4-5E1CC70DC54F}"/>
          </ac:picMkLst>
        </pc:picChg>
        <pc:picChg chg="add mod">
          <ac:chgData name="伊健 杜" userId="e69aded81da48593" providerId="LiveId" clId="{54BD5238-1648-487D-8D3A-1B3170203DD7}" dt="2022-11-21T16:03:10.901" v="3475" actId="1076"/>
          <ac:picMkLst>
            <pc:docMk/>
            <pc:sldMk cId="3432332733" sldId="1548"/>
            <ac:picMk id="18434" creationId="{EF2AC82D-10E7-23E5-9B9F-696F25C4BDD4}"/>
          </ac:picMkLst>
        </pc:picChg>
      </pc:sldChg>
      <pc:sldChg chg="addSp delSp modSp add mod">
        <pc:chgData name="伊健 杜" userId="e69aded81da48593" providerId="LiveId" clId="{54BD5238-1648-487D-8D3A-1B3170203DD7}" dt="2022-11-21T16:53:24.031" v="4313"/>
        <pc:sldMkLst>
          <pc:docMk/>
          <pc:sldMk cId="2840133639" sldId="1549"/>
        </pc:sldMkLst>
        <pc:spChg chg="mod">
          <ac:chgData name="伊健 杜" userId="e69aded81da48593" providerId="LiveId" clId="{54BD5238-1648-487D-8D3A-1B3170203DD7}" dt="2022-11-21T16:53:24.031" v="4313"/>
          <ac:spMkLst>
            <pc:docMk/>
            <pc:sldMk cId="2840133639" sldId="1549"/>
            <ac:spMk id="2" creationId="{10304424-DB4A-36E7-9E0D-D32A5DD0F26C}"/>
          </ac:spMkLst>
        </pc:spChg>
        <pc:spChg chg="mod">
          <ac:chgData name="伊健 杜" userId="e69aded81da48593" providerId="LiveId" clId="{54BD5238-1648-487D-8D3A-1B3170203DD7}" dt="2022-11-21T16:53:24.031" v="4313"/>
          <ac:spMkLst>
            <pc:docMk/>
            <pc:sldMk cId="2840133639" sldId="1549"/>
            <ac:spMk id="5" creationId="{E7287B0E-EF55-E721-8EFA-9A9183C0EDF9}"/>
          </ac:spMkLst>
        </pc:spChg>
        <pc:picChg chg="del">
          <ac:chgData name="伊健 杜" userId="e69aded81da48593" providerId="LiveId" clId="{54BD5238-1648-487D-8D3A-1B3170203DD7}" dt="2022-11-21T16:04:44.371" v="3480" actId="478"/>
          <ac:picMkLst>
            <pc:docMk/>
            <pc:sldMk cId="2840133639" sldId="1549"/>
            <ac:picMk id="18434" creationId="{EF2AC82D-10E7-23E5-9B9F-696F25C4BDD4}"/>
          </ac:picMkLst>
        </pc:picChg>
        <pc:picChg chg="add mod">
          <ac:chgData name="伊健 杜" userId="e69aded81da48593" providerId="LiveId" clId="{54BD5238-1648-487D-8D3A-1B3170203DD7}" dt="2022-11-21T16:06:57.251" v="3625" actId="1076"/>
          <ac:picMkLst>
            <pc:docMk/>
            <pc:sldMk cId="2840133639" sldId="1549"/>
            <ac:picMk id="19458" creationId="{DC68363A-0A02-CABB-C3C3-14B711FB35EF}"/>
          </ac:picMkLst>
        </pc:picChg>
      </pc:sldChg>
      <pc:sldChg chg="modSp add mod">
        <pc:chgData name="伊健 杜" userId="e69aded81da48593" providerId="LiveId" clId="{54BD5238-1648-487D-8D3A-1B3170203DD7}" dt="2022-11-21T16:53:24.031" v="4313"/>
        <pc:sldMkLst>
          <pc:docMk/>
          <pc:sldMk cId="2423772382" sldId="1550"/>
        </pc:sldMkLst>
        <pc:spChg chg="mod">
          <ac:chgData name="伊健 杜" userId="e69aded81da48593" providerId="LiveId" clId="{54BD5238-1648-487D-8D3A-1B3170203DD7}" dt="2022-11-21T16:53:24.031" v="4313"/>
          <ac:spMkLst>
            <pc:docMk/>
            <pc:sldMk cId="2423772382" sldId="1550"/>
            <ac:spMk id="4" creationId="{2CD63A4E-E37B-41A6-9090-C7BF9F9D4BD7}"/>
          </ac:spMkLst>
        </pc:spChg>
      </pc:sldChg>
      <pc:sldChg chg="addSp delSp modSp add mod">
        <pc:chgData name="伊健 杜" userId="e69aded81da48593" providerId="LiveId" clId="{54BD5238-1648-487D-8D3A-1B3170203DD7}" dt="2022-11-21T16:53:24.031" v="4313"/>
        <pc:sldMkLst>
          <pc:docMk/>
          <pc:sldMk cId="4224052034" sldId="1551"/>
        </pc:sldMkLst>
        <pc:spChg chg="mod">
          <ac:chgData name="伊健 杜" userId="e69aded81da48593" providerId="LiveId" clId="{54BD5238-1648-487D-8D3A-1B3170203DD7}" dt="2022-11-21T16:53:24.031" v="4313"/>
          <ac:spMkLst>
            <pc:docMk/>
            <pc:sldMk cId="4224052034" sldId="1551"/>
            <ac:spMk id="2" creationId="{1302A11A-625D-774F-23B3-739301B530C3}"/>
          </ac:spMkLst>
        </pc:spChg>
        <pc:spChg chg="mod">
          <ac:chgData name="伊健 杜" userId="e69aded81da48593" providerId="LiveId" clId="{54BD5238-1648-487D-8D3A-1B3170203DD7}" dt="2022-11-21T16:53:24.031" v="4313"/>
          <ac:spMkLst>
            <pc:docMk/>
            <pc:sldMk cId="4224052034" sldId="1551"/>
            <ac:spMk id="3" creationId="{ABC6FAE7-B0DC-C53F-ABA7-511046C801BC}"/>
          </ac:spMkLst>
        </pc:spChg>
        <pc:picChg chg="del">
          <ac:chgData name="伊健 杜" userId="e69aded81da48593" providerId="LiveId" clId="{54BD5238-1648-487D-8D3A-1B3170203DD7}" dt="2022-11-21T16:24:21.973" v="3897" actId="478"/>
          <ac:picMkLst>
            <pc:docMk/>
            <pc:sldMk cId="4224052034" sldId="1551"/>
            <ac:picMk id="3074" creationId="{0CE98550-A9CF-A393-31F9-ACD5FE66B22B}"/>
          </ac:picMkLst>
        </pc:picChg>
        <pc:picChg chg="add mod">
          <ac:chgData name="伊健 杜" userId="e69aded81da48593" providerId="LiveId" clId="{54BD5238-1648-487D-8D3A-1B3170203DD7}" dt="2022-11-21T16:46:08.478" v="3901" actId="1076"/>
          <ac:picMkLst>
            <pc:docMk/>
            <pc:sldMk cId="4224052034" sldId="1551"/>
            <ac:picMk id="20482" creationId="{949238C3-2726-09E2-0F8E-9A20E78F2170}"/>
          </ac:picMkLst>
        </pc:picChg>
      </pc:sldChg>
      <pc:sldChg chg="addSp delSp modSp add mod">
        <pc:chgData name="伊健 杜" userId="e69aded81da48593" providerId="LiveId" clId="{54BD5238-1648-487D-8D3A-1B3170203DD7}" dt="2022-11-21T16:53:24.031" v="4313"/>
        <pc:sldMkLst>
          <pc:docMk/>
          <pc:sldMk cId="3639187811" sldId="1552"/>
        </pc:sldMkLst>
        <pc:spChg chg="mod">
          <ac:chgData name="伊健 杜" userId="e69aded81da48593" providerId="LiveId" clId="{54BD5238-1648-487D-8D3A-1B3170203DD7}" dt="2022-11-21T16:53:24.031" v="4313"/>
          <ac:spMkLst>
            <pc:docMk/>
            <pc:sldMk cId="3639187811" sldId="1552"/>
            <ac:spMk id="2" creationId="{1302A11A-625D-774F-23B3-739301B530C3}"/>
          </ac:spMkLst>
        </pc:spChg>
        <pc:spChg chg="mod">
          <ac:chgData name="伊健 杜" userId="e69aded81da48593" providerId="LiveId" clId="{54BD5238-1648-487D-8D3A-1B3170203DD7}" dt="2022-11-21T16:53:24.031" v="4313"/>
          <ac:spMkLst>
            <pc:docMk/>
            <pc:sldMk cId="3639187811" sldId="1552"/>
            <ac:spMk id="3" creationId="{ABC6FAE7-B0DC-C53F-ABA7-511046C801BC}"/>
          </ac:spMkLst>
        </pc:spChg>
        <pc:picChg chg="del">
          <ac:chgData name="伊健 杜" userId="e69aded81da48593" providerId="LiveId" clId="{54BD5238-1648-487D-8D3A-1B3170203DD7}" dt="2022-11-21T16:46:14.801" v="3903" actId="478"/>
          <ac:picMkLst>
            <pc:docMk/>
            <pc:sldMk cId="3639187811" sldId="1552"/>
            <ac:picMk id="20482" creationId="{949238C3-2726-09E2-0F8E-9A20E78F2170}"/>
          </ac:picMkLst>
        </pc:picChg>
        <pc:picChg chg="add mod">
          <ac:chgData name="伊健 杜" userId="e69aded81da48593" providerId="LiveId" clId="{54BD5238-1648-487D-8D3A-1B3170203DD7}" dt="2022-11-21T16:47:45.198" v="4034" actId="1076"/>
          <ac:picMkLst>
            <pc:docMk/>
            <pc:sldMk cId="3639187811" sldId="1552"/>
            <ac:picMk id="21506" creationId="{159CFD11-708F-2165-DC6C-35E3B3BDF9A7}"/>
          </ac:picMkLst>
        </pc:picChg>
        <pc:picChg chg="add mod">
          <ac:chgData name="伊健 杜" userId="e69aded81da48593" providerId="LiveId" clId="{54BD5238-1648-487D-8D3A-1B3170203DD7}" dt="2022-11-21T16:49:17.428" v="4038" actId="1076"/>
          <ac:picMkLst>
            <pc:docMk/>
            <pc:sldMk cId="3639187811" sldId="1552"/>
            <ac:picMk id="21508" creationId="{0451574C-17E1-D101-45B6-A0D178F07628}"/>
          </ac:picMkLst>
        </pc:picChg>
      </pc:sldChg>
      <pc:sldChg chg="addSp delSp modSp add mod">
        <pc:chgData name="伊健 杜" userId="e69aded81da48593" providerId="LiveId" clId="{54BD5238-1648-487D-8D3A-1B3170203DD7}" dt="2022-11-21T16:53:24.031" v="4313"/>
        <pc:sldMkLst>
          <pc:docMk/>
          <pc:sldMk cId="21063674" sldId="1553"/>
        </pc:sldMkLst>
        <pc:spChg chg="mod">
          <ac:chgData name="伊健 杜" userId="e69aded81da48593" providerId="LiveId" clId="{54BD5238-1648-487D-8D3A-1B3170203DD7}" dt="2022-11-21T16:53:24.031" v="4313"/>
          <ac:spMkLst>
            <pc:docMk/>
            <pc:sldMk cId="21063674" sldId="1553"/>
            <ac:spMk id="2" creationId="{1302A11A-625D-774F-23B3-739301B530C3}"/>
          </ac:spMkLst>
        </pc:spChg>
        <pc:spChg chg="mod">
          <ac:chgData name="伊健 杜" userId="e69aded81da48593" providerId="LiveId" clId="{54BD5238-1648-487D-8D3A-1B3170203DD7}" dt="2022-11-21T16:53:24.031" v="4313"/>
          <ac:spMkLst>
            <pc:docMk/>
            <pc:sldMk cId="21063674" sldId="1553"/>
            <ac:spMk id="3" creationId="{ABC6FAE7-B0DC-C53F-ABA7-511046C801BC}"/>
          </ac:spMkLst>
        </pc:spChg>
        <pc:picChg chg="del">
          <ac:chgData name="伊健 杜" userId="e69aded81da48593" providerId="LiveId" clId="{54BD5238-1648-487D-8D3A-1B3170203DD7}" dt="2022-11-21T16:49:27.749" v="4040" actId="478"/>
          <ac:picMkLst>
            <pc:docMk/>
            <pc:sldMk cId="21063674" sldId="1553"/>
            <ac:picMk id="21506" creationId="{159CFD11-708F-2165-DC6C-35E3B3BDF9A7}"/>
          </ac:picMkLst>
        </pc:picChg>
        <pc:picChg chg="del">
          <ac:chgData name="伊健 杜" userId="e69aded81da48593" providerId="LiveId" clId="{54BD5238-1648-487D-8D3A-1B3170203DD7}" dt="2022-11-21T16:49:27.749" v="4040" actId="478"/>
          <ac:picMkLst>
            <pc:docMk/>
            <pc:sldMk cId="21063674" sldId="1553"/>
            <ac:picMk id="21508" creationId="{0451574C-17E1-D101-45B6-A0D178F07628}"/>
          </ac:picMkLst>
        </pc:picChg>
        <pc:picChg chg="add mod">
          <ac:chgData name="伊健 杜" userId="e69aded81da48593" providerId="LiveId" clId="{54BD5238-1648-487D-8D3A-1B3170203DD7}" dt="2022-11-21T16:51:59.408" v="4155" actId="1076"/>
          <ac:picMkLst>
            <pc:docMk/>
            <pc:sldMk cId="21063674" sldId="1553"/>
            <ac:picMk id="22530" creationId="{56654BB0-70AA-571C-6E31-74DE2386B0DD}"/>
          </ac:picMkLst>
        </pc:picChg>
      </pc:sldChg>
      <pc:sldChg chg="modSp add mod">
        <pc:chgData name="伊健 杜" userId="e69aded81da48593" providerId="LiveId" clId="{54BD5238-1648-487D-8D3A-1B3170203DD7}" dt="2022-11-21T16:53:24.031" v="4313"/>
        <pc:sldMkLst>
          <pc:docMk/>
          <pc:sldMk cId="914621251" sldId="1554"/>
        </pc:sldMkLst>
        <pc:spChg chg="mod">
          <ac:chgData name="伊健 杜" userId="e69aded81da48593" providerId="LiveId" clId="{54BD5238-1648-487D-8D3A-1B3170203DD7}" dt="2022-11-21T16:53:24.031" v="4313"/>
          <ac:spMkLst>
            <pc:docMk/>
            <pc:sldMk cId="914621251" sldId="1554"/>
            <ac:spMk id="4" creationId="{2CD63A4E-E37B-41A6-9090-C7BF9F9D4BD7}"/>
          </ac:spMkLst>
        </pc:spChg>
      </pc:sldChg>
      <pc:sldChg chg="modSp add mod">
        <pc:chgData name="伊健 杜" userId="e69aded81da48593" providerId="LiveId" clId="{54BD5238-1648-487D-8D3A-1B3170203DD7}" dt="2022-11-21T16:53:24.031" v="4313"/>
        <pc:sldMkLst>
          <pc:docMk/>
          <pc:sldMk cId="2921546110" sldId="1555"/>
        </pc:sldMkLst>
        <pc:spChg chg="mod">
          <ac:chgData name="伊健 杜" userId="e69aded81da48593" providerId="LiveId" clId="{54BD5238-1648-487D-8D3A-1B3170203DD7}" dt="2022-11-21T16:53:24.031" v="4313"/>
          <ac:spMkLst>
            <pc:docMk/>
            <pc:sldMk cId="2921546110" sldId="1555"/>
            <ac:spMk id="4" creationId="{2CD63A4E-E37B-41A6-9090-C7BF9F9D4BD7}"/>
          </ac:spMkLst>
        </pc:spChg>
      </pc:sldChg>
      <pc:sldChg chg="addSp modSp add mod">
        <pc:chgData name="伊健 杜" userId="e69aded81da48593" providerId="LiveId" clId="{54BD5238-1648-487D-8D3A-1B3170203DD7}" dt="2022-11-21T16:53:24.031" v="4313"/>
        <pc:sldMkLst>
          <pc:docMk/>
          <pc:sldMk cId="1957551711" sldId="1556"/>
        </pc:sldMkLst>
        <pc:spChg chg="mod">
          <ac:chgData name="伊健 杜" userId="e69aded81da48593" providerId="LiveId" clId="{54BD5238-1648-487D-8D3A-1B3170203DD7}" dt="2022-11-21T16:53:24.031" v="4313"/>
          <ac:spMkLst>
            <pc:docMk/>
            <pc:sldMk cId="1957551711" sldId="1556"/>
            <ac:spMk id="4" creationId="{2CD63A4E-E37B-41A6-9090-C7BF9F9D4BD7}"/>
          </ac:spMkLst>
        </pc:spChg>
        <pc:picChg chg="add mod">
          <ac:chgData name="伊健 杜" userId="e69aded81da48593" providerId="LiveId" clId="{54BD5238-1648-487D-8D3A-1B3170203DD7}" dt="2022-11-21T16:53:21.020" v="4312" actId="1076"/>
          <ac:picMkLst>
            <pc:docMk/>
            <pc:sldMk cId="1957551711" sldId="1556"/>
            <ac:picMk id="23554" creationId="{064D004B-6BA1-3668-99C5-EA471D3102F9}"/>
          </ac:picMkLst>
        </pc:picChg>
      </pc:sldChg>
    </pc:docChg>
  </pc:docChgLst>
  <pc:docChgLst>
    <pc:chgData name="伊健 杜" userId="e69aded81da48593" providerId="LiveId" clId="{7F3AFDE1-C357-46BF-BC3D-9F4170648708}"/>
    <pc:docChg chg="undo custSel addSld delSld modSld sldOrd">
      <pc:chgData name="伊健 杜" userId="e69aded81da48593" providerId="LiveId" clId="{7F3AFDE1-C357-46BF-BC3D-9F4170648708}" dt="2022-12-07T16:30:41.482" v="6106" actId="20577"/>
      <pc:docMkLst>
        <pc:docMk/>
      </pc:docMkLst>
      <pc:sldChg chg="del">
        <pc:chgData name="伊健 杜" userId="e69aded81da48593" providerId="LiveId" clId="{7F3AFDE1-C357-46BF-BC3D-9F4170648708}" dt="2022-12-06T13:03:38.469" v="0" actId="47"/>
        <pc:sldMkLst>
          <pc:docMk/>
          <pc:sldMk cId="3981181640" sldId="1631"/>
        </pc:sldMkLst>
      </pc:sldChg>
      <pc:sldChg chg="del">
        <pc:chgData name="伊健 杜" userId="e69aded81da48593" providerId="LiveId" clId="{7F3AFDE1-C357-46BF-BC3D-9F4170648708}" dt="2022-12-06T13:03:38.469" v="0" actId="47"/>
        <pc:sldMkLst>
          <pc:docMk/>
          <pc:sldMk cId="2221877690" sldId="1633"/>
        </pc:sldMkLst>
      </pc:sldChg>
      <pc:sldChg chg="del">
        <pc:chgData name="伊健 杜" userId="e69aded81da48593" providerId="LiveId" clId="{7F3AFDE1-C357-46BF-BC3D-9F4170648708}" dt="2022-12-06T13:03:38.469" v="0" actId="47"/>
        <pc:sldMkLst>
          <pc:docMk/>
          <pc:sldMk cId="196168413" sldId="1685"/>
        </pc:sldMkLst>
      </pc:sldChg>
      <pc:sldChg chg="del">
        <pc:chgData name="伊健 杜" userId="e69aded81da48593" providerId="LiveId" clId="{7F3AFDE1-C357-46BF-BC3D-9F4170648708}" dt="2022-12-06T13:03:38.469" v="0" actId="47"/>
        <pc:sldMkLst>
          <pc:docMk/>
          <pc:sldMk cId="209366703" sldId="1686"/>
        </pc:sldMkLst>
      </pc:sldChg>
      <pc:sldChg chg="del">
        <pc:chgData name="伊健 杜" userId="e69aded81da48593" providerId="LiveId" clId="{7F3AFDE1-C357-46BF-BC3D-9F4170648708}" dt="2022-12-06T13:03:38.469" v="0" actId="47"/>
        <pc:sldMkLst>
          <pc:docMk/>
          <pc:sldMk cId="2077128816" sldId="1687"/>
        </pc:sldMkLst>
      </pc:sldChg>
      <pc:sldChg chg="del">
        <pc:chgData name="伊健 杜" userId="e69aded81da48593" providerId="LiveId" clId="{7F3AFDE1-C357-46BF-BC3D-9F4170648708}" dt="2022-12-06T13:03:38.469" v="0" actId="47"/>
        <pc:sldMkLst>
          <pc:docMk/>
          <pc:sldMk cId="393787683" sldId="1688"/>
        </pc:sldMkLst>
      </pc:sldChg>
      <pc:sldChg chg="del">
        <pc:chgData name="伊健 杜" userId="e69aded81da48593" providerId="LiveId" clId="{7F3AFDE1-C357-46BF-BC3D-9F4170648708}" dt="2022-12-06T13:03:38.469" v="0" actId="47"/>
        <pc:sldMkLst>
          <pc:docMk/>
          <pc:sldMk cId="2116554632" sldId="1689"/>
        </pc:sldMkLst>
      </pc:sldChg>
      <pc:sldChg chg="del">
        <pc:chgData name="伊健 杜" userId="e69aded81da48593" providerId="LiveId" clId="{7F3AFDE1-C357-46BF-BC3D-9F4170648708}" dt="2022-12-06T13:03:38.469" v="0" actId="47"/>
        <pc:sldMkLst>
          <pc:docMk/>
          <pc:sldMk cId="1223565080" sldId="1690"/>
        </pc:sldMkLst>
      </pc:sldChg>
      <pc:sldChg chg="del">
        <pc:chgData name="伊健 杜" userId="e69aded81da48593" providerId="LiveId" clId="{7F3AFDE1-C357-46BF-BC3D-9F4170648708}" dt="2022-12-06T13:03:38.469" v="0" actId="47"/>
        <pc:sldMkLst>
          <pc:docMk/>
          <pc:sldMk cId="3550196908" sldId="1691"/>
        </pc:sldMkLst>
      </pc:sldChg>
      <pc:sldChg chg="del">
        <pc:chgData name="伊健 杜" userId="e69aded81da48593" providerId="LiveId" clId="{7F3AFDE1-C357-46BF-BC3D-9F4170648708}" dt="2022-12-06T13:03:38.469" v="0" actId="47"/>
        <pc:sldMkLst>
          <pc:docMk/>
          <pc:sldMk cId="1383357458" sldId="1692"/>
        </pc:sldMkLst>
      </pc:sldChg>
      <pc:sldChg chg="del">
        <pc:chgData name="伊健 杜" userId="e69aded81da48593" providerId="LiveId" clId="{7F3AFDE1-C357-46BF-BC3D-9F4170648708}" dt="2022-12-06T13:03:38.469" v="0" actId="47"/>
        <pc:sldMkLst>
          <pc:docMk/>
          <pc:sldMk cId="4150516070" sldId="1693"/>
        </pc:sldMkLst>
      </pc:sldChg>
      <pc:sldChg chg="del">
        <pc:chgData name="伊健 杜" userId="e69aded81da48593" providerId="LiveId" clId="{7F3AFDE1-C357-46BF-BC3D-9F4170648708}" dt="2022-12-06T13:03:38.469" v="0" actId="47"/>
        <pc:sldMkLst>
          <pc:docMk/>
          <pc:sldMk cId="3854211747" sldId="1694"/>
        </pc:sldMkLst>
      </pc:sldChg>
      <pc:sldChg chg="del">
        <pc:chgData name="伊健 杜" userId="e69aded81da48593" providerId="LiveId" clId="{7F3AFDE1-C357-46BF-BC3D-9F4170648708}" dt="2022-12-06T13:03:38.469" v="0" actId="47"/>
        <pc:sldMkLst>
          <pc:docMk/>
          <pc:sldMk cId="3209585564" sldId="1695"/>
        </pc:sldMkLst>
      </pc:sldChg>
      <pc:sldChg chg="del">
        <pc:chgData name="伊健 杜" userId="e69aded81da48593" providerId="LiveId" clId="{7F3AFDE1-C357-46BF-BC3D-9F4170648708}" dt="2022-12-06T13:03:38.469" v="0" actId="47"/>
        <pc:sldMkLst>
          <pc:docMk/>
          <pc:sldMk cId="324984923" sldId="1696"/>
        </pc:sldMkLst>
      </pc:sldChg>
      <pc:sldChg chg="del">
        <pc:chgData name="伊健 杜" userId="e69aded81da48593" providerId="LiveId" clId="{7F3AFDE1-C357-46BF-BC3D-9F4170648708}" dt="2022-12-06T13:03:38.469" v="0" actId="47"/>
        <pc:sldMkLst>
          <pc:docMk/>
          <pc:sldMk cId="2660388373" sldId="1697"/>
        </pc:sldMkLst>
      </pc:sldChg>
      <pc:sldChg chg="del">
        <pc:chgData name="伊健 杜" userId="e69aded81da48593" providerId="LiveId" clId="{7F3AFDE1-C357-46BF-BC3D-9F4170648708}" dt="2022-12-06T13:03:38.469" v="0" actId="47"/>
        <pc:sldMkLst>
          <pc:docMk/>
          <pc:sldMk cId="3797120438" sldId="1698"/>
        </pc:sldMkLst>
      </pc:sldChg>
      <pc:sldChg chg="del">
        <pc:chgData name="伊健 杜" userId="e69aded81da48593" providerId="LiveId" clId="{7F3AFDE1-C357-46BF-BC3D-9F4170648708}" dt="2022-12-06T13:03:38.469" v="0" actId="47"/>
        <pc:sldMkLst>
          <pc:docMk/>
          <pc:sldMk cId="1917533053" sldId="1699"/>
        </pc:sldMkLst>
      </pc:sldChg>
      <pc:sldChg chg="del">
        <pc:chgData name="伊健 杜" userId="e69aded81da48593" providerId="LiveId" clId="{7F3AFDE1-C357-46BF-BC3D-9F4170648708}" dt="2022-12-06T13:03:38.469" v="0" actId="47"/>
        <pc:sldMkLst>
          <pc:docMk/>
          <pc:sldMk cId="1994031812" sldId="1700"/>
        </pc:sldMkLst>
      </pc:sldChg>
      <pc:sldChg chg="del">
        <pc:chgData name="伊健 杜" userId="e69aded81da48593" providerId="LiveId" clId="{7F3AFDE1-C357-46BF-BC3D-9F4170648708}" dt="2022-12-07T13:26:04.417" v="3361" actId="47"/>
        <pc:sldMkLst>
          <pc:docMk/>
          <pc:sldMk cId="3687110911" sldId="1701"/>
        </pc:sldMkLst>
      </pc:sldChg>
      <pc:sldChg chg="del">
        <pc:chgData name="伊健 杜" userId="e69aded81da48593" providerId="LiveId" clId="{7F3AFDE1-C357-46BF-BC3D-9F4170648708}" dt="2022-12-06T13:03:38.469" v="0" actId="47"/>
        <pc:sldMkLst>
          <pc:docMk/>
          <pc:sldMk cId="3115408518" sldId="1702"/>
        </pc:sldMkLst>
      </pc:sldChg>
      <pc:sldChg chg="addSp delSp modSp mod">
        <pc:chgData name="伊健 杜" userId="e69aded81da48593" providerId="LiveId" clId="{7F3AFDE1-C357-46BF-BC3D-9F4170648708}" dt="2022-12-07T14:16:31.300" v="6101" actId="1076"/>
        <pc:sldMkLst>
          <pc:docMk/>
          <pc:sldMk cId="2915808231" sldId="1703"/>
        </pc:sldMkLst>
        <pc:spChg chg="del">
          <ac:chgData name="伊健 杜" userId="e69aded81da48593" providerId="LiveId" clId="{7F3AFDE1-C357-46BF-BC3D-9F4170648708}" dt="2022-12-07T14:16:22.051" v="6096" actId="478"/>
          <ac:spMkLst>
            <pc:docMk/>
            <pc:sldMk cId="2915808231" sldId="1703"/>
            <ac:spMk id="2" creationId="{7AE366DE-FC36-F232-19C2-13E99B8F6D32}"/>
          </ac:spMkLst>
        </pc:spChg>
        <pc:spChg chg="del">
          <ac:chgData name="伊健 杜" userId="e69aded81da48593" providerId="LiveId" clId="{7F3AFDE1-C357-46BF-BC3D-9F4170648708}" dt="2022-12-07T14:16:22.051" v="6096" actId="478"/>
          <ac:spMkLst>
            <pc:docMk/>
            <pc:sldMk cId="2915808231" sldId="1703"/>
            <ac:spMk id="3" creationId="{24CEB728-E4D8-08CE-0C4D-4D675260208F}"/>
          </ac:spMkLst>
        </pc:spChg>
        <pc:picChg chg="add mod">
          <ac:chgData name="伊健 杜" userId="e69aded81da48593" providerId="LiveId" clId="{7F3AFDE1-C357-46BF-BC3D-9F4170648708}" dt="2022-12-07T14:16:31.300" v="6101" actId="1076"/>
          <ac:picMkLst>
            <pc:docMk/>
            <pc:sldMk cId="2915808231" sldId="1703"/>
            <ac:picMk id="5" creationId="{8B92BC4F-2F19-AABB-D202-A0F1C85CB5EB}"/>
          </ac:picMkLst>
        </pc:picChg>
      </pc:sldChg>
      <pc:sldChg chg="del">
        <pc:chgData name="伊健 杜" userId="e69aded81da48593" providerId="LiveId" clId="{7F3AFDE1-C357-46BF-BC3D-9F4170648708}" dt="2022-12-06T13:03:38.469" v="0" actId="47"/>
        <pc:sldMkLst>
          <pc:docMk/>
          <pc:sldMk cId="1874238000" sldId="1704"/>
        </pc:sldMkLst>
      </pc:sldChg>
      <pc:sldChg chg="del">
        <pc:chgData name="伊健 杜" userId="e69aded81da48593" providerId="LiveId" clId="{7F3AFDE1-C357-46BF-BC3D-9F4170648708}" dt="2022-12-06T13:03:38.469" v="0" actId="47"/>
        <pc:sldMkLst>
          <pc:docMk/>
          <pc:sldMk cId="975694912" sldId="1705"/>
        </pc:sldMkLst>
      </pc:sldChg>
      <pc:sldChg chg="del">
        <pc:chgData name="伊健 杜" userId="e69aded81da48593" providerId="LiveId" clId="{7F3AFDE1-C357-46BF-BC3D-9F4170648708}" dt="2022-12-06T13:03:38.469" v="0" actId="47"/>
        <pc:sldMkLst>
          <pc:docMk/>
          <pc:sldMk cId="1906690029" sldId="1706"/>
        </pc:sldMkLst>
      </pc:sldChg>
      <pc:sldChg chg="del">
        <pc:chgData name="伊健 杜" userId="e69aded81da48593" providerId="LiveId" clId="{7F3AFDE1-C357-46BF-BC3D-9F4170648708}" dt="2022-12-06T13:03:38.469" v="0" actId="47"/>
        <pc:sldMkLst>
          <pc:docMk/>
          <pc:sldMk cId="2619449559" sldId="1707"/>
        </pc:sldMkLst>
      </pc:sldChg>
      <pc:sldChg chg="del">
        <pc:chgData name="伊健 杜" userId="e69aded81da48593" providerId="LiveId" clId="{7F3AFDE1-C357-46BF-BC3D-9F4170648708}" dt="2022-12-06T13:03:38.469" v="0" actId="47"/>
        <pc:sldMkLst>
          <pc:docMk/>
          <pc:sldMk cId="2411153383" sldId="1709"/>
        </pc:sldMkLst>
      </pc:sldChg>
      <pc:sldChg chg="del">
        <pc:chgData name="伊健 杜" userId="e69aded81da48593" providerId="LiveId" clId="{7F3AFDE1-C357-46BF-BC3D-9F4170648708}" dt="2022-12-06T13:03:38.469" v="0" actId="47"/>
        <pc:sldMkLst>
          <pc:docMk/>
          <pc:sldMk cId="3673344596" sldId="1710"/>
        </pc:sldMkLst>
      </pc:sldChg>
      <pc:sldChg chg="del">
        <pc:chgData name="伊健 杜" userId="e69aded81da48593" providerId="LiveId" clId="{7F3AFDE1-C357-46BF-BC3D-9F4170648708}" dt="2022-12-06T13:03:38.469" v="0" actId="47"/>
        <pc:sldMkLst>
          <pc:docMk/>
          <pc:sldMk cId="4044895810" sldId="1711"/>
        </pc:sldMkLst>
      </pc:sldChg>
      <pc:sldChg chg="del">
        <pc:chgData name="伊健 杜" userId="e69aded81da48593" providerId="LiveId" clId="{7F3AFDE1-C357-46BF-BC3D-9F4170648708}" dt="2022-12-06T13:03:38.469" v="0" actId="47"/>
        <pc:sldMkLst>
          <pc:docMk/>
          <pc:sldMk cId="1979414413" sldId="1712"/>
        </pc:sldMkLst>
      </pc:sldChg>
      <pc:sldChg chg="del">
        <pc:chgData name="伊健 杜" userId="e69aded81da48593" providerId="LiveId" clId="{7F3AFDE1-C357-46BF-BC3D-9F4170648708}" dt="2022-12-06T13:03:38.469" v="0" actId="47"/>
        <pc:sldMkLst>
          <pc:docMk/>
          <pc:sldMk cId="3040879435" sldId="1713"/>
        </pc:sldMkLst>
      </pc:sldChg>
      <pc:sldChg chg="del">
        <pc:chgData name="伊健 杜" userId="e69aded81da48593" providerId="LiveId" clId="{7F3AFDE1-C357-46BF-BC3D-9F4170648708}" dt="2022-12-06T13:03:38.469" v="0" actId="47"/>
        <pc:sldMkLst>
          <pc:docMk/>
          <pc:sldMk cId="1587308436" sldId="1714"/>
        </pc:sldMkLst>
      </pc:sldChg>
      <pc:sldChg chg="del">
        <pc:chgData name="伊健 杜" userId="e69aded81da48593" providerId="LiveId" clId="{7F3AFDE1-C357-46BF-BC3D-9F4170648708}" dt="2022-12-06T13:03:38.469" v="0" actId="47"/>
        <pc:sldMkLst>
          <pc:docMk/>
          <pc:sldMk cId="2276859554" sldId="1715"/>
        </pc:sldMkLst>
      </pc:sldChg>
      <pc:sldChg chg="del">
        <pc:chgData name="伊健 杜" userId="e69aded81da48593" providerId="LiveId" clId="{7F3AFDE1-C357-46BF-BC3D-9F4170648708}" dt="2022-12-06T13:03:38.469" v="0" actId="47"/>
        <pc:sldMkLst>
          <pc:docMk/>
          <pc:sldMk cId="1857417073" sldId="1716"/>
        </pc:sldMkLst>
      </pc:sldChg>
      <pc:sldChg chg="del">
        <pc:chgData name="伊健 杜" userId="e69aded81da48593" providerId="LiveId" clId="{7F3AFDE1-C357-46BF-BC3D-9F4170648708}" dt="2022-12-06T13:03:38.469" v="0" actId="47"/>
        <pc:sldMkLst>
          <pc:docMk/>
          <pc:sldMk cId="4278964318" sldId="1717"/>
        </pc:sldMkLst>
      </pc:sldChg>
      <pc:sldChg chg="del">
        <pc:chgData name="伊健 杜" userId="e69aded81da48593" providerId="LiveId" clId="{7F3AFDE1-C357-46BF-BC3D-9F4170648708}" dt="2022-12-06T13:03:38.469" v="0" actId="47"/>
        <pc:sldMkLst>
          <pc:docMk/>
          <pc:sldMk cId="2723184307" sldId="1718"/>
        </pc:sldMkLst>
      </pc:sldChg>
      <pc:sldChg chg="del">
        <pc:chgData name="伊健 杜" userId="e69aded81da48593" providerId="LiveId" clId="{7F3AFDE1-C357-46BF-BC3D-9F4170648708}" dt="2022-12-06T13:03:38.469" v="0" actId="47"/>
        <pc:sldMkLst>
          <pc:docMk/>
          <pc:sldMk cId="1875663254" sldId="1719"/>
        </pc:sldMkLst>
      </pc:sldChg>
      <pc:sldChg chg="del">
        <pc:chgData name="伊健 杜" userId="e69aded81da48593" providerId="LiveId" clId="{7F3AFDE1-C357-46BF-BC3D-9F4170648708}" dt="2022-12-06T13:03:38.469" v="0" actId="47"/>
        <pc:sldMkLst>
          <pc:docMk/>
          <pc:sldMk cId="4208994514" sldId="1720"/>
        </pc:sldMkLst>
      </pc:sldChg>
      <pc:sldChg chg="modSp">
        <pc:chgData name="伊健 杜" userId="e69aded81da48593" providerId="LiveId" clId="{7F3AFDE1-C357-46BF-BC3D-9F4170648708}" dt="2022-12-06T15:16:10.686" v="3319"/>
        <pc:sldMkLst>
          <pc:docMk/>
          <pc:sldMk cId="837458575" sldId="1728"/>
        </pc:sldMkLst>
        <pc:spChg chg="mod">
          <ac:chgData name="伊健 杜" userId="e69aded81da48593" providerId="LiveId" clId="{7F3AFDE1-C357-46BF-BC3D-9F4170648708}" dt="2022-12-06T15:16:10.686" v="3319"/>
          <ac:spMkLst>
            <pc:docMk/>
            <pc:sldMk cId="837458575" sldId="1728"/>
            <ac:spMk id="2" creationId="{10304424-DB4A-36E7-9E0D-D32A5DD0F26C}"/>
          </ac:spMkLst>
        </pc:spChg>
        <pc:spChg chg="mod">
          <ac:chgData name="伊健 杜" userId="e69aded81da48593" providerId="LiveId" clId="{7F3AFDE1-C357-46BF-BC3D-9F4170648708}" dt="2022-12-06T15:16:10.686" v="3319"/>
          <ac:spMkLst>
            <pc:docMk/>
            <pc:sldMk cId="837458575" sldId="1728"/>
            <ac:spMk id="5" creationId="{E7287B0E-EF55-E721-8EFA-9A9183C0EDF9}"/>
          </ac:spMkLst>
        </pc:spChg>
      </pc:sldChg>
      <pc:sldChg chg="modSp">
        <pc:chgData name="伊健 杜" userId="e69aded81da48593" providerId="LiveId" clId="{7F3AFDE1-C357-46BF-BC3D-9F4170648708}" dt="2022-12-06T15:16:10.686" v="3319"/>
        <pc:sldMkLst>
          <pc:docMk/>
          <pc:sldMk cId="3612246148" sldId="1729"/>
        </pc:sldMkLst>
        <pc:spChg chg="mod">
          <ac:chgData name="伊健 杜" userId="e69aded81da48593" providerId="LiveId" clId="{7F3AFDE1-C357-46BF-BC3D-9F4170648708}" dt="2022-12-06T15:16:10.686" v="3319"/>
          <ac:spMkLst>
            <pc:docMk/>
            <pc:sldMk cId="3612246148" sldId="1729"/>
            <ac:spMk id="2" creationId="{10304424-DB4A-36E7-9E0D-D32A5DD0F26C}"/>
          </ac:spMkLst>
        </pc:spChg>
        <pc:spChg chg="mod">
          <ac:chgData name="伊健 杜" userId="e69aded81da48593" providerId="LiveId" clId="{7F3AFDE1-C357-46BF-BC3D-9F4170648708}" dt="2022-12-06T15:16:10.686" v="3319"/>
          <ac:spMkLst>
            <pc:docMk/>
            <pc:sldMk cId="3612246148" sldId="1729"/>
            <ac:spMk id="5" creationId="{E7287B0E-EF55-E721-8EFA-9A9183C0EDF9}"/>
          </ac:spMkLst>
        </pc:spChg>
      </pc:sldChg>
      <pc:sldChg chg="modSp">
        <pc:chgData name="伊健 杜" userId="e69aded81da48593" providerId="LiveId" clId="{7F3AFDE1-C357-46BF-BC3D-9F4170648708}" dt="2022-12-06T15:16:10.686" v="3319"/>
        <pc:sldMkLst>
          <pc:docMk/>
          <pc:sldMk cId="2225819362" sldId="1730"/>
        </pc:sldMkLst>
        <pc:spChg chg="mod">
          <ac:chgData name="伊健 杜" userId="e69aded81da48593" providerId="LiveId" clId="{7F3AFDE1-C357-46BF-BC3D-9F4170648708}" dt="2022-12-06T15:16:10.686" v="3319"/>
          <ac:spMkLst>
            <pc:docMk/>
            <pc:sldMk cId="2225819362" sldId="1730"/>
            <ac:spMk id="2" creationId="{10304424-DB4A-36E7-9E0D-D32A5DD0F26C}"/>
          </ac:spMkLst>
        </pc:spChg>
        <pc:spChg chg="mod">
          <ac:chgData name="伊健 杜" userId="e69aded81da48593" providerId="LiveId" clId="{7F3AFDE1-C357-46BF-BC3D-9F4170648708}" dt="2022-12-06T15:16:10.686" v="3319"/>
          <ac:spMkLst>
            <pc:docMk/>
            <pc:sldMk cId="2225819362" sldId="1730"/>
            <ac:spMk id="5" creationId="{E7287B0E-EF55-E721-8EFA-9A9183C0EDF9}"/>
          </ac:spMkLst>
        </pc:spChg>
      </pc:sldChg>
      <pc:sldChg chg="modSp">
        <pc:chgData name="伊健 杜" userId="e69aded81da48593" providerId="LiveId" clId="{7F3AFDE1-C357-46BF-BC3D-9F4170648708}" dt="2022-12-06T15:16:10.686" v="3319"/>
        <pc:sldMkLst>
          <pc:docMk/>
          <pc:sldMk cId="2166880924" sldId="1731"/>
        </pc:sldMkLst>
        <pc:spChg chg="mod">
          <ac:chgData name="伊健 杜" userId="e69aded81da48593" providerId="LiveId" clId="{7F3AFDE1-C357-46BF-BC3D-9F4170648708}" dt="2022-12-06T15:16:10.686" v="3319"/>
          <ac:spMkLst>
            <pc:docMk/>
            <pc:sldMk cId="2166880924" sldId="1731"/>
            <ac:spMk id="2" creationId="{10304424-DB4A-36E7-9E0D-D32A5DD0F26C}"/>
          </ac:spMkLst>
        </pc:spChg>
        <pc:spChg chg="mod">
          <ac:chgData name="伊健 杜" userId="e69aded81da48593" providerId="LiveId" clId="{7F3AFDE1-C357-46BF-BC3D-9F4170648708}" dt="2022-12-06T15:16:10.686" v="3319"/>
          <ac:spMkLst>
            <pc:docMk/>
            <pc:sldMk cId="2166880924" sldId="1731"/>
            <ac:spMk id="5" creationId="{E7287B0E-EF55-E721-8EFA-9A9183C0EDF9}"/>
          </ac:spMkLst>
        </pc:spChg>
      </pc:sldChg>
      <pc:sldChg chg="modSp">
        <pc:chgData name="伊健 杜" userId="e69aded81da48593" providerId="LiveId" clId="{7F3AFDE1-C357-46BF-BC3D-9F4170648708}" dt="2022-12-06T15:16:10.686" v="3319"/>
        <pc:sldMkLst>
          <pc:docMk/>
          <pc:sldMk cId="3623378072" sldId="1732"/>
        </pc:sldMkLst>
        <pc:spChg chg="mod">
          <ac:chgData name="伊健 杜" userId="e69aded81da48593" providerId="LiveId" clId="{7F3AFDE1-C357-46BF-BC3D-9F4170648708}" dt="2022-12-06T15:16:10.686" v="3319"/>
          <ac:spMkLst>
            <pc:docMk/>
            <pc:sldMk cId="3623378072" sldId="1732"/>
            <ac:spMk id="2" creationId="{7B80D092-9417-8868-0DAD-552DC8575882}"/>
          </ac:spMkLst>
        </pc:spChg>
        <pc:spChg chg="mod">
          <ac:chgData name="伊健 杜" userId="e69aded81da48593" providerId="LiveId" clId="{7F3AFDE1-C357-46BF-BC3D-9F4170648708}" dt="2022-12-06T15:16:10.686" v="3319"/>
          <ac:spMkLst>
            <pc:docMk/>
            <pc:sldMk cId="3623378072" sldId="1732"/>
            <ac:spMk id="4" creationId="{2CD63A4E-E37B-41A6-9090-C7BF9F9D4BD7}"/>
          </ac:spMkLst>
        </pc:spChg>
      </pc:sldChg>
      <pc:sldChg chg="modSp">
        <pc:chgData name="伊健 杜" userId="e69aded81da48593" providerId="LiveId" clId="{7F3AFDE1-C357-46BF-BC3D-9F4170648708}" dt="2022-12-06T15:16:10.686" v="3319"/>
        <pc:sldMkLst>
          <pc:docMk/>
          <pc:sldMk cId="424649381" sldId="1733"/>
        </pc:sldMkLst>
        <pc:spChg chg="mod">
          <ac:chgData name="伊健 杜" userId="e69aded81da48593" providerId="LiveId" clId="{7F3AFDE1-C357-46BF-BC3D-9F4170648708}" dt="2022-12-06T15:16:10.686" v="3319"/>
          <ac:spMkLst>
            <pc:docMk/>
            <pc:sldMk cId="424649381" sldId="1733"/>
            <ac:spMk id="5" creationId="{E7287B0E-EF55-E721-8EFA-9A9183C0EDF9}"/>
          </ac:spMkLst>
        </pc:spChg>
      </pc:sldChg>
      <pc:sldChg chg="del">
        <pc:chgData name="伊健 杜" userId="e69aded81da48593" providerId="LiveId" clId="{7F3AFDE1-C357-46BF-BC3D-9F4170648708}" dt="2022-12-06T13:03:38.469" v="0" actId="47"/>
        <pc:sldMkLst>
          <pc:docMk/>
          <pc:sldMk cId="4111557010" sldId="1734"/>
        </pc:sldMkLst>
      </pc:sldChg>
      <pc:sldChg chg="modSp">
        <pc:chgData name="伊健 杜" userId="e69aded81da48593" providerId="LiveId" clId="{7F3AFDE1-C357-46BF-BC3D-9F4170648708}" dt="2022-12-06T15:16:10.686" v="3319"/>
        <pc:sldMkLst>
          <pc:docMk/>
          <pc:sldMk cId="3398352433" sldId="1736"/>
        </pc:sldMkLst>
        <pc:spChg chg="mod">
          <ac:chgData name="伊健 杜" userId="e69aded81da48593" providerId="LiveId" clId="{7F3AFDE1-C357-46BF-BC3D-9F4170648708}" dt="2022-12-06T15:16:10.686" v="3319"/>
          <ac:spMkLst>
            <pc:docMk/>
            <pc:sldMk cId="3398352433" sldId="1736"/>
            <ac:spMk id="5" creationId="{E7287B0E-EF55-E721-8EFA-9A9183C0EDF9}"/>
          </ac:spMkLst>
        </pc:spChg>
      </pc:sldChg>
      <pc:sldChg chg="modSp">
        <pc:chgData name="伊健 杜" userId="e69aded81da48593" providerId="LiveId" clId="{7F3AFDE1-C357-46BF-BC3D-9F4170648708}" dt="2022-12-06T15:16:10.686" v="3319"/>
        <pc:sldMkLst>
          <pc:docMk/>
          <pc:sldMk cId="1633068199" sldId="1737"/>
        </pc:sldMkLst>
        <pc:spChg chg="mod">
          <ac:chgData name="伊健 杜" userId="e69aded81da48593" providerId="LiveId" clId="{7F3AFDE1-C357-46BF-BC3D-9F4170648708}" dt="2022-12-06T15:16:10.686" v="3319"/>
          <ac:spMkLst>
            <pc:docMk/>
            <pc:sldMk cId="1633068199" sldId="1737"/>
            <ac:spMk id="5" creationId="{E7287B0E-EF55-E721-8EFA-9A9183C0EDF9}"/>
          </ac:spMkLst>
        </pc:spChg>
      </pc:sldChg>
      <pc:sldChg chg="modSp">
        <pc:chgData name="伊健 杜" userId="e69aded81da48593" providerId="LiveId" clId="{7F3AFDE1-C357-46BF-BC3D-9F4170648708}" dt="2022-12-06T15:16:10.686" v="3319"/>
        <pc:sldMkLst>
          <pc:docMk/>
          <pc:sldMk cId="1707588064" sldId="1738"/>
        </pc:sldMkLst>
        <pc:spChg chg="mod">
          <ac:chgData name="伊健 杜" userId="e69aded81da48593" providerId="LiveId" clId="{7F3AFDE1-C357-46BF-BC3D-9F4170648708}" dt="2022-12-06T15:16:10.686" v="3319"/>
          <ac:spMkLst>
            <pc:docMk/>
            <pc:sldMk cId="1707588064" sldId="1738"/>
            <ac:spMk id="4" creationId="{2CD63A4E-E37B-41A6-9090-C7BF9F9D4BD7}"/>
          </ac:spMkLst>
        </pc:spChg>
      </pc:sldChg>
      <pc:sldChg chg="addSp delSp modSp mod">
        <pc:chgData name="伊健 杜" userId="e69aded81da48593" providerId="LiveId" clId="{7F3AFDE1-C357-46BF-BC3D-9F4170648708}" dt="2022-12-06T15:16:10.686" v="3319"/>
        <pc:sldMkLst>
          <pc:docMk/>
          <pc:sldMk cId="2009820301" sldId="1739"/>
        </pc:sldMkLst>
        <pc:spChg chg="add mod">
          <ac:chgData name="伊健 杜" userId="e69aded81da48593" providerId="LiveId" clId="{7F3AFDE1-C357-46BF-BC3D-9F4170648708}" dt="2022-12-06T15:16:10.686" v="3319"/>
          <ac:spMkLst>
            <pc:docMk/>
            <pc:sldMk cId="2009820301" sldId="1739"/>
            <ac:spMk id="3" creationId="{BBD77D6D-C252-7A17-E10A-AD308D7A7844}"/>
          </ac:spMkLst>
        </pc:spChg>
        <pc:spChg chg="mod">
          <ac:chgData name="伊健 杜" userId="e69aded81da48593" providerId="LiveId" clId="{7F3AFDE1-C357-46BF-BC3D-9F4170648708}" dt="2022-12-06T15:16:10.686" v="3319"/>
          <ac:spMkLst>
            <pc:docMk/>
            <pc:sldMk cId="2009820301" sldId="1739"/>
            <ac:spMk id="4" creationId="{2CD63A4E-E37B-41A6-9090-C7BF9F9D4BD7}"/>
          </ac:spMkLst>
        </pc:spChg>
        <pc:picChg chg="add mod">
          <ac:chgData name="伊健 杜" userId="e69aded81da48593" providerId="LiveId" clId="{7F3AFDE1-C357-46BF-BC3D-9F4170648708}" dt="2022-12-06T13:33:47.380" v="148" actId="1076"/>
          <ac:picMkLst>
            <pc:docMk/>
            <pc:sldMk cId="2009820301" sldId="1739"/>
            <ac:picMk id="1026" creationId="{50F96A7F-A6F5-0FDA-DECA-AAC14CEA9B12}"/>
          </ac:picMkLst>
        </pc:picChg>
        <pc:picChg chg="del">
          <ac:chgData name="伊健 杜" userId="e69aded81da48593" providerId="LiveId" clId="{7F3AFDE1-C357-46BF-BC3D-9F4170648708}" dt="2022-12-06T13:20:23.415" v="48" actId="478"/>
          <ac:picMkLst>
            <pc:docMk/>
            <pc:sldMk cId="2009820301" sldId="1739"/>
            <ac:picMk id="25602" creationId="{7CDFBBD5-1B61-B44C-640E-AB6DA06E3632}"/>
          </ac:picMkLst>
        </pc:picChg>
      </pc:sldChg>
      <pc:sldChg chg="addSp delSp modSp add mod">
        <pc:chgData name="伊健 杜" userId="e69aded81da48593" providerId="LiveId" clId="{7F3AFDE1-C357-46BF-BC3D-9F4170648708}" dt="2022-12-06T15:16:10.686" v="3319"/>
        <pc:sldMkLst>
          <pc:docMk/>
          <pc:sldMk cId="3703545670" sldId="1740"/>
        </pc:sldMkLst>
        <pc:spChg chg="mod">
          <ac:chgData name="伊健 杜" userId="e69aded81da48593" providerId="LiveId" clId="{7F3AFDE1-C357-46BF-BC3D-9F4170648708}" dt="2022-12-06T15:16:10.686" v="3319"/>
          <ac:spMkLst>
            <pc:docMk/>
            <pc:sldMk cId="3703545670" sldId="1740"/>
            <ac:spMk id="3" creationId="{BBD77D6D-C252-7A17-E10A-AD308D7A7844}"/>
          </ac:spMkLst>
        </pc:spChg>
        <pc:spChg chg="del">
          <ac:chgData name="伊健 杜" userId="e69aded81da48593" providerId="LiveId" clId="{7F3AFDE1-C357-46BF-BC3D-9F4170648708}" dt="2022-12-06T13:41:44.740" v="293" actId="478"/>
          <ac:spMkLst>
            <pc:docMk/>
            <pc:sldMk cId="3703545670" sldId="1740"/>
            <ac:spMk id="4" creationId="{2CD63A4E-E37B-41A6-9090-C7BF9F9D4BD7}"/>
          </ac:spMkLst>
        </pc:spChg>
        <pc:picChg chg="del">
          <ac:chgData name="伊健 杜" userId="e69aded81da48593" providerId="LiveId" clId="{7F3AFDE1-C357-46BF-BC3D-9F4170648708}" dt="2022-12-06T13:41:48.213" v="295" actId="478"/>
          <ac:picMkLst>
            <pc:docMk/>
            <pc:sldMk cId="3703545670" sldId="1740"/>
            <ac:picMk id="1026" creationId="{50F96A7F-A6F5-0FDA-DECA-AAC14CEA9B12}"/>
          </ac:picMkLst>
        </pc:picChg>
        <pc:picChg chg="add mod">
          <ac:chgData name="伊健 杜" userId="e69aded81da48593" providerId="LiveId" clId="{7F3AFDE1-C357-46BF-BC3D-9F4170648708}" dt="2022-12-06T13:42:46.393" v="298" actId="1076"/>
          <ac:picMkLst>
            <pc:docMk/>
            <pc:sldMk cId="3703545670" sldId="1740"/>
            <ac:picMk id="2050" creationId="{DE58423B-C52C-E2ED-55A0-29E105550CAD}"/>
          </ac:picMkLst>
        </pc:picChg>
      </pc:sldChg>
      <pc:sldChg chg="addSp delSp modSp add mod">
        <pc:chgData name="伊健 杜" userId="e69aded81da48593" providerId="LiveId" clId="{7F3AFDE1-C357-46BF-BC3D-9F4170648708}" dt="2022-12-06T15:16:10.686" v="3319"/>
        <pc:sldMkLst>
          <pc:docMk/>
          <pc:sldMk cId="2018002820" sldId="1741"/>
        </pc:sldMkLst>
        <pc:spChg chg="mod">
          <ac:chgData name="伊健 杜" userId="e69aded81da48593" providerId="LiveId" clId="{7F3AFDE1-C357-46BF-BC3D-9F4170648708}" dt="2022-12-06T15:16:10.686" v="3319"/>
          <ac:spMkLst>
            <pc:docMk/>
            <pc:sldMk cId="2018002820" sldId="1741"/>
            <ac:spMk id="3" creationId="{BBD77D6D-C252-7A17-E10A-AD308D7A7844}"/>
          </ac:spMkLst>
        </pc:spChg>
        <pc:picChg chg="del mod">
          <ac:chgData name="伊健 杜" userId="e69aded81da48593" providerId="LiveId" clId="{7F3AFDE1-C357-46BF-BC3D-9F4170648708}" dt="2022-12-06T13:43:34.533" v="452" actId="478"/>
          <ac:picMkLst>
            <pc:docMk/>
            <pc:sldMk cId="2018002820" sldId="1741"/>
            <ac:picMk id="2050" creationId="{DE58423B-C52C-E2ED-55A0-29E105550CAD}"/>
          </ac:picMkLst>
        </pc:picChg>
        <pc:picChg chg="add mod">
          <ac:chgData name="伊健 杜" userId="e69aded81da48593" providerId="LiveId" clId="{7F3AFDE1-C357-46BF-BC3D-9F4170648708}" dt="2022-12-06T13:44:12.942" v="502" actId="1076"/>
          <ac:picMkLst>
            <pc:docMk/>
            <pc:sldMk cId="2018002820" sldId="1741"/>
            <ac:picMk id="3074" creationId="{CD605311-513B-2D6C-4197-F3E73CF5CADA}"/>
          </ac:picMkLst>
        </pc:picChg>
      </pc:sldChg>
      <pc:sldChg chg="addSp modSp add mod">
        <pc:chgData name="伊健 杜" userId="e69aded81da48593" providerId="LiveId" clId="{7F3AFDE1-C357-46BF-BC3D-9F4170648708}" dt="2022-12-06T15:16:10.686" v="3319"/>
        <pc:sldMkLst>
          <pc:docMk/>
          <pc:sldMk cId="2972953963" sldId="1742"/>
        </pc:sldMkLst>
        <pc:spChg chg="mod">
          <ac:chgData name="伊健 杜" userId="e69aded81da48593" providerId="LiveId" clId="{7F3AFDE1-C357-46BF-BC3D-9F4170648708}" dt="2022-12-06T15:16:10.686" v="3319"/>
          <ac:spMkLst>
            <pc:docMk/>
            <pc:sldMk cId="2972953963" sldId="1742"/>
            <ac:spMk id="4" creationId="{2CD63A4E-E37B-41A6-9090-C7BF9F9D4BD7}"/>
          </ac:spMkLst>
        </pc:spChg>
        <pc:picChg chg="add mod">
          <ac:chgData name="伊健 杜" userId="e69aded81da48593" providerId="LiveId" clId="{7F3AFDE1-C357-46BF-BC3D-9F4170648708}" dt="2022-12-06T13:46:40.107" v="559" actId="196"/>
          <ac:picMkLst>
            <pc:docMk/>
            <pc:sldMk cId="2972953963" sldId="1742"/>
            <ac:picMk id="2" creationId="{070E64EA-3520-4AA3-A70B-5E7BD42A56C5}"/>
          </ac:picMkLst>
        </pc:picChg>
        <pc:picChg chg="add mod">
          <ac:chgData name="伊健 杜" userId="e69aded81da48593" providerId="LiveId" clId="{7F3AFDE1-C357-46BF-BC3D-9F4170648708}" dt="2022-12-06T13:46:15.232" v="554" actId="1076"/>
          <ac:picMkLst>
            <pc:docMk/>
            <pc:sldMk cId="2972953963" sldId="1742"/>
            <ac:picMk id="4098" creationId="{C7CB7430-B0FD-FB56-8ABF-D04E40D870A5}"/>
          </ac:picMkLst>
        </pc:picChg>
        <pc:picChg chg="add mod">
          <ac:chgData name="伊健 杜" userId="e69aded81da48593" providerId="LiveId" clId="{7F3AFDE1-C357-46BF-BC3D-9F4170648708}" dt="2022-12-06T13:46:21.151" v="556" actId="1076"/>
          <ac:picMkLst>
            <pc:docMk/>
            <pc:sldMk cId="2972953963" sldId="1742"/>
            <ac:picMk id="4100" creationId="{E25E4F0F-1339-1731-E2DF-EE0CC9CD191F}"/>
          </ac:picMkLst>
        </pc:picChg>
      </pc:sldChg>
      <pc:sldChg chg="addSp delSp modSp add mod">
        <pc:chgData name="伊健 杜" userId="e69aded81da48593" providerId="LiveId" clId="{7F3AFDE1-C357-46BF-BC3D-9F4170648708}" dt="2022-12-06T15:16:10.686" v="3319"/>
        <pc:sldMkLst>
          <pc:docMk/>
          <pc:sldMk cId="676461044" sldId="1743"/>
        </pc:sldMkLst>
        <pc:spChg chg="mod">
          <ac:chgData name="伊健 杜" userId="e69aded81da48593" providerId="LiveId" clId="{7F3AFDE1-C357-46BF-BC3D-9F4170648708}" dt="2022-12-06T15:16:10.686" v="3319"/>
          <ac:spMkLst>
            <pc:docMk/>
            <pc:sldMk cId="676461044" sldId="1743"/>
            <ac:spMk id="4" creationId="{2CD63A4E-E37B-41A6-9090-C7BF9F9D4BD7}"/>
          </ac:spMkLst>
        </pc:spChg>
        <pc:picChg chg="del">
          <ac:chgData name="伊健 杜" userId="e69aded81da48593" providerId="LiveId" clId="{7F3AFDE1-C357-46BF-BC3D-9F4170648708}" dt="2022-12-06T13:46:59.828" v="569" actId="478"/>
          <ac:picMkLst>
            <pc:docMk/>
            <pc:sldMk cId="676461044" sldId="1743"/>
            <ac:picMk id="2" creationId="{070E64EA-3520-4AA3-A70B-5E7BD42A56C5}"/>
          </ac:picMkLst>
        </pc:picChg>
        <pc:picChg chg="del">
          <ac:chgData name="伊健 杜" userId="e69aded81da48593" providerId="LiveId" clId="{7F3AFDE1-C357-46BF-BC3D-9F4170648708}" dt="2022-12-06T13:46:59.828" v="569" actId="478"/>
          <ac:picMkLst>
            <pc:docMk/>
            <pc:sldMk cId="676461044" sldId="1743"/>
            <ac:picMk id="4098" creationId="{C7CB7430-B0FD-FB56-8ABF-D04E40D870A5}"/>
          </ac:picMkLst>
        </pc:picChg>
        <pc:picChg chg="del">
          <ac:chgData name="伊健 杜" userId="e69aded81da48593" providerId="LiveId" clId="{7F3AFDE1-C357-46BF-BC3D-9F4170648708}" dt="2022-12-06T13:46:59.828" v="569" actId="478"/>
          <ac:picMkLst>
            <pc:docMk/>
            <pc:sldMk cId="676461044" sldId="1743"/>
            <ac:picMk id="4100" creationId="{E25E4F0F-1339-1731-E2DF-EE0CC9CD191F}"/>
          </ac:picMkLst>
        </pc:picChg>
        <pc:picChg chg="add mod">
          <ac:chgData name="伊健 杜" userId="e69aded81da48593" providerId="LiveId" clId="{7F3AFDE1-C357-46BF-BC3D-9F4170648708}" dt="2022-12-06T13:47:04.652" v="573" actId="1076"/>
          <ac:picMkLst>
            <pc:docMk/>
            <pc:sldMk cId="676461044" sldId="1743"/>
            <ac:picMk id="5122" creationId="{CAD18F67-3BCE-719F-4595-C56A35FD447D}"/>
          </ac:picMkLst>
        </pc:picChg>
      </pc:sldChg>
      <pc:sldChg chg="addSp delSp modSp add mod">
        <pc:chgData name="伊健 杜" userId="e69aded81da48593" providerId="LiveId" clId="{7F3AFDE1-C357-46BF-BC3D-9F4170648708}" dt="2022-12-06T15:16:10.686" v="3319"/>
        <pc:sldMkLst>
          <pc:docMk/>
          <pc:sldMk cId="1801669877" sldId="1744"/>
        </pc:sldMkLst>
        <pc:spChg chg="mod">
          <ac:chgData name="伊健 杜" userId="e69aded81da48593" providerId="LiveId" clId="{7F3AFDE1-C357-46BF-BC3D-9F4170648708}" dt="2022-12-06T15:16:10.686" v="3319"/>
          <ac:spMkLst>
            <pc:docMk/>
            <pc:sldMk cId="1801669877" sldId="1744"/>
            <ac:spMk id="4" creationId="{2CD63A4E-E37B-41A6-9090-C7BF9F9D4BD7}"/>
          </ac:spMkLst>
        </pc:spChg>
        <pc:picChg chg="del">
          <ac:chgData name="伊健 杜" userId="e69aded81da48593" providerId="LiveId" clId="{7F3AFDE1-C357-46BF-BC3D-9F4170648708}" dt="2022-12-06T13:47:16.598" v="598" actId="478"/>
          <ac:picMkLst>
            <pc:docMk/>
            <pc:sldMk cId="1801669877" sldId="1744"/>
            <ac:picMk id="5122" creationId="{CAD18F67-3BCE-719F-4595-C56A35FD447D}"/>
          </ac:picMkLst>
        </pc:picChg>
        <pc:picChg chg="add del mod">
          <ac:chgData name="伊健 杜" userId="e69aded81da48593" providerId="LiveId" clId="{7F3AFDE1-C357-46BF-BC3D-9F4170648708}" dt="2022-12-06T13:49:39.322" v="603" actId="478"/>
          <ac:picMkLst>
            <pc:docMk/>
            <pc:sldMk cId="1801669877" sldId="1744"/>
            <ac:picMk id="6146" creationId="{D1292081-6926-D3F8-EEE7-E90FA73953AB}"/>
          </ac:picMkLst>
        </pc:picChg>
        <pc:picChg chg="add mod">
          <ac:chgData name="伊健 杜" userId="e69aded81da48593" providerId="LiveId" clId="{7F3AFDE1-C357-46BF-BC3D-9F4170648708}" dt="2022-12-06T13:49:50.060" v="616" actId="1076"/>
          <ac:picMkLst>
            <pc:docMk/>
            <pc:sldMk cId="1801669877" sldId="1744"/>
            <ac:picMk id="6148" creationId="{8886E794-70E3-DB31-3F64-5CC7690C09AC}"/>
          </ac:picMkLst>
        </pc:picChg>
      </pc:sldChg>
      <pc:sldChg chg="addSp delSp modSp add mod">
        <pc:chgData name="伊健 杜" userId="e69aded81da48593" providerId="LiveId" clId="{7F3AFDE1-C357-46BF-BC3D-9F4170648708}" dt="2022-12-06T15:16:10.686" v="3319"/>
        <pc:sldMkLst>
          <pc:docMk/>
          <pc:sldMk cId="3150060664" sldId="1745"/>
        </pc:sldMkLst>
        <pc:spChg chg="mod">
          <ac:chgData name="伊健 杜" userId="e69aded81da48593" providerId="LiveId" clId="{7F3AFDE1-C357-46BF-BC3D-9F4170648708}" dt="2022-12-06T15:16:10.686" v="3319"/>
          <ac:spMkLst>
            <pc:docMk/>
            <pc:sldMk cId="3150060664" sldId="1745"/>
            <ac:spMk id="4" creationId="{2CD63A4E-E37B-41A6-9090-C7BF9F9D4BD7}"/>
          </ac:spMkLst>
        </pc:spChg>
        <pc:picChg chg="add mod">
          <ac:chgData name="伊健 杜" userId="e69aded81da48593" providerId="LiveId" clId="{7F3AFDE1-C357-46BF-BC3D-9F4170648708}" dt="2022-12-06T13:50:58.729" v="624" actId="14100"/>
          <ac:picMkLst>
            <pc:docMk/>
            <pc:sldMk cId="3150060664" sldId="1745"/>
            <ac:picMk id="3" creationId="{4883D3C7-0BFF-7E03-B734-EEF24CC10157}"/>
          </ac:picMkLst>
        </pc:picChg>
        <pc:picChg chg="del">
          <ac:chgData name="伊健 杜" userId="e69aded81da48593" providerId="LiveId" clId="{7F3AFDE1-C357-46BF-BC3D-9F4170648708}" dt="2022-12-06T13:49:53.334" v="618" actId="478"/>
          <ac:picMkLst>
            <pc:docMk/>
            <pc:sldMk cId="3150060664" sldId="1745"/>
            <ac:picMk id="6148" creationId="{8886E794-70E3-DB31-3F64-5CC7690C09AC}"/>
          </ac:picMkLst>
        </pc:picChg>
      </pc:sldChg>
      <pc:sldChg chg="addSp delSp modSp add mod">
        <pc:chgData name="伊健 杜" userId="e69aded81da48593" providerId="LiveId" clId="{7F3AFDE1-C357-46BF-BC3D-9F4170648708}" dt="2022-12-06T13:53:11.453" v="669" actId="20577"/>
        <pc:sldMkLst>
          <pc:docMk/>
          <pc:sldMk cId="669720593" sldId="1746"/>
        </pc:sldMkLst>
        <pc:spChg chg="add mod">
          <ac:chgData name="伊健 杜" userId="e69aded81da48593" providerId="LiveId" clId="{7F3AFDE1-C357-46BF-BC3D-9F4170648708}" dt="2022-12-06T13:53:11.453" v="669" actId="20577"/>
          <ac:spMkLst>
            <pc:docMk/>
            <pc:sldMk cId="669720593" sldId="1746"/>
            <ac:spMk id="2" creationId="{6658D019-E548-B250-4FCB-CCD2B74A88BC}"/>
          </ac:spMkLst>
        </pc:spChg>
        <pc:spChg chg="mod">
          <ac:chgData name="伊健 杜" userId="e69aded81da48593" providerId="LiveId" clId="{7F3AFDE1-C357-46BF-BC3D-9F4170648708}" dt="2022-12-06T13:52:52.323" v="645"/>
          <ac:spMkLst>
            <pc:docMk/>
            <pc:sldMk cId="669720593" sldId="1746"/>
            <ac:spMk id="4" creationId="{2CD63A4E-E37B-41A6-9090-C7BF9F9D4BD7}"/>
          </ac:spMkLst>
        </pc:spChg>
        <pc:picChg chg="del">
          <ac:chgData name="伊健 杜" userId="e69aded81da48593" providerId="LiveId" clId="{7F3AFDE1-C357-46BF-BC3D-9F4170648708}" dt="2022-12-06T13:52:44.012" v="632" actId="478"/>
          <ac:picMkLst>
            <pc:docMk/>
            <pc:sldMk cId="669720593" sldId="1746"/>
            <ac:picMk id="3" creationId="{4883D3C7-0BFF-7E03-B734-EEF24CC10157}"/>
          </ac:picMkLst>
        </pc:picChg>
        <pc:picChg chg="add mod">
          <ac:chgData name="伊健 杜" userId="e69aded81da48593" providerId="LiveId" clId="{7F3AFDE1-C357-46BF-BC3D-9F4170648708}" dt="2022-12-06T13:52:47.371" v="636" actId="1076"/>
          <ac:picMkLst>
            <pc:docMk/>
            <pc:sldMk cId="669720593" sldId="1746"/>
            <ac:picMk id="7170" creationId="{F1C6C429-3B05-7BA1-18F5-3A5494F6A0B7}"/>
          </ac:picMkLst>
        </pc:picChg>
      </pc:sldChg>
      <pc:sldChg chg="addSp delSp modSp add mod">
        <pc:chgData name="伊健 杜" userId="e69aded81da48593" providerId="LiveId" clId="{7F3AFDE1-C357-46BF-BC3D-9F4170648708}" dt="2022-12-06T15:16:10.686" v="3319"/>
        <pc:sldMkLst>
          <pc:docMk/>
          <pc:sldMk cId="1582857976" sldId="1747"/>
        </pc:sldMkLst>
        <pc:spChg chg="del">
          <ac:chgData name="伊健 杜" userId="e69aded81da48593" providerId="LiveId" clId="{7F3AFDE1-C357-46BF-BC3D-9F4170648708}" dt="2022-12-06T13:53:43.495" v="671" actId="478"/>
          <ac:spMkLst>
            <pc:docMk/>
            <pc:sldMk cId="1582857976" sldId="1747"/>
            <ac:spMk id="2" creationId="{6658D019-E548-B250-4FCB-CCD2B74A88BC}"/>
          </ac:spMkLst>
        </pc:spChg>
        <pc:spChg chg="add mod">
          <ac:chgData name="伊健 杜" userId="e69aded81da48593" providerId="LiveId" clId="{7F3AFDE1-C357-46BF-BC3D-9F4170648708}" dt="2022-12-06T15:16:10.686" v="3319"/>
          <ac:spMkLst>
            <pc:docMk/>
            <pc:sldMk cId="1582857976" sldId="1747"/>
            <ac:spMk id="3" creationId="{B4060E5A-C986-14C9-75E2-C5B595787CFA}"/>
          </ac:spMkLst>
        </pc:spChg>
        <pc:spChg chg="mod">
          <ac:chgData name="伊健 杜" userId="e69aded81da48593" providerId="LiveId" clId="{7F3AFDE1-C357-46BF-BC3D-9F4170648708}" dt="2022-12-06T15:16:10.686" v="3319"/>
          <ac:spMkLst>
            <pc:docMk/>
            <pc:sldMk cId="1582857976" sldId="1747"/>
            <ac:spMk id="4" creationId="{2CD63A4E-E37B-41A6-9090-C7BF9F9D4BD7}"/>
          </ac:spMkLst>
        </pc:spChg>
        <pc:picChg chg="del">
          <ac:chgData name="伊健 杜" userId="e69aded81da48593" providerId="LiveId" clId="{7F3AFDE1-C357-46BF-BC3D-9F4170648708}" dt="2022-12-06T13:53:43.495" v="671" actId="478"/>
          <ac:picMkLst>
            <pc:docMk/>
            <pc:sldMk cId="1582857976" sldId="1747"/>
            <ac:picMk id="7170" creationId="{F1C6C429-3B05-7BA1-18F5-3A5494F6A0B7}"/>
          </ac:picMkLst>
        </pc:picChg>
      </pc:sldChg>
      <pc:sldChg chg="addSp delSp modSp add mod">
        <pc:chgData name="伊健 杜" userId="e69aded81da48593" providerId="LiveId" clId="{7F3AFDE1-C357-46BF-BC3D-9F4170648708}" dt="2022-12-06T14:07:23.144" v="871" actId="1076"/>
        <pc:sldMkLst>
          <pc:docMk/>
          <pc:sldMk cId="1901595544" sldId="1748"/>
        </pc:sldMkLst>
        <pc:spChg chg="mod">
          <ac:chgData name="伊健 杜" userId="e69aded81da48593" providerId="LiveId" clId="{7F3AFDE1-C357-46BF-BC3D-9F4170648708}" dt="2022-12-06T14:06:03.977" v="779"/>
          <ac:spMkLst>
            <pc:docMk/>
            <pc:sldMk cId="1901595544" sldId="1748"/>
            <ac:spMk id="2" creationId="{10304424-DB4A-36E7-9E0D-D32A5DD0F26C}"/>
          </ac:spMkLst>
        </pc:spChg>
        <pc:spChg chg="mod">
          <ac:chgData name="伊健 杜" userId="e69aded81da48593" providerId="LiveId" clId="{7F3AFDE1-C357-46BF-BC3D-9F4170648708}" dt="2022-12-06T14:06:26.505" v="863"/>
          <ac:spMkLst>
            <pc:docMk/>
            <pc:sldMk cId="1901595544" sldId="1748"/>
            <ac:spMk id="5" creationId="{E7287B0E-EF55-E721-8EFA-9A9183C0EDF9}"/>
          </ac:spMkLst>
        </pc:spChg>
        <pc:picChg chg="del mod">
          <ac:chgData name="伊健 杜" userId="e69aded81da48593" providerId="LiveId" clId="{7F3AFDE1-C357-46BF-BC3D-9F4170648708}" dt="2022-12-06T14:07:08.654" v="865" actId="478"/>
          <ac:picMkLst>
            <pc:docMk/>
            <pc:sldMk cId="1901595544" sldId="1748"/>
            <ac:picMk id="6" creationId="{B0D3DF95-4DA9-5EAE-3076-EBF6152BEE2E}"/>
          </ac:picMkLst>
        </pc:picChg>
        <pc:picChg chg="add mod">
          <ac:chgData name="伊健 杜" userId="e69aded81da48593" providerId="LiveId" clId="{7F3AFDE1-C357-46BF-BC3D-9F4170648708}" dt="2022-12-06T14:07:11.255" v="868" actId="14100"/>
          <ac:picMkLst>
            <pc:docMk/>
            <pc:sldMk cId="1901595544" sldId="1748"/>
            <ac:picMk id="9218" creationId="{989B5A3B-8DF1-0B0B-7C8C-F5E268581228}"/>
          </ac:picMkLst>
        </pc:picChg>
        <pc:picChg chg="add mod">
          <ac:chgData name="伊健 杜" userId="e69aded81da48593" providerId="LiveId" clId="{7F3AFDE1-C357-46BF-BC3D-9F4170648708}" dt="2022-12-06T14:07:23.144" v="871" actId="1076"/>
          <ac:picMkLst>
            <pc:docMk/>
            <pc:sldMk cId="1901595544" sldId="1748"/>
            <ac:picMk id="9220" creationId="{C4809E32-990B-E3FE-E42F-55C35F32B755}"/>
          </ac:picMkLst>
        </pc:picChg>
      </pc:sldChg>
      <pc:sldChg chg="addSp delSp modSp add mod">
        <pc:chgData name="伊健 杜" userId="e69aded81da48593" providerId="LiveId" clId="{7F3AFDE1-C357-46BF-BC3D-9F4170648708}" dt="2022-12-06T15:16:10.686" v="3319"/>
        <pc:sldMkLst>
          <pc:docMk/>
          <pc:sldMk cId="695947131" sldId="1749"/>
        </pc:sldMkLst>
        <pc:spChg chg="mod">
          <ac:chgData name="伊健 杜" userId="e69aded81da48593" providerId="LiveId" clId="{7F3AFDE1-C357-46BF-BC3D-9F4170648708}" dt="2022-12-06T15:16:10.686" v="3319"/>
          <ac:spMkLst>
            <pc:docMk/>
            <pc:sldMk cId="695947131" sldId="1749"/>
            <ac:spMk id="5" creationId="{E7287B0E-EF55-E721-8EFA-9A9183C0EDF9}"/>
          </ac:spMkLst>
        </pc:spChg>
        <pc:picChg chg="del">
          <ac:chgData name="伊健 杜" userId="e69aded81da48593" providerId="LiveId" clId="{7F3AFDE1-C357-46BF-BC3D-9F4170648708}" dt="2022-12-06T14:07:28.307" v="873" actId="478"/>
          <ac:picMkLst>
            <pc:docMk/>
            <pc:sldMk cId="695947131" sldId="1749"/>
            <ac:picMk id="9218" creationId="{989B5A3B-8DF1-0B0B-7C8C-F5E268581228}"/>
          </ac:picMkLst>
        </pc:picChg>
        <pc:picChg chg="del">
          <ac:chgData name="伊健 杜" userId="e69aded81da48593" providerId="LiveId" clId="{7F3AFDE1-C357-46BF-BC3D-9F4170648708}" dt="2022-12-06T14:07:28.307" v="873" actId="478"/>
          <ac:picMkLst>
            <pc:docMk/>
            <pc:sldMk cId="695947131" sldId="1749"/>
            <ac:picMk id="9220" creationId="{C4809E32-990B-E3FE-E42F-55C35F32B755}"/>
          </ac:picMkLst>
        </pc:picChg>
        <pc:picChg chg="add mod">
          <ac:chgData name="伊健 杜" userId="e69aded81da48593" providerId="LiveId" clId="{7F3AFDE1-C357-46BF-BC3D-9F4170648708}" dt="2022-12-06T14:09:00.609" v="1013" actId="1076"/>
          <ac:picMkLst>
            <pc:docMk/>
            <pc:sldMk cId="695947131" sldId="1749"/>
            <ac:picMk id="11266" creationId="{3DFD2355-ECC3-CEC1-4A56-E8C10476FA19}"/>
          </ac:picMkLst>
        </pc:picChg>
      </pc:sldChg>
      <pc:sldChg chg="addSp delSp modSp add mod ord">
        <pc:chgData name="伊健 杜" userId="e69aded81da48593" providerId="LiveId" clId="{7F3AFDE1-C357-46BF-BC3D-9F4170648708}" dt="2022-12-06T15:16:10.686" v="3319"/>
        <pc:sldMkLst>
          <pc:docMk/>
          <pc:sldMk cId="2474577579" sldId="1750"/>
        </pc:sldMkLst>
        <pc:spChg chg="del mod">
          <ac:chgData name="伊健 杜" userId="e69aded81da48593" providerId="LiveId" clId="{7F3AFDE1-C357-46BF-BC3D-9F4170648708}" dt="2022-12-06T14:27:45.721" v="2345" actId="478"/>
          <ac:spMkLst>
            <pc:docMk/>
            <pc:sldMk cId="2474577579" sldId="1750"/>
            <ac:spMk id="2" creationId="{10304424-DB4A-36E7-9E0D-D32A5DD0F26C}"/>
          </ac:spMkLst>
        </pc:spChg>
        <pc:spChg chg="add mod">
          <ac:chgData name="伊健 杜" userId="e69aded81da48593" providerId="LiveId" clId="{7F3AFDE1-C357-46BF-BC3D-9F4170648708}" dt="2022-12-06T15:16:10.686" v="3319"/>
          <ac:spMkLst>
            <pc:docMk/>
            <pc:sldMk cId="2474577579" sldId="1750"/>
            <ac:spMk id="3" creationId="{AFF80177-B508-486C-D283-AFDDC448C9C4}"/>
          </ac:spMkLst>
        </pc:spChg>
        <pc:spChg chg="mod">
          <ac:chgData name="伊健 杜" userId="e69aded81da48593" providerId="LiveId" clId="{7F3AFDE1-C357-46BF-BC3D-9F4170648708}" dt="2022-12-06T15:16:10.686" v="3319"/>
          <ac:spMkLst>
            <pc:docMk/>
            <pc:sldMk cId="2474577579" sldId="1750"/>
            <ac:spMk id="5" creationId="{E7287B0E-EF55-E721-8EFA-9A9183C0EDF9}"/>
          </ac:spMkLst>
        </pc:spChg>
        <pc:spChg chg="add del mod">
          <ac:chgData name="伊健 杜" userId="e69aded81da48593" providerId="LiveId" clId="{7F3AFDE1-C357-46BF-BC3D-9F4170648708}" dt="2022-12-06T14:27:47.388" v="2346" actId="478"/>
          <ac:spMkLst>
            <pc:docMk/>
            <pc:sldMk cId="2474577579" sldId="1750"/>
            <ac:spMk id="6" creationId="{722853E0-3D91-BA9B-3485-0280798E0460}"/>
          </ac:spMkLst>
        </pc:spChg>
        <pc:picChg chg="del mod">
          <ac:chgData name="伊健 杜" userId="e69aded81da48593" providerId="LiveId" clId="{7F3AFDE1-C357-46BF-BC3D-9F4170648708}" dt="2022-12-06T14:09:22.100" v="1035" actId="478"/>
          <ac:picMkLst>
            <pc:docMk/>
            <pc:sldMk cId="2474577579" sldId="1750"/>
            <ac:picMk id="9218" creationId="{989B5A3B-8DF1-0B0B-7C8C-F5E268581228}"/>
          </ac:picMkLst>
        </pc:picChg>
        <pc:picChg chg="del">
          <ac:chgData name="伊健 杜" userId="e69aded81da48593" providerId="LiveId" clId="{7F3AFDE1-C357-46BF-BC3D-9F4170648708}" dt="2022-12-06T14:09:22.100" v="1035" actId="478"/>
          <ac:picMkLst>
            <pc:docMk/>
            <pc:sldMk cId="2474577579" sldId="1750"/>
            <ac:picMk id="9220" creationId="{C4809E32-990B-E3FE-E42F-55C35F32B755}"/>
          </ac:picMkLst>
        </pc:picChg>
        <pc:picChg chg="add mod">
          <ac:chgData name="伊健 杜" userId="e69aded81da48593" providerId="LiveId" clId="{7F3AFDE1-C357-46BF-BC3D-9F4170648708}" dt="2022-12-06T14:11:14.659" v="1250" actId="1076"/>
          <ac:picMkLst>
            <pc:docMk/>
            <pc:sldMk cId="2474577579" sldId="1750"/>
            <ac:picMk id="12290" creationId="{D77A4410-2F98-BA33-78B9-1D6944B839AB}"/>
          </ac:picMkLst>
        </pc:picChg>
      </pc:sldChg>
      <pc:sldChg chg="addSp delSp modSp add mod ord">
        <pc:chgData name="伊健 杜" userId="e69aded81da48593" providerId="LiveId" clId="{7F3AFDE1-C357-46BF-BC3D-9F4170648708}" dt="2022-12-06T15:16:10.686" v="3319"/>
        <pc:sldMkLst>
          <pc:docMk/>
          <pc:sldMk cId="3424745315" sldId="1751"/>
        </pc:sldMkLst>
        <pc:spChg chg="del">
          <ac:chgData name="伊健 杜" userId="e69aded81da48593" providerId="LiveId" clId="{7F3AFDE1-C357-46BF-BC3D-9F4170648708}" dt="2022-12-06T14:28:13.666" v="2353" actId="478"/>
          <ac:spMkLst>
            <pc:docMk/>
            <pc:sldMk cId="3424745315" sldId="1751"/>
            <ac:spMk id="2" creationId="{10304424-DB4A-36E7-9E0D-D32A5DD0F26C}"/>
          </ac:spMkLst>
        </pc:spChg>
        <pc:spChg chg="add del mod">
          <ac:chgData name="伊健 杜" userId="e69aded81da48593" providerId="LiveId" clId="{7F3AFDE1-C357-46BF-BC3D-9F4170648708}" dt="2022-12-06T14:28:15.082" v="2354" actId="478"/>
          <ac:spMkLst>
            <pc:docMk/>
            <pc:sldMk cId="3424745315" sldId="1751"/>
            <ac:spMk id="4" creationId="{E8090ABD-C83D-7D8F-2340-E8E3216FA8E2}"/>
          </ac:spMkLst>
        </pc:spChg>
        <pc:spChg chg="mod">
          <ac:chgData name="伊健 杜" userId="e69aded81da48593" providerId="LiveId" clId="{7F3AFDE1-C357-46BF-BC3D-9F4170648708}" dt="2022-12-06T15:16:10.686" v="3319"/>
          <ac:spMkLst>
            <pc:docMk/>
            <pc:sldMk cId="3424745315" sldId="1751"/>
            <ac:spMk id="5" creationId="{E7287B0E-EF55-E721-8EFA-9A9183C0EDF9}"/>
          </ac:spMkLst>
        </pc:spChg>
        <pc:spChg chg="add mod">
          <ac:chgData name="伊健 杜" userId="e69aded81da48593" providerId="LiveId" clId="{7F3AFDE1-C357-46BF-BC3D-9F4170648708}" dt="2022-12-06T15:16:10.686" v="3319"/>
          <ac:spMkLst>
            <pc:docMk/>
            <pc:sldMk cId="3424745315" sldId="1751"/>
            <ac:spMk id="6" creationId="{8D5A2BAD-B58C-D573-0FEA-7125CF9E3ADE}"/>
          </ac:spMkLst>
        </pc:spChg>
        <pc:picChg chg="del">
          <ac:chgData name="伊健 杜" userId="e69aded81da48593" providerId="LiveId" clId="{7F3AFDE1-C357-46BF-BC3D-9F4170648708}" dt="2022-12-06T14:12:04.654" v="1259" actId="478"/>
          <ac:picMkLst>
            <pc:docMk/>
            <pc:sldMk cId="3424745315" sldId="1751"/>
            <ac:picMk id="12290" creationId="{D77A4410-2F98-BA33-78B9-1D6944B839AB}"/>
          </ac:picMkLst>
        </pc:picChg>
        <pc:picChg chg="add mod">
          <ac:chgData name="伊健 杜" userId="e69aded81da48593" providerId="LiveId" clId="{7F3AFDE1-C357-46BF-BC3D-9F4170648708}" dt="2022-12-06T14:13:44.331" v="1398" actId="1076"/>
          <ac:picMkLst>
            <pc:docMk/>
            <pc:sldMk cId="3424745315" sldId="1751"/>
            <ac:picMk id="13314" creationId="{DD4C26ED-C672-19F3-0023-AF7C2A2D0294}"/>
          </ac:picMkLst>
        </pc:picChg>
      </pc:sldChg>
      <pc:sldChg chg="delSp modSp add del mod">
        <pc:chgData name="伊健 杜" userId="e69aded81da48593" providerId="LiveId" clId="{7F3AFDE1-C357-46BF-BC3D-9F4170648708}" dt="2022-12-06T14:19:11.015" v="1850" actId="47"/>
        <pc:sldMkLst>
          <pc:docMk/>
          <pc:sldMk cId="2714280738" sldId="1752"/>
        </pc:sldMkLst>
        <pc:spChg chg="del">
          <ac:chgData name="伊健 杜" userId="e69aded81da48593" providerId="LiveId" clId="{7F3AFDE1-C357-46BF-BC3D-9F4170648708}" dt="2022-12-06T14:13:52.518" v="1400" actId="478"/>
          <ac:spMkLst>
            <pc:docMk/>
            <pc:sldMk cId="2714280738" sldId="1752"/>
            <ac:spMk id="3" creationId="{B4060E5A-C986-14C9-75E2-C5B595787CFA}"/>
          </ac:spMkLst>
        </pc:spChg>
        <pc:spChg chg="mod">
          <ac:chgData name="伊健 杜" userId="e69aded81da48593" providerId="LiveId" clId="{7F3AFDE1-C357-46BF-BC3D-9F4170648708}" dt="2022-12-06T14:14:00.721" v="1438"/>
          <ac:spMkLst>
            <pc:docMk/>
            <pc:sldMk cId="2714280738" sldId="1752"/>
            <ac:spMk id="4" creationId="{2CD63A4E-E37B-41A6-9090-C7BF9F9D4BD7}"/>
          </ac:spMkLst>
        </pc:spChg>
      </pc:sldChg>
      <pc:sldChg chg="addSp delSp modSp add mod">
        <pc:chgData name="伊健 杜" userId="e69aded81da48593" providerId="LiveId" clId="{7F3AFDE1-C357-46BF-BC3D-9F4170648708}" dt="2022-12-06T15:16:10.686" v="3319"/>
        <pc:sldMkLst>
          <pc:docMk/>
          <pc:sldMk cId="3879191903" sldId="1753"/>
        </pc:sldMkLst>
        <pc:spChg chg="mod">
          <ac:chgData name="伊健 杜" userId="e69aded81da48593" providerId="LiveId" clId="{7F3AFDE1-C357-46BF-BC3D-9F4170648708}" dt="2022-12-06T15:16:10.686" v="3319"/>
          <ac:spMkLst>
            <pc:docMk/>
            <pc:sldMk cId="3879191903" sldId="1753"/>
            <ac:spMk id="2" creationId="{10304424-DB4A-36E7-9E0D-D32A5DD0F26C}"/>
          </ac:spMkLst>
        </pc:spChg>
        <pc:spChg chg="mod">
          <ac:chgData name="伊健 杜" userId="e69aded81da48593" providerId="LiveId" clId="{7F3AFDE1-C357-46BF-BC3D-9F4170648708}" dt="2022-12-06T15:16:10.686" v="3319"/>
          <ac:spMkLst>
            <pc:docMk/>
            <pc:sldMk cId="3879191903" sldId="1753"/>
            <ac:spMk id="5" creationId="{E7287B0E-EF55-E721-8EFA-9A9183C0EDF9}"/>
          </ac:spMkLst>
        </pc:spChg>
        <pc:picChg chg="del">
          <ac:chgData name="伊健 杜" userId="e69aded81da48593" providerId="LiveId" clId="{7F3AFDE1-C357-46BF-BC3D-9F4170648708}" dt="2022-12-06T14:15:58.735" v="1653" actId="478"/>
          <ac:picMkLst>
            <pc:docMk/>
            <pc:sldMk cId="3879191903" sldId="1753"/>
            <ac:picMk id="12290" creationId="{D77A4410-2F98-BA33-78B9-1D6944B839AB}"/>
          </ac:picMkLst>
        </pc:picChg>
        <pc:picChg chg="add mod">
          <ac:chgData name="伊健 杜" userId="e69aded81da48593" providerId="LiveId" clId="{7F3AFDE1-C357-46BF-BC3D-9F4170648708}" dt="2022-12-06T14:16:35.292" v="1655" actId="1076"/>
          <ac:picMkLst>
            <pc:docMk/>
            <pc:sldMk cId="3879191903" sldId="1753"/>
            <ac:picMk id="15362" creationId="{9E0372B0-4853-3042-67DB-120625C4D406}"/>
          </ac:picMkLst>
        </pc:picChg>
      </pc:sldChg>
      <pc:sldChg chg="modSp add mod">
        <pc:chgData name="伊健 杜" userId="e69aded81da48593" providerId="LiveId" clId="{7F3AFDE1-C357-46BF-BC3D-9F4170648708}" dt="2022-12-06T15:16:10.686" v="3319"/>
        <pc:sldMkLst>
          <pc:docMk/>
          <pc:sldMk cId="1245748469" sldId="1754"/>
        </pc:sldMkLst>
        <pc:spChg chg="mod">
          <ac:chgData name="伊健 杜" userId="e69aded81da48593" providerId="LiveId" clId="{7F3AFDE1-C357-46BF-BC3D-9F4170648708}" dt="2022-12-06T15:16:10.686" v="3319"/>
          <ac:spMkLst>
            <pc:docMk/>
            <pc:sldMk cId="1245748469" sldId="1754"/>
            <ac:spMk id="4" creationId="{2CD63A4E-E37B-41A6-9090-C7BF9F9D4BD7}"/>
          </ac:spMkLst>
        </pc:spChg>
      </pc:sldChg>
      <pc:sldChg chg="new del">
        <pc:chgData name="伊健 杜" userId="e69aded81da48593" providerId="LiveId" clId="{7F3AFDE1-C357-46BF-BC3D-9F4170648708}" dt="2022-12-06T14:15:29.496" v="1555" actId="47"/>
        <pc:sldMkLst>
          <pc:docMk/>
          <pc:sldMk cId="123480950" sldId="1755"/>
        </pc:sldMkLst>
      </pc:sldChg>
      <pc:sldChg chg="modSp add mod">
        <pc:chgData name="伊健 杜" userId="e69aded81da48593" providerId="LiveId" clId="{7F3AFDE1-C357-46BF-BC3D-9F4170648708}" dt="2022-12-06T15:54:09.187" v="3327"/>
        <pc:sldMkLst>
          <pc:docMk/>
          <pc:sldMk cId="1872689665" sldId="1755"/>
        </pc:sldMkLst>
        <pc:spChg chg="mod">
          <ac:chgData name="伊健 杜" userId="e69aded81da48593" providerId="LiveId" clId="{7F3AFDE1-C357-46BF-BC3D-9F4170648708}" dt="2022-12-06T15:16:10.686" v="3319"/>
          <ac:spMkLst>
            <pc:docMk/>
            <pc:sldMk cId="1872689665" sldId="1755"/>
            <ac:spMk id="2" creationId="{10304424-DB4A-36E7-9E0D-D32A5DD0F26C}"/>
          </ac:spMkLst>
        </pc:spChg>
        <pc:spChg chg="mod">
          <ac:chgData name="伊健 杜" userId="e69aded81da48593" providerId="LiveId" clId="{7F3AFDE1-C357-46BF-BC3D-9F4170648708}" dt="2022-12-06T15:54:09.187" v="3327"/>
          <ac:spMkLst>
            <pc:docMk/>
            <pc:sldMk cId="1872689665" sldId="1755"/>
            <ac:spMk id="5" creationId="{E7287B0E-EF55-E721-8EFA-9A9183C0EDF9}"/>
          </ac:spMkLst>
        </pc:spChg>
      </pc:sldChg>
      <pc:sldChg chg="addSp delSp modSp add mod ord">
        <pc:chgData name="伊健 杜" userId="e69aded81da48593" providerId="LiveId" clId="{7F3AFDE1-C357-46BF-BC3D-9F4170648708}" dt="2022-12-06T15:16:10.686" v="3319"/>
        <pc:sldMkLst>
          <pc:docMk/>
          <pc:sldMk cId="3634200150" sldId="1756"/>
        </pc:sldMkLst>
        <pc:spChg chg="del">
          <ac:chgData name="伊健 杜" userId="e69aded81da48593" providerId="LiveId" clId="{7F3AFDE1-C357-46BF-BC3D-9F4170648708}" dt="2022-12-06T14:28:10" v="2351" actId="478"/>
          <ac:spMkLst>
            <pc:docMk/>
            <pc:sldMk cId="3634200150" sldId="1756"/>
            <ac:spMk id="2" creationId="{10304424-DB4A-36E7-9E0D-D32A5DD0F26C}"/>
          </ac:spMkLst>
        </pc:spChg>
        <pc:spChg chg="add del mod">
          <ac:chgData name="伊健 杜" userId="e69aded81da48593" providerId="LiveId" clId="{7F3AFDE1-C357-46BF-BC3D-9F4170648708}" dt="2022-12-06T14:28:11.693" v="2352" actId="478"/>
          <ac:spMkLst>
            <pc:docMk/>
            <pc:sldMk cId="3634200150" sldId="1756"/>
            <ac:spMk id="4" creationId="{3035F6F7-7957-758B-C939-27DA6EE0AED7}"/>
          </ac:spMkLst>
        </pc:spChg>
        <pc:spChg chg="mod">
          <ac:chgData name="伊健 杜" userId="e69aded81da48593" providerId="LiveId" clId="{7F3AFDE1-C357-46BF-BC3D-9F4170648708}" dt="2022-12-06T15:16:10.686" v="3319"/>
          <ac:spMkLst>
            <pc:docMk/>
            <pc:sldMk cId="3634200150" sldId="1756"/>
            <ac:spMk id="5" creationId="{E7287B0E-EF55-E721-8EFA-9A9183C0EDF9}"/>
          </ac:spMkLst>
        </pc:spChg>
        <pc:spChg chg="add mod">
          <ac:chgData name="伊健 杜" userId="e69aded81da48593" providerId="LiveId" clId="{7F3AFDE1-C357-46BF-BC3D-9F4170648708}" dt="2022-12-06T15:16:10.686" v="3319"/>
          <ac:spMkLst>
            <pc:docMk/>
            <pc:sldMk cId="3634200150" sldId="1756"/>
            <ac:spMk id="6" creationId="{9472865F-370D-FF1E-22ED-37DC49DF8C1D}"/>
          </ac:spMkLst>
        </pc:spChg>
        <pc:picChg chg="del">
          <ac:chgData name="伊健 杜" userId="e69aded81da48593" providerId="LiveId" clId="{7F3AFDE1-C357-46BF-BC3D-9F4170648708}" dt="2022-12-06T14:18:34.840" v="1845" actId="478"/>
          <ac:picMkLst>
            <pc:docMk/>
            <pc:sldMk cId="3634200150" sldId="1756"/>
            <ac:picMk id="15362" creationId="{9E0372B0-4853-3042-67DB-120625C4D406}"/>
          </ac:picMkLst>
        </pc:picChg>
        <pc:picChg chg="add mod">
          <ac:chgData name="伊健 杜" userId="e69aded81da48593" providerId="LiveId" clId="{7F3AFDE1-C357-46BF-BC3D-9F4170648708}" dt="2022-12-06T14:18:45.245" v="1848" actId="1076"/>
          <ac:picMkLst>
            <pc:docMk/>
            <pc:sldMk cId="3634200150" sldId="1756"/>
            <ac:picMk id="17410" creationId="{6EA15DB1-6B23-0192-DA84-8C71EF676902}"/>
          </ac:picMkLst>
        </pc:picChg>
      </pc:sldChg>
      <pc:sldChg chg="modSp add">
        <pc:chgData name="伊健 杜" userId="e69aded81da48593" providerId="LiveId" clId="{7F3AFDE1-C357-46BF-BC3D-9F4170648708}" dt="2022-12-06T15:16:10.686" v="3319"/>
        <pc:sldMkLst>
          <pc:docMk/>
          <pc:sldMk cId="868892606" sldId="1757"/>
        </pc:sldMkLst>
        <pc:spChg chg="mod">
          <ac:chgData name="伊健 杜" userId="e69aded81da48593" providerId="LiveId" clId="{7F3AFDE1-C357-46BF-BC3D-9F4170648708}" dt="2022-12-06T15:16:10.686" v="3319"/>
          <ac:spMkLst>
            <pc:docMk/>
            <pc:sldMk cId="868892606" sldId="1757"/>
            <ac:spMk id="4" creationId="{2CD63A4E-E37B-41A6-9090-C7BF9F9D4BD7}"/>
          </ac:spMkLst>
        </pc:spChg>
      </pc:sldChg>
      <pc:sldChg chg="addSp delSp modSp add mod ord">
        <pc:chgData name="伊健 杜" userId="e69aded81da48593" providerId="LiveId" clId="{7F3AFDE1-C357-46BF-BC3D-9F4170648708}" dt="2022-12-06T15:16:10.686" v="3319"/>
        <pc:sldMkLst>
          <pc:docMk/>
          <pc:sldMk cId="1442665877" sldId="1758"/>
        </pc:sldMkLst>
        <pc:spChg chg="mod">
          <ac:chgData name="伊健 杜" userId="e69aded81da48593" providerId="LiveId" clId="{7F3AFDE1-C357-46BF-BC3D-9F4170648708}" dt="2022-12-06T15:16:10.686" v="3319"/>
          <ac:spMkLst>
            <pc:docMk/>
            <pc:sldMk cId="1442665877" sldId="1758"/>
            <ac:spMk id="2" creationId="{10304424-DB4A-36E7-9E0D-D32A5DD0F26C}"/>
          </ac:spMkLst>
        </pc:spChg>
        <pc:spChg chg="mod">
          <ac:chgData name="伊健 杜" userId="e69aded81da48593" providerId="LiveId" clId="{7F3AFDE1-C357-46BF-BC3D-9F4170648708}" dt="2022-12-06T15:16:10.686" v="3319"/>
          <ac:spMkLst>
            <pc:docMk/>
            <pc:sldMk cId="1442665877" sldId="1758"/>
            <ac:spMk id="5" creationId="{E7287B0E-EF55-E721-8EFA-9A9183C0EDF9}"/>
          </ac:spMkLst>
        </pc:spChg>
        <pc:picChg chg="del">
          <ac:chgData name="伊健 杜" userId="e69aded81da48593" providerId="LiveId" clId="{7F3AFDE1-C357-46BF-BC3D-9F4170648708}" dt="2022-12-06T14:21:09.036" v="2052" actId="478"/>
          <ac:picMkLst>
            <pc:docMk/>
            <pc:sldMk cId="1442665877" sldId="1758"/>
            <ac:picMk id="17410" creationId="{6EA15DB1-6B23-0192-DA84-8C71EF676902}"/>
          </ac:picMkLst>
        </pc:picChg>
        <pc:picChg chg="add mod">
          <ac:chgData name="伊健 杜" userId="e69aded81da48593" providerId="LiveId" clId="{7F3AFDE1-C357-46BF-BC3D-9F4170648708}" dt="2022-12-06T14:22:01.324" v="2058" actId="1076"/>
          <ac:picMkLst>
            <pc:docMk/>
            <pc:sldMk cId="1442665877" sldId="1758"/>
            <ac:picMk id="20482" creationId="{766745A5-9F7E-03E6-9E24-422492EB5380}"/>
          </ac:picMkLst>
        </pc:picChg>
      </pc:sldChg>
      <pc:sldChg chg="modSp add mod ord">
        <pc:chgData name="伊健 杜" userId="e69aded81da48593" providerId="LiveId" clId="{7F3AFDE1-C357-46BF-BC3D-9F4170648708}" dt="2022-12-06T15:16:10.686" v="3319"/>
        <pc:sldMkLst>
          <pc:docMk/>
          <pc:sldMk cId="621066469" sldId="1759"/>
        </pc:sldMkLst>
        <pc:spChg chg="mod">
          <ac:chgData name="伊健 杜" userId="e69aded81da48593" providerId="LiveId" clId="{7F3AFDE1-C357-46BF-BC3D-9F4170648708}" dt="2022-12-06T15:16:10.686" v="3319"/>
          <ac:spMkLst>
            <pc:docMk/>
            <pc:sldMk cId="621066469" sldId="1759"/>
            <ac:spMk id="4" creationId="{2CD63A4E-E37B-41A6-9090-C7BF9F9D4BD7}"/>
          </ac:spMkLst>
        </pc:spChg>
      </pc:sldChg>
      <pc:sldChg chg="addSp delSp modSp add mod">
        <pc:chgData name="伊健 杜" userId="e69aded81da48593" providerId="LiveId" clId="{7F3AFDE1-C357-46BF-BC3D-9F4170648708}" dt="2022-12-06T15:16:10.686" v="3319"/>
        <pc:sldMkLst>
          <pc:docMk/>
          <pc:sldMk cId="2191808266" sldId="1760"/>
        </pc:sldMkLst>
        <pc:spChg chg="mod">
          <ac:chgData name="伊健 杜" userId="e69aded81da48593" providerId="LiveId" clId="{7F3AFDE1-C357-46BF-BC3D-9F4170648708}" dt="2022-12-06T15:16:10.686" v="3319"/>
          <ac:spMkLst>
            <pc:docMk/>
            <pc:sldMk cId="2191808266" sldId="1760"/>
            <ac:spMk id="2" creationId="{10304424-DB4A-36E7-9E0D-D32A5DD0F26C}"/>
          </ac:spMkLst>
        </pc:spChg>
        <pc:spChg chg="mod">
          <ac:chgData name="伊健 杜" userId="e69aded81da48593" providerId="LiveId" clId="{7F3AFDE1-C357-46BF-BC3D-9F4170648708}" dt="2022-12-06T15:16:10.686" v="3319"/>
          <ac:spMkLst>
            <pc:docMk/>
            <pc:sldMk cId="2191808266" sldId="1760"/>
            <ac:spMk id="5" creationId="{E7287B0E-EF55-E721-8EFA-9A9183C0EDF9}"/>
          </ac:spMkLst>
        </pc:spChg>
        <pc:picChg chg="del">
          <ac:chgData name="伊健 杜" userId="e69aded81da48593" providerId="LiveId" clId="{7F3AFDE1-C357-46BF-BC3D-9F4170648708}" dt="2022-12-06T14:22:06.532" v="2060" actId="478"/>
          <ac:picMkLst>
            <pc:docMk/>
            <pc:sldMk cId="2191808266" sldId="1760"/>
            <ac:picMk id="20482" creationId="{766745A5-9F7E-03E6-9E24-422492EB5380}"/>
          </ac:picMkLst>
        </pc:picChg>
        <pc:picChg chg="add mod">
          <ac:chgData name="伊健 杜" userId="e69aded81da48593" providerId="LiveId" clId="{7F3AFDE1-C357-46BF-BC3D-9F4170648708}" dt="2022-12-06T14:23:48.714" v="2168" actId="1076"/>
          <ac:picMkLst>
            <pc:docMk/>
            <pc:sldMk cId="2191808266" sldId="1760"/>
            <ac:picMk id="22530" creationId="{540587DE-6816-A5F6-1B8C-1C47DC2EC918}"/>
          </ac:picMkLst>
        </pc:picChg>
      </pc:sldChg>
      <pc:sldChg chg="addSp delSp modSp add mod">
        <pc:chgData name="伊健 杜" userId="e69aded81da48593" providerId="LiveId" clId="{7F3AFDE1-C357-46BF-BC3D-9F4170648708}" dt="2022-12-06T15:16:10.686" v="3319"/>
        <pc:sldMkLst>
          <pc:docMk/>
          <pc:sldMk cId="3332179650" sldId="1761"/>
        </pc:sldMkLst>
        <pc:spChg chg="mod">
          <ac:chgData name="伊健 杜" userId="e69aded81da48593" providerId="LiveId" clId="{7F3AFDE1-C357-46BF-BC3D-9F4170648708}" dt="2022-12-06T14:24:44.770" v="2185"/>
          <ac:spMkLst>
            <pc:docMk/>
            <pc:sldMk cId="3332179650" sldId="1761"/>
            <ac:spMk id="2" creationId="{10304424-DB4A-36E7-9E0D-D32A5DD0F26C}"/>
          </ac:spMkLst>
        </pc:spChg>
        <pc:spChg chg="mod">
          <ac:chgData name="伊健 杜" userId="e69aded81da48593" providerId="LiveId" clId="{7F3AFDE1-C357-46BF-BC3D-9F4170648708}" dt="2022-12-06T15:16:10.686" v="3319"/>
          <ac:spMkLst>
            <pc:docMk/>
            <pc:sldMk cId="3332179650" sldId="1761"/>
            <ac:spMk id="5" creationId="{E7287B0E-EF55-E721-8EFA-9A9183C0EDF9}"/>
          </ac:spMkLst>
        </pc:spChg>
        <pc:picChg chg="add mod">
          <ac:chgData name="伊健 杜" userId="e69aded81da48593" providerId="LiveId" clId="{7F3AFDE1-C357-46BF-BC3D-9F4170648708}" dt="2022-12-06T14:25:54.258" v="2239" actId="1076"/>
          <ac:picMkLst>
            <pc:docMk/>
            <pc:sldMk cId="3332179650" sldId="1761"/>
            <ac:picMk id="3" creationId="{E6EFF33E-7F6D-D992-D74A-4E247488C40C}"/>
          </ac:picMkLst>
        </pc:picChg>
        <pc:picChg chg="del mod">
          <ac:chgData name="伊健 杜" userId="e69aded81da48593" providerId="LiveId" clId="{7F3AFDE1-C357-46BF-BC3D-9F4170648708}" dt="2022-12-06T14:25:02.717" v="2232" actId="478"/>
          <ac:picMkLst>
            <pc:docMk/>
            <pc:sldMk cId="3332179650" sldId="1761"/>
            <ac:picMk id="22530" creationId="{540587DE-6816-A5F6-1B8C-1C47DC2EC918}"/>
          </ac:picMkLst>
        </pc:picChg>
        <pc:picChg chg="add mod">
          <ac:chgData name="伊健 杜" userId="e69aded81da48593" providerId="LiveId" clId="{7F3AFDE1-C357-46BF-BC3D-9F4170648708}" dt="2022-12-06T14:25:48.508" v="2235" actId="1076"/>
          <ac:picMkLst>
            <pc:docMk/>
            <pc:sldMk cId="3332179650" sldId="1761"/>
            <ac:picMk id="23554" creationId="{FF1F1676-2AFC-48B0-2B97-A26D6182C2B2}"/>
          </ac:picMkLst>
        </pc:picChg>
        <pc:picChg chg="add mod">
          <ac:chgData name="伊健 杜" userId="e69aded81da48593" providerId="LiveId" clId="{7F3AFDE1-C357-46BF-BC3D-9F4170648708}" dt="2022-12-06T14:26:35.984" v="2250" actId="1076"/>
          <ac:picMkLst>
            <pc:docMk/>
            <pc:sldMk cId="3332179650" sldId="1761"/>
            <ac:picMk id="23556" creationId="{65586B70-498B-0070-E109-D7C345209161}"/>
          </ac:picMkLst>
        </pc:picChg>
        <pc:picChg chg="add mod">
          <ac:chgData name="伊健 杜" userId="e69aded81da48593" providerId="LiveId" clId="{7F3AFDE1-C357-46BF-BC3D-9F4170648708}" dt="2022-12-06T14:26:35.138" v="2249" actId="1076"/>
          <ac:picMkLst>
            <pc:docMk/>
            <pc:sldMk cId="3332179650" sldId="1761"/>
            <ac:picMk id="23558" creationId="{FC98D5E3-E1F2-5142-3BA3-9029B9BDF965}"/>
          </ac:picMkLst>
        </pc:picChg>
      </pc:sldChg>
      <pc:sldChg chg="addSp delSp modSp add mod">
        <pc:chgData name="伊健 杜" userId="e69aded81da48593" providerId="LiveId" clId="{7F3AFDE1-C357-46BF-BC3D-9F4170648708}" dt="2022-12-06T15:16:10.686" v="3319"/>
        <pc:sldMkLst>
          <pc:docMk/>
          <pc:sldMk cId="586565132" sldId="1762"/>
        </pc:sldMkLst>
        <pc:spChg chg="mod">
          <ac:chgData name="伊健 杜" userId="e69aded81da48593" providerId="LiveId" clId="{7F3AFDE1-C357-46BF-BC3D-9F4170648708}" dt="2022-12-06T15:16:10.686" v="3319"/>
          <ac:spMkLst>
            <pc:docMk/>
            <pc:sldMk cId="586565132" sldId="1762"/>
            <ac:spMk id="5" creationId="{E7287B0E-EF55-E721-8EFA-9A9183C0EDF9}"/>
          </ac:spMkLst>
        </pc:spChg>
        <pc:picChg chg="del">
          <ac:chgData name="伊健 杜" userId="e69aded81da48593" providerId="LiveId" clId="{7F3AFDE1-C357-46BF-BC3D-9F4170648708}" dt="2022-12-06T14:26:41.055" v="2252" actId="478"/>
          <ac:picMkLst>
            <pc:docMk/>
            <pc:sldMk cId="586565132" sldId="1762"/>
            <ac:picMk id="3" creationId="{E6EFF33E-7F6D-D992-D74A-4E247488C40C}"/>
          </ac:picMkLst>
        </pc:picChg>
        <pc:picChg chg="del">
          <ac:chgData name="伊健 杜" userId="e69aded81da48593" providerId="LiveId" clId="{7F3AFDE1-C357-46BF-BC3D-9F4170648708}" dt="2022-12-06T14:26:41.055" v="2252" actId="478"/>
          <ac:picMkLst>
            <pc:docMk/>
            <pc:sldMk cId="586565132" sldId="1762"/>
            <ac:picMk id="23554" creationId="{FF1F1676-2AFC-48B0-2B97-A26D6182C2B2}"/>
          </ac:picMkLst>
        </pc:picChg>
        <pc:picChg chg="del">
          <ac:chgData name="伊健 杜" userId="e69aded81da48593" providerId="LiveId" clId="{7F3AFDE1-C357-46BF-BC3D-9F4170648708}" dt="2022-12-06T14:26:41.055" v="2252" actId="478"/>
          <ac:picMkLst>
            <pc:docMk/>
            <pc:sldMk cId="586565132" sldId="1762"/>
            <ac:picMk id="23556" creationId="{65586B70-498B-0070-E109-D7C345209161}"/>
          </ac:picMkLst>
        </pc:picChg>
        <pc:picChg chg="del">
          <ac:chgData name="伊健 杜" userId="e69aded81da48593" providerId="LiveId" clId="{7F3AFDE1-C357-46BF-BC3D-9F4170648708}" dt="2022-12-06T14:26:41.055" v="2252" actId="478"/>
          <ac:picMkLst>
            <pc:docMk/>
            <pc:sldMk cId="586565132" sldId="1762"/>
            <ac:picMk id="23558" creationId="{FC98D5E3-E1F2-5142-3BA3-9029B9BDF965}"/>
          </ac:picMkLst>
        </pc:picChg>
        <pc:picChg chg="add mod">
          <ac:chgData name="伊健 杜" userId="e69aded81da48593" providerId="LiveId" clId="{7F3AFDE1-C357-46BF-BC3D-9F4170648708}" dt="2022-12-06T14:27:21.332" v="2342" actId="1076"/>
          <ac:picMkLst>
            <pc:docMk/>
            <pc:sldMk cId="586565132" sldId="1762"/>
            <ac:picMk id="24578" creationId="{3B552D84-8667-14EE-2364-18095E444092}"/>
          </ac:picMkLst>
        </pc:picChg>
      </pc:sldChg>
      <pc:sldChg chg="addSp delSp modSp add mod">
        <pc:chgData name="伊健 杜" userId="e69aded81da48593" providerId="LiveId" clId="{7F3AFDE1-C357-46BF-BC3D-9F4170648708}" dt="2022-12-06T15:16:10.686" v="3319"/>
        <pc:sldMkLst>
          <pc:docMk/>
          <pc:sldMk cId="1560302308" sldId="1763"/>
        </pc:sldMkLst>
        <pc:spChg chg="mod">
          <ac:chgData name="伊健 杜" userId="e69aded81da48593" providerId="LiveId" clId="{7F3AFDE1-C357-46BF-BC3D-9F4170648708}" dt="2022-12-06T15:16:10.686" v="3319"/>
          <ac:spMkLst>
            <pc:docMk/>
            <pc:sldMk cId="1560302308" sldId="1763"/>
            <ac:spMk id="3" creationId="{AFF80177-B508-486C-D283-AFDDC448C9C4}"/>
          </ac:spMkLst>
        </pc:spChg>
        <pc:spChg chg="mod">
          <ac:chgData name="伊健 杜" userId="e69aded81da48593" providerId="LiveId" clId="{7F3AFDE1-C357-46BF-BC3D-9F4170648708}" dt="2022-12-06T15:16:10.686" v="3319"/>
          <ac:spMkLst>
            <pc:docMk/>
            <pc:sldMk cId="1560302308" sldId="1763"/>
            <ac:spMk id="5" creationId="{E7287B0E-EF55-E721-8EFA-9A9183C0EDF9}"/>
          </ac:spMkLst>
        </pc:spChg>
        <pc:picChg chg="add mod">
          <ac:chgData name="伊健 杜" userId="e69aded81da48593" providerId="LiveId" clId="{7F3AFDE1-C357-46BF-BC3D-9F4170648708}" dt="2022-12-06T14:31:34.596" v="2480" actId="1076"/>
          <ac:picMkLst>
            <pc:docMk/>
            <pc:sldMk cId="1560302308" sldId="1763"/>
            <ac:picMk id="4" creationId="{79CFF09D-EDC4-7D2D-F571-E1E84BB97CDE}"/>
          </ac:picMkLst>
        </pc:picChg>
        <pc:picChg chg="del">
          <ac:chgData name="伊健 杜" userId="e69aded81da48593" providerId="LiveId" clId="{7F3AFDE1-C357-46BF-BC3D-9F4170648708}" dt="2022-12-06T14:29:51.866" v="2476" actId="478"/>
          <ac:picMkLst>
            <pc:docMk/>
            <pc:sldMk cId="1560302308" sldId="1763"/>
            <ac:picMk id="12290" creationId="{D77A4410-2F98-BA33-78B9-1D6944B839AB}"/>
          </ac:picMkLst>
        </pc:picChg>
      </pc:sldChg>
      <pc:sldChg chg="addSp modSp add mod">
        <pc:chgData name="伊健 杜" userId="e69aded81da48593" providerId="LiveId" clId="{7F3AFDE1-C357-46BF-BC3D-9F4170648708}" dt="2022-12-06T16:17:19.025" v="3360"/>
        <pc:sldMkLst>
          <pc:docMk/>
          <pc:sldMk cId="855232527" sldId="1764"/>
        </pc:sldMkLst>
        <pc:spChg chg="add mod">
          <ac:chgData name="伊健 杜" userId="e69aded81da48593" providerId="LiveId" clId="{7F3AFDE1-C357-46BF-BC3D-9F4170648708}" dt="2022-12-06T15:16:10.686" v="3319"/>
          <ac:spMkLst>
            <pc:docMk/>
            <pc:sldMk cId="855232527" sldId="1764"/>
            <ac:spMk id="2" creationId="{D8C08E09-0A75-ECAB-5BEC-4290C53F23F9}"/>
          </ac:spMkLst>
        </pc:spChg>
        <pc:spChg chg="add mod">
          <ac:chgData name="伊健 杜" userId="e69aded81da48593" providerId="LiveId" clId="{7F3AFDE1-C357-46BF-BC3D-9F4170648708}" dt="2022-12-06T16:17:19.025" v="3360"/>
          <ac:spMkLst>
            <pc:docMk/>
            <pc:sldMk cId="855232527" sldId="1764"/>
            <ac:spMk id="3" creationId="{9F4947CA-AE61-E867-C892-EB13D4199836}"/>
          </ac:spMkLst>
        </pc:spChg>
        <pc:spChg chg="mod">
          <ac:chgData name="伊健 杜" userId="e69aded81da48593" providerId="LiveId" clId="{7F3AFDE1-C357-46BF-BC3D-9F4170648708}" dt="2022-12-06T14:42:30.142" v="2521" actId="20577"/>
          <ac:spMkLst>
            <pc:docMk/>
            <pc:sldMk cId="855232527" sldId="1764"/>
            <ac:spMk id="4" creationId="{2CD63A4E-E37B-41A6-9090-C7BF9F9D4BD7}"/>
          </ac:spMkLst>
        </pc:spChg>
        <pc:picChg chg="add mod">
          <ac:chgData name="伊健 杜" userId="e69aded81da48593" providerId="LiveId" clId="{7F3AFDE1-C357-46BF-BC3D-9F4170648708}" dt="2022-12-06T14:46:46.609" v="2754" actId="1076"/>
          <ac:picMkLst>
            <pc:docMk/>
            <pc:sldMk cId="855232527" sldId="1764"/>
            <ac:picMk id="27650" creationId="{69EA1D9F-8F38-6E95-5201-DA304FF98D0A}"/>
          </ac:picMkLst>
        </pc:picChg>
      </pc:sldChg>
      <pc:sldChg chg="addSp modSp add mod">
        <pc:chgData name="伊健 杜" userId="e69aded81da48593" providerId="LiveId" clId="{7F3AFDE1-C357-46BF-BC3D-9F4170648708}" dt="2022-12-06T15:16:10.686" v="3319"/>
        <pc:sldMkLst>
          <pc:docMk/>
          <pc:sldMk cId="1086137213" sldId="1765"/>
        </pc:sldMkLst>
        <pc:spChg chg="add mod">
          <ac:chgData name="伊健 杜" userId="e69aded81da48593" providerId="LiveId" clId="{7F3AFDE1-C357-46BF-BC3D-9F4170648708}" dt="2022-12-06T15:16:10.686" v="3319"/>
          <ac:spMkLst>
            <pc:docMk/>
            <pc:sldMk cId="1086137213" sldId="1765"/>
            <ac:spMk id="2" creationId="{C7114CEE-F26D-44AC-928C-AD0DA0D88B90}"/>
          </ac:spMkLst>
        </pc:spChg>
        <pc:spChg chg="mod">
          <ac:chgData name="伊健 杜" userId="e69aded81da48593" providerId="LiveId" clId="{7F3AFDE1-C357-46BF-BC3D-9F4170648708}" dt="2022-12-06T15:16:10.686" v="3319"/>
          <ac:spMkLst>
            <pc:docMk/>
            <pc:sldMk cId="1086137213" sldId="1765"/>
            <ac:spMk id="4" creationId="{2CD63A4E-E37B-41A6-9090-C7BF9F9D4BD7}"/>
          </ac:spMkLst>
        </pc:spChg>
      </pc:sldChg>
      <pc:sldChg chg="addSp delSp modSp add mod">
        <pc:chgData name="伊健 杜" userId="e69aded81da48593" providerId="LiveId" clId="{7F3AFDE1-C357-46BF-BC3D-9F4170648708}" dt="2022-12-06T15:16:10.686" v="3319"/>
        <pc:sldMkLst>
          <pc:docMk/>
          <pc:sldMk cId="322042154" sldId="1766"/>
        </pc:sldMkLst>
        <pc:spChg chg="mod">
          <ac:chgData name="伊健 杜" userId="e69aded81da48593" providerId="LiveId" clId="{7F3AFDE1-C357-46BF-BC3D-9F4170648708}" dt="2022-12-06T15:16:10.686" v="3319"/>
          <ac:spMkLst>
            <pc:docMk/>
            <pc:sldMk cId="322042154" sldId="1766"/>
            <ac:spMk id="2" creationId="{10304424-DB4A-36E7-9E0D-D32A5DD0F26C}"/>
          </ac:spMkLst>
        </pc:spChg>
        <pc:spChg chg="add del">
          <ac:chgData name="伊健 杜" userId="e69aded81da48593" providerId="LiveId" clId="{7F3AFDE1-C357-46BF-BC3D-9F4170648708}" dt="2022-12-06T14:46:24.568" v="2747" actId="478"/>
          <ac:spMkLst>
            <pc:docMk/>
            <pc:sldMk cId="322042154" sldId="1766"/>
            <ac:spMk id="3" creationId="{727C2F05-CB8D-3FA0-E850-D731C92FF5BF}"/>
          </ac:spMkLst>
        </pc:spChg>
        <pc:spChg chg="mod">
          <ac:chgData name="伊健 杜" userId="e69aded81da48593" providerId="LiveId" clId="{7F3AFDE1-C357-46BF-BC3D-9F4170648708}" dt="2022-12-06T15:16:10.686" v="3319"/>
          <ac:spMkLst>
            <pc:docMk/>
            <pc:sldMk cId="322042154" sldId="1766"/>
            <ac:spMk id="5" creationId="{E7287B0E-EF55-E721-8EFA-9A9183C0EDF9}"/>
          </ac:spMkLst>
        </pc:spChg>
        <pc:picChg chg="add mod">
          <ac:chgData name="伊健 杜" userId="e69aded81da48593" providerId="LiveId" clId="{7F3AFDE1-C357-46BF-BC3D-9F4170648708}" dt="2022-12-06T14:46:38.119" v="2751" actId="1076"/>
          <ac:picMkLst>
            <pc:docMk/>
            <pc:sldMk cId="322042154" sldId="1766"/>
            <ac:picMk id="6" creationId="{BFDEE25E-155A-2DE4-5973-613FFE054158}"/>
          </ac:picMkLst>
        </pc:picChg>
        <pc:picChg chg="del">
          <ac:chgData name="伊健 杜" userId="e69aded81da48593" providerId="LiveId" clId="{7F3AFDE1-C357-46BF-BC3D-9F4170648708}" dt="2022-12-06T14:45:31.991" v="2742" actId="478"/>
          <ac:picMkLst>
            <pc:docMk/>
            <pc:sldMk cId="322042154" sldId="1766"/>
            <ac:picMk id="20482" creationId="{766745A5-9F7E-03E6-9E24-422492EB5380}"/>
          </ac:picMkLst>
        </pc:picChg>
      </pc:sldChg>
      <pc:sldChg chg="delSp modSp add mod">
        <pc:chgData name="伊健 杜" userId="e69aded81da48593" providerId="LiveId" clId="{7F3AFDE1-C357-46BF-BC3D-9F4170648708}" dt="2022-12-06T15:16:10.686" v="3319"/>
        <pc:sldMkLst>
          <pc:docMk/>
          <pc:sldMk cId="1976426888" sldId="1767"/>
        </pc:sldMkLst>
        <pc:spChg chg="del">
          <ac:chgData name="伊健 杜" userId="e69aded81da48593" providerId="LiveId" clId="{7F3AFDE1-C357-46BF-BC3D-9F4170648708}" dt="2022-12-06T14:47:04.419" v="2785" actId="478"/>
          <ac:spMkLst>
            <pc:docMk/>
            <pc:sldMk cId="1976426888" sldId="1767"/>
            <ac:spMk id="2" creationId="{C7114CEE-F26D-44AC-928C-AD0DA0D88B90}"/>
          </ac:spMkLst>
        </pc:spChg>
        <pc:spChg chg="mod">
          <ac:chgData name="伊健 杜" userId="e69aded81da48593" providerId="LiveId" clId="{7F3AFDE1-C357-46BF-BC3D-9F4170648708}" dt="2022-12-06T15:16:10.686" v="3319"/>
          <ac:spMkLst>
            <pc:docMk/>
            <pc:sldMk cId="1976426888" sldId="1767"/>
            <ac:spMk id="4" creationId="{2CD63A4E-E37B-41A6-9090-C7BF9F9D4BD7}"/>
          </ac:spMkLst>
        </pc:spChg>
      </pc:sldChg>
      <pc:sldChg chg="addSp delSp modSp add mod">
        <pc:chgData name="伊健 杜" userId="e69aded81da48593" providerId="LiveId" clId="{7F3AFDE1-C357-46BF-BC3D-9F4170648708}" dt="2022-12-06T15:16:10.686" v="3319"/>
        <pc:sldMkLst>
          <pc:docMk/>
          <pc:sldMk cId="974374568" sldId="1768"/>
        </pc:sldMkLst>
        <pc:spChg chg="mod">
          <ac:chgData name="伊健 杜" userId="e69aded81da48593" providerId="LiveId" clId="{7F3AFDE1-C357-46BF-BC3D-9F4170648708}" dt="2022-12-06T14:47:46.012" v="2873"/>
          <ac:spMkLst>
            <pc:docMk/>
            <pc:sldMk cId="974374568" sldId="1768"/>
            <ac:spMk id="2" creationId="{10304424-DB4A-36E7-9E0D-D32A5DD0F26C}"/>
          </ac:spMkLst>
        </pc:spChg>
        <pc:spChg chg="mod">
          <ac:chgData name="伊健 杜" userId="e69aded81da48593" providerId="LiveId" clId="{7F3AFDE1-C357-46BF-BC3D-9F4170648708}" dt="2022-12-06T15:16:10.686" v="3319"/>
          <ac:spMkLst>
            <pc:docMk/>
            <pc:sldMk cId="974374568" sldId="1768"/>
            <ac:spMk id="5" creationId="{E7287B0E-EF55-E721-8EFA-9A9183C0EDF9}"/>
          </ac:spMkLst>
        </pc:spChg>
        <pc:picChg chg="del">
          <ac:chgData name="伊健 杜" userId="e69aded81da48593" providerId="LiveId" clId="{7F3AFDE1-C357-46BF-BC3D-9F4170648708}" dt="2022-12-06T14:48:49.918" v="2939" actId="478"/>
          <ac:picMkLst>
            <pc:docMk/>
            <pc:sldMk cId="974374568" sldId="1768"/>
            <ac:picMk id="6" creationId="{BFDEE25E-155A-2DE4-5973-613FFE054158}"/>
          </ac:picMkLst>
        </pc:picChg>
        <pc:picChg chg="add mod">
          <ac:chgData name="伊健 杜" userId="e69aded81da48593" providerId="LiveId" clId="{7F3AFDE1-C357-46BF-BC3D-9F4170648708}" dt="2022-12-06T14:48:51.653" v="2941" actId="1076"/>
          <ac:picMkLst>
            <pc:docMk/>
            <pc:sldMk cId="974374568" sldId="1768"/>
            <ac:picMk id="29698" creationId="{2DB5C6FC-6491-9338-9F31-E901C900F966}"/>
          </ac:picMkLst>
        </pc:picChg>
      </pc:sldChg>
      <pc:sldChg chg="addSp delSp modSp add mod">
        <pc:chgData name="伊健 杜" userId="e69aded81da48593" providerId="LiveId" clId="{7F3AFDE1-C357-46BF-BC3D-9F4170648708}" dt="2022-12-06T15:16:10.686" v="3319"/>
        <pc:sldMkLst>
          <pc:docMk/>
          <pc:sldMk cId="1829306694" sldId="1769"/>
        </pc:sldMkLst>
        <pc:spChg chg="mod">
          <ac:chgData name="伊健 杜" userId="e69aded81da48593" providerId="LiveId" clId="{7F3AFDE1-C357-46BF-BC3D-9F4170648708}" dt="2022-12-06T15:16:10.686" v="3319"/>
          <ac:spMkLst>
            <pc:docMk/>
            <pc:sldMk cId="1829306694" sldId="1769"/>
            <ac:spMk id="5" creationId="{E7287B0E-EF55-E721-8EFA-9A9183C0EDF9}"/>
          </ac:spMkLst>
        </pc:spChg>
        <pc:picChg chg="del">
          <ac:chgData name="伊健 杜" userId="e69aded81da48593" providerId="LiveId" clId="{7F3AFDE1-C357-46BF-BC3D-9F4170648708}" dt="2022-12-06T14:49:52.272" v="3097" actId="478"/>
          <ac:picMkLst>
            <pc:docMk/>
            <pc:sldMk cId="1829306694" sldId="1769"/>
            <ac:picMk id="29698" creationId="{2DB5C6FC-6491-9338-9F31-E901C900F966}"/>
          </ac:picMkLst>
        </pc:picChg>
        <pc:picChg chg="add mod">
          <ac:chgData name="伊健 杜" userId="e69aded81da48593" providerId="LiveId" clId="{7F3AFDE1-C357-46BF-BC3D-9F4170648708}" dt="2022-12-06T14:50:25.005" v="3099" actId="1076"/>
          <ac:picMkLst>
            <pc:docMk/>
            <pc:sldMk cId="1829306694" sldId="1769"/>
            <ac:picMk id="31746" creationId="{9C4FBB0C-1691-5665-0470-23A6D01D3166}"/>
          </ac:picMkLst>
        </pc:picChg>
      </pc:sldChg>
      <pc:sldChg chg="addSp delSp modSp add mod">
        <pc:chgData name="伊健 杜" userId="e69aded81da48593" providerId="LiveId" clId="{7F3AFDE1-C357-46BF-BC3D-9F4170648708}" dt="2022-12-06T15:16:10.686" v="3319"/>
        <pc:sldMkLst>
          <pc:docMk/>
          <pc:sldMk cId="185223128" sldId="1770"/>
        </pc:sldMkLst>
        <pc:spChg chg="mod">
          <ac:chgData name="伊健 杜" userId="e69aded81da48593" providerId="LiveId" clId="{7F3AFDE1-C357-46BF-BC3D-9F4170648708}" dt="2022-12-06T15:16:10.686" v="3319"/>
          <ac:spMkLst>
            <pc:docMk/>
            <pc:sldMk cId="185223128" sldId="1770"/>
            <ac:spMk id="2" creationId="{10304424-DB4A-36E7-9E0D-D32A5DD0F26C}"/>
          </ac:spMkLst>
        </pc:spChg>
        <pc:spChg chg="add del">
          <ac:chgData name="伊健 杜" userId="e69aded81da48593" providerId="LiveId" clId="{7F3AFDE1-C357-46BF-BC3D-9F4170648708}" dt="2022-12-06T14:52:02.323" v="3248" actId="478"/>
          <ac:spMkLst>
            <pc:docMk/>
            <pc:sldMk cId="185223128" sldId="1770"/>
            <ac:spMk id="3" creationId="{5731BC63-343D-FCCE-FF37-E1ADCED7BC98}"/>
          </ac:spMkLst>
        </pc:spChg>
        <pc:spChg chg="mod">
          <ac:chgData name="伊健 杜" userId="e69aded81da48593" providerId="LiveId" clId="{7F3AFDE1-C357-46BF-BC3D-9F4170648708}" dt="2022-12-06T15:16:10.686" v="3319"/>
          <ac:spMkLst>
            <pc:docMk/>
            <pc:sldMk cId="185223128" sldId="1770"/>
            <ac:spMk id="5" creationId="{E7287B0E-EF55-E721-8EFA-9A9183C0EDF9}"/>
          </ac:spMkLst>
        </pc:spChg>
        <pc:picChg chg="add mod">
          <ac:chgData name="伊健 杜" userId="e69aded81da48593" providerId="LiveId" clId="{7F3AFDE1-C357-46BF-BC3D-9F4170648708}" dt="2022-12-06T14:52:11.897" v="3252" actId="1076"/>
          <ac:picMkLst>
            <pc:docMk/>
            <pc:sldMk cId="185223128" sldId="1770"/>
            <ac:picMk id="6" creationId="{9D3806F7-8324-C7FC-BD09-AFA377DF06BD}"/>
          </ac:picMkLst>
        </pc:picChg>
        <pc:picChg chg="del">
          <ac:chgData name="伊健 杜" userId="e69aded81da48593" providerId="LiveId" clId="{7F3AFDE1-C357-46BF-BC3D-9F4170648708}" dt="2022-12-06T14:51:40.837" v="3246" actId="478"/>
          <ac:picMkLst>
            <pc:docMk/>
            <pc:sldMk cId="185223128" sldId="1770"/>
            <ac:picMk id="31746" creationId="{9C4FBB0C-1691-5665-0470-23A6D01D3166}"/>
          </ac:picMkLst>
        </pc:picChg>
      </pc:sldChg>
      <pc:sldChg chg="addSp delSp modSp add mod">
        <pc:chgData name="伊健 杜" userId="e69aded81da48593" providerId="LiveId" clId="{7F3AFDE1-C357-46BF-BC3D-9F4170648708}" dt="2022-12-06T15:16:10.686" v="3319"/>
        <pc:sldMkLst>
          <pc:docMk/>
          <pc:sldMk cId="3505755174" sldId="1771"/>
        </pc:sldMkLst>
        <pc:spChg chg="mod">
          <ac:chgData name="伊健 杜" userId="e69aded81da48593" providerId="LiveId" clId="{7F3AFDE1-C357-46BF-BC3D-9F4170648708}" dt="2022-12-06T15:16:10.686" v="3319"/>
          <ac:spMkLst>
            <pc:docMk/>
            <pc:sldMk cId="3505755174" sldId="1771"/>
            <ac:spMk id="2" creationId="{10304424-DB4A-36E7-9E0D-D32A5DD0F26C}"/>
          </ac:spMkLst>
        </pc:spChg>
        <pc:spChg chg="mod">
          <ac:chgData name="伊健 杜" userId="e69aded81da48593" providerId="LiveId" clId="{7F3AFDE1-C357-46BF-BC3D-9F4170648708}" dt="2022-12-06T15:16:10.686" v="3319"/>
          <ac:spMkLst>
            <pc:docMk/>
            <pc:sldMk cId="3505755174" sldId="1771"/>
            <ac:spMk id="5" creationId="{E7287B0E-EF55-E721-8EFA-9A9183C0EDF9}"/>
          </ac:spMkLst>
        </pc:spChg>
        <pc:picChg chg="del">
          <ac:chgData name="伊健 杜" userId="e69aded81da48593" providerId="LiveId" clId="{7F3AFDE1-C357-46BF-BC3D-9F4170648708}" dt="2022-12-06T14:52:16.799" v="3254" actId="478"/>
          <ac:picMkLst>
            <pc:docMk/>
            <pc:sldMk cId="3505755174" sldId="1771"/>
            <ac:picMk id="6" creationId="{9D3806F7-8324-C7FC-BD09-AFA377DF06BD}"/>
          </ac:picMkLst>
        </pc:picChg>
        <pc:picChg chg="add mod">
          <ac:chgData name="伊健 杜" userId="e69aded81da48593" providerId="LiveId" clId="{7F3AFDE1-C357-46BF-BC3D-9F4170648708}" dt="2022-12-06T14:52:49.061" v="3318" actId="1076"/>
          <ac:picMkLst>
            <pc:docMk/>
            <pc:sldMk cId="3505755174" sldId="1771"/>
            <ac:picMk id="33794" creationId="{A7D574E1-9CE8-28B7-6082-CCCC3A6C6A70}"/>
          </ac:picMkLst>
        </pc:picChg>
      </pc:sldChg>
      <pc:sldChg chg="modSp add mod modNotesTx">
        <pc:chgData name="伊健 杜" userId="e69aded81da48593" providerId="LiveId" clId="{7F3AFDE1-C357-46BF-BC3D-9F4170648708}" dt="2022-12-07T14:19:20.642" v="6104"/>
        <pc:sldMkLst>
          <pc:docMk/>
          <pc:sldMk cId="3648116519" sldId="1772"/>
        </pc:sldMkLst>
        <pc:spChg chg="mod">
          <ac:chgData name="伊健 杜" userId="e69aded81da48593" providerId="LiveId" clId="{7F3AFDE1-C357-46BF-BC3D-9F4170648708}" dt="2022-12-07T14:19:20.642" v="6104"/>
          <ac:spMkLst>
            <pc:docMk/>
            <pc:sldMk cId="3648116519" sldId="1772"/>
            <ac:spMk id="4" creationId="{2CD63A4E-E37B-41A6-9090-C7BF9F9D4BD7}"/>
          </ac:spMkLst>
        </pc:spChg>
      </pc:sldChg>
      <pc:sldChg chg="addSp delSp modSp add mod">
        <pc:chgData name="伊健 杜" userId="e69aded81da48593" providerId="LiveId" clId="{7F3AFDE1-C357-46BF-BC3D-9F4170648708}" dt="2022-12-07T14:19:20.642" v="6104"/>
        <pc:sldMkLst>
          <pc:docMk/>
          <pc:sldMk cId="858475834" sldId="1773"/>
        </pc:sldMkLst>
        <pc:spChg chg="mod">
          <ac:chgData name="伊健 杜" userId="e69aded81da48593" providerId="LiveId" clId="{7F3AFDE1-C357-46BF-BC3D-9F4170648708}" dt="2022-12-07T14:19:20.642" v="6104"/>
          <ac:spMkLst>
            <pc:docMk/>
            <pc:sldMk cId="858475834" sldId="1773"/>
            <ac:spMk id="2" creationId="{10304424-DB4A-36E7-9E0D-D32A5DD0F26C}"/>
          </ac:spMkLst>
        </pc:spChg>
        <pc:spChg chg="mod">
          <ac:chgData name="伊健 杜" userId="e69aded81da48593" providerId="LiveId" clId="{7F3AFDE1-C357-46BF-BC3D-9F4170648708}" dt="2022-12-07T14:19:20.642" v="6104"/>
          <ac:spMkLst>
            <pc:docMk/>
            <pc:sldMk cId="858475834" sldId="1773"/>
            <ac:spMk id="5" creationId="{E7287B0E-EF55-E721-8EFA-9A9183C0EDF9}"/>
          </ac:spMkLst>
        </pc:spChg>
        <pc:picChg chg="del">
          <ac:chgData name="伊健 杜" userId="e69aded81da48593" providerId="LiveId" clId="{7F3AFDE1-C357-46BF-BC3D-9F4170648708}" dt="2022-12-07T13:35:10.061" v="3562" actId="478"/>
          <ac:picMkLst>
            <pc:docMk/>
            <pc:sldMk cId="858475834" sldId="1773"/>
            <ac:picMk id="6" creationId="{9D3806F7-8324-C7FC-BD09-AFA377DF06BD}"/>
          </ac:picMkLst>
        </pc:picChg>
        <pc:picChg chg="add mod">
          <ac:chgData name="伊健 杜" userId="e69aded81da48593" providerId="LiveId" clId="{7F3AFDE1-C357-46BF-BC3D-9F4170648708}" dt="2022-12-07T13:37:49.043" v="3686" actId="1076"/>
          <ac:picMkLst>
            <pc:docMk/>
            <pc:sldMk cId="858475834" sldId="1773"/>
            <ac:picMk id="1026" creationId="{87032302-5165-57F8-857C-4BE3A7CB2D01}"/>
          </ac:picMkLst>
        </pc:picChg>
      </pc:sldChg>
      <pc:sldChg chg="addSp delSp modSp add mod">
        <pc:chgData name="伊健 杜" userId="e69aded81da48593" providerId="LiveId" clId="{7F3AFDE1-C357-46BF-BC3D-9F4170648708}" dt="2022-12-07T14:19:20.642" v="6104"/>
        <pc:sldMkLst>
          <pc:docMk/>
          <pc:sldMk cId="1581455296" sldId="1774"/>
        </pc:sldMkLst>
        <pc:spChg chg="mod">
          <ac:chgData name="伊健 杜" userId="e69aded81da48593" providerId="LiveId" clId="{7F3AFDE1-C357-46BF-BC3D-9F4170648708}" dt="2022-12-07T14:19:20.642" v="6104"/>
          <ac:spMkLst>
            <pc:docMk/>
            <pc:sldMk cId="1581455296" sldId="1774"/>
            <ac:spMk id="2" creationId="{10304424-DB4A-36E7-9E0D-D32A5DD0F26C}"/>
          </ac:spMkLst>
        </pc:spChg>
        <pc:spChg chg="mod">
          <ac:chgData name="伊健 杜" userId="e69aded81da48593" providerId="LiveId" clId="{7F3AFDE1-C357-46BF-BC3D-9F4170648708}" dt="2022-12-07T14:19:20.642" v="6104"/>
          <ac:spMkLst>
            <pc:docMk/>
            <pc:sldMk cId="1581455296" sldId="1774"/>
            <ac:spMk id="5" creationId="{E7287B0E-EF55-E721-8EFA-9A9183C0EDF9}"/>
          </ac:spMkLst>
        </pc:spChg>
        <pc:picChg chg="del">
          <ac:chgData name="伊健 杜" userId="e69aded81da48593" providerId="LiveId" clId="{7F3AFDE1-C357-46BF-BC3D-9F4170648708}" dt="2022-12-07T13:38:41.182" v="3802" actId="478"/>
          <ac:picMkLst>
            <pc:docMk/>
            <pc:sldMk cId="1581455296" sldId="1774"/>
            <ac:picMk id="1026" creationId="{87032302-5165-57F8-857C-4BE3A7CB2D01}"/>
          </ac:picMkLst>
        </pc:picChg>
        <pc:picChg chg="add mod">
          <ac:chgData name="伊健 杜" userId="e69aded81da48593" providerId="LiveId" clId="{7F3AFDE1-C357-46BF-BC3D-9F4170648708}" dt="2022-12-07T13:40:45.742" v="3823" actId="1076"/>
          <ac:picMkLst>
            <pc:docMk/>
            <pc:sldMk cId="1581455296" sldId="1774"/>
            <ac:picMk id="2050" creationId="{F21B7E77-C77F-0EF7-06CB-70A3D2A728B5}"/>
          </ac:picMkLst>
        </pc:picChg>
        <pc:picChg chg="add mod">
          <ac:chgData name="伊健 杜" userId="e69aded81da48593" providerId="LiveId" clId="{7F3AFDE1-C357-46BF-BC3D-9F4170648708}" dt="2022-12-07T13:40:45.742" v="3823" actId="1076"/>
          <ac:picMkLst>
            <pc:docMk/>
            <pc:sldMk cId="1581455296" sldId="1774"/>
            <ac:picMk id="2052" creationId="{ABC14D17-3899-F6EA-BF4F-92F96BB2656C}"/>
          </ac:picMkLst>
        </pc:picChg>
        <pc:picChg chg="add mod">
          <ac:chgData name="伊健 杜" userId="e69aded81da48593" providerId="LiveId" clId="{7F3AFDE1-C357-46BF-BC3D-9F4170648708}" dt="2022-12-07T13:40:45.742" v="3823" actId="1076"/>
          <ac:picMkLst>
            <pc:docMk/>
            <pc:sldMk cId="1581455296" sldId="1774"/>
            <ac:picMk id="2054" creationId="{8122791E-9A90-F64B-3729-00AB3FD3F931}"/>
          </ac:picMkLst>
        </pc:picChg>
      </pc:sldChg>
      <pc:sldChg chg="addSp delSp modSp add mod">
        <pc:chgData name="伊健 杜" userId="e69aded81da48593" providerId="LiveId" clId="{7F3AFDE1-C357-46BF-BC3D-9F4170648708}" dt="2022-12-07T14:19:20.642" v="6104"/>
        <pc:sldMkLst>
          <pc:docMk/>
          <pc:sldMk cId="3554929198" sldId="1775"/>
        </pc:sldMkLst>
        <pc:spChg chg="mod">
          <ac:chgData name="伊健 杜" userId="e69aded81da48593" providerId="LiveId" clId="{7F3AFDE1-C357-46BF-BC3D-9F4170648708}" dt="2022-12-07T14:19:20.642" v="6104"/>
          <ac:spMkLst>
            <pc:docMk/>
            <pc:sldMk cId="3554929198" sldId="1775"/>
            <ac:spMk id="2" creationId="{10304424-DB4A-36E7-9E0D-D32A5DD0F26C}"/>
          </ac:spMkLst>
        </pc:spChg>
        <pc:spChg chg="mod">
          <ac:chgData name="伊健 杜" userId="e69aded81da48593" providerId="LiveId" clId="{7F3AFDE1-C357-46BF-BC3D-9F4170648708}" dt="2022-12-07T14:19:20.642" v="6104"/>
          <ac:spMkLst>
            <pc:docMk/>
            <pc:sldMk cId="3554929198" sldId="1775"/>
            <ac:spMk id="5" creationId="{E7287B0E-EF55-E721-8EFA-9A9183C0EDF9}"/>
          </ac:spMkLst>
        </pc:spChg>
        <pc:picChg chg="del">
          <ac:chgData name="伊健 杜" userId="e69aded81da48593" providerId="LiveId" clId="{7F3AFDE1-C357-46BF-BC3D-9F4170648708}" dt="2022-12-07T13:43:19.769" v="4159" actId="478"/>
          <ac:picMkLst>
            <pc:docMk/>
            <pc:sldMk cId="3554929198" sldId="1775"/>
            <ac:picMk id="1026" creationId="{87032302-5165-57F8-857C-4BE3A7CB2D01}"/>
          </ac:picMkLst>
        </pc:picChg>
        <pc:picChg chg="add mod">
          <ac:chgData name="伊健 杜" userId="e69aded81da48593" providerId="LiveId" clId="{7F3AFDE1-C357-46BF-BC3D-9F4170648708}" dt="2022-12-07T13:43:32.951" v="4161" actId="1076"/>
          <ac:picMkLst>
            <pc:docMk/>
            <pc:sldMk cId="3554929198" sldId="1775"/>
            <ac:picMk id="3074" creationId="{FDBC47E0-32C9-0A40-9D22-E5A6482C04A6}"/>
          </ac:picMkLst>
        </pc:picChg>
      </pc:sldChg>
      <pc:sldChg chg="addSp delSp modSp add mod">
        <pc:chgData name="伊健 杜" userId="e69aded81da48593" providerId="LiveId" clId="{7F3AFDE1-C357-46BF-BC3D-9F4170648708}" dt="2022-12-07T14:19:20.642" v="6104"/>
        <pc:sldMkLst>
          <pc:docMk/>
          <pc:sldMk cId="3121117679" sldId="1776"/>
        </pc:sldMkLst>
        <pc:spChg chg="mod">
          <ac:chgData name="伊健 杜" userId="e69aded81da48593" providerId="LiveId" clId="{7F3AFDE1-C357-46BF-BC3D-9F4170648708}" dt="2022-12-07T14:19:20.642" v="6104"/>
          <ac:spMkLst>
            <pc:docMk/>
            <pc:sldMk cId="3121117679" sldId="1776"/>
            <ac:spMk id="2" creationId="{10304424-DB4A-36E7-9E0D-D32A5DD0F26C}"/>
          </ac:spMkLst>
        </pc:spChg>
        <pc:spChg chg="mod">
          <ac:chgData name="伊健 杜" userId="e69aded81da48593" providerId="LiveId" clId="{7F3AFDE1-C357-46BF-BC3D-9F4170648708}" dt="2022-12-07T14:19:20.642" v="6104"/>
          <ac:spMkLst>
            <pc:docMk/>
            <pc:sldMk cId="3121117679" sldId="1776"/>
            <ac:spMk id="5" creationId="{E7287B0E-EF55-E721-8EFA-9A9183C0EDF9}"/>
          </ac:spMkLst>
        </pc:spChg>
        <pc:picChg chg="del">
          <ac:chgData name="伊健 杜" userId="e69aded81da48593" providerId="LiveId" clId="{7F3AFDE1-C357-46BF-BC3D-9F4170648708}" dt="2022-12-07T13:44:42.825" v="4336" actId="478"/>
          <ac:picMkLst>
            <pc:docMk/>
            <pc:sldMk cId="3121117679" sldId="1776"/>
            <ac:picMk id="3074" creationId="{FDBC47E0-32C9-0A40-9D22-E5A6482C04A6}"/>
          </ac:picMkLst>
        </pc:picChg>
        <pc:picChg chg="add mod">
          <ac:chgData name="伊健 杜" userId="e69aded81da48593" providerId="LiveId" clId="{7F3AFDE1-C357-46BF-BC3D-9F4170648708}" dt="2022-12-07T13:45:30.119" v="4340" actId="1076"/>
          <ac:picMkLst>
            <pc:docMk/>
            <pc:sldMk cId="3121117679" sldId="1776"/>
            <ac:picMk id="4098" creationId="{9DE1D169-DDF0-34AA-9F39-CC7DA390ABB5}"/>
          </ac:picMkLst>
        </pc:picChg>
      </pc:sldChg>
      <pc:sldChg chg="addSp modSp add mod">
        <pc:chgData name="伊健 杜" userId="e69aded81da48593" providerId="LiveId" clId="{7F3AFDE1-C357-46BF-BC3D-9F4170648708}" dt="2022-12-07T14:19:20.642" v="6104"/>
        <pc:sldMkLst>
          <pc:docMk/>
          <pc:sldMk cId="2441960114" sldId="1777"/>
        </pc:sldMkLst>
        <pc:spChg chg="add mod">
          <ac:chgData name="伊健 杜" userId="e69aded81da48593" providerId="LiveId" clId="{7F3AFDE1-C357-46BF-BC3D-9F4170648708}" dt="2022-12-07T14:19:20.642" v="6104"/>
          <ac:spMkLst>
            <pc:docMk/>
            <pc:sldMk cId="2441960114" sldId="1777"/>
            <ac:spMk id="2" creationId="{F3928636-69EC-98B5-B456-6CA8E252B8F3}"/>
          </ac:spMkLst>
        </pc:spChg>
        <pc:spChg chg="mod">
          <ac:chgData name="伊健 杜" userId="e69aded81da48593" providerId="LiveId" clId="{7F3AFDE1-C357-46BF-BC3D-9F4170648708}" dt="2022-12-07T14:19:20.642" v="6104"/>
          <ac:spMkLst>
            <pc:docMk/>
            <pc:sldMk cId="2441960114" sldId="1777"/>
            <ac:spMk id="4" creationId="{2CD63A4E-E37B-41A6-9090-C7BF9F9D4BD7}"/>
          </ac:spMkLst>
        </pc:spChg>
      </pc:sldChg>
      <pc:sldChg chg="addSp delSp modSp add mod">
        <pc:chgData name="伊健 杜" userId="e69aded81da48593" providerId="LiveId" clId="{7F3AFDE1-C357-46BF-BC3D-9F4170648708}" dt="2022-12-07T14:19:20.642" v="6104"/>
        <pc:sldMkLst>
          <pc:docMk/>
          <pc:sldMk cId="865327309" sldId="1778"/>
        </pc:sldMkLst>
        <pc:spChg chg="mod">
          <ac:chgData name="伊健 杜" userId="e69aded81da48593" providerId="LiveId" clId="{7F3AFDE1-C357-46BF-BC3D-9F4170648708}" dt="2022-12-07T14:19:20.642" v="6104"/>
          <ac:spMkLst>
            <pc:docMk/>
            <pc:sldMk cId="865327309" sldId="1778"/>
            <ac:spMk id="2" creationId="{10304424-DB4A-36E7-9E0D-D32A5DD0F26C}"/>
          </ac:spMkLst>
        </pc:spChg>
        <pc:spChg chg="mod">
          <ac:chgData name="伊健 杜" userId="e69aded81da48593" providerId="LiveId" clId="{7F3AFDE1-C357-46BF-BC3D-9F4170648708}" dt="2022-12-07T14:19:20.642" v="6104"/>
          <ac:spMkLst>
            <pc:docMk/>
            <pc:sldMk cId="865327309" sldId="1778"/>
            <ac:spMk id="5" creationId="{E7287B0E-EF55-E721-8EFA-9A9183C0EDF9}"/>
          </ac:spMkLst>
        </pc:spChg>
        <pc:picChg chg="del">
          <ac:chgData name="伊健 杜" userId="e69aded81da48593" providerId="LiveId" clId="{7F3AFDE1-C357-46BF-BC3D-9F4170648708}" dt="2022-12-07T13:48:16.826" v="4672" actId="478"/>
          <ac:picMkLst>
            <pc:docMk/>
            <pc:sldMk cId="865327309" sldId="1778"/>
            <ac:picMk id="3074" creationId="{FDBC47E0-32C9-0A40-9D22-E5A6482C04A6}"/>
          </ac:picMkLst>
        </pc:picChg>
        <pc:picChg chg="add mod">
          <ac:chgData name="伊健 杜" userId="e69aded81da48593" providerId="LiveId" clId="{7F3AFDE1-C357-46BF-BC3D-9F4170648708}" dt="2022-12-07T13:48:22.811" v="4675" actId="1076"/>
          <ac:picMkLst>
            <pc:docMk/>
            <pc:sldMk cId="865327309" sldId="1778"/>
            <ac:picMk id="5122" creationId="{A296F7E0-7CC9-BF06-3F16-E825503D16F4}"/>
          </ac:picMkLst>
        </pc:picChg>
      </pc:sldChg>
      <pc:sldChg chg="addSp delSp modSp add mod">
        <pc:chgData name="伊健 杜" userId="e69aded81da48593" providerId="LiveId" clId="{7F3AFDE1-C357-46BF-BC3D-9F4170648708}" dt="2022-12-07T14:19:20.642" v="6104"/>
        <pc:sldMkLst>
          <pc:docMk/>
          <pc:sldMk cId="1643365898" sldId="1779"/>
        </pc:sldMkLst>
        <pc:spChg chg="mod">
          <ac:chgData name="伊健 杜" userId="e69aded81da48593" providerId="LiveId" clId="{7F3AFDE1-C357-46BF-BC3D-9F4170648708}" dt="2022-12-07T14:19:20.642" v="6104"/>
          <ac:spMkLst>
            <pc:docMk/>
            <pc:sldMk cId="1643365898" sldId="1779"/>
            <ac:spMk id="2" creationId="{10304424-DB4A-36E7-9E0D-D32A5DD0F26C}"/>
          </ac:spMkLst>
        </pc:spChg>
        <pc:spChg chg="mod">
          <ac:chgData name="伊健 杜" userId="e69aded81da48593" providerId="LiveId" clId="{7F3AFDE1-C357-46BF-BC3D-9F4170648708}" dt="2022-12-07T14:19:20.642" v="6104"/>
          <ac:spMkLst>
            <pc:docMk/>
            <pc:sldMk cId="1643365898" sldId="1779"/>
            <ac:spMk id="5" creationId="{E7287B0E-EF55-E721-8EFA-9A9183C0EDF9}"/>
          </ac:spMkLst>
        </pc:spChg>
        <pc:picChg chg="del">
          <ac:chgData name="伊健 杜" userId="e69aded81da48593" providerId="LiveId" clId="{7F3AFDE1-C357-46BF-BC3D-9F4170648708}" dt="2022-12-07T13:50:51.628" v="4677" actId="478"/>
          <ac:picMkLst>
            <pc:docMk/>
            <pc:sldMk cId="1643365898" sldId="1779"/>
            <ac:picMk id="5122" creationId="{A296F7E0-7CC9-BF06-3F16-E825503D16F4}"/>
          </ac:picMkLst>
        </pc:picChg>
        <pc:picChg chg="add del mod">
          <ac:chgData name="伊健 杜" userId="e69aded81da48593" providerId="LiveId" clId="{7F3AFDE1-C357-46BF-BC3D-9F4170648708}" dt="2022-12-07T13:52:37.822" v="4802" actId="478"/>
          <ac:picMkLst>
            <pc:docMk/>
            <pc:sldMk cId="1643365898" sldId="1779"/>
            <ac:picMk id="6146" creationId="{987020C4-2247-B9B4-DF0D-CDFD74CCC1F3}"/>
          </ac:picMkLst>
        </pc:picChg>
        <pc:picChg chg="add mod">
          <ac:chgData name="伊健 杜" userId="e69aded81da48593" providerId="LiveId" clId="{7F3AFDE1-C357-46BF-BC3D-9F4170648708}" dt="2022-12-07T13:52:56.108" v="4807" actId="1076"/>
          <ac:picMkLst>
            <pc:docMk/>
            <pc:sldMk cId="1643365898" sldId="1779"/>
            <ac:picMk id="6148" creationId="{5BD2F8FB-FE0E-4FB2-745E-7CDBFB647983}"/>
          </ac:picMkLst>
        </pc:picChg>
      </pc:sldChg>
      <pc:sldChg chg="addSp delSp modSp add mod">
        <pc:chgData name="伊健 杜" userId="e69aded81da48593" providerId="LiveId" clId="{7F3AFDE1-C357-46BF-BC3D-9F4170648708}" dt="2022-12-07T14:19:20.642" v="6104"/>
        <pc:sldMkLst>
          <pc:docMk/>
          <pc:sldMk cId="3842037390" sldId="1780"/>
        </pc:sldMkLst>
        <pc:spChg chg="mod">
          <ac:chgData name="伊健 杜" userId="e69aded81da48593" providerId="LiveId" clId="{7F3AFDE1-C357-46BF-BC3D-9F4170648708}" dt="2022-12-07T14:19:20.642" v="6104"/>
          <ac:spMkLst>
            <pc:docMk/>
            <pc:sldMk cId="3842037390" sldId="1780"/>
            <ac:spMk id="2" creationId="{10304424-DB4A-36E7-9E0D-D32A5DD0F26C}"/>
          </ac:spMkLst>
        </pc:spChg>
        <pc:spChg chg="mod">
          <ac:chgData name="伊健 杜" userId="e69aded81da48593" providerId="LiveId" clId="{7F3AFDE1-C357-46BF-BC3D-9F4170648708}" dt="2022-12-07T14:19:20.642" v="6104"/>
          <ac:spMkLst>
            <pc:docMk/>
            <pc:sldMk cId="3842037390" sldId="1780"/>
            <ac:spMk id="5" creationId="{E7287B0E-EF55-E721-8EFA-9A9183C0EDF9}"/>
          </ac:spMkLst>
        </pc:spChg>
        <pc:picChg chg="del">
          <ac:chgData name="伊健 杜" userId="e69aded81da48593" providerId="LiveId" clId="{7F3AFDE1-C357-46BF-BC3D-9F4170648708}" dt="2022-12-07T13:54:03.032" v="4830" actId="478"/>
          <ac:picMkLst>
            <pc:docMk/>
            <pc:sldMk cId="3842037390" sldId="1780"/>
            <ac:picMk id="5122" creationId="{A296F7E0-7CC9-BF06-3F16-E825503D16F4}"/>
          </ac:picMkLst>
        </pc:picChg>
        <pc:picChg chg="add mod">
          <ac:chgData name="伊健 杜" userId="e69aded81da48593" providerId="LiveId" clId="{7F3AFDE1-C357-46BF-BC3D-9F4170648708}" dt="2022-12-07T13:55:48.992" v="5032" actId="1076"/>
          <ac:picMkLst>
            <pc:docMk/>
            <pc:sldMk cId="3842037390" sldId="1780"/>
            <ac:picMk id="7170" creationId="{A273AA73-E28A-D40A-8523-AD77ADB84A45}"/>
          </ac:picMkLst>
        </pc:picChg>
      </pc:sldChg>
      <pc:sldChg chg="addSp delSp modSp add mod">
        <pc:chgData name="伊健 杜" userId="e69aded81da48593" providerId="LiveId" clId="{7F3AFDE1-C357-46BF-BC3D-9F4170648708}" dt="2022-12-07T14:19:20.642" v="6104"/>
        <pc:sldMkLst>
          <pc:docMk/>
          <pc:sldMk cId="2521910337" sldId="1781"/>
        </pc:sldMkLst>
        <pc:spChg chg="mod">
          <ac:chgData name="伊健 杜" userId="e69aded81da48593" providerId="LiveId" clId="{7F3AFDE1-C357-46BF-BC3D-9F4170648708}" dt="2022-12-07T14:19:20.642" v="6104"/>
          <ac:spMkLst>
            <pc:docMk/>
            <pc:sldMk cId="2521910337" sldId="1781"/>
            <ac:spMk id="2" creationId="{10304424-DB4A-36E7-9E0D-D32A5DD0F26C}"/>
          </ac:spMkLst>
        </pc:spChg>
        <pc:spChg chg="mod">
          <ac:chgData name="伊健 杜" userId="e69aded81da48593" providerId="LiveId" clId="{7F3AFDE1-C357-46BF-BC3D-9F4170648708}" dt="2022-12-07T14:19:20.642" v="6104"/>
          <ac:spMkLst>
            <pc:docMk/>
            <pc:sldMk cId="2521910337" sldId="1781"/>
            <ac:spMk id="5" creationId="{E7287B0E-EF55-E721-8EFA-9A9183C0EDF9}"/>
          </ac:spMkLst>
        </pc:spChg>
        <pc:picChg chg="del">
          <ac:chgData name="伊健 杜" userId="e69aded81da48593" providerId="LiveId" clId="{7F3AFDE1-C357-46BF-BC3D-9F4170648708}" dt="2022-12-07T13:57:57.134" v="5348" actId="478"/>
          <ac:picMkLst>
            <pc:docMk/>
            <pc:sldMk cId="2521910337" sldId="1781"/>
            <ac:picMk id="7170" creationId="{A273AA73-E28A-D40A-8523-AD77ADB84A45}"/>
          </ac:picMkLst>
        </pc:picChg>
        <pc:picChg chg="add mod">
          <ac:chgData name="伊健 杜" userId="e69aded81da48593" providerId="LiveId" clId="{7F3AFDE1-C357-46BF-BC3D-9F4170648708}" dt="2022-12-07T13:58:49.763" v="5352" actId="1076"/>
          <ac:picMkLst>
            <pc:docMk/>
            <pc:sldMk cId="2521910337" sldId="1781"/>
            <ac:picMk id="8194" creationId="{29455DBE-7AC5-505C-D628-8725BC27BB0B}"/>
          </ac:picMkLst>
        </pc:picChg>
      </pc:sldChg>
      <pc:sldChg chg="delSp modSp add mod modNotesTx">
        <pc:chgData name="伊健 杜" userId="e69aded81da48593" providerId="LiveId" clId="{7F3AFDE1-C357-46BF-BC3D-9F4170648708}" dt="2022-12-07T16:30:41.482" v="6106" actId="20577"/>
        <pc:sldMkLst>
          <pc:docMk/>
          <pc:sldMk cId="4260492322" sldId="1782"/>
        </pc:sldMkLst>
        <pc:spChg chg="del">
          <ac:chgData name="伊健 杜" userId="e69aded81da48593" providerId="LiveId" clId="{7F3AFDE1-C357-46BF-BC3D-9F4170648708}" dt="2022-12-07T14:02:05.077" v="5408" actId="478"/>
          <ac:spMkLst>
            <pc:docMk/>
            <pc:sldMk cId="4260492322" sldId="1782"/>
            <ac:spMk id="2" creationId="{F3928636-69EC-98B5-B456-6CA8E252B8F3}"/>
          </ac:spMkLst>
        </pc:spChg>
        <pc:spChg chg="mod">
          <ac:chgData name="伊健 杜" userId="e69aded81da48593" providerId="LiveId" clId="{7F3AFDE1-C357-46BF-BC3D-9F4170648708}" dt="2022-12-07T14:19:20.642" v="6104"/>
          <ac:spMkLst>
            <pc:docMk/>
            <pc:sldMk cId="4260492322" sldId="1782"/>
            <ac:spMk id="4" creationId="{2CD63A4E-E37B-41A6-9090-C7BF9F9D4BD7}"/>
          </ac:spMkLst>
        </pc:spChg>
      </pc:sldChg>
      <pc:sldChg chg="addSp delSp modSp add mod">
        <pc:chgData name="伊健 杜" userId="e69aded81da48593" providerId="LiveId" clId="{7F3AFDE1-C357-46BF-BC3D-9F4170648708}" dt="2022-12-07T14:19:20.642" v="6104"/>
        <pc:sldMkLst>
          <pc:docMk/>
          <pc:sldMk cId="3856165884" sldId="1783"/>
        </pc:sldMkLst>
        <pc:spChg chg="mod">
          <ac:chgData name="伊健 杜" userId="e69aded81da48593" providerId="LiveId" clId="{7F3AFDE1-C357-46BF-BC3D-9F4170648708}" dt="2022-12-07T14:03:20.922" v="5501" actId="1076"/>
          <ac:spMkLst>
            <pc:docMk/>
            <pc:sldMk cId="3856165884" sldId="1783"/>
            <ac:spMk id="3" creationId="{AFF80177-B508-486C-D283-AFDDC448C9C4}"/>
          </ac:spMkLst>
        </pc:spChg>
        <pc:spChg chg="mod">
          <ac:chgData name="伊健 杜" userId="e69aded81da48593" providerId="LiveId" clId="{7F3AFDE1-C357-46BF-BC3D-9F4170648708}" dt="2022-12-07T14:19:20.642" v="6104"/>
          <ac:spMkLst>
            <pc:docMk/>
            <pc:sldMk cId="3856165884" sldId="1783"/>
            <ac:spMk id="5" creationId="{E7287B0E-EF55-E721-8EFA-9A9183C0EDF9}"/>
          </ac:spMkLst>
        </pc:spChg>
        <pc:picChg chg="add mod">
          <ac:chgData name="伊健 杜" userId="e69aded81da48593" providerId="LiveId" clId="{7F3AFDE1-C357-46BF-BC3D-9F4170648708}" dt="2022-12-07T14:07:28.319" v="5626" actId="14100"/>
          <ac:picMkLst>
            <pc:docMk/>
            <pc:sldMk cId="3856165884" sldId="1783"/>
            <ac:picMk id="9218" creationId="{16042FC7-1AE0-A98C-7931-89437A3C2D99}"/>
          </ac:picMkLst>
        </pc:picChg>
        <pc:picChg chg="add mod">
          <ac:chgData name="伊健 杜" userId="e69aded81da48593" providerId="LiveId" clId="{7F3AFDE1-C357-46BF-BC3D-9F4170648708}" dt="2022-12-07T14:07:41.927" v="5632" actId="1076"/>
          <ac:picMkLst>
            <pc:docMk/>
            <pc:sldMk cId="3856165884" sldId="1783"/>
            <ac:picMk id="9220" creationId="{70344E29-2A41-6350-4D37-F553779715FC}"/>
          </ac:picMkLst>
        </pc:picChg>
        <pc:picChg chg="del">
          <ac:chgData name="伊健 杜" userId="e69aded81da48593" providerId="LiveId" clId="{7F3AFDE1-C357-46BF-BC3D-9F4170648708}" dt="2022-12-07T14:05:57.128" v="5621" actId="478"/>
          <ac:picMkLst>
            <pc:docMk/>
            <pc:sldMk cId="3856165884" sldId="1783"/>
            <ac:picMk id="12290" creationId="{D77A4410-2F98-BA33-78B9-1D6944B839AB}"/>
          </ac:picMkLst>
        </pc:picChg>
      </pc:sldChg>
      <pc:sldChg chg="addSp delSp modSp add mod">
        <pc:chgData name="伊健 杜" userId="e69aded81da48593" providerId="LiveId" clId="{7F3AFDE1-C357-46BF-BC3D-9F4170648708}" dt="2022-12-07T14:19:20.642" v="6104"/>
        <pc:sldMkLst>
          <pc:docMk/>
          <pc:sldMk cId="4264163503" sldId="1784"/>
        </pc:sldMkLst>
        <pc:spChg chg="mod">
          <ac:chgData name="伊健 杜" userId="e69aded81da48593" providerId="LiveId" clId="{7F3AFDE1-C357-46BF-BC3D-9F4170648708}" dt="2022-12-07T14:19:20.642" v="6104"/>
          <ac:spMkLst>
            <pc:docMk/>
            <pc:sldMk cId="4264163503" sldId="1784"/>
            <ac:spMk id="5" creationId="{E7287B0E-EF55-E721-8EFA-9A9183C0EDF9}"/>
          </ac:spMkLst>
        </pc:spChg>
        <pc:picChg chg="del">
          <ac:chgData name="伊健 杜" userId="e69aded81da48593" providerId="LiveId" clId="{7F3AFDE1-C357-46BF-BC3D-9F4170648708}" dt="2022-12-07T14:07:55.439" v="5634" actId="478"/>
          <ac:picMkLst>
            <pc:docMk/>
            <pc:sldMk cId="4264163503" sldId="1784"/>
            <ac:picMk id="9218" creationId="{16042FC7-1AE0-A98C-7931-89437A3C2D99}"/>
          </ac:picMkLst>
        </pc:picChg>
        <pc:picChg chg="del">
          <ac:chgData name="伊健 杜" userId="e69aded81da48593" providerId="LiveId" clId="{7F3AFDE1-C357-46BF-BC3D-9F4170648708}" dt="2022-12-07T14:07:55.439" v="5634" actId="478"/>
          <ac:picMkLst>
            <pc:docMk/>
            <pc:sldMk cId="4264163503" sldId="1784"/>
            <ac:picMk id="9220" creationId="{70344E29-2A41-6350-4D37-F553779715FC}"/>
          </ac:picMkLst>
        </pc:picChg>
        <pc:picChg chg="add mod">
          <ac:chgData name="伊健 杜" userId="e69aded81da48593" providerId="LiveId" clId="{7F3AFDE1-C357-46BF-BC3D-9F4170648708}" dt="2022-12-07T14:10:36.755" v="5787" actId="1076"/>
          <ac:picMkLst>
            <pc:docMk/>
            <pc:sldMk cId="4264163503" sldId="1784"/>
            <ac:picMk id="10242" creationId="{217B7070-DC39-0C90-47EF-26F7BE6BED6A}"/>
          </ac:picMkLst>
        </pc:picChg>
      </pc:sldChg>
      <pc:sldChg chg="addSp delSp modSp add mod">
        <pc:chgData name="伊健 杜" userId="e69aded81da48593" providerId="LiveId" clId="{7F3AFDE1-C357-46BF-BC3D-9F4170648708}" dt="2022-12-07T14:19:20.642" v="6104"/>
        <pc:sldMkLst>
          <pc:docMk/>
          <pc:sldMk cId="2043182941" sldId="1785"/>
        </pc:sldMkLst>
        <pc:spChg chg="mod">
          <ac:chgData name="伊健 杜" userId="e69aded81da48593" providerId="LiveId" clId="{7F3AFDE1-C357-46BF-BC3D-9F4170648708}" dt="2022-12-07T14:19:20.642" v="6104"/>
          <ac:spMkLst>
            <pc:docMk/>
            <pc:sldMk cId="2043182941" sldId="1785"/>
            <ac:spMk id="5" creationId="{E7287B0E-EF55-E721-8EFA-9A9183C0EDF9}"/>
          </ac:spMkLst>
        </pc:spChg>
        <pc:picChg chg="del">
          <ac:chgData name="伊健 杜" userId="e69aded81da48593" providerId="LiveId" clId="{7F3AFDE1-C357-46BF-BC3D-9F4170648708}" dt="2022-12-07T14:10:41.713" v="5789" actId="478"/>
          <ac:picMkLst>
            <pc:docMk/>
            <pc:sldMk cId="2043182941" sldId="1785"/>
            <ac:picMk id="10242" creationId="{217B7070-DC39-0C90-47EF-26F7BE6BED6A}"/>
          </ac:picMkLst>
        </pc:picChg>
        <pc:picChg chg="add mod">
          <ac:chgData name="伊健 杜" userId="e69aded81da48593" providerId="LiveId" clId="{7F3AFDE1-C357-46BF-BC3D-9F4170648708}" dt="2022-12-07T14:12:02.054" v="5887" actId="1076"/>
          <ac:picMkLst>
            <pc:docMk/>
            <pc:sldMk cId="2043182941" sldId="1785"/>
            <ac:picMk id="11266" creationId="{7072C9D6-BF7E-9504-ADF6-6749649BBCDE}"/>
          </ac:picMkLst>
        </pc:picChg>
      </pc:sldChg>
      <pc:sldChg chg="modSp add mod">
        <pc:chgData name="伊健 杜" userId="e69aded81da48593" providerId="LiveId" clId="{7F3AFDE1-C357-46BF-BC3D-9F4170648708}" dt="2022-12-07T14:19:20.642" v="6104"/>
        <pc:sldMkLst>
          <pc:docMk/>
          <pc:sldMk cId="2956189665" sldId="1786"/>
        </pc:sldMkLst>
        <pc:spChg chg="mod">
          <ac:chgData name="伊健 杜" userId="e69aded81da48593" providerId="LiveId" clId="{7F3AFDE1-C357-46BF-BC3D-9F4170648708}" dt="2022-12-07T14:19:20.642" v="6104"/>
          <ac:spMkLst>
            <pc:docMk/>
            <pc:sldMk cId="2956189665" sldId="1786"/>
            <ac:spMk id="4" creationId="{2CD63A4E-E37B-41A6-9090-C7BF9F9D4BD7}"/>
          </ac:spMkLst>
        </pc:spChg>
      </pc:sldChg>
      <pc:sldChg chg="modSp add mod">
        <pc:chgData name="伊健 杜" userId="e69aded81da48593" providerId="LiveId" clId="{7F3AFDE1-C357-46BF-BC3D-9F4170648708}" dt="2022-12-07T14:19:20.642" v="6104"/>
        <pc:sldMkLst>
          <pc:docMk/>
          <pc:sldMk cId="348466492" sldId="1787"/>
        </pc:sldMkLst>
        <pc:spChg chg="mod">
          <ac:chgData name="伊健 杜" userId="e69aded81da48593" providerId="LiveId" clId="{7F3AFDE1-C357-46BF-BC3D-9F4170648708}" dt="2022-12-07T14:19:20.642" v="6104"/>
          <ac:spMkLst>
            <pc:docMk/>
            <pc:sldMk cId="348466492" sldId="1787"/>
            <ac:spMk id="4" creationId="{2CD63A4E-E37B-41A6-9090-C7BF9F9D4BD7}"/>
          </ac:spMkLst>
        </pc:spChg>
      </pc:sldChg>
    </pc:docChg>
  </pc:docChgLst>
  <pc:docChgLst>
    <pc:chgData name="伊健 杜" userId="e69aded81da48593" providerId="LiveId" clId="{93C8A2E2-6AB2-4582-8D39-C3794001DA4A}"/>
    <pc:docChg chg="undo custSel addSld delSld modSld sldOrd">
      <pc:chgData name="伊健 杜" userId="e69aded81da48593" providerId="LiveId" clId="{93C8A2E2-6AB2-4582-8D39-C3794001DA4A}" dt="2022-11-16T15:12:40.309" v="5954" actId="478"/>
      <pc:docMkLst>
        <pc:docMk/>
      </pc:docMkLst>
      <pc:sldChg chg="del">
        <pc:chgData name="伊健 杜" userId="e69aded81da48593" providerId="LiveId" clId="{93C8A2E2-6AB2-4582-8D39-C3794001DA4A}" dt="2022-11-15T04:20:19.247" v="0" actId="47"/>
        <pc:sldMkLst>
          <pc:docMk/>
          <pc:sldMk cId="90922646" sldId="1372"/>
        </pc:sldMkLst>
      </pc:sldChg>
      <pc:sldChg chg="del">
        <pc:chgData name="伊健 杜" userId="e69aded81da48593" providerId="LiveId" clId="{93C8A2E2-6AB2-4582-8D39-C3794001DA4A}" dt="2022-11-15T04:20:19.247" v="0" actId="47"/>
        <pc:sldMkLst>
          <pc:docMk/>
          <pc:sldMk cId="449833426" sldId="1373"/>
        </pc:sldMkLst>
      </pc:sldChg>
      <pc:sldChg chg="addSp modSp mod">
        <pc:chgData name="伊健 杜" userId="e69aded81da48593" providerId="LiveId" clId="{93C8A2E2-6AB2-4582-8D39-C3794001DA4A}" dt="2022-11-15T15:01:41.409" v="5120"/>
        <pc:sldMkLst>
          <pc:docMk/>
          <pc:sldMk cId="1448871973" sldId="1416"/>
        </pc:sldMkLst>
        <pc:spChg chg="add mod">
          <ac:chgData name="伊健 杜" userId="e69aded81da48593" providerId="LiveId" clId="{93C8A2E2-6AB2-4582-8D39-C3794001DA4A}" dt="2022-11-15T15:01:41.409" v="5120"/>
          <ac:spMkLst>
            <pc:docMk/>
            <pc:sldMk cId="1448871973" sldId="1416"/>
            <ac:spMk id="3" creationId="{643EE2B6-36EF-3BDD-DD27-09B2A2DAA7C7}"/>
          </ac:spMkLst>
        </pc:spChg>
        <pc:picChg chg="add mod">
          <ac:chgData name="伊健 杜" userId="e69aded81da48593" providerId="LiveId" clId="{93C8A2E2-6AB2-4582-8D39-C3794001DA4A}" dt="2022-11-15T14:39:02.516" v="4779" actId="1076"/>
          <ac:picMkLst>
            <pc:docMk/>
            <pc:sldMk cId="1448871973" sldId="1416"/>
            <ac:picMk id="2" creationId="{E6938CC7-32C3-B644-6BF0-96DB5164831D}"/>
          </ac:picMkLst>
        </pc:picChg>
      </pc:sldChg>
      <pc:sldChg chg="addSp delSp modSp mod ord">
        <pc:chgData name="伊健 杜" userId="e69aded81da48593" providerId="LiveId" clId="{93C8A2E2-6AB2-4582-8D39-C3794001DA4A}" dt="2022-11-16T03:55:47.144" v="5246"/>
        <pc:sldMkLst>
          <pc:docMk/>
          <pc:sldMk cId="772246356" sldId="1417"/>
        </pc:sldMkLst>
        <pc:spChg chg="mod">
          <ac:chgData name="伊健 杜" userId="e69aded81da48593" providerId="LiveId" clId="{93C8A2E2-6AB2-4582-8D39-C3794001DA4A}" dt="2022-11-15T14:07:54.721" v="3118" actId="20577"/>
          <ac:spMkLst>
            <pc:docMk/>
            <pc:sldMk cId="772246356" sldId="1417"/>
            <ac:spMk id="2" creationId="{1302A11A-625D-774F-23B3-739301B530C3}"/>
          </ac:spMkLst>
        </pc:spChg>
        <pc:spChg chg="mod">
          <ac:chgData name="伊健 杜" userId="e69aded81da48593" providerId="LiveId" clId="{93C8A2E2-6AB2-4582-8D39-C3794001DA4A}" dt="2022-11-16T03:55:47.144" v="5246"/>
          <ac:spMkLst>
            <pc:docMk/>
            <pc:sldMk cId="772246356" sldId="1417"/>
            <ac:spMk id="3" creationId="{ABC6FAE7-B0DC-C53F-ABA7-511046C801BC}"/>
          </ac:spMkLst>
        </pc:spChg>
        <pc:spChg chg="del">
          <ac:chgData name="伊健 杜" userId="e69aded81da48593" providerId="LiveId" clId="{93C8A2E2-6AB2-4582-8D39-C3794001DA4A}" dt="2022-11-15T13:52:36.563" v="2547" actId="478"/>
          <ac:spMkLst>
            <pc:docMk/>
            <pc:sldMk cId="772246356" sldId="1417"/>
            <ac:spMk id="8" creationId="{0438729B-0F82-A5C2-5BC7-7451302EC36A}"/>
          </ac:spMkLst>
        </pc:spChg>
        <pc:picChg chg="add mod">
          <ac:chgData name="伊健 杜" userId="e69aded81da48593" providerId="LiveId" clId="{93C8A2E2-6AB2-4582-8D39-C3794001DA4A}" dt="2022-11-15T13:55:57.851" v="2573" actId="1076"/>
          <ac:picMkLst>
            <pc:docMk/>
            <pc:sldMk cId="772246356" sldId="1417"/>
            <ac:picMk id="4" creationId="{B7A1AC26-2E73-B94F-8933-F002AD40A87C}"/>
          </ac:picMkLst>
        </pc:picChg>
        <pc:picChg chg="add mod">
          <ac:chgData name="伊健 杜" userId="e69aded81da48593" providerId="LiveId" clId="{93C8A2E2-6AB2-4582-8D39-C3794001DA4A}" dt="2022-11-15T13:55:53.059" v="2569" actId="1076"/>
          <ac:picMkLst>
            <pc:docMk/>
            <pc:sldMk cId="772246356" sldId="1417"/>
            <ac:picMk id="5" creationId="{E4542C6A-FC17-9734-6AAC-DE73FC742BF5}"/>
          </ac:picMkLst>
        </pc:picChg>
        <pc:picChg chg="add mod">
          <ac:chgData name="伊健 杜" userId="e69aded81da48593" providerId="LiveId" clId="{93C8A2E2-6AB2-4582-8D39-C3794001DA4A}" dt="2022-11-15T13:54:08.128" v="2549" actId="1076"/>
          <ac:picMkLst>
            <pc:docMk/>
            <pc:sldMk cId="772246356" sldId="1417"/>
            <ac:picMk id="8194" creationId="{B28FE505-DC2F-157D-72EB-4D50F32C2EDF}"/>
          </ac:picMkLst>
        </pc:picChg>
        <pc:picChg chg="add mod">
          <ac:chgData name="伊健 杜" userId="e69aded81da48593" providerId="LiveId" clId="{93C8A2E2-6AB2-4582-8D39-C3794001DA4A}" dt="2022-11-15T13:55:56.939" v="2572" actId="1076"/>
          <ac:picMkLst>
            <pc:docMk/>
            <pc:sldMk cId="772246356" sldId="1417"/>
            <ac:picMk id="8196" creationId="{8A1739C8-04BD-30AF-0434-6A0AF6169BD5}"/>
          </ac:picMkLst>
        </pc:picChg>
        <pc:picChg chg="add mod">
          <ac:chgData name="伊健 杜" userId="e69aded81da48593" providerId="LiveId" clId="{93C8A2E2-6AB2-4582-8D39-C3794001DA4A}" dt="2022-11-15T13:55:54.266" v="2570" actId="1076"/>
          <ac:picMkLst>
            <pc:docMk/>
            <pc:sldMk cId="772246356" sldId="1417"/>
            <ac:picMk id="8198" creationId="{73EEAE31-0CFC-5804-1985-7A478ED743D9}"/>
          </ac:picMkLst>
        </pc:picChg>
        <pc:picChg chg="add mod">
          <ac:chgData name="伊健 杜" userId="e69aded81da48593" providerId="LiveId" clId="{93C8A2E2-6AB2-4582-8D39-C3794001DA4A}" dt="2022-11-15T13:55:27.096" v="2562" actId="1076"/>
          <ac:picMkLst>
            <pc:docMk/>
            <pc:sldMk cId="772246356" sldId="1417"/>
            <ac:picMk id="8200" creationId="{22406CC3-0ED8-708B-89F3-D73448D24AEB}"/>
          </ac:picMkLst>
        </pc:picChg>
      </pc:sldChg>
      <pc:sldChg chg="del ord">
        <pc:chgData name="伊健 杜" userId="e69aded81da48593" providerId="LiveId" clId="{93C8A2E2-6AB2-4582-8D39-C3794001DA4A}" dt="2022-11-15T13:57:33.034" v="2696" actId="47"/>
        <pc:sldMkLst>
          <pc:docMk/>
          <pc:sldMk cId="1212169619" sldId="1418"/>
        </pc:sldMkLst>
      </pc:sldChg>
      <pc:sldChg chg="del">
        <pc:chgData name="伊健 杜" userId="e69aded81da48593" providerId="LiveId" clId="{93C8A2E2-6AB2-4582-8D39-C3794001DA4A}" dt="2022-11-15T04:20:19.247" v="0" actId="47"/>
        <pc:sldMkLst>
          <pc:docMk/>
          <pc:sldMk cId="3669796521" sldId="1419"/>
        </pc:sldMkLst>
      </pc:sldChg>
      <pc:sldChg chg="del">
        <pc:chgData name="伊健 杜" userId="e69aded81da48593" providerId="LiveId" clId="{93C8A2E2-6AB2-4582-8D39-C3794001DA4A}" dt="2022-11-15T04:20:19.247" v="0" actId="47"/>
        <pc:sldMkLst>
          <pc:docMk/>
          <pc:sldMk cId="4028858739" sldId="1420"/>
        </pc:sldMkLst>
      </pc:sldChg>
      <pc:sldChg chg="del">
        <pc:chgData name="伊健 杜" userId="e69aded81da48593" providerId="LiveId" clId="{93C8A2E2-6AB2-4582-8D39-C3794001DA4A}" dt="2022-11-15T04:20:19.247" v="0" actId="47"/>
        <pc:sldMkLst>
          <pc:docMk/>
          <pc:sldMk cId="3886600310" sldId="1421"/>
        </pc:sldMkLst>
      </pc:sldChg>
      <pc:sldChg chg="del">
        <pc:chgData name="伊健 杜" userId="e69aded81da48593" providerId="LiveId" clId="{93C8A2E2-6AB2-4582-8D39-C3794001DA4A}" dt="2022-11-15T04:20:19.247" v="0" actId="47"/>
        <pc:sldMkLst>
          <pc:docMk/>
          <pc:sldMk cId="708181604" sldId="1422"/>
        </pc:sldMkLst>
      </pc:sldChg>
      <pc:sldChg chg="del">
        <pc:chgData name="伊健 杜" userId="e69aded81da48593" providerId="LiveId" clId="{93C8A2E2-6AB2-4582-8D39-C3794001DA4A}" dt="2022-11-15T04:20:19.247" v="0" actId="47"/>
        <pc:sldMkLst>
          <pc:docMk/>
          <pc:sldMk cId="2773464825" sldId="1423"/>
        </pc:sldMkLst>
      </pc:sldChg>
      <pc:sldChg chg="del">
        <pc:chgData name="伊健 杜" userId="e69aded81da48593" providerId="LiveId" clId="{93C8A2E2-6AB2-4582-8D39-C3794001DA4A}" dt="2022-11-15T04:20:19.247" v="0" actId="47"/>
        <pc:sldMkLst>
          <pc:docMk/>
          <pc:sldMk cId="1384512412" sldId="1424"/>
        </pc:sldMkLst>
      </pc:sldChg>
      <pc:sldChg chg="del">
        <pc:chgData name="伊健 杜" userId="e69aded81da48593" providerId="LiveId" clId="{93C8A2E2-6AB2-4582-8D39-C3794001DA4A}" dt="2022-11-15T04:20:19.247" v="0" actId="47"/>
        <pc:sldMkLst>
          <pc:docMk/>
          <pc:sldMk cId="52287951" sldId="1425"/>
        </pc:sldMkLst>
      </pc:sldChg>
      <pc:sldChg chg="del">
        <pc:chgData name="伊健 杜" userId="e69aded81da48593" providerId="LiveId" clId="{93C8A2E2-6AB2-4582-8D39-C3794001DA4A}" dt="2022-11-15T04:20:19.247" v="0" actId="47"/>
        <pc:sldMkLst>
          <pc:docMk/>
          <pc:sldMk cId="3617327801" sldId="1426"/>
        </pc:sldMkLst>
      </pc:sldChg>
      <pc:sldChg chg="del">
        <pc:chgData name="伊健 杜" userId="e69aded81da48593" providerId="LiveId" clId="{93C8A2E2-6AB2-4582-8D39-C3794001DA4A}" dt="2022-11-15T04:20:19.247" v="0" actId="47"/>
        <pc:sldMkLst>
          <pc:docMk/>
          <pc:sldMk cId="2376671682" sldId="1427"/>
        </pc:sldMkLst>
      </pc:sldChg>
      <pc:sldChg chg="del">
        <pc:chgData name="伊健 杜" userId="e69aded81da48593" providerId="LiveId" clId="{93C8A2E2-6AB2-4582-8D39-C3794001DA4A}" dt="2022-11-15T04:20:19.247" v="0" actId="47"/>
        <pc:sldMkLst>
          <pc:docMk/>
          <pc:sldMk cId="1728265304" sldId="1428"/>
        </pc:sldMkLst>
      </pc:sldChg>
      <pc:sldChg chg="del">
        <pc:chgData name="伊健 杜" userId="e69aded81da48593" providerId="LiveId" clId="{93C8A2E2-6AB2-4582-8D39-C3794001DA4A}" dt="2022-11-15T04:20:19.247" v="0" actId="47"/>
        <pc:sldMkLst>
          <pc:docMk/>
          <pc:sldMk cId="1514705370" sldId="1429"/>
        </pc:sldMkLst>
      </pc:sldChg>
      <pc:sldChg chg="del">
        <pc:chgData name="伊健 杜" userId="e69aded81da48593" providerId="LiveId" clId="{93C8A2E2-6AB2-4582-8D39-C3794001DA4A}" dt="2022-11-15T04:20:19.247" v="0" actId="47"/>
        <pc:sldMkLst>
          <pc:docMk/>
          <pc:sldMk cId="1074578269" sldId="1430"/>
        </pc:sldMkLst>
      </pc:sldChg>
      <pc:sldChg chg="del">
        <pc:chgData name="伊健 杜" userId="e69aded81da48593" providerId="LiveId" clId="{93C8A2E2-6AB2-4582-8D39-C3794001DA4A}" dt="2022-11-15T04:20:19.247" v="0" actId="47"/>
        <pc:sldMkLst>
          <pc:docMk/>
          <pc:sldMk cId="3110603941" sldId="1431"/>
        </pc:sldMkLst>
      </pc:sldChg>
      <pc:sldChg chg="del">
        <pc:chgData name="伊健 杜" userId="e69aded81da48593" providerId="LiveId" clId="{93C8A2E2-6AB2-4582-8D39-C3794001DA4A}" dt="2022-11-15T04:20:19.247" v="0" actId="47"/>
        <pc:sldMkLst>
          <pc:docMk/>
          <pc:sldMk cId="1360496025" sldId="1432"/>
        </pc:sldMkLst>
      </pc:sldChg>
      <pc:sldChg chg="del">
        <pc:chgData name="伊健 杜" userId="e69aded81da48593" providerId="LiveId" clId="{93C8A2E2-6AB2-4582-8D39-C3794001DA4A}" dt="2022-11-15T04:20:19.247" v="0" actId="47"/>
        <pc:sldMkLst>
          <pc:docMk/>
          <pc:sldMk cId="1376590941" sldId="1433"/>
        </pc:sldMkLst>
      </pc:sldChg>
      <pc:sldChg chg="del">
        <pc:chgData name="伊健 杜" userId="e69aded81da48593" providerId="LiveId" clId="{93C8A2E2-6AB2-4582-8D39-C3794001DA4A}" dt="2022-11-15T04:20:19.247" v="0" actId="47"/>
        <pc:sldMkLst>
          <pc:docMk/>
          <pc:sldMk cId="3212442284" sldId="1434"/>
        </pc:sldMkLst>
      </pc:sldChg>
      <pc:sldChg chg="del">
        <pc:chgData name="伊健 杜" userId="e69aded81da48593" providerId="LiveId" clId="{93C8A2E2-6AB2-4582-8D39-C3794001DA4A}" dt="2022-11-15T04:20:19.247" v="0" actId="47"/>
        <pc:sldMkLst>
          <pc:docMk/>
          <pc:sldMk cId="4148429377" sldId="1435"/>
        </pc:sldMkLst>
      </pc:sldChg>
      <pc:sldChg chg="del">
        <pc:chgData name="伊健 杜" userId="e69aded81da48593" providerId="LiveId" clId="{93C8A2E2-6AB2-4582-8D39-C3794001DA4A}" dt="2022-11-15T04:20:19.247" v="0" actId="47"/>
        <pc:sldMkLst>
          <pc:docMk/>
          <pc:sldMk cId="3749997224" sldId="1436"/>
        </pc:sldMkLst>
      </pc:sldChg>
      <pc:sldChg chg="del">
        <pc:chgData name="伊健 杜" userId="e69aded81da48593" providerId="LiveId" clId="{93C8A2E2-6AB2-4582-8D39-C3794001DA4A}" dt="2022-11-15T04:20:19.247" v="0" actId="47"/>
        <pc:sldMkLst>
          <pc:docMk/>
          <pc:sldMk cId="2829787781" sldId="1437"/>
        </pc:sldMkLst>
      </pc:sldChg>
      <pc:sldChg chg="del">
        <pc:chgData name="伊健 杜" userId="e69aded81da48593" providerId="LiveId" clId="{93C8A2E2-6AB2-4582-8D39-C3794001DA4A}" dt="2022-11-15T04:20:19.247" v="0" actId="47"/>
        <pc:sldMkLst>
          <pc:docMk/>
          <pc:sldMk cId="3748470082" sldId="1438"/>
        </pc:sldMkLst>
      </pc:sldChg>
      <pc:sldChg chg="del">
        <pc:chgData name="伊健 杜" userId="e69aded81da48593" providerId="LiveId" clId="{93C8A2E2-6AB2-4582-8D39-C3794001DA4A}" dt="2022-11-15T04:20:19.247" v="0" actId="47"/>
        <pc:sldMkLst>
          <pc:docMk/>
          <pc:sldMk cId="1651208866" sldId="1439"/>
        </pc:sldMkLst>
      </pc:sldChg>
      <pc:sldChg chg="del">
        <pc:chgData name="伊健 杜" userId="e69aded81da48593" providerId="LiveId" clId="{93C8A2E2-6AB2-4582-8D39-C3794001DA4A}" dt="2022-11-15T04:20:19.247" v="0" actId="47"/>
        <pc:sldMkLst>
          <pc:docMk/>
          <pc:sldMk cId="778565629" sldId="1440"/>
        </pc:sldMkLst>
      </pc:sldChg>
      <pc:sldChg chg="del">
        <pc:chgData name="伊健 杜" userId="e69aded81da48593" providerId="LiveId" clId="{93C8A2E2-6AB2-4582-8D39-C3794001DA4A}" dt="2022-11-15T04:20:19.247" v="0" actId="47"/>
        <pc:sldMkLst>
          <pc:docMk/>
          <pc:sldMk cId="1998223275" sldId="1441"/>
        </pc:sldMkLst>
      </pc:sldChg>
      <pc:sldChg chg="del">
        <pc:chgData name="伊健 杜" userId="e69aded81da48593" providerId="LiveId" clId="{93C8A2E2-6AB2-4582-8D39-C3794001DA4A}" dt="2022-11-15T04:20:19.247" v="0" actId="47"/>
        <pc:sldMkLst>
          <pc:docMk/>
          <pc:sldMk cId="2024699787" sldId="1442"/>
        </pc:sldMkLst>
      </pc:sldChg>
      <pc:sldChg chg="del">
        <pc:chgData name="伊健 杜" userId="e69aded81da48593" providerId="LiveId" clId="{93C8A2E2-6AB2-4582-8D39-C3794001DA4A}" dt="2022-11-15T04:20:19.247" v="0" actId="47"/>
        <pc:sldMkLst>
          <pc:docMk/>
          <pc:sldMk cId="329158389" sldId="1443"/>
        </pc:sldMkLst>
      </pc:sldChg>
      <pc:sldChg chg="del">
        <pc:chgData name="伊健 杜" userId="e69aded81da48593" providerId="LiveId" clId="{93C8A2E2-6AB2-4582-8D39-C3794001DA4A}" dt="2022-11-15T04:20:19.247" v="0" actId="47"/>
        <pc:sldMkLst>
          <pc:docMk/>
          <pc:sldMk cId="4062787218" sldId="1444"/>
        </pc:sldMkLst>
      </pc:sldChg>
      <pc:sldChg chg="del">
        <pc:chgData name="伊健 杜" userId="e69aded81da48593" providerId="LiveId" clId="{93C8A2E2-6AB2-4582-8D39-C3794001DA4A}" dt="2022-11-15T04:20:19.247" v="0" actId="47"/>
        <pc:sldMkLst>
          <pc:docMk/>
          <pc:sldMk cId="3563096706" sldId="1445"/>
        </pc:sldMkLst>
      </pc:sldChg>
      <pc:sldChg chg="del">
        <pc:chgData name="伊健 杜" userId="e69aded81da48593" providerId="LiveId" clId="{93C8A2E2-6AB2-4582-8D39-C3794001DA4A}" dt="2022-11-15T04:20:19.247" v="0" actId="47"/>
        <pc:sldMkLst>
          <pc:docMk/>
          <pc:sldMk cId="2595347586" sldId="1446"/>
        </pc:sldMkLst>
      </pc:sldChg>
      <pc:sldChg chg="del">
        <pc:chgData name="伊健 杜" userId="e69aded81da48593" providerId="LiveId" clId="{93C8A2E2-6AB2-4582-8D39-C3794001DA4A}" dt="2022-11-15T04:20:19.247" v="0" actId="47"/>
        <pc:sldMkLst>
          <pc:docMk/>
          <pc:sldMk cId="1521844240" sldId="1447"/>
        </pc:sldMkLst>
      </pc:sldChg>
      <pc:sldChg chg="del">
        <pc:chgData name="伊健 杜" userId="e69aded81da48593" providerId="LiveId" clId="{93C8A2E2-6AB2-4582-8D39-C3794001DA4A}" dt="2022-11-15T04:20:19.247" v="0" actId="47"/>
        <pc:sldMkLst>
          <pc:docMk/>
          <pc:sldMk cId="2189335945" sldId="1448"/>
        </pc:sldMkLst>
      </pc:sldChg>
      <pc:sldChg chg="del">
        <pc:chgData name="伊健 杜" userId="e69aded81da48593" providerId="LiveId" clId="{93C8A2E2-6AB2-4582-8D39-C3794001DA4A}" dt="2022-11-15T04:20:19.247" v="0" actId="47"/>
        <pc:sldMkLst>
          <pc:docMk/>
          <pc:sldMk cId="4108458019" sldId="1450"/>
        </pc:sldMkLst>
      </pc:sldChg>
      <pc:sldChg chg="del">
        <pc:chgData name="伊健 杜" userId="e69aded81da48593" providerId="LiveId" clId="{93C8A2E2-6AB2-4582-8D39-C3794001DA4A}" dt="2022-11-15T04:20:19.247" v="0" actId="47"/>
        <pc:sldMkLst>
          <pc:docMk/>
          <pc:sldMk cId="2055944880" sldId="1451"/>
        </pc:sldMkLst>
      </pc:sldChg>
      <pc:sldChg chg="del">
        <pc:chgData name="伊健 杜" userId="e69aded81da48593" providerId="LiveId" clId="{93C8A2E2-6AB2-4582-8D39-C3794001DA4A}" dt="2022-11-15T04:20:19.247" v="0" actId="47"/>
        <pc:sldMkLst>
          <pc:docMk/>
          <pc:sldMk cId="2036396173" sldId="1452"/>
        </pc:sldMkLst>
      </pc:sldChg>
      <pc:sldChg chg="del">
        <pc:chgData name="伊健 杜" userId="e69aded81da48593" providerId="LiveId" clId="{93C8A2E2-6AB2-4582-8D39-C3794001DA4A}" dt="2022-11-15T04:20:19.247" v="0" actId="47"/>
        <pc:sldMkLst>
          <pc:docMk/>
          <pc:sldMk cId="2750053049" sldId="1453"/>
        </pc:sldMkLst>
      </pc:sldChg>
      <pc:sldChg chg="del">
        <pc:chgData name="伊健 杜" userId="e69aded81da48593" providerId="LiveId" clId="{93C8A2E2-6AB2-4582-8D39-C3794001DA4A}" dt="2022-11-15T04:20:19.247" v="0" actId="47"/>
        <pc:sldMkLst>
          <pc:docMk/>
          <pc:sldMk cId="1585521088" sldId="1454"/>
        </pc:sldMkLst>
      </pc:sldChg>
      <pc:sldChg chg="del">
        <pc:chgData name="伊健 杜" userId="e69aded81da48593" providerId="LiveId" clId="{93C8A2E2-6AB2-4582-8D39-C3794001DA4A}" dt="2022-11-15T04:20:19.247" v="0" actId="47"/>
        <pc:sldMkLst>
          <pc:docMk/>
          <pc:sldMk cId="4052126815" sldId="1455"/>
        </pc:sldMkLst>
      </pc:sldChg>
      <pc:sldChg chg="del">
        <pc:chgData name="伊健 杜" userId="e69aded81da48593" providerId="LiveId" clId="{93C8A2E2-6AB2-4582-8D39-C3794001DA4A}" dt="2022-11-15T04:20:19.247" v="0" actId="47"/>
        <pc:sldMkLst>
          <pc:docMk/>
          <pc:sldMk cId="3884525527" sldId="1456"/>
        </pc:sldMkLst>
      </pc:sldChg>
      <pc:sldChg chg="del">
        <pc:chgData name="伊健 杜" userId="e69aded81da48593" providerId="LiveId" clId="{93C8A2E2-6AB2-4582-8D39-C3794001DA4A}" dt="2022-11-15T04:20:19.247" v="0" actId="47"/>
        <pc:sldMkLst>
          <pc:docMk/>
          <pc:sldMk cId="3641807255" sldId="1457"/>
        </pc:sldMkLst>
      </pc:sldChg>
      <pc:sldChg chg="del">
        <pc:chgData name="伊健 杜" userId="e69aded81da48593" providerId="LiveId" clId="{93C8A2E2-6AB2-4582-8D39-C3794001DA4A}" dt="2022-11-15T04:20:19.247" v="0" actId="47"/>
        <pc:sldMkLst>
          <pc:docMk/>
          <pc:sldMk cId="187311882" sldId="1458"/>
        </pc:sldMkLst>
      </pc:sldChg>
      <pc:sldChg chg="del">
        <pc:chgData name="伊健 杜" userId="e69aded81da48593" providerId="LiveId" clId="{93C8A2E2-6AB2-4582-8D39-C3794001DA4A}" dt="2022-11-15T04:20:19.247" v="0" actId="47"/>
        <pc:sldMkLst>
          <pc:docMk/>
          <pc:sldMk cId="2694867240" sldId="1459"/>
        </pc:sldMkLst>
      </pc:sldChg>
      <pc:sldChg chg="del">
        <pc:chgData name="伊健 杜" userId="e69aded81da48593" providerId="LiveId" clId="{93C8A2E2-6AB2-4582-8D39-C3794001DA4A}" dt="2022-11-15T04:20:19.247" v="0" actId="47"/>
        <pc:sldMkLst>
          <pc:docMk/>
          <pc:sldMk cId="2836874455" sldId="1460"/>
        </pc:sldMkLst>
      </pc:sldChg>
      <pc:sldChg chg="del">
        <pc:chgData name="伊健 杜" userId="e69aded81da48593" providerId="LiveId" clId="{93C8A2E2-6AB2-4582-8D39-C3794001DA4A}" dt="2022-11-16T11:23:56.504" v="5256" actId="47"/>
        <pc:sldMkLst>
          <pc:docMk/>
          <pc:sldMk cId="1574419231" sldId="1461"/>
        </pc:sldMkLst>
      </pc:sldChg>
      <pc:sldChg chg="del">
        <pc:chgData name="伊健 杜" userId="e69aded81da48593" providerId="LiveId" clId="{93C8A2E2-6AB2-4582-8D39-C3794001DA4A}" dt="2022-11-16T11:23:56.504" v="5256" actId="47"/>
        <pc:sldMkLst>
          <pc:docMk/>
          <pc:sldMk cId="2684770762" sldId="1462"/>
        </pc:sldMkLst>
      </pc:sldChg>
      <pc:sldChg chg="del">
        <pc:chgData name="伊健 杜" userId="e69aded81da48593" providerId="LiveId" clId="{93C8A2E2-6AB2-4582-8D39-C3794001DA4A}" dt="2022-11-16T11:23:56.504" v="5256" actId="47"/>
        <pc:sldMkLst>
          <pc:docMk/>
          <pc:sldMk cId="2801364716" sldId="1463"/>
        </pc:sldMkLst>
      </pc:sldChg>
      <pc:sldChg chg="del">
        <pc:chgData name="伊健 杜" userId="e69aded81da48593" providerId="LiveId" clId="{93C8A2E2-6AB2-4582-8D39-C3794001DA4A}" dt="2022-11-16T11:23:56.504" v="5256" actId="47"/>
        <pc:sldMkLst>
          <pc:docMk/>
          <pc:sldMk cId="723232856" sldId="1464"/>
        </pc:sldMkLst>
      </pc:sldChg>
      <pc:sldChg chg="addSp delSp modSp add mod">
        <pc:chgData name="伊健 杜" userId="e69aded81da48593" providerId="LiveId" clId="{93C8A2E2-6AB2-4582-8D39-C3794001DA4A}" dt="2022-11-15T15:01:41.409" v="5120"/>
        <pc:sldMkLst>
          <pc:docMk/>
          <pc:sldMk cId="3665493611" sldId="1465"/>
        </pc:sldMkLst>
        <pc:spChg chg="mod">
          <ac:chgData name="伊健 杜" userId="e69aded81da48593" providerId="LiveId" clId="{93C8A2E2-6AB2-4582-8D39-C3794001DA4A}" dt="2022-11-15T15:01:41.409" v="5120"/>
          <ac:spMkLst>
            <pc:docMk/>
            <pc:sldMk cId="3665493611" sldId="1465"/>
            <ac:spMk id="2" creationId="{10304424-DB4A-36E7-9E0D-D32A5DD0F26C}"/>
          </ac:spMkLst>
        </pc:spChg>
        <pc:spChg chg="mod">
          <ac:chgData name="伊健 杜" userId="e69aded81da48593" providerId="LiveId" clId="{93C8A2E2-6AB2-4582-8D39-C3794001DA4A}" dt="2022-11-15T15:01:41.409" v="5120"/>
          <ac:spMkLst>
            <pc:docMk/>
            <pc:sldMk cId="3665493611" sldId="1465"/>
            <ac:spMk id="5" creationId="{E7287B0E-EF55-E721-8EFA-9A9183C0EDF9}"/>
          </ac:spMkLst>
        </pc:spChg>
        <pc:picChg chg="add del mod">
          <ac:chgData name="伊健 杜" userId="e69aded81da48593" providerId="LiveId" clId="{93C8A2E2-6AB2-4582-8D39-C3794001DA4A}" dt="2022-11-15T06:06:21.273" v="361" actId="478"/>
          <ac:picMkLst>
            <pc:docMk/>
            <pc:sldMk cId="3665493611" sldId="1465"/>
            <ac:picMk id="1026" creationId="{8D8FCF44-D66F-E16B-DCC3-761B44A2FE8B}"/>
          </ac:picMkLst>
        </pc:picChg>
        <pc:picChg chg="add mod">
          <ac:chgData name="伊健 杜" userId="e69aded81da48593" providerId="LiveId" clId="{93C8A2E2-6AB2-4582-8D39-C3794001DA4A}" dt="2022-11-15T06:10:14.846" v="365" actId="1076"/>
          <ac:picMkLst>
            <pc:docMk/>
            <pc:sldMk cId="3665493611" sldId="1465"/>
            <ac:picMk id="1028" creationId="{E57BB68F-8C91-5B96-0E54-DEF2EF317411}"/>
          </ac:picMkLst>
        </pc:picChg>
        <pc:picChg chg="add mod">
          <ac:chgData name="伊健 杜" userId="e69aded81da48593" providerId="LiveId" clId="{93C8A2E2-6AB2-4582-8D39-C3794001DA4A}" dt="2022-11-15T06:10:54.868" v="370" actId="1076"/>
          <ac:picMkLst>
            <pc:docMk/>
            <pc:sldMk cId="3665493611" sldId="1465"/>
            <ac:picMk id="1030" creationId="{7A5C783C-7A56-1583-3C4A-A6930226303D}"/>
          </ac:picMkLst>
        </pc:picChg>
        <pc:picChg chg="del">
          <ac:chgData name="伊健 杜" userId="e69aded81da48593" providerId="LiveId" clId="{93C8A2E2-6AB2-4582-8D39-C3794001DA4A}" dt="2022-11-15T06:03:26.601" v="18" actId="478"/>
          <ac:picMkLst>
            <pc:docMk/>
            <pc:sldMk cId="3665493611" sldId="1465"/>
            <ac:picMk id="14338" creationId="{CC8AF4F0-0ED2-8325-0A32-90942108A075}"/>
          </ac:picMkLst>
        </pc:picChg>
      </pc:sldChg>
      <pc:sldChg chg="modSp add mod">
        <pc:chgData name="伊健 杜" userId="e69aded81da48593" providerId="LiveId" clId="{93C8A2E2-6AB2-4582-8D39-C3794001DA4A}" dt="2022-11-15T15:01:41.409" v="5120"/>
        <pc:sldMkLst>
          <pc:docMk/>
          <pc:sldMk cId="2755867468" sldId="1466"/>
        </pc:sldMkLst>
        <pc:spChg chg="mod">
          <ac:chgData name="伊健 杜" userId="e69aded81da48593" providerId="LiveId" clId="{93C8A2E2-6AB2-4582-8D39-C3794001DA4A}" dt="2022-11-15T15:01:41.409" v="5120"/>
          <ac:spMkLst>
            <pc:docMk/>
            <pc:sldMk cId="2755867468" sldId="1466"/>
            <ac:spMk id="2" creationId="{10304424-DB4A-36E7-9E0D-D32A5DD0F26C}"/>
          </ac:spMkLst>
        </pc:spChg>
        <pc:spChg chg="mod">
          <ac:chgData name="伊健 杜" userId="e69aded81da48593" providerId="LiveId" clId="{93C8A2E2-6AB2-4582-8D39-C3794001DA4A}" dt="2022-11-15T15:01:41.409" v="5120"/>
          <ac:spMkLst>
            <pc:docMk/>
            <pc:sldMk cId="2755867468" sldId="1466"/>
            <ac:spMk id="5" creationId="{E7287B0E-EF55-E721-8EFA-9A9183C0EDF9}"/>
          </ac:spMkLst>
        </pc:spChg>
      </pc:sldChg>
      <pc:sldChg chg="addSp delSp modSp add mod">
        <pc:chgData name="伊健 杜" userId="e69aded81da48593" providerId="LiveId" clId="{93C8A2E2-6AB2-4582-8D39-C3794001DA4A}" dt="2022-11-16T15:12:40.309" v="5954" actId="478"/>
        <pc:sldMkLst>
          <pc:docMk/>
          <pc:sldMk cId="587087416" sldId="1467"/>
        </pc:sldMkLst>
        <pc:spChg chg="mod">
          <ac:chgData name="伊健 杜" userId="e69aded81da48593" providerId="LiveId" clId="{93C8A2E2-6AB2-4582-8D39-C3794001DA4A}" dt="2022-11-15T15:01:41.409" v="5120"/>
          <ac:spMkLst>
            <pc:docMk/>
            <pc:sldMk cId="587087416" sldId="1467"/>
            <ac:spMk id="2" creationId="{10304424-DB4A-36E7-9E0D-D32A5DD0F26C}"/>
          </ac:spMkLst>
        </pc:spChg>
        <pc:spChg chg="mod">
          <ac:chgData name="伊健 杜" userId="e69aded81da48593" providerId="LiveId" clId="{93C8A2E2-6AB2-4582-8D39-C3794001DA4A}" dt="2022-11-15T15:13:44.856" v="5180" actId="1076"/>
          <ac:spMkLst>
            <pc:docMk/>
            <pc:sldMk cId="587087416" sldId="1467"/>
            <ac:spMk id="4" creationId="{CD51F1A4-557D-97DD-DAE2-94D888CF547E}"/>
          </ac:spMkLst>
        </pc:spChg>
        <pc:spChg chg="del">
          <ac:chgData name="伊健 杜" userId="e69aded81da48593" providerId="LiveId" clId="{93C8A2E2-6AB2-4582-8D39-C3794001DA4A}" dt="2022-11-15T06:12:55.458" v="372" actId="478"/>
          <ac:spMkLst>
            <pc:docMk/>
            <pc:sldMk cId="587087416" sldId="1467"/>
            <ac:spMk id="5" creationId="{E7287B0E-EF55-E721-8EFA-9A9183C0EDF9}"/>
          </ac:spMkLst>
        </pc:spChg>
        <pc:spChg chg="add del mod">
          <ac:chgData name="伊健 杜" userId="e69aded81da48593" providerId="LiveId" clId="{93C8A2E2-6AB2-4582-8D39-C3794001DA4A}" dt="2022-11-16T15:12:40.309" v="5954" actId="478"/>
          <ac:spMkLst>
            <pc:docMk/>
            <pc:sldMk cId="587087416" sldId="1467"/>
            <ac:spMk id="5" creationId="{FF644494-5454-0BAC-929D-565C5A9AA429}"/>
          </ac:spMkLst>
        </pc:spChg>
        <pc:spChg chg="add del mod">
          <ac:chgData name="伊健 杜" userId="e69aded81da48593" providerId="LiveId" clId="{93C8A2E2-6AB2-4582-8D39-C3794001DA4A}" dt="2022-11-15T06:19:25.765" v="380" actId="478"/>
          <ac:spMkLst>
            <pc:docMk/>
            <pc:sldMk cId="587087416" sldId="1467"/>
            <ac:spMk id="7" creationId="{6DF50A26-5A96-3CE8-FD61-68C67DEF3F0F}"/>
          </ac:spMkLst>
        </pc:spChg>
        <pc:spChg chg="add del mod">
          <ac:chgData name="伊健 杜" userId="e69aded81da48593" providerId="LiveId" clId="{93C8A2E2-6AB2-4582-8D39-C3794001DA4A}" dt="2022-11-15T06:19:45.468" v="382" actId="478"/>
          <ac:spMkLst>
            <pc:docMk/>
            <pc:sldMk cId="587087416" sldId="1467"/>
            <ac:spMk id="8" creationId="{FD79B3D5-0174-B114-4914-DD44ECF6A33D}"/>
          </ac:spMkLst>
        </pc:spChg>
        <pc:spChg chg="add del mod">
          <ac:chgData name="伊健 杜" userId="e69aded81da48593" providerId="LiveId" clId="{93C8A2E2-6AB2-4582-8D39-C3794001DA4A}" dt="2022-11-15T06:31:35.772" v="405" actId="478"/>
          <ac:spMkLst>
            <pc:docMk/>
            <pc:sldMk cId="587087416" sldId="1467"/>
            <ac:spMk id="11" creationId="{CC54CCD4-1C97-A2B0-6D21-0A082B4A6A51}"/>
          </ac:spMkLst>
        </pc:spChg>
        <pc:spChg chg="add mod">
          <ac:chgData name="伊健 杜" userId="e69aded81da48593" providerId="LiveId" clId="{93C8A2E2-6AB2-4582-8D39-C3794001DA4A}" dt="2022-11-15T06:32:26.719" v="414" actId="1076"/>
          <ac:spMkLst>
            <pc:docMk/>
            <pc:sldMk cId="587087416" sldId="1467"/>
            <ac:spMk id="15" creationId="{DE147201-B287-1A88-658C-11FF621D40DC}"/>
          </ac:spMkLst>
        </pc:spChg>
        <pc:spChg chg="add mod">
          <ac:chgData name="伊健 杜" userId="e69aded81da48593" providerId="LiveId" clId="{93C8A2E2-6AB2-4582-8D39-C3794001DA4A}" dt="2022-11-15T06:32:35.583" v="419" actId="1076"/>
          <ac:spMkLst>
            <pc:docMk/>
            <pc:sldMk cId="587087416" sldId="1467"/>
            <ac:spMk id="17" creationId="{AF4A23F1-1A22-F4E1-AE7C-06FA8B6AF163}"/>
          </ac:spMkLst>
        </pc:spChg>
        <pc:spChg chg="add mod">
          <ac:chgData name="伊健 杜" userId="e69aded81da48593" providerId="LiveId" clId="{93C8A2E2-6AB2-4582-8D39-C3794001DA4A}" dt="2022-11-15T06:33:07.402" v="436" actId="1076"/>
          <ac:spMkLst>
            <pc:docMk/>
            <pc:sldMk cId="587087416" sldId="1467"/>
            <ac:spMk id="19" creationId="{B705F46D-2D7E-7110-6297-91CE71ABB09D}"/>
          </ac:spMkLst>
        </pc:spChg>
        <pc:spChg chg="add mod">
          <ac:chgData name="伊健 杜" userId="e69aded81da48593" providerId="LiveId" clId="{93C8A2E2-6AB2-4582-8D39-C3794001DA4A}" dt="2022-11-15T06:33:34.440" v="452" actId="14100"/>
          <ac:spMkLst>
            <pc:docMk/>
            <pc:sldMk cId="587087416" sldId="1467"/>
            <ac:spMk id="21" creationId="{EDA3662E-3495-BDA9-F2EF-4919697FE730}"/>
          </ac:spMkLst>
        </pc:spChg>
        <pc:spChg chg="add del mod">
          <ac:chgData name="伊健 杜" userId="e69aded81da48593" providerId="LiveId" clId="{93C8A2E2-6AB2-4582-8D39-C3794001DA4A}" dt="2022-11-15T06:33:42.574" v="455" actId="478"/>
          <ac:spMkLst>
            <pc:docMk/>
            <pc:sldMk cId="587087416" sldId="1467"/>
            <ac:spMk id="22" creationId="{2E36FA89-816E-7579-4741-ECE8B6A312CB}"/>
          </ac:spMkLst>
        </pc:spChg>
        <pc:spChg chg="add del mod">
          <ac:chgData name="伊健 杜" userId="e69aded81da48593" providerId="LiveId" clId="{93C8A2E2-6AB2-4582-8D39-C3794001DA4A}" dt="2022-11-15T06:33:45.918" v="458" actId="478"/>
          <ac:spMkLst>
            <pc:docMk/>
            <pc:sldMk cId="587087416" sldId="1467"/>
            <ac:spMk id="23" creationId="{040263AC-4476-2635-F67D-4D3B17DC4B23}"/>
          </ac:spMkLst>
        </pc:spChg>
        <pc:spChg chg="add mod">
          <ac:chgData name="伊健 杜" userId="e69aded81da48593" providerId="LiveId" clId="{93C8A2E2-6AB2-4582-8D39-C3794001DA4A}" dt="2022-11-15T06:34:02.870" v="463" actId="1076"/>
          <ac:spMkLst>
            <pc:docMk/>
            <pc:sldMk cId="587087416" sldId="1467"/>
            <ac:spMk id="25" creationId="{125D01E1-F2E4-9049-04D2-C323101A47A3}"/>
          </ac:spMkLst>
        </pc:spChg>
        <pc:picChg chg="add mod">
          <ac:chgData name="伊健 杜" userId="e69aded81da48593" providerId="LiveId" clId="{93C8A2E2-6AB2-4582-8D39-C3794001DA4A}" dt="2022-11-15T06:19:53.699" v="384" actId="1076"/>
          <ac:picMkLst>
            <pc:docMk/>
            <pc:sldMk cId="587087416" sldId="1467"/>
            <ac:picMk id="10" creationId="{152C3D02-9BEE-9A0D-42A8-D9E9A6B82C01}"/>
          </ac:picMkLst>
        </pc:picChg>
        <pc:picChg chg="add mod">
          <ac:chgData name="伊健 杜" userId="e69aded81da48593" providerId="LiveId" clId="{93C8A2E2-6AB2-4582-8D39-C3794001DA4A}" dt="2022-11-15T06:32:41.679" v="421" actId="1076"/>
          <ac:picMkLst>
            <pc:docMk/>
            <pc:sldMk cId="587087416" sldId="1467"/>
            <ac:picMk id="13" creationId="{2868FE8E-C6C9-5AB4-99EE-B15199ECCE1F}"/>
          </ac:picMkLst>
        </pc:picChg>
        <pc:picChg chg="del">
          <ac:chgData name="伊健 杜" userId="e69aded81da48593" providerId="LiveId" clId="{93C8A2E2-6AB2-4582-8D39-C3794001DA4A}" dt="2022-11-15T06:12:55.458" v="372" actId="478"/>
          <ac:picMkLst>
            <pc:docMk/>
            <pc:sldMk cId="587087416" sldId="1467"/>
            <ac:picMk id="1026" creationId="{8D8FCF44-D66F-E16B-DCC3-761B44A2FE8B}"/>
          </ac:picMkLst>
        </pc:picChg>
        <pc:picChg chg="add mod">
          <ac:chgData name="伊健 杜" userId="e69aded81da48593" providerId="LiveId" clId="{93C8A2E2-6AB2-4582-8D39-C3794001DA4A}" dt="2022-11-15T06:22:05.387" v="393" actId="14100"/>
          <ac:picMkLst>
            <pc:docMk/>
            <pc:sldMk cId="587087416" sldId="1467"/>
            <ac:picMk id="3076" creationId="{692E7599-F206-807C-3E84-71D12DB5BFA7}"/>
          </ac:picMkLst>
        </pc:picChg>
        <pc:picChg chg="add mod">
          <ac:chgData name="伊健 杜" userId="e69aded81da48593" providerId="LiveId" clId="{93C8A2E2-6AB2-4582-8D39-C3794001DA4A}" dt="2022-11-15T06:22:56.842" v="400" actId="14100"/>
          <ac:picMkLst>
            <pc:docMk/>
            <pc:sldMk cId="587087416" sldId="1467"/>
            <ac:picMk id="3078" creationId="{937C3606-0610-F056-CBA8-81B9D71AC1A4}"/>
          </ac:picMkLst>
        </pc:picChg>
        <pc:picChg chg="add mod">
          <ac:chgData name="伊健 杜" userId="e69aded81da48593" providerId="LiveId" clId="{93C8A2E2-6AB2-4582-8D39-C3794001DA4A}" dt="2022-11-15T06:32:48.563" v="425" actId="1076"/>
          <ac:picMkLst>
            <pc:docMk/>
            <pc:sldMk cId="587087416" sldId="1467"/>
            <ac:picMk id="3080" creationId="{36A8F6A6-7CBD-CA9B-C8D0-B1C199A86D3E}"/>
          </ac:picMkLst>
        </pc:picChg>
      </pc:sldChg>
      <pc:sldChg chg="modSp add mod">
        <pc:chgData name="伊健 杜" userId="e69aded81da48593" providerId="LiveId" clId="{93C8A2E2-6AB2-4582-8D39-C3794001DA4A}" dt="2022-11-15T15:01:41.409" v="5120"/>
        <pc:sldMkLst>
          <pc:docMk/>
          <pc:sldMk cId="1593512564" sldId="1468"/>
        </pc:sldMkLst>
        <pc:spChg chg="mod">
          <ac:chgData name="伊健 杜" userId="e69aded81da48593" providerId="LiveId" clId="{93C8A2E2-6AB2-4582-8D39-C3794001DA4A}" dt="2022-11-15T15:01:41.409" v="5120"/>
          <ac:spMkLst>
            <pc:docMk/>
            <pc:sldMk cId="1593512564" sldId="1468"/>
            <ac:spMk id="2" creationId="{14AA01B4-803C-6EF8-8381-CE336009E693}"/>
          </ac:spMkLst>
        </pc:spChg>
      </pc:sldChg>
      <pc:sldChg chg="addSp delSp modSp add mod">
        <pc:chgData name="伊健 杜" userId="e69aded81da48593" providerId="LiveId" clId="{93C8A2E2-6AB2-4582-8D39-C3794001DA4A}" dt="2022-11-15T15:18:34.383" v="5188" actId="20577"/>
        <pc:sldMkLst>
          <pc:docMk/>
          <pc:sldMk cId="2191543383" sldId="1469"/>
        </pc:sldMkLst>
        <pc:spChg chg="mod">
          <ac:chgData name="伊健 杜" userId="e69aded81da48593" providerId="LiveId" clId="{93C8A2E2-6AB2-4582-8D39-C3794001DA4A}" dt="2022-11-15T15:01:41.409" v="5120"/>
          <ac:spMkLst>
            <pc:docMk/>
            <pc:sldMk cId="2191543383" sldId="1469"/>
            <ac:spMk id="2" creationId="{10304424-DB4A-36E7-9E0D-D32A5DD0F26C}"/>
          </ac:spMkLst>
        </pc:spChg>
        <pc:spChg chg="mod">
          <ac:chgData name="伊健 杜" userId="e69aded81da48593" providerId="LiveId" clId="{93C8A2E2-6AB2-4582-8D39-C3794001DA4A}" dt="2022-11-15T15:18:34.383" v="5188" actId="20577"/>
          <ac:spMkLst>
            <pc:docMk/>
            <pc:sldMk cId="2191543383" sldId="1469"/>
            <ac:spMk id="5" creationId="{E7287B0E-EF55-E721-8EFA-9A9183C0EDF9}"/>
          </ac:spMkLst>
        </pc:spChg>
        <pc:picChg chg="add mod">
          <ac:chgData name="伊健 杜" userId="e69aded81da48593" providerId="LiveId" clId="{93C8A2E2-6AB2-4582-8D39-C3794001DA4A}" dt="2022-11-15T12:04:28.625" v="752" actId="1076"/>
          <ac:picMkLst>
            <pc:docMk/>
            <pc:sldMk cId="2191543383" sldId="1469"/>
            <ac:picMk id="6" creationId="{7A82264C-4535-B090-9710-6AC3C2F89D10}"/>
          </ac:picMkLst>
        </pc:picChg>
        <pc:picChg chg="add del">
          <ac:chgData name="伊健 杜" userId="e69aded81da48593" providerId="LiveId" clId="{93C8A2E2-6AB2-4582-8D39-C3794001DA4A}" dt="2022-11-15T12:04:22.148" v="749" actId="478"/>
          <ac:picMkLst>
            <pc:docMk/>
            <pc:sldMk cId="2191543383" sldId="1469"/>
            <ac:picMk id="1026" creationId="{A644CFCE-773A-A0AB-A2C9-0BCE93376781}"/>
          </ac:picMkLst>
        </pc:picChg>
        <pc:picChg chg="del">
          <ac:chgData name="伊健 杜" userId="e69aded81da48593" providerId="LiveId" clId="{93C8A2E2-6AB2-4582-8D39-C3794001DA4A}" dt="2022-11-15T12:03:55.668" v="747" actId="478"/>
          <ac:picMkLst>
            <pc:docMk/>
            <pc:sldMk cId="2191543383" sldId="1469"/>
            <ac:picMk id="1028" creationId="{E57BB68F-8C91-5B96-0E54-DEF2EF317411}"/>
          </ac:picMkLst>
        </pc:picChg>
        <pc:picChg chg="del">
          <ac:chgData name="伊健 杜" userId="e69aded81da48593" providerId="LiveId" clId="{93C8A2E2-6AB2-4582-8D39-C3794001DA4A}" dt="2022-11-15T12:03:55.668" v="747" actId="478"/>
          <ac:picMkLst>
            <pc:docMk/>
            <pc:sldMk cId="2191543383" sldId="1469"/>
            <ac:picMk id="1030" creationId="{7A5C783C-7A56-1583-3C4A-A6930226303D}"/>
          </ac:picMkLst>
        </pc:picChg>
      </pc:sldChg>
      <pc:sldChg chg="addSp delSp modSp add mod">
        <pc:chgData name="伊健 杜" userId="e69aded81da48593" providerId="LiveId" clId="{93C8A2E2-6AB2-4582-8D39-C3794001DA4A}" dt="2022-11-15T15:01:41.409" v="5120"/>
        <pc:sldMkLst>
          <pc:docMk/>
          <pc:sldMk cId="3119913099" sldId="1470"/>
        </pc:sldMkLst>
        <pc:spChg chg="mod">
          <ac:chgData name="伊健 杜" userId="e69aded81da48593" providerId="LiveId" clId="{93C8A2E2-6AB2-4582-8D39-C3794001DA4A}" dt="2022-11-15T15:01:41.409" v="5120"/>
          <ac:spMkLst>
            <pc:docMk/>
            <pc:sldMk cId="3119913099" sldId="1470"/>
            <ac:spMk id="2" creationId="{10304424-DB4A-36E7-9E0D-D32A5DD0F26C}"/>
          </ac:spMkLst>
        </pc:spChg>
        <pc:spChg chg="mod">
          <ac:chgData name="伊健 杜" userId="e69aded81da48593" providerId="LiveId" clId="{93C8A2E2-6AB2-4582-8D39-C3794001DA4A}" dt="2022-11-15T15:01:41.409" v="5120"/>
          <ac:spMkLst>
            <pc:docMk/>
            <pc:sldMk cId="3119913099" sldId="1470"/>
            <ac:spMk id="5" creationId="{E7287B0E-EF55-E721-8EFA-9A9183C0EDF9}"/>
          </ac:spMkLst>
        </pc:spChg>
        <pc:picChg chg="del">
          <ac:chgData name="伊健 杜" userId="e69aded81da48593" providerId="LiveId" clId="{93C8A2E2-6AB2-4582-8D39-C3794001DA4A}" dt="2022-11-15T12:04:34.848" v="756" actId="478"/>
          <ac:picMkLst>
            <pc:docMk/>
            <pc:sldMk cId="3119913099" sldId="1470"/>
            <ac:picMk id="6" creationId="{7A82264C-4535-B090-9710-6AC3C2F89D10}"/>
          </ac:picMkLst>
        </pc:picChg>
        <pc:picChg chg="add mod">
          <ac:chgData name="伊健 杜" userId="e69aded81da48593" providerId="LiveId" clId="{93C8A2E2-6AB2-4582-8D39-C3794001DA4A}" dt="2022-11-15T12:06:42.118" v="981" actId="1076"/>
          <ac:picMkLst>
            <pc:docMk/>
            <pc:sldMk cId="3119913099" sldId="1470"/>
            <ac:picMk id="2050" creationId="{B93836CF-3577-220B-B0C1-CBDFDA8394FB}"/>
          </ac:picMkLst>
        </pc:picChg>
      </pc:sldChg>
      <pc:sldChg chg="modSp add mod">
        <pc:chgData name="伊健 杜" userId="e69aded81da48593" providerId="LiveId" clId="{93C8A2E2-6AB2-4582-8D39-C3794001DA4A}" dt="2022-11-15T15:01:41.409" v="5120"/>
        <pc:sldMkLst>
          <pc:docMk/>
          <pc:sldMk cId="295177858" sldId="1471"/>
        </pc:sldMkLst>
        <pc:spChg chg="mod">
          <ac:chgData name="伊健 杜" userId="e69aded81da48593" providerId="LiveId" clId="{93C8A2E2-6AB2-4582-8D39-C3794001DA4A}" dt="2022-11-15T15:01:41.409" v="5120"/>
          <ac:spMkLst>
            <pc:docMk/>
            <pc:sldMk cId="295177858" sldId="1471"/>
            <ac:spMk id="2" creationId="{14AA01B4-803C-6EF8-8381-CE336009E693}"/>
          </ac:spMkLst>
        </pc:spChg>
      </pc:sldChg>
      <pc:sldChg chg="modSp add mod">
        <pc:chgData name="伊健 杜" userId="e69aded81da48593" providerId="LiveId" clId="{93C8A2E2-6AB2-4582-8D39-C3794001DA4A}" dt="2022-11-15T15:01:41.409" v="5120"/>
        <pc:sldMkLst>
          <pc:docMk/>
          <pc:sldMk cId="3939830818" sldId="1472"/>
        </pc:sldMkLst>
        <pc:spChg chg="mod">
          <ac:chgData name="伊健 杜" userId="e69aded81da48593" providerId="LiveId" clId="{93C8A2E2-6AB2-4582-8D39-C3794001DA4A}" dt="2022-11-15T15:01:41.409" v="5120"/>
          <ac:spMkLst>
            <pc:docMk/>
            <pc:sldMk cId="3939830818" sldId="1472"/>
            <ac:spMk id="2" creationId="{14AA01B4-803C-6EF8-8381-CE336009E693}"/>
          </ac:spMkLst>
        </pc:spChg>
      </pc:sldChg>
      <pc:sldChg chg="addSp delSp modSp add mod">
        <pc:chgData name="伊健 杜" userId="e69aded81da48593" providerId="LiveId" clId="{93C8A2E2-6AB2-4582-8D39-C3794001DA4A}" dt="2022-11-15T15:01:41.409" v="5120"/>
        <pc:sldMkLst>
          <pc:docMk/>
          <pc:sldMk cId="2067078767" sldId="1473"/>
        </pc:sldMkLst>
        <pc:spChg chg="mod">
          <ac:chgData name="伊健 杜" userId="e69aded81da48593" providerId="LiveId" clId="{93C8A2E2-6AB2-4582-8D39-C3794001DA4A}" dt="2022-11-15T12:14:24.842" v="1094"/>
          <ac:spMkLst>
            <pc:docMk/>
            <pc:sldMk cId="2067078767" sldId="1473"/>
            <ac:spMk id="2" creationId="{10304424-DB4A-36E7-9E0D-D32A5DD0F26C}"/>
          </ac:spMkLst>
        </pc:spChg>
        <pc:spChg chg="mod">
          <ac:chgData name="伊健 杜" userId="e69aded81da48593" providerId="LiveId" clId="{93C8A2E2-6AB2-4582-8D39-C3794001DA4A}" dt="2022-11-15T15:01:41.409" v="5120"/>
          <ac:spMkLst>
            <pc:docMk/>
            <pc:sldMk cId="2067078767" sldId="1473"/>
            <ac:spMk id="5" creationId="{E7287B0E-EF55-E721-8EFA-9A9183C0EDF9}"/>
          </ac:spMkLst>
        </pc:spChg>
        <pc:picChg chg="del">
          <ac:chgData name="伊健 杜" userId="e69aded81da48593" providerId="LiveId" clId="{93C8A2E2-6AB2-4582-8D39-C3794001DA4A}" dt="2022-11-15T13:09:58.860" v="1200" actId="478"/>
          <ac:picMkLst>
            <pc:docMk/>
            <pc:sldMk cId="2067078767" sldId="1473"/>
            <ac:picMk id="6" creationId="{7A82264C-4535-B090-9710-6AC3C2F89D10}"/>
          </ac:picMkLst>
        </pc:picChg>
        <pc:picChg chg="add mod">
          <ac:chgData name="伊健 杜" userId="e69aded81da48593" providerId="LiveId" clId="{93C8A2E2-6AB2-4582-8D39-C3794001DA4A}" dt="2022-11-15T13:10:33.422" v="1204" actId="1076"/>
          <ac:picMkLst>
            <pc:docMk/>
            <pc:sldMk cId="2067078767" sldId="1473"/>
            <ac:picMk id="3074" creationId="{A6ACAB47-E660-CACB-851E-7DE9B7124F8D}"/>
          </ac:picMkLst>
        </pc:picChg>
      </pc:sldChg>
      <pc:sldChg chg="addSp delSp modSp add mod">
        <pc:chgData name="伊健 杜" userId="e69aded81da48593" providerId="LiveId" clId="{93C8A2E2-6AB2-4582-8D39-C3794001DA4A}" dt="2022-11-15T15:01:41.409" v="5120"/>
        <pc:sldMkLst>
          <pc:docMk/>
          <pc:sldMk cId="2985740022" sldId="1474"/>
        </pc:sldMkLst>
        <pc:spChg chg="add del mod">
          <ac:chgData name="伊健 杜" userId="e69aded81da48593" providerId="LiveId" clId="{93C8A2E2-6AB2-4582-8D39-C3794001DA4A}" dt="2022-11-15T13:10:44.023" v="1211" actId="20577"/>
          <ac:spMkLst>
            <pc:docMk/>
            <pc:sldMk cId="2985740022" sldId="1474"/>
            <ac:spMk id="2" creationId="{10304424-DB4A-36E7-9E0D-D32A5DD0F26C}"/>
          </ac:spMkLst>
        </pc:spChg>
        <pc:spChg chg="mod">
          <ac:chgData name="伊健 杜" userId="e69aded81da48593" providerId="LiveId" clId="{93C8A2E2-6AB2-4582-8D39-C3794001DA4A}" dt="2022-11-15T15:01:41.409" v="5120"/>
          <ac:spMkLst>
            <pc:docMk/>
            <pc:sldMk cId="2985740022" sldId="1474"/>
            <ac:spMk id="5" creationId="{E7287B0E-EF55-E721-8EFA-9A9183C0EDF9}"/>
          </ac:spMkLst>
        </pc:spChg>
        <pc:spChg chg="add del mod">
          <ac:chgData name="伊健 杜" userId="e69aded81da48593" providerId="LiveId" clId="{93C8A2E2-6AB2-4582-8D39-C3794001DA4A}" dt="2022-11-15T13:10:41.856" v="1207" actId="478"/>
          <ac:spMkLst>
            <pc:docMk/>
            <pc:sldMk cId="2985740022" sldId="1474"/>
            <ac:spMk id="7" creationId="{93993C7A-84F7-239B-A962-0992EFB14BC8}"/>
          </ac:spMkLst>
        </pc:spChg>
        <pc:picChg chg="del">
          <ac:chgData name="伊健 杜" userId="e69aded81da48593" providerId="LiveId" clId="{93C8A2E2-6AB2-4582-8D39-C3794001DA4A}" dt="2022-11-15T13:13:57.520" v="1313" actId="478"/>
          <ac:picMkLst>
            <pc:docMk/>
            <pc:sldMk cId="2985740022" sldId="1474"/>
            <ac:picMk id="3074" creationId="{A6ACAB47-E660-CACB-851E-7DE9B7124F8D}"/>
          </ac:picMkLst>
        </pc:picChg>
        <pc:picChg chg="add mod">
          <ac:chgData name="伊健 杜" userId="e69aded81da48593" providerId="LiveId" clId="{93C8A2E2-6AB2-4582-8D39-C3794001DA4A}" dt="2022-11-15T13:17:17.108" v="1316" actId="1076"/>
          <ac:picMkLst>
            <pc:docMk/>
            <pc:sldMk cId="2985740022" sldId="1474"/>
            <ac:picMk id="4098" creationId="{B8CA5019-2CF1-542F-70F6-084B5331402A}"/>
          </ac:picMkLst>
        </pc:picChg>
      </pc:sldChg>
      <pc:sldChg chg="modSp add mod">
        <pc:chgData name="伊健 杜" userId="e69aded81da48593" providerId="LiveId" clId="{93C8A2E2-6AB2-4582-8D39-C3794001DA4A}" dt="2022-11-15T15:01:41.409" v="5120"/>
        <pc:sldMkLst>
          <pc:docMk/>
          <pc:sldMk cId="1976743777" sldId="1475"/>
        </pc:sldMkLst>
        <pc:spChg chg="mod">
          <ac:chgData name="伊健 杜" userId="e69aded81da48593" providerId="LiveId" clId="{93C8A2E2-6AB2-4582-8D39-C3794001DA4A}" dt="2022-11-15T15:01:41.409" v="5120"/>
          <ac:spMkLst>
            <pc:docMk/>
            <pc:sldMk cId="1976743777" sldId="1475"/>
            <ac:spMk id="2" creationId="{14AA01B4-803C-6EF8-8381-CE336009E693}"/>
          </ac:spMkLst>
        </pc:spChg>
      </pc:sldChg>
      <pc:sldChg chg="addSp delSp modSp add mod">
        <pc:chgData name="伊健 杜" userId="e69aded81da48593" providerId="LiveId" clId="{93C8A2E2-6AB2-4582-8D39-C3794001DA4A}" dt="2022-11-15T15:01:41.409" v="5120"/>
        <pc:sldMkLst>
          <pc:docMk/>
          <pc:sldMk cId="3084014001" sldId="1476"/>
        </pc:sldMkLst>
        <pc:spChg chg="mod">
          <ac:chgData name="伊健 杜" userId="e69aded81da48593" providerId="LiveId" clId="{93C8A2E2-6AB2-4582-8D39-C3794001DA4A}" dt="2022-11-15T15:01:41.409" v="5120"/>
          <ac:spMkLst>
            <pc:docMk/>
            <pc:sldMk cId="3084014001" sldId="1476"/>
            <ac:spMk id="2" creationId="{10304424-DB4A-36E7-9E0D-D32A5DD0F26C}"/>
          </ac:spMkLst>
        </pc:spChg>
        <pc:spChg chg="mod">
          <ac:chgData name="伊健 杜" userId="e69aded81da48593" providerId="LiveId" clId="{93C8A2E2-6AB2-4582-8D39-C3794001DA4A}" dt="2022-11-15T15:01:41.409" v="5120"/>
          <ac:spMkLst>
            <pc:docMk/>
            <pc:sldMk cId="3084014001" sldId="1476"/>
            <ac:spMk id="5" creationId="{E7287B0E-EF55-E721-8EFA-9A9183C0EDF9}"/>
          </ac:spMkLst>
        </pc:spChg>
        <pc:picChg chg="del">
          <ac:chgData name="伊健 杜" userId="e69aded81da48593" providerId="LiveId" clId="{93C8A2E2-6AB2-4582-8D39-C3794001DA4A}" dt="2022-11-15T14:22:02.141" v="4088" actId="478"/>
          <ac:picMkLst>
            <pc:docMk/>
            <pc:sldMk cId="3084014001" sldId="1476"/>
            <ac:picMk id="3074" creationId="{A6ACAB47-E660-CACB-851E-7DE9B7124F8D}"/>
          </ac:picMkLst>
        </pc:picChg>
        <pc:picChg chg="add mod">
          <ac:chgData name="伊健 杜" userId="e69aded81da48593" providerId="LiveId" clId="{93C8A2E2-6AB2-4582-8D39-C3794001DA4A}" dt="2022-11-15T14:22:17.910" v="4090" actId="1076"/>
          <ac:picMkLst>
            <pc:docMk/>
            <pc:sldMk cId="3084014001" sldId="1476"/>
            <ac:picMk id="7170" creationId="{DAAB5EED-01B9-018C-11C7-D6C22CDC1A7C}"/>
          </ac:picMkLst>
        </pc:picChg>
      </pc:sldChg>
      <pc:sldChg chg="modSp add del mod">
        <pc:chgData name="伊健 杜" userId="e69aded81da48593" providerId="LiveId" clId="{93C8A2E2-6AB2-4582-8D39-C3794001DA4A}" dt="2022-11-15T13:22:54.468" v="1659" actId="47"/>
        <pc:sldMkLst>
          <pc:docMk/>
          <pc:sldMk cId="2883742053" sldId="1477"/>
        </pc:sldMkLst>
        <pc:spChg chg="mod">
          <ac:chgData name="伊健 杜" userId="e69aded81da48593" providerId="LiveId" clId="{93C8A2E2-6AB2-4582-8D39-C3794001DA4A}" dt="2022-11-15T13:21:58.396" v="1658"/>
          <ac:spMkLst>
            <pc:docMk/>
            <pc:sldMk cId="2883742053" sldId="1477"/>
            <ac:spMk id="2" creationId="{14AA01B4-803C-6EF8-8381-CE336009E693}"/>
          </ac:spMkLst>
        </pc:spChg>
      </pc:sldChg>
      <pc:sldChg chg="modSp add mod">
        <pc:chgData name="伊健 杜" userId="e69aded81da48593" providerId="LiveId" clId="{93C8A2E2-6AB2-4582-8D39-C3794001DA4A}" dt="2022-11-15T15:01:41.409" v="5120"/>
        <pc:sldMkLst>
          <pc:docMk/>
          <pc:sldMk cId="3108467277" sldId="1477"/>
        </pc:sldMkLst>
        <pc:spChg chg="mod">
          <ac:chgData name="伊健 杜" userId="e69aded81da48593" providerId="LiveId" clId="{93C8A2E2-6AB2-4582-8D39-C3794001DA4A}" dt="2022-11-15T15:01:41.409" v="5120"/>
          <ac:spMkLst>
            <pc:docMk/>
            <pc:sldMk cId="3108467277" sldId="1477"/>
            <ac:spMk id="2" creationId="{14AA01B4-803C-6EF8-8381-CE336009E693}"/>
          </ac:spMkLst>
        </pc:spChg>
      </pc:sldChg>
      <pc:sldChg chg="addSp delSp modSp add mod">
        <pc:chgData name="伊健 杜" userId="e69aded81da48593" providerId="LiveId" clId="{93C8A2E2-6AB2-4582-8D39-C3794001DA4A}" dt="2022-11-15T15:01:41.409" v="5120"/>
        <pc:sldMkLst>
          <pc:docMk/>
          <pc:sldMk cId="2922266676" sldId="1478"/>
        </pc:sldMkLst>
        <pc:spChg chg="mod">
          <ac:chgData name="伊健 杜" userId="e69aded81da48593" providerId="LiveId" clId="{93C8A2E2-6AB2-4582-8D39-C3794001DA4A}" dt="2022-11-15T15:01:41.409" v="5120"/>
          <ac:spMkLst>
            <pc:docMk/>
            <pc:sldMk cId="2922266676" sldId="1478"/>
            <ac:spMk id="2" creationId="{10304424-DB4A-36E7-9E0D-D32A5DD0F26C}"/>
          </ac:spMkLst>
        </pc:spChg>
        <pc:spChg chg="mod">
          <ac:chgData name="伊健 杜" userId="e69aded81da48593" providerId="LiveId" clId="{93C8A2E2-6AB2-4582-8D39-C3794001DA4A}" dt="2022-11-15T15:01:41.409" v="5120"/>
          <ac:spMkLst>
            <pc:docMk/>
            <pc:sldMk cId="2922266676" sldId="1478"/>
            <ac:spMk id="5" creationId="{E7287B0E-EF55-E721-8EFA-9A9183C0EDF9}"/>
          </ac:spMkLst>
        </pc:spChg>
        <pc:picChg chg="del">
          <ac:chgData name="伊健 杜" userId="e69aded81da48593" providerId="LiveId" clId="{93C8A2E2-6AB2-4582-8D39-C3794001DA4A}" dt="2022-11-15T13:27:56.467" v="2257" actId="478"/>
          <ac:picMkLst>
            <pc:docMk/>
            <pc:sldMk cId="2922266676" sldId="1478"/>
            <ac:picMk id="3074" creationId="{A6ACAB47-E660-CACB-851E-7DE9B7124F8D}"/>
          </ac:picMkLst>
        </pc:picChg>
        <pc:picChg chg="add mod">
          <ac:chgData name="伊健 杜" userId="e69aded81da48593" providerId="LiveId" clId="{93C8A2E2-6AB2-4582-8D39-C3794001DA4A}" dt="2022-11-15T13:30:19.669" v="2260" actId="1076"/>
          <ac:picMkLst>
            <pc:docMk/>
            <pc:sldMk cId="2922266676" sldId="1478"/>
            <ac:picMk id="6146" creationId="{CC1DA830-E890-AF89-6375-2338A838E663}"/>
          </ac:picMkLst>
        </pc:picChg>
      </pc:sldChg>
      <pc:sldChg chg="addSp delSp modSp add mod">
        <pc:chgData name="伊健 杜" userId="e69aded81da48593" providerId="LiveId" clId="{93C8A2E2-6AB2-4582-8D39-C3794001DA4A}" dt="2022-11-15T15:01:41.409" v="5120"/>
        <pc:sldMkLst>
          <pc:docMk/>
          <pc:sldMk cId="1160289605" sldId="1479"/>
        </pc:sldMkLst>
        <pc:spChg chg="mod">
          <ac:chgData name="伊健 杜" userId="e69aded81da48593" providerId="LiveId" clId="{93C8A2E2-6AB2-4582-8D39-C3794001DA4A}" dt="2022-11-15T15:01:41.409" v="5120"/>
          <ac:spMkLst>
            <pc:docMk/>
            <pc:sldMk cId="1160289605" sldId="1479"/>
            <ac:spMk id="2" creationId="{10304424-DB4A-36E7-9E0D-D32A5DD0F26C}"/>
          </ac:spMkLst>
        </pc:spChg>
        <pc:spChg chg="mod">
          <ac:chgData name="伊健 杜" userId="e69aded81da48593" providerId="LiveId" clId="{93C8A2E2-6AB2-4582-8D39-C3794001DA4A}" dt="2022-11-15T15:01:41.409" v="5120"/>
          <ac:spMkLst>
            <pc:docMk/>
            <pc:sldMk cId="1160289605" sldId="1479"/>
            <ac:spMk id="5" creationId="{E7287B0E-EF55-E721-8EFA-9A9183C0EDF9}"/>
          </ac:spMkLst>
        </pc:spChg>
        <pc:picChg chg="del">
          <ac:chgData name="伊健 杜" userId="e69aded81da48593" providerId="LiveId" clId="{93C8A2E2-6AB2-4582-8D39-C3794001DA4A}" dt="2022-11-15T13:32:53.535" v="2261" actId="478"/>
          <ac:picMkLst>
            <pc:docMk/>
            <pc:sldMk cId="1160289605" sldId="1479"/>
            <ac:picMk id="3074" creationId="{A6ACAB47-E660-CACB-851E-7DE9B7124F8D}"/>
          </ac:picMkLst>
        </pc:picChg>
        <pc:picChg chg="add mod">
          <ac:chgData name="伊健 杜" userId="e69aded81da48593" providerId="LiveId" clId="{93C8A2E2-6AB2-4582-8D39-C3794001DA4A}" dt="2022-11-15T13:33:09.794" v="2265" actId="1076"/>
          <ac:picMkLst>
            <pc:docMk/>
            <pc:sldMk cId="1160289605" sldId="1479"/>
            <ac:picMk id="5122" creationId="{2989494C-A7B9-F546-2399-454A95A3FDB5}"/>
          </ac:picMkLst>
        </pc:picChg>
      </pc:sldChg>
      <pc:sldChg chg="addSp delSp modSp add mod">
        <pc:chgData name="伊健 杜" userId="e69aded81da48593" providerId="LiveId" clId="{93C8A2E2-6AB2-4582-8D39-C3794001DA4A}" dt="2022-11-15T15:42:38.043" v="5200" actId="478"/>
        <pc:sldMkLst>
          <pc:docMk/>
          <pc:sldMk cId="1309438925" sldId="1480"/>
        </pc:sldMkLst>
        <pc:spChg chg="mod">
          <ac:chgData name="伊健 杜" userId="e69aded81da48593" providerId="LiveId" clId="{93C8A2E2-6AB2-4582-8D39-C3794001DA4A}" dt="2022-11-15T15:01:41.409" v="5120"/>
          <ac:spMkLst>
            <pc:docMk/>
            <pc:sldMk cId="1309438925" sldId="1480"/>
            <ac:spMk id="2" creationId="{14AA01B4-803C-6EF8-8381-CE336009E693}"/>
          </ac:spMkLst>
        </pc:spChg>
        <pc:spChg chg="add del mod">
          <ac:chgData name="伊健 杜" userId="e69aded81da48593" providerId="LiveId" clId="{93C8A2E2-6AB2-4582-8D39-C3794001DA4A}" dt="2022-11-15T15:42:38.043" v="5200" actId="478"/>
          <ac:spMkLst>
            <pc:docMk/>
            <pc:sldMk cId="1309438925" sldId="1480"/>
            <ac:spMk id="3" creationId="{C29F37FB-B2BD-3452-1063-705E1969D0DC}"/>
          </ac:spMkLst>
        </pc:spChg>
      </pc:sldChg>
      <pc:sldChg chg="add del">
        <pc:chgData name="伊健 杜" userId="e69aded81da48593" providerId="LiveId" clId="{93C8A2E2-6AB2-4582-8D39-C3794001DA4A}" dt="2022-11-15T13:38:20.391" v="2394" actId="47"/>
        <pc:sldMkLst>
          <pc:docMk/>
          <pc:sldMk cId="1982197990" sldId="1481"/>
        </pc:sldMkLst>
      </pc:sldChg>
      <pc:sldChg chg="modSp add mod">
        <pc:chgData name="伊健 杜" userId="e69aded81da48593" providerId="LiveId" clId="{93C8A2E2-6AB2-4582-8D39-C3794001DA4A}" dt="2022-11-15T15:01:41.409" v="5120"/>
        <pc:sldMkLst>
          <pc:docMk/>
          <pc:sldMk cId="3027538845" sldId="1481"/>
        </pc:sldMkLst>
        <pc:spChg chg="mod">
          <ac:chgData name="伊健 杜" userId="e69aded81da48593" providerId="LiveId" clId="{93C8A2E2-6AB2-4582-8D39-C3794001DA4A}" dt="2022-11-15T15:01:41.409" v="5120"/>
          <ac:spMkLst>
            <pc:docMk/>
            <pc:sldMk cId="3027538845" sldId="1481"/>
            <ac:spMk id="2" creationId="{14AA01B4-803C-6EF8-8381-CE336009E693}"/>
          </ac:spMkLst>
        </pc:spChg>
      </pc:sldChg>
      <pc:sldChg chg="addSp delSp modSp add mod">
        <pc:chgData name="伊健 杜" userId="e69aded81da48593" providerId="LiveId" clId="{93C8A2E2-6AB2-4582-8D39-C3794001DA4A}" dt="2022-11-15T15:01:41.409" v="5120"/>
        <pc:sldMkLst>
          <pc:docMk/>
          <pc:sldMk cId="955606810" sldId="1482"/>
        </pc:sldMkLst>
        <pc:spChg chg="mod">
          <ac:chgData name="伊健 杜" userId="e69aded81da48593" providerId="LiveId" clId="{93C8A2E2-6AB2-4582-8D39-C3794001DA4A}" dt="2022-11-15T14:07:56.558" v="3120" actId="20577"/>
          <ac:spMkLst>
            <pc:docMk/>
            <pc:sldMk cId="955606810" sldId="1482"/>
            <ac:spMk id="2" creationId="{1302A11A-625D-774F-23B3-739301B530C3}"/>
          </ac:spMkLst>
        </pc:spChg>
        <pc:spChg chg="mod">
          <ac:chgData name="伊健 杜" userId="e69aded81da48593" providerId="LiveId" clId="{93C8A2E2-6AB2-4582-8D39-C3794001DA4A}" dt="2022-11-15T15:01:41.409" v="5120"/>
          <ac:spMkLst>
            <pc:docMk/>
            <pc:sldMk cId="955606810" sldId="1482"/>
            <ac:spMk id="3" creationId="{ABC6FAE7-B0DC-C53F-ABA7-511046C801BC}"/>
          </ac:spMkLst>
        </pc:spChg>
        <pc:picChg chg="del mod">
          <ac:chgData name="伊健 杜" userId="e69aded81da48593" providerId="LiveId" clId="{93C8A2E2-6AB2-4582-8D39-C3794001DA4A}" dt="2022-11-15T13:59:35.721" v="2812" actId="478"/>
          <ac:picMkLst>
            <pc:docMk/>
            <pc:sldMk cId="955606810" sldId="1482"/>
            <ac:picMk id="4" creationId="{B7A1AC26-2E73-B94F-8933-F002AD40A87C}"/>
          </ac:picMkLst>
        </pc:picChg>
        <pc:picChg chg="del mod">
          <ac:chgData name="伊健 杜" userId="e69aded81da48593" providerId="LiveId" clId="{93C8A2E2-6AB2-4582-8D39-C3794001DA4A}" dt="2022-11-15T13:59:35.721" v="2812" actId="478"/>
          <ac:picMkLst>
            <pc:docMk/>
            <pc:sldMk cId="955606810" sldId="1482"/>
            <ac:picMk id="5" creationId="{E4542C6A-FC17-9734-6AAC-DE73FC742BF5}"/>
          </ac:picMkLst>
        </pc:picChg>
        <pc:picChg chg="del">
          <ac:chgData name="伊健 杜" userId="e69aded81da48593" providerId="LiveId" clId="{93C8A2E2-6AB2-4582-8D39-C3794001DA4A}" dt="2022-11-15T13:59:35.721" v="2812" actId="478"/>
          <ac:picMkLst>
            <pc:docMk/>
            <pc:sldMk cId="955606810" sldId="1482"/>
            <ac:picMk id="8194" creationId="{B28FE505-DC2F-157D-72EB-4D50F32C2EDF}"/>
          </ac:picMkLst>
        </pc:picChg>
        <pc:picChg chg="del mod">
          <ac:chgData name="伊健 杜" userId="e69aded81da48593" providerId="LiveId" clId="{93C8A2E2-6AB2-4582-8D39-C3794001DA4A}" dt="2022-11-15T13:59:35.721" v="2812" actId="478"/>
          <ac:picMkLst>
            <pc:docMk/>
            <pc:sldMk cId="955606810" sldId="1482"/>
            <ac:picMk id="8196" creationId="{8A1739C8-04BD-30AF-0434-6A0AF6169BD5}"/>
          </ac:picMkLst>
        </pc:picChg>
        <pc:picChg chg="del mod">
          <ac:chgData name="伊健 杜" userId="e69aded81da48593" providerId="LiveId" clId="{93C8A2E2-6AB2-4582-8D39-C3794001DA4A}" dt="2022-11-15T13:59:35.721" v="2812" actId="478"/>
          <ac:picMkLst>
            <pc:docMk/>
            <pc:sldMk cId="955606810" sldId="1482"/>
            <ac:picMk id="8198" creationId="{73EEAE31-0CFC-5804-1985-7A478ED743D9}"/>
          </ac:picMkLst>
        </pc:picChg>
        <pc:picChg chg="del mod">
          <ac:chgData name="伊健 杜" userId="e69aded81da48593" providerId="LiveId" clId="{93C8A2E2-6AB2-4582-8D39-C3794001DA4A}" dt="2022-11-15T13:59:35.721" v="2812" actId="478"/>
          <ac:picMkLst>
            <pc:docMk/>
            <pc:sldMk cId="955606810" sldId="1482"/>
            <ac:picMk id="8200" creationId="{22406CC3-0ED8-708B-89F3-D73448D24AEB}"/>
          </ac:picMkLst>
        </pc:picChg>
        <pc:picChg chg="add mod">
          <ac:chgData name="伊健 杜" userId="e69aded81da48593" providerId="LiveId" clId="{93C8A2E2-6AB2-4582-8D39-C3794001DA4A}" dt="2022-11-15T14:00:24.507" v="2817" actId="1076"/>
          <ac:picMkLst>
            <pc:docMk/>
            <pc:sldMk cId="955606810" sldId="1482"/>
            <ac:picMk id="9218" creationId="{B9575EAA-B8B2-F47E-B06A-8D8895471A68}"/>
          </ac:picMkLst>
        </pc:picChg>
      </pc:sldChg>
      <pc:sldChg chg="addSp delSp modSp add mod">
        <pc:chgData name="伊健 杜" userId="e69aded81da48593" providerId="LiveId" clId="{93C8A2E2-6AB2-4582-8D39-C3794001DA4A}" dt="2022-11-15T15:01:41.409" v="5120"/>
        <pc:sldMkLst>
          <pc:docMk/>
          <pc:sldMk cId="2743464962" sldId="1483"/>
        </pc:sldMkLst>
        <pc:spChg chg="mod">
          <ac:chgData name="伊健 杜" userId="e69aded81da48593" providerId="LiveId" clId="{93C8A2E2-6AB2-4582-8D39-C3794001DA4A}" dt="2022-11-15T15:01:41.409" v="5120"/>
          <ac:spMkLst>
            <pc:docMk/>
            <pc:sldMk cId="2743464962" sldId="1483"/>
            <ac:spMk id="3" creationId="{ABC6FAE7-B0DC-C53F-ABA7-511046C801BC}"/>
          </ac:spMkLst>
        </pc:spChg>
        <pc:picChg chg="del mod">
          <ac:chgData name="伊健 杜" userId="e69aded81da48593" providerId="LiveId" clId="{93C8A2E2-6AB2-4582-8D39-C3794001DA4A}" dt="2022-11-15T14:04:06.008" v="3007" actId="478"/>
          <ac:picMkLst>
            <pc:docMk/>
            <pc:sldMk cId="2743464962" sldId="1483"/>
            <ac:picMk id="9218" creationId="{B9575EAA-B8B2-F47E-B06A-8D8895471A68}"/>
          </ac:picMkLst>
        </pc:picChg>
        <pc:picChg chg="add mod">
          <ac:chgData name="伊健 杜" userId="e69aded81da48593" providerId="LiveId" clId="{93C8A2E2-6AB2-4582-8D39-C3794001DA4A}" dt="2022-11-15T14:04:33.013" v="3009" actId="1076"/>
          <ac:picMkLst>
            <pc:docMk/>
            <pc:sldMk cId="2743464962" sldId="1483"/>
            <ac:picMk id="10242" creationId="{59641091-C864-ACDA-81E6-8E66843B6208}"/>
          </ac:picMkLst>
        </pc:picChg>
      </pc:sldChg>
      <pc:sldChg chg="modSp add mod">
        <pc:chgData name="伊健 杜" userId="e69aded81da48593" providerId="LiveId" clId="{93C8A2E2-6AB2-4582-8D39-C3794001DA4A}" dt="2022-11-15T15:01:41.409" v="5120"/>
        <pc:sldMkLst>
          <pc:docMk/>
          <pc:sldMk cId="1908575509" sldId="1484"/>
        </pc:sldMkLst>
        <pc:spChg chg="mod">
          <ac:chgData name="伊健 杜" userId="e69aded81da48593" providerId="LiveId" clId="{93C8A2E2-6AB2-4582-8D39-C3794001DA4A}" dt="2022-11-15T15:01:41.409" v="5120"/>
          <ac:spMkLst>
            <pc:docMk/>
            <pc:sldMk cId="1908575509" sldId="1484"/>
            <ac:spMk id="2" creationId="{14AA01B4-803C-6EF8-8381-CE336009E693}"/>
          </ac:spMkLst>
        </pc:spChg>
      </pc:sldChg>
      <pc:sldChg chg="delSp add del mod">
        <pc:chgData name="伊健 杜" userId="e69aded81da48593" providerId="LiveId" clId="{93C8A2E2-6AB2-4582-8D39-C3794001DA4A}" dt="2022-11-15T14:06:52.549" v="3012" actId="47"/>
        <pc:sldMkLst>
          <pc:docMk/>
          <pc:sldMk cId="3523046966" sldId="1484"/>
        </pc:sldMkLst>
        <pc:spChg chg="del">
          <ac:chgData name="伊健 杜" userId="e69aded81da48593" providerId="LiveId" clId="{93C8A2E2-6AB2-4582-8D39-C3794001DA4A}" dt="2022-11-15T14:06:50.896" v="3011" actId="478"/>
          <ac:spMkLst>
            <pc:docMk/>
            <pc:sldMk cId="3523046966" sldId="1484"/>
            <ac:spMk id="3" creationId="{ABC6FAE7-B0DC-C53F-ABA7-511046C801BC}"/>
          </ac:spMkLst>
        </pc:spChg>
      </pc:sldChg>
      <pc:sldChg chg="modSp add mod">
        <pc:chgData name="伊健 杜" userId="e69aded81da48593" providerId="LiveId" clId="{93C8A2E2-6AB2-4582-8D39-C3794001DA4A}" dt="2022-11-15T15:01:41.409" v="5120"/>
        <pc:sldMkLst>
          <pc:docMk/>
          <pc:sldMk cId="1007474982" sldId="1485"/>
        </pc:sldMkLst>
        <pc:spChg chg="mod">
          <ac:chgData name="伊健 杜" userId="e69aded81da48593" providerId="LiveId" clId="{93C8A2E2-6AB2-4582-8D39-C3794001DA4A}" dt="2022-11-15T15:01:41.409" v="5120"/>
          <ac:spMkLst>
            <pc:docMk/>
            <pc:sldMk cId="1007474982" sldId="1485"/>
            <ac:spMk id="2" creationId="{14AA01B4-803C-6EF8-8381-CE336009E693}"/>
          </ac:spMkLst>
        </pc:spChg>
      </pc:sldChg>
      <pc:sldChg chg="addSp delSp modSp add mod">
        <pc:chgData name="伊健 杜" userId="e69aded81da48593" providerId="LiveId" clId="{93C8A2E2-6AB2-4582-8D39-C3794001DA4A}" dt="2022-11-15T15:01:41.409" v="5120"/>
        <pc:sldMkLst>
          <pc:docMk/>
          <pc:sldMk cId="3755420511" sldId="1486"/>
        </pc:sldMkLst>
        <pc:spChg chg="mod">
          <ac:chgData name="伊健 杜" userId="e69aded81da48593" providerId="LiveId" clId="{93C8A2E2-6AB2-4582-8D39-C3794001DA4A}" dt="2022-11-15T15:01:41.409" v="5120"/>
          <ac:spMkLst>
            <pc:docMk/>
            <pc:sldMk cId="3755420511" sldId="1486"/>
            <ac:spMk id="2" creationId="{10304424-DB4A-36E7-9E0D-D32A5DD0F26C}"/>
          </ac:spMkLst>
        </pc:spChg>
        <pc:spChg chg="mod">
          <ac:chgData name="伊健 杜" userId="e69aded81da48593" providerId="LiveId" clId="{93C8A2E2-6AB2-4582-8D39-C3794001DA4A}" dt="2022-11-15T15:01:41.409" v="5120"/>
          <ac:spMkLst>
            <pc:docMk/>
            <pc:sldMk cId="3755420511" sldId="1486"/>
            <ac:spMk id="5" creationId="{E7287B0E-EF55-E721-8EFA-9A9183C0EDF9}"/>
          </ac:spMkLst>
        </pc:spChg>
        <pc:picChg chg="del mod">
          <ac:chgData name="伊健 杜" userId="e69aded81da48593" providerId="LiveId" clId="{93C8A2E2-6AB2-4582-8D39-C3794001DA4A}" dt="2022-11-15T14:13:06.054" v="3314" actId="478"/>
          <ac:picMkLst>
            <pc:docMk/>
            <pc:sldMk cId="3755420511" sldId="1486"/>
            <ac:picMk id="3074" creationId="{A6ACAB47-E660-CACB-851E-7DE9B7124F8D}"/>
          </ac:picMkLst>
        </pc:picChg>
        <pc:picChg chg="add mod">
          <ac:chgData name="伊健 杜" userId="e69aded81da48593" providerId="LiveId" clId="{93C8A2E2-6AB2-4582-8D39-C3794001DA4A}" dt="2022-11-15T14:14:03.889" v="3319" actId="1076"/>
          <ac:picMkLst>
            <pc:docMk/>
            <pc:sldMk cId="3755420511" sldId="1486"/>
            <ac:picMk id="11266" creationId="{5B16D930-E079-84DD-11D5-A5E8D05F0DF4}"/>
          </ac:picMkLst>
        </pc:picChg>
      </pc:sldChg>
      <pc:sldChg chg="addSp delSp modSp add mod">
        <pc:chgData name="伊健 杜" userId="e69aded81da48593" providerId="LiveId" clId="{93C8A2E2-6AB2-4582-8D39-C3794001DA4A}" dt="2022-11-15T15:01:41.409" v="5120"/>
        <pc:sldMkLst>
          <pc:docMk/>
          <pc:sldMk cId="2560927530" sldId="1487"/>
        </pc:sldMkLst>
        <pc:spChg chg="mod">
          <ac:chgData name="伊健 杜" userId="e69aded81da48593" providerId="LiveId" clId="{93C8A2E2-6AB2-4582-8D39-C3794001DA4A}" dt="2022-11-15T15:01:41.409" v="5120"/>
          <ac:spMkLst>
            <pc:docMk/>
            <pc:sldMk cId="2560927530" sldId="1487"/>
            <ac:spMk id="2" creationId="{10304424-DB4A-36E7-9E0D-D32A5DD0F26C}"/>
          </ac:spMkLst>
        </pc:spChg>
        <pc:spChg chg="mod">
          <ac:chgData name="伊健 杜" userId="e69aded81da48593" providerId="LiveId" clId="{93C8A2E2-6AB2-4582-8D39-C3794001DA4A}" dt="2022-11-15T15:01:41.409" v="5120"/>
          <ac:spMkLst>
            <pc:docMk/>
            <pc:sldMk cId="2560927530" sldId="1487"/>
            <ac:spMk id="5" creationId="{E7287B0E-EF55-E721-8EFA-9A9183C0EDF9}"/>
          </ac:spMkLst>
        </pc:spChg>
        <pc:picChg chg="del">
          <ac:chgData name="伊健 杜" userId="e69aded81da48593" providerId="LiveId" clId="{93C8A2E2-6AB2-4582-8D39-C3794001DA4A}" dt="2022-11-15T14:14:08.252" v="3323" actId="478"/>
          <ac:picMkLst>
            <pc:docMk/>
            <pc:sldMk cId="2560927530" sldId="1487"/>
            <ac:picMk id="11266" creationId="{5B16D930-E079-84DD-11D5-A5E8D05F0DF4}"/>
          </ac:picMkLst>
        </pc:picChg>
        <pc:picChg chg="add mod">
          <ac:chgData name="伊健 杜" userId="e69aded81da48593" providerId="LiveId" clId="{93C8A2E2-6AB2-4582-8D39-C3794001DA4A}" dt="2022-11-15T14:15:35.664" v="3449" actId="1076"/>
          <ac:picMkLst>
            <pc:docMk/>
            <pc:sldMk cId="2560927530" sldId="1487"/>
            <ac:picMk id="12290" creationId="{8E52451E-DDBA-CEAA-9993-036239D53CA7}"/>
          </ac:picMkLst>
        </pc:picChg>
      </pc:sldChg>
      <pc:sldChg chg="addSp delSp modSp add mod">
        <pc:chgData name="伊健 杜" userId="e69aded81da48593" providerId="LiveId" clId="{93C8A2E2-6AB2-4582-8D39-C3794001DA4A}" dt="2022-11-15T16:02:08.191" v="5224" actId="21"/>
        <pc:sldMkLst>
          <pc:docMk/>
          <pc:sldMk cId="1076862709" sldId="1488"/>
        </pc:sldMkLst>
        <pc:spChg chg="mod">
          <ac:chgData name="伊健 杜" userId="e69aded81da48593" providerId="LiveId" clId="{93C8A2E2-6AB2-4582-8D39-C3794001DA4A}" dt="2022-11-15T15:01:41.409" v="5120"/>
          <ac:spMkLst>
            <pc:docMk/>
            <pc:sldMk cId="1076862709" sldId="1488"/>
            <ac:spMk id="2" creationId="{14AA01B4-803C-6EF8-8381-CE336009E693}"/>
          </ac:spMkLst>
        </pc:spChg>
        <pc:spChg chg="add del mod">
          <ac:chgData name="伊健 杜" userId="e69aded81da48593" providerId="LiveId" clId="{93C8A2E2-6AB2-4582-8D39-C3794001DA4A}" dt="2022-11-15T16:02:08.191" v="5224" actId="21"/>
          <ac:spMkLst>
            <pc:docMk/>
            <pc:sldMk cId="1076862709" sldId="1488"/>
            <ac:spMk id="3" creationId="{19F764F6-CC70-0B79-1545-ED596DF0DB8E}"/>
          </ac:spMkLst>
        </pc:spChg>
      </pc:sldChg>
      <pc:sldChg chg="addSp delSp modSp add mod">
        <pc:chgData name="伊健 杜" userId="e69aded81da48593" providerId="LiveId" clId="{93C8A2E2-6AB2-4582-8D39-C3794001DA4A}" dt="2022-11-15T16:02:41.441" v="5226" actId="478"/>
        <pc:sldMkLst>
          <pc:docMk/>
          <pc:sldMk cId="2664531176" sldId="1489"/>
        </pc:sldMkLst>
        <pc:spChg chg="mod">
          <ac:chgData name="伊健 杜" userId="e69aded81da48593" providerId="LiveId" clId="{93C8A2E2-6AB2-4582-8D39-C3794001DA4A}" dt="2022-11-15T15:01:41.409" v="5120"/>
          <ac:spMkLst>
            <pc:docMk/>
            <pc:sldMk cId="2664531176" sldId="1489"/>
            <ac:spMk id="2" creationId="{14AA01B4-803C-6EF8-8381-CE336009E693}"/>
          </ac:spMkLst>
        </pc:spChg>
        <pc:spChg chg="add mod">
          <ac:chgData name="伊健 杜" userId="e69aded81da48593" providerId="LiveId" clId="{93C8A2E2-6AB2-4582-8D39-C3794001DA4A}" dt="2022-11-15T15:01:41.409" v="5120"/>
          <ac:spMkLst>
            <pc:docMk/>
            <pc:sldMk cId="2664531176" sldId="1489"/>
            <ac:spMk id="3" creationId="{1A590429-DDEC-BEED-19F3-A4FD600C6A67}"/>
          </ac:spMkLst>
        </pc:spChg>
        <pc:spChg chg="add del mod">
          <ac:chgData name="伊健 杜" userId="e69aded81da48593" providerId="LiveId" clId="{93C8A2E2-6AB2-4582-8D39-C3794001DA4A}" dt="2022-11-15T16:01:57.570" v="5222" actId="21"/>
          <ac:spMkLst>
            <pc:docMk/>
            <pc:sldMk cId="2664531176" sldId="1489"/>
            <ac:spMk id="4" creationId="{397322E6-BB42-13DB-49D2-6D544E882315}"/>
          </ac:spMkLst>
        </pc:spChg>
        <pc:spChg chg="add del mod">
          <ac:chgData name="伊健 杜" userId="e69aded81da48593" providerId="LiveId" clId="{93C8A2E2-6AB2-4582-8D39-C3794001DA4A}" dt="2022-11-15T16:02:41.441" v="5226" actId="478"/>
          <ac:spMkLst>
            <pc:docMk/>
            <pc:sldMk cId="2664531176" sldId="1489"/>
            <ac:spMk id="5" creationId="{0DA000A6-3B1F-8674-D751-25199DAA77C7}"/>
          </ac:spMkLst>
        </pc:spChg>
      </pc:sldChg>
      <pc:sldChg chg="addSp delSp modSp add mod">
        <pc:chgData name="伊健 杜" userId="e69aded81da48593" providerId="LiveId" clId="{93C8A2E2-6AB2-4582-8D39-C3794001DA4A}" dt="2022-11-15T15:01:41.409" v="5120"/>
        <pc:sldMkLst>
          <pc:docMk/>
          <pc:sldMk cId="2252619750" sldId="1490"/>
        </pc:sldMkLst>
        <pc:spChg chg="mod">
          <ac:chgData name="伊健 杜" userId="e69aded81da48593" providerId="LiveId" clId="{93C8A2E2-6AB2-4582-8D39-C3794001DA4A}" dt="2022-11-15T14:19:35.122" v="3977"/>
          <ac:spMkLst>
            <pc:docMk/>
            <pc:sldMk cId="2252619750" sldId="1490"/>
            <ac:spMk id="2" creationId="{10304424-DB4A-36E7-9E0D-D32A5DD0F26C}"/>
          </ac:spMkLst>
        </pc:spChg>
        <pc:spChg chg="mod">
          <ac:chgData name="伊健 杜" userId="e69aded81da48593" providerId="LiveId" clId="{93C8A2E2-6AB2-4582-8D39-C3794001DA4A}" dt="2022-11-15T15:01:41.409" v="5120"/>
          <ac:spMkLst>
            <pc:docMk/>
            <pc:sldMk cId="2252619750" sldId="1490"/>
            <ac:spMk id="5" creationId="{E7287B0E-EF55-E721-8EFA-9A9183C0EDF9}"/>
          </ac:spMkLst>
        </pc:spChg>
        <pc:picChg chg="del mod">
          <ac:chgData name="伊健 杜" userId="e69aded81da48593" providerId="LiveId" clId="{93C8A2E2-6AB2-4582-8D39-C3794001DA4A}" dt="2022-11-15T14:20:07.021" v="4080" actId="478"/>
          <ac:picMkLst>
            <pc:docMk/>
            <pc:sldMk cId="2252619750" sldId="1490"/>
            <ac:picMk id="11266" creationId="{5B16D930-E079-84DD-11D5-A5E8D05F0DF4}"/>
          </ac:picMkLst>
        </pc:picChg>
        <pc:picChg chg="add del mod">
          <ac:chgData name="伊健 杜" userId="e69aded81da48593" providerId="LiveId" clId="{93C8A2E2-6AB2-4582-8D39-C3794001DA4A}" dt="2022-11-15T14:20:38.543" v="4083" actId="478"/>
          <ac:picMkLst>
            <pc:docMk/>
            <pc:sldMk cId="2252619750" sldId="1490"/>
            <ac:picMk id="13314" creationId="{3D5C573B-141C-8455-9528-61FC57B2574A}"/>
          </ac:picMkLst>
        </pc:picChg>
        <pc:picChg chg="add mod">
          <ac:chgData name="伊健 杜" userId="e69aded81da48593" providerId="LiveId" clId="{93C8A2E2-6AB2-4582-8D39-C3794001DA4A}" dt="2022-11-15T14:20:54.310" v="4087" actId="1076"/>
          <ac:picMkLst>
            <pc:docMk/>
            <pc:sldMk cId="2252619750" sldId="1490"/>
            <ac:picMk id="13316" creationId="{A2FE23CB-3D24-F3B8-6813-3A1BE947DC00}"/>
          </ac:picMkLst>
        </pc:picChg>
      </pc:sldChg>
      <pc:sldChg chg="delSp modSp new mod">
        <pc:chgData name="伊健 杜" userId="e69aded81da48593" providerId="LiveId" clId="{93C8A2E2-6AB2-4582-8D39-C3794001DA4A}" dt="2022-11-15T15:01:41.409" v="5120"/>
        <pc:sldMkLst>
          <pc:docMk/>
          <pc:sldMk cId="3205201872" sldId="1491"/>
        </pc:sldMkLst>
        <pc:spChg chg="mod">
          <ac:chgData name="伊健 杜" userId="e69aded81da48593" providerId="LiveId" clId="{93C8A2E2-6AB2-4582-8D39-C3794001DA4A}" dt="2022-11-15T15:01:41.409" v="5120"/>
          <ac:spMkLst>
            <pc:docMk/>
            <pc:sldMk cId="3205201872" sldId="1491"/>
            <ac:spMk id="2" creationId="{E6929B84-1100-312D-15B7-664929BB4B6D}"/>
          </ac:spMkLst>
        </pc:spChg>
        <pc:spChg chg="del">
          <ac:chgData name="伊健 杜" userId="e69aded81da48593" providerId="LiveId" clId="{93C8A2E2-6AB2-4582-8D39-C3794001DA4A}" dt="2022-11-15T14:36:02.158" v="4660" actId="478"/>
          <ac:spMkLst>
            <pc:docMk/>
            <pc:sldMk cId="3205201872" sldId="1491"/>
            <ac:spMk id="3" creationId="{8F88D530-6007-A042-5333-31ED50AEFBCF}"/>
          </ac:spMkLst>
        </pc:spChg>
      </pc:sldChg>
      <pc:sldChg chg="modSp add del mod">
        <pc:chgData name="伊健 杜" userId="e69aded81da48593" providerId="LiveId" clId="{93C8A2E2-6AB2-4582-8D39-C3794001DA4A}" dt="2022-11-15T14:24:40.996" v="4094" actId="47"/>
        <pc:sldMkLst>
          <pc:docMk/>
          <pc:sldMk cId="954768630" sldId="1492"/>
        </pc:sldMkLst>
        <pc:spChg chg="mod">
          <ac:chgData name="伊健 杜" userId="e69aded81da48593" providerId="LiveId" clId="{93C8A2E2-6AB2-4582-8D39-C3794001DA4A}" dt="2022-11-15T14:22:24.685" v="4093" actId="20577"/>
          <ac:spMkLst>
            <pc:docMk/>
            <pc:sldMk cId="954768630" sldId="1492"/>
            <ac:spMk id="2" creationId="{10304424-DB4A-36E7-9E0D-D32A5DD0F26C}"/>
          </ac:spMkLst>
        </pc:spChg>
      </pc:sldChg>
      <pc:sldChg chg="modSp add mod">
        <pc:chgData name="伊健 杜" userId="e69aded81da48593" providerId="LiveId" clId="{93C8A2E2-6AB2-4582-8D39-C3794001DA4A}" dt="2022-11-15T15:01:41.409" v="5120"/>
        <pc:sldMkLst>
          <pc:docMk/>
          <pc:sldMk cId="2025786835" sldId="1492"/>
        </pc:sldMkLst>
        <pc:spChg chg="mod">
          <ac:chgData name="伊健 杜" userId="e69aded81da48593" providerId="LiveId" clId="{93C8A2E2-6AB2-4582-8D39-C3794001DA4A}" dt="2022-11-15T15:01:41.409" v="5120"/>
          <ac:spMkLst>
            <pc:docMk/>
            <pc:sldMk cId="2025786835" sldId="1492"/>
            <ac:spMk id="2" creationId="{14AA01B4-803C-6EF8-8381-CE336009E693}"/>
          </ac:spMkLst>
        </pc:spChg>
      </pc:sldChg>
      <pc:sldChg chg="modSp add mod">
        <pc:chgData name="伊健 杜" userId="e69aded81da48593" providerId="LiveId" clId="{93C8A2E2-6AB2-4582-8D39-C3794001DA4A}" dt="2022-11-15T15:01:41.409" v="5120"/>
        <pc:sldMkLst>
          <pc:docMk/>
          <pc:sldMk cId="200274336" sldId="1493"/>
        </pc:sldMkLst>
        <pc:spChg chg="mod">
          <ac:chgData name="伊健 杜" userId="e69aded81da48593" providerId="LiveId" clId="{93C8A2E2-6AB2-4582-8D39-C3794001DA4A}" dt="2022-11-15T15:01:41.409" v="5120"/>
          <ac:spMkLst>
            <pc:docMk/>
            <pc:sldMk cId="200274336" sldId="1493"/>
            <ac:spMk id="2" creationId="{14AA01B4-803C-6EF8-8381-CE336009E693}"/>
          </ac:spMkLst>
        </pc:spChg>
      </pc:sldChg>
      <pc:sldChg chg="add del">
        <pc:chgData name="伊健 杜" userId="e69aded81da48593" providerId="LiveId" clId="{93C8A2E2-6AB2-4582-8D39-C3794001DA4A}" dt="2022-11-15T14:25:34.217" v="4184" actId="47"/>
        <pc:sldMkLst>
          <pc:docMk/>
          <pc:sldMk cId="1936825964" sldId="1494"/>
        </pc:sldMkLst>
      </pc:sldChg>
      <pc:sldChg chg="delSp modSp add mod">
        <pc:chgData name="伊健 杜" userId="e69aded81da48593" providerId="LiveId" clId="{93C8A2E2-6AB2-4582-8D39-C3794001DA4A}" dt="2022-11-15T16:03:14.930" v="5228" actId="1076"/>
        <pc:sldMkLst>
          <pc:docMk/>
          <pc:sldMk cId="1340987334" sldId="1495"/>
        </pc:sldMkLst>
        <pc:spChg chg="mod">
          <ac:chgData name="伊健 杜" userId="e69aded81da48593" providerId="LiveId" clId="{93C8A2E2-6AB2-4582-8D39-C3794001DA4A}" dt="2022-11-15T14:25:30.798" v="4183" actId="20577"/>
          <ac:spMkLst>
            <pc:docMk/>
            <pc:sldMk cId="1340987334" sldId="1495"/>
            <ac:spMk id="2" creationId="{10304424-DB4A-36E7-9E0D-D32A5DD0F26C}"/>
          </ac:spMkLst>
        </pc:spChg>
        <pc:spChg chg="mod">
          <ac:chgData name="伊健 杜" userId="e69aded81da48593" providerId="LiveId" clId="{93C8A2E2-6AB2-4582-8D39-C3794001DA4A}" dt="2022-11-15T16:03:14.930" v="5228" actId="1076"/>
          <ac:spMkLst>
            <pc:docMk/>
            <pc:sldMk cId="1340987334" sldId="1495"/>
            <ac:spMk id="5" creationId="{E7287B0E-EF55-E721-8EFA-9A9183C0EDF9}"/>
          </ac:spMkLst>
        </pc:spChg>
        <pc:picChg chg="del">
          <ac:chgData name="伊健 杜" userId="e69aded81da48593" providerId="LiveId" clId="{93C8A2E2-6AB2-4582-8D39-C3794001DA4A}" dt="2022-11-15T16:03:11.735" v="5227" actId="478"/>
          <ac:picMkLst>
            <pc:docMk/>
            <pc:sldMk cId="1340987334" sldId="1495"/>
            <ac:picMk id="13316" creationId="{A2FE23CB-3D24-F3B8-6813-3A1BE947DC00}"/>
          </ac:picMkLst>
        </pc:picChg>
      </pc:sldChg>
      <pc:sldChg chg="modSp add mod">
        <pc:chgData name="伊健 杜" userId="e69aded81da48593" providerId="LiveId" clId="{93C8A2E2-6AB2-4582-8D39-C3794001DA4A}" dt="2022-11-15T15:01:41.409" v="5120"/>
        <pc:sldMkLst>
          <pc:docMk/>
          <pc:sldMk cId="2457051013" sldId="1496"/>
        </pc:sldMkLst>
        <pc:spChg chg="mod">
          <ac:chgData name="伊健 杜" userId="e69aded81da48593" providerId="LiveId" clId="{93C8A2E2-6AB2-4582-8D39-C3794001DA4A}" dt="2022-11-15T15:01:41.409" v="5120"/>
          <ac:spMkLst>
            <pc:docMk/>
            <pc:sldMk cId="2457051013" sldId="1496"/>
            <ac:spMk id="2" creationId="{14AA01B4-803C-6EF8-8381-CE336009E693}"/>
          </ac:spMkLst>
        </pc:spChg>
      </pc:sldChg>
      <pc:sldChg chg="addSp delSp modSp add mod">
        <pc:chgData name="伊健 杜" userId="e69aded81da48593" providerId="LiveId" clId="{93C8A2E2-6AB2-4582-8D39-C3794001DA4A}" dt="2022-11-15T15:01:41.409" v="5120"/>
        <pc:sldMkLst>
          <pc:docMk/>
          <pc:sldMk cId="2689371073" sldId="1497"/>
        </pc:sldMkLst>
        <pc:spChg chg="mod">
          <ac:chgData name="伊健 杜" userId="e69aded81da48593" providerId="LiveId" clId="{93C8A2E2-6AB2-4582-8D39-C3794001DA4A}" dt="2022-11-15T15:01:41.409" v="5120"/>
          <ac:spMkLst>
            <pc:docMk/>
            <pc:sldMk cId="2689371073" sldId="1497"/>
            <ac:spMk id="2" creationId="{10304424-DB4A-36E7-9E0D-D32A5DD0F26C}"/>
          </ac:spMkLst>
        </pc:spChg>
        <pc:spChg chg="mod">
          <ac:chgData name="伊健 杜" userId="e69aded81da48593" providerId="LiveId" clId="{93C8A2E2-6AB2-4582-8D39-C3794001DA4A}" dt="2022-11-15T15:01:41.409" v="5120"/>
          <ac:spMkLst>
            <pc:docMk/>
            <pc:sldMk cId="2689371073" sldId="1497"/>
            <ac:spMk id="5" creationId="{E7287B0E-EF55-E721-8EFA-9A9183C0EDF9}"/>
          </ac:spMkLst>
        </pc:spChg>
        <pc:picChg chg="del">
          <ac:chgData name="伊健 杜" userId="e69aded81da48593" providerId="LiveId" clId="{93C8A2E2-6AB2-4582-8D39-C3794001DA4A}" dt="2022-11-15T14:31:23.789" v="4537" actId="478"/>
          <ac:picMkLst>
            <pc:docMk/>
            <pc:sldMk cId="2689371073" sldId="1497"/>
            <ac:picMk id="13316" creationId="{A2FE23CB-3D24-F3B8-6813-3A1BE947DC00}"/>
          </ac:picMkLst>
        </pc:picChg>
        <pc:picChg chg="add mod">
          <ac:chgData name="伊健 杜" userId="e69aded81da48593" providerId="LiveId" clId="{93C8A2E2-6AB2-4582-8D39-C3794001DA4A}" dt="2022-11-15T14:31:46.155" v="4542" actId="1076"/>
          <ac:picMkLst>
            <pc:docMk/>
            <pc:sldMk cId="2689371073" sldId="1497"/>
            <ac:picMk id="15362" creationId="{BCDA6286-3836-E62E-38A7-D1E44D85DF7A}"/>
          </ac:picMkLst>
        </pc:picChg>
      </pc:sldChg>
      <pc:sldChg chg="addSp delSp modSp add mod">
        <pc:chgData name="伊健 杜" userId="e69aded81da48593" providerId="LiveId" clId="{93C8A2E2-6AB2-4582-8D39-C3794001DA4A}" dt="2022-11-15T15:01:41.409" v="5120"/>
        <pc:sldMkLst>
          <pc:docMk/>
          <pc:sldMk cId="426990113" sldId="1498"/>
        </pc:sldMkLst>
        <pc:spChg chg="mod">
          <ac:chgData name="伊健 杜" userId="e69aded81da48593" providerId="LiveId" clId="{93C8A2E2-6AB2-4582-8D39-C3794001DA4A}" dt="2022-11-15T15:01:41.409" v="5120"/>
          <ac:spMkLst>
            <pc:docMk/>
            <pc:sldMk cId="426990113" sldId="1498"/>
            <ac:spMk id="2" creationId="{10304424-DB4A-36E7-9E0D-D32A5DD0F26C}"/>
          </ac:spMkLst>
        </pc:spChg>
        <pc:spChg chg="mod">
          <ac:chgData name="伊健 杜" userId="e69aded81da48593" providerId="LiveId" clId="{93C8A2E2-6AB2-4582-8D39-C3794001DA4A}" dt="2022-11-15T15:01:41.409" v="5120"/>
          <ac:spMkLst>
            <pc:docMk/>
            <pc:sldMk cId="426990113" sldId="1498"/>
            <ac:spMk id="5" creationId="{E7287B0E-EF55-E721-8EFA-9A9183C0EDF9}"/>
          </ac:spMkLst>
        </pc:spChg>
        <pc:picChg chg="del">
          <ac:chgData name="伊健 杜" userId="e69aded81da48593" providerId="LiveId" clId="{93C8A2E2-6AB2-4582-8D39-C3794001DA4A}" dt="2022-11-15T14:31:21.603" v="4536" actId="478"/>
          <ac:picMkLst>
            <pc:docMk/>
            <pc:sldMk cId="426990113" sldId="1498"/>
            <ac:picMk id="13316" creationId="{A2FE23CB-3D24-F3B8-6813-3A1BE947DC00}"/>
          </ac:picMkLst>
        </pc:picChg>
        <pc:picChg chg="add mod">
          <ac:chgData name="伊健 杜" userId="e69aded81da48593" providerId="LiveId" clId="{93C8A2E2-6AB2-4582-8D39-C3794001DA4A}" dt="2022-11-15T14:33:41.539" v="4545" actId="1076"/>
          <ac:picMkLst>
            <pc:docMk/>
            <pc:sldMk cId="426990113" sldId="1498"/>
            <ac:picMk id="14338" creationId="{2163C4B9-1101-2210-B8FA-989DE976E838}"/>
          </ac:picMkLst>
        </pc:picChg>
      </pc:sldChg>
      <pc:sldChg chg="modSp add mod">
        <pc:chgData name="伊健 杜" userId="e69aded81da48593" providerId="LiveId" clId="{93C8A2E2-6AB2-4582-8D39-C3794001DA4A}" dt="2022-11-15T15:01:41.409" v="5120"/>
        <pc:sldMkLst>
          <pc:docMk/>
          <pc:sldMk cId="3412138120" sldId="1499"/>
        </pc:sldMkLst>
        <pc:spChg chg="mod">
          <ac:chgData name="伊健 杜" userId="e69aded81da48593" providerId="LiveId" clId="{93C8A2E2-6AB2-4582-8D39-C3794001DA4A}" dt="2022-11-15T15:01:41.409" v="5120"/>
          <ac:spMkLst>
            <pc:docMk/>
            <pc:sldMk cId="3412138120" sldId="1499"/>
            <ac:spMk id="2" creationId="{14AA01B4-803C-6EF8-8381-CE336009E693}"/>
          </ac:spMkLst>
        </pc:spChg>
      </pc:sldChg>
      <pc:sldChg chg="addSp delSp modSp add mod">
        <pc:chgData name="伊健 杜" userId="e69aded81da48593" providerId="LiveId" clId="{93C8A2E2-6AB2-4582-8D39-C3794001DA4A}" dt="2022-11-15T15:01:41.409" v="5120"/>
        <pc:sldMkLst>
          <pc:docMk/>
          <pc:sldMk cId="2368211349" sldId="1500"/>
        </pc:sldMkLst>
        <pc:spChg chg="mod">
          <ac:chgData name="伊健 杜" userId="e69aded81da48593" providerId="LiveId" clId="{93C8A2E2-6AB2-4582-8D39-C3794001DA4A}" dt="2022-11-15T15:01:41.409" v="5120"/>
          <ac:spMkLst>
            <pc:docMk/>
            <pc:sldMk cId="2368211349" sldId="1500"/>
            <ac:spMk id="2" creationId="{E6929B84-1100-312D-15B7-664929BB4B6D}"/>
          </ac:spMkLst>
        </pc:spChg>
        <pc:spChg chg="add mod">
          <ac:chgData name="伊健 杜" userId="e69aded81da48593" providerId="LiveId" clId="{93C8A2E2-6AB2-4582-8D39-C3794001DA4A}" dt="2022-11-15T15:01:41.409" v="5120"/>
          <ac:spMkLst>
            <pc:docMk/>
            <pc:sldMk cId="2368211349" sldId="1500"/>
            <ac:spMk id="4" creationId="{898D153B-F10E-22B8-F737-350DB751CF89}"/>
          </ac:spMkLst>
        </pc:spChg>
        <pc:spChg chg="add mod">
          <ac:chgData name="伊健 杜" userId="e69aded81da48593" providerId="LiveId" clId="{93C8A2E2-6AB2-4582-8D39-C3794001DA4A}" dt="2022-11-15T15:01:41.409" v="5120"/>
          <ac:spMkLst>
            <pc:docMk/>
            <pc:sldMk cId="2368211349" sldId="1500"/>
            <ac:spMk id="5" creationId="{1AE5DD18-4362-2086-9EBF-7285055B600F}"/>
          </ac:spMkLst>
        </pc:spChg>
        <pc:picChg chg="add del mod">
          <ac:chgData name="伊健 杜" userId="e69aded81da48593" providerId="LiveId" clId="{93C8A2E2-6AB2-4582-8D39-C3794001DA4A}" dt="2022-11-15T14:37:44.768" v="4692" actId="478"/>
          <ac:picMkLst>
            <pc:docMk/>
            <pc:sldMk cId="2368211349" sldId="1500"/>
            <ac:picMk id="3" creationId="{861EEAA4-A1C2-E07B-F9FC-B32C747EFAB9}"/>
          </ac:picMkLst>
        </pc:picChg>
        <pc:picChg chg="add mod">
          <ac:chgData name="伊健 杜" userId="e69aded81da48593" providerId="LiveId" clId="{93C8A2E2-6AB2-4582-8D39-C3794001DA4A}" dt="2022-11-15T14:37:43.110" v="4689" actId="1076"/>
          <ac:picMkLst>
            <pc:docMk/>
            <pc:sldMk cId="2368211349" sldId="1500"/>
            <ac:picMk id="17410" creationId="{908ACBE8-902B-2415-094F-647EE89B8328}"/>
          </ac:picMkLst>
        </pc:picChg>
        <pc:picChg chg="add mod">
          <ac:chgData name="伊健 杜" userId="e69aded81da48593" providerId="LiveId" clId="{93C8A2E2-6AB2-4582-8D39-C3794001DA4A}" dt="2022-11-15T14:38:09.655" v="4696" actId="14100"/>
          <ac:picMkLst>
            <pc:docMk/>
            <pc:sldMk cId="2368211349" sldId="1500"/>
            <ac:picMk id="17412" creationId="{952A349A-AB1A-AC69-26ED-1B0364454FFE}"/>
          </ac:picMkLst>
        </pc:picChg>
      </pc:sldChg>
      <pc:sldChg chg="addSp delSp modSp add mod">
        <pc:chgData name="伊健 杜" userId="e69aded81da48593" providerId="LiveId" clId="{93C8A2E2-6AB2-4582-8D39-C3794001DA4A}" dt="2022-11-15T15:01:41.409" v="5120"/>
        <pc:sldMkLst>
          <pc:docMk/>
          <pc:sldMk cId="3012214576" sldId="1501"/>
        </pc:sldMkLst>
        <pc:spChg chg="mod">
          <ac:chgData name="伊健 杜" userId="e69aded81da48593" providerId="LiveId" clId="{93C8A2E2-6AB2-4582-8D39-C3794001DA4A}" dt="2022-11-15T15:01:41.409" v="5120"/>
          <ac:spMkLst>
            <pc:docMk/>
            <pc:sldMk cId="3012214576" sldId="1501"/>
            <ac:spMk id="3" creationId="{643EE2B6-36EF-3BDD-DD27-09B2A2DAA7C7}"/>
          </ac:spMkLst>
        </pc:spChg>
        <pc:picChg chg="del">
          <ac:chgData name="伊健 杜" userId="e69aded81da48593" providerId="LiveId" clId="{93C8A2E2-6AB2-4582-8D39-C3794001DA4A}" dt="2022-11-15T14:40:57.972" v="4786" actId="478"/>
          <ac:picMkLst>
            <pc:docMk/>
            <pc:sldMk cId="3012214576" sldId="1501"/>
            <ac:picMk id="2" creationId="{E6938CC7-32C3-B644-6BF0-96DB5164831D}"/>
          </ac:picMkLst>
        </pc:picChg>
        <pc:picChg chg="add mod">
          <ac:chgData name="伊健 杜" userId="e69aded81da48593" providerId="LiveId" clId="{93C8A2E2-6AB2-4582-8D39-C3794001DA4A}" dt="2022-11-15T14:41:13.662" v="4789" actId="1076"/>
          <ac:picMkLst>
            <pc:docMk/>
            <pc:sldMk cId="3012214576" sldId="1501"/>
            <ac:picMk id="18434" creationId="{4E995BB3-BAC5-4904-93F1-C89F5CE31457}"/>
          </ac:picMkLst>
        </pc:picChg>
      </pc:sldChg>
      <pc:sldChg chg="addSp delSp modSp add mod">
        <pc:chgData name="伊健 杜" userId="e69aded81da48593" providerId="LiveId" clId="{93C8A2E2-6AB2-4582-8D39-C3794001DA4A}" dt="2022-11-15T15:01:41.409" v="5120"/>
        <pc:sldMkLst>
          <pc:docMk/>
          <pc:sldMk cId="1274825245" sldId="1502"/>
        </pc:sldMkLst>
        <pc:spChg chg="mod">
          <ac:chgData name="伊健 杜" userId="e69aded81da48593" providerId="LiveId" clId="{93C8A2E2-6AB2-4582-8D39-C3794001DA4A}" dt="2022-11-15T15:01:41.409" v="5120"/>
          <ac:spMkLst>
            <pc:docMk/>
            <pc:sldMk cId="1274825245" sldId="1502"/>
            <ac:spMk id="3" creationId="{643EE2B6-36EF-3BDD-DD27-09B2A2DAA7C7}"/>
          </ac:spMkLst>
        </pc:spChg>
        <pc:picChg chg="del">
          <ac:chgData name="伊健 杜" userId="e69aded81da48593" providerId="LiveId" clId="{93C8A2E2-6AB2-4582-8D39-C3794001DA4A}" dt="2022-11-15T14:41:27.396" v="4810" actId="478"/>
          <ac:picMkLst>
            <pc:docMk/>
            <pc:sldMk cId="1274825245" sldId="1502"/>
            <ac:picMk id="18434" creationId="{4E995BB3-BAC5-4904-93F1-C89F5CE31457}"/>
          </ac:picMkLst>
        </pc:picChg>
        <pc:picChg chg="add mod">
          <ac:chgData name="伊健 杜" userId="e69aded81da48593" providerId="LiveId" clId="{93C8A2E2-6AB2-4582-8D39-C3794001DA4A}" dt="2022-11-15T14:42:12.160" v="4814" actId="1076"/>
          <ac:picMkLst>
            <pc:docMk/>
            <pc:sldMk cId="1274825245" sldId="1502"/>
            <ac:picMk id="20482" creationId="{4AC528C2-D0D3-726B-2886-2B23EA8DEAC1}"/>
          </ac:picMkLst>
        </pc:picChg>
      </pc:sldChg>
      <pc:sldChg chg="addSp delSp modSp add mod">
        <pc:chgData name="伊健 杜" userId="e69aded81da48593" providerId="LiveId" clId="{93C8A2E2-6AB2-4582-8D39-C3794001DA4A}" dt="2022-11-15T15:01:41.409" v="5120"/>
        <pc:sldMkLst>
          <pc:docMk/>
          <pc:sldMk cId="1110381474" sldId="1503"/>
        </pc:sldMkLst>
        <pc:spChg chg="mod">
          <ac:chgData name="伊健 杜" userId="e69aded81da48593" providerId="LiveId" clId="{93C8A2E2-6AB2-4582-8D39-C3794001DA4A}" dt="2022-11-15T15:01:41.409" v="5120"/>
          <ac:spMkLst>
            <pc:docMk/>
            <pc:sldMk cId="1110381474" sldId="1503"/>
            <ac:spMk id="3" creationId="{643EE2B6-36EF-3BDD-DD27-09B2A2DAA7C7}"/>
          </ac:spMkLst>
        </pc:spChg>
        <pc:picChg chg="del">
          <ac:chgData name="伊健 杜" userId="e69aded81da48593" providerId="LiveId" clId="{93C8A2E2-6AB2-4582-8D39-C3794001DA4A}" dt="2022-11-15T14:42:33.385" v="4852" actId="478"/>
          <ac:picMkLst>
            <pc:docMk/>
            <pc:sldMk cId="1110381474" sldId="1503"/>
            <ac:picMk id="2" creationId="{E6938CC7-32C3-B644-6BF0-96DB5164831D}"/>
          </ac:picMkLst>
        </pc:picChg>
        <pc:picChg chg="add mod">
          <ac:chgData name="伊健 杜" userId="e69aded81da48593" providerId="LiveId" clId="{93C8A2E2-6AB2-4582-8D39-C3794001DA4A}" dt="2022-11-15T14:42:51.054" v="4854" actId="1076"/>
          <ac:picMkLst>
            <pc:docMk/>
            <pc:sldMk cId="1110381474" sldId="1503"/>
            <ac:picMk id="21506" creationId="{3D512CBE-DB6E-EB02-916D-4A67905FA303}"/>
          </ac:picMkLst>
        </pc:picChg>
      </pc:sldChg>
      <pc:sldChg chg="addSp delSp modSp add mod">
        <pc:chgData name="伊健 杜" userId="e69aded81da48593" providerId="LiveId" clId="{93C8A2E2-6AB2-4582-8D39-C3794001DA4A}" dt="2022-11-15T15:01:41.409" v="5120"/>
        <pc:sldMkLst>
          <pc:docMk/>
          <pc:sldMk cId="592203408" sldId="1504"/>
        </pc:sldMkLst>
        <pc:spChg chg="mod">
          <ac:chgData name="伊健 杜" userId="e69aded81da48593" providerId="LiveId" clId="{93C8A2E2-6AB2-4582-8D39-C3794001DA4A}" dt="2022-11-15T15:01:41.409" v="5120"/>
          <ac:spMkLst>
            <pc:docMk/>
            <pc:sldMk cId="592203408" sldId="1504"/>
            <ac:spMk id="3" creationId="{643EE2B6-36EF-3BDD-DD27-09B2A2DAA7C7}"/>
          </ac:spMkLst>
        </pc:spChg>
        <pc:picChg chg="del">
          <ac:chgData name="伊健 杜" userId="e69aded81da48593" providerId="LiveId" clId="{93C8A2E2-6AB2-4582-8D39-C3794001DA4A}" dt="2022-11-15T14:42:53.874" v="4856" actId="478"/>
          <ac:picMkLst>
            <pc:docMk/>
            <pc:sldMk cId="592203408" sldId="1504"/>
            <ac:picMk id="21506" creationId="{3D512CBE-DB6E-EB02-916D-4A67905FA303}"/>
          </ac:picMkLst>
        </pc:picChg>
        <pc:picChg chg="add mod">
          <ac:chgData name="伊健 杜" userId="e69aded81da48593" providerId="LiveId" clId="{93C8A2E2-6AB2-4582-8D39-C3794001DA4A}" dt="2022-11-15T14:43:41.758" v="4910" actId="1076"/>
          <ac:picMkLst>
            <pc:docMk/>
            <pc:sldMk cId="592203408" sldId="1504"/>
            <ac:picMk id="22530" creationId="{DA5FEEB4-EC3A-843B-0E70-B0D0A9D77CE0}"/>
          </ac:picMkLst>
        </pc:picChg>
      </pc:sldChg>
      <pc:sldChg chg="addSp delSp modSp add mod">
        <pc:chgData name="伊健 杜" userId="e69aded81da48593" providerId="LiveId" clId="{93C8A2E2-6AB2-4582-8D39-C3794001DA4A}" dt="2022-11-15T15:01:41.409" v="5120"/>
        <pc:sldMkLst>
          <pc:docMk/>
          <pc:sldMk cId="2890259245" sldId="1505"/>
        </pc:sldMkLst>
        <pc:spChg chg="mod">
          <ac:chgData name="伊健 杜" userId="e69aded81da48593" providerId="LiveId" clId="{93C8A2E2-6AB2-4582-8D39-C3794001DA4A}" dt="2022-11-15T15:01:41.409" v="5120"/>
          <ac:spMkLst>
            <pc:docMk/>
            <pc:sldMk cId="2890259245" sldId="1505"/>
            <ac:spMk id="3" creationId="{643EE2B6-36EF-3BDD-DD27-09B2A2DAA7C7}"/>
          </ac:spMkLst>
        </pc:spChg>
        <pc:picChg chg="del">
          <ac:chgData name="伊健 杜" userId="e69aded81da48593" providerId="LiveId" clId="{93C8A2E2-6AB2-4582-8D39-C3794001DA4A}" dt="2022-11-15T14:44:26.274" v="4912" actId="478"/>
          <ac:picMkLst>
            <pc:docMk/>
            <pc:sldMk cId="2890259245" sldId="1505"/>
            <ac:picMk id="22530" creationId="{DA5FEEB4-EC3A-843B-0E70-B0D0A9D77CE0}"/>
          </ac:picMkLst>
        </pc:picChg>
        <pc:picChg chg="add mod">
          <ac:chgData name="伊健 杜" userId="e69aded81da48593" providerId="LiveId" clId="{93C8A2E2-6AB2-4582-8D39-C3794001DA4A}" dt="2022-11-15T14:44:29.903" v="4917" actId="1076"/>
          <ac:picMkLst>
            <pc:docMk/>
            <pc:sldMk cId="2890259245" sldId="1505"/>
            <ac:picMk id="23554" creationId="{66F5D8D3-3139-2838-4072-5FD76067FAED}"/>
          </ac:picMkLst>
        </pc:picChg>
      </pc:sldChg>
      <pc:sldChg chg="addSp delSp modSp add del mod">
        <pc:chgData name="伊健 杜" userId="e69aded81da48593" providerId="LiveId" clId="{93C8A2E2-6AB2-4582-8D39-C3794001DA4A}" dt="2022-11-16T11:23:51.586" v="5254" actId="47"/>
        <pc:sldMkLst>
          <pc:docMk/>
          <pc:sldMk cId="3964773566" sldId="1506"/>
        </pc:sldMkLst>
        <pc:spChg chg="mod">
          <ac:chgData name="伊健 杜" userId="e69aded81da48593" providerId="LiveId" clId="{93C8A2E2-6AB2-4582-8D39-C3794001DA4A}" dt="2022-11-15T14:45:13.394" v="4948" actId="20577"/>
          <ac:spMkLst>
            <pc:docMk/>
            <pc:sldMk cId="3964773566" sldId="1506"/>
            <ac:spMk id="2" creationId="{10304424-DB4A-36E7-9E0D-D32A5DD0F26C}"/>
          </ac:spMkLst>
        </pc:spChg>
        <pc:spChg chg="mod">
          <ac:chgData name="伊健 杜" userId="e69aded81da48593" providerId="LiveId" clId="{93C8A2E2-6AB2-4582-8D39-C3794001DA4A}" dt="2022-11-15T15:01:41.409" v="5120"/>
          <ac:spMkLst>
            <pc:docMk/>
            <pc:sldMk cId="3964773566" sldId="1506"/>
            <ac:spMk id="5" creationId="{E7287B0E-EF55-E721-8EFA-9A9183C0EDF9}"/>
          </ac:spMkLst>
        </pc:spChg>
        <pc:spChg chg="add mod">
          <ac:chgData name="伊健 杜" userId="e69aded81da48593" providerId="LiveId" clId="{93C8A2E2-6AB2-4582-8D39-C3794001DA4A}" dt="2022-11-15T14:46:53.340" v="5101" actId="1076"/>
          <ac:spMkLst>
            <pc:docMk/>
            <pc:sldMk cId="3964773566" sldId="1506"/>
            <ac:spMk id="6" creationId="{8DC0B781-6404-0A76-862C-9CAEA536FC64}"/>
          </ac:spMkLst>
        </pc:spChg>
        <pc:picChg chg="del mod">
          <ac:chgData name="伊健 杜" userId="e69aded81da48593" providerId="LiveId" clId="{93C8A2E2-6AB2-4582-8D39-C3794001DA4A}" dt="2022-11-15T14:45:38.046" v="5016" actId="478"/>
          <ac:picMkLst>
            <pc:docMk/>
            <pc:sldMk cId="3964773566" sldId="1506"/>
            <ac:picMk id="15362" creationId="{BCDA6286-3836-E62E-38A7-D1E44D85DF7A}"/>
          </ac:picMkLst>
        </pc:picChg>
        <pc:picChg chg="add mod">
          <ac:chgData name="伊健 杜" userId="e69aded81da48593" providerId="LiveId" clId="{93C8A2E2-6AB2-4582-8D39-C3794001DA4A}" dt="2022-11-15T14:47:37.994" v="5108" actId="14100"/>
          <ac:picMkLst>
            <pc:docMk/>
            <pc:sldMk cId="3964773566" sldId="1506"/>
            <ac:picMk id="24579" creationId="{7D67EBFC-8E7C-880D-831F-E71EFB49AEA5}"/>
          </ac:picMkLst>
        </pc:picChg>
        <pc:picChg chg="add mod">
          <ac:chgData name="伊健 杜" userId="e69aded81da48593" providerId="LiveId" clId="{93C8A2E2-6AB2-4582-8D39-C3794001DA4A}" dt="2022-11-15T14:47:40.466" v="5110" actId="14100"/>
          <ac:picMkLst>
            <pc:docMk/>
            <pc:sldMk cId="3964773566" sldId="1506"/>
            <ac:picMk id="24581" creationId="{6F3DCE2B-ECD7-6105-73EF-F15B85D2CBCC}"/>
          </ac:picMkLst>
        </pc:picChg>
      </pc:sldChg>
      <pc:sldChg chg="modSp add del mod">
        <pc:chgData name="伊健 杜" userId="e69aded81da48593" providerId="LiveId" clId="{93C8A2E2-6AB2-4582-8D39-C3794001DA4A}" dt="2022-11-15T14:48:28.613" v="5119" actId="47"/>
        <pc:sldMkLst>
          <pc:docMk/>
          <pc:sldMk cId="770747330" sldId="1507"/>
        </pc:sldMkLst>
        <pc:spChg chg="mod">
          <ac:chgData name="伊健 杜" userId="e69aded81da48593" providerId="LiveId" clId="{93C8A2E2-6AB2-4582-8D39-C3794001DA4A}" dt="2022-11-15T14:47:58.485" v="5118" actId="20577"/>
          <ac:spMkLst>
            <pc:docMk/>
            <pc:sldMk cId="770747330" sldId="1507"/>
            <ac:spMk id="2" creationId="{10304424-DB4A-36E7-9E0D-D32A5DD0F26C}"/>
          </ac:spMkLst>
        </pc:spChg>
      </pc:sldChg>
      <pc:sldChg chg="addSp delSp modSp add del mod">
        <pc:chgData name="伊健 杜" userId="e69aded81da48593" providerId="LiveId" clId="{93C8A2E2-6AB2-4582-8D39-C3794001DA4A}" dt="2022-11-16T11:41:46.295" v="5953"/>
        <pc:sldMkLst>
          <pc:docMk/>
          <pc:sldMk cId="3949248301" sldId="1507"/>
        </pc:sldMkLst>
        <pc:spChg chg="mod">
          <ac:chgData name="伊健 杜" userId="e69aded81da48593" providerId="LiveId" clId="{93C8A2E2-6AB2-4582-8D39-C3794001DA4A}" dt="2022-11-16T11:24:04.813" v="5258" actId="20577"/>
          <ac:spMkLst>
            <pc:docMk/>
            <pc:sldMk cId="3949248301" sldId="1507"/>
            <ac:spMk id="2" creationId="{10304424-DB4A-36E7-9E0D-D32A5DD0F26C}"/>
          </ac:spMkLst>
        </pc:spChg>
        <pc:spChg chg="mod">
          <ac:chgData name="伊健 杜" userId="e69aded81da48593" providerId="LiveId" clId="{93C8A2E2-6AB2-4582-8D39-C3794001DA4A}" dt="2022-11-16T11:41:46.295" v="5953"/>
          <ac:spMkLst>
            <pc:docMk/>
            <pc:sldMk cId="3949248301" sldId="1507"/>
            <ac:spMk id="5" creationId="{E7287B0E-EF55-E721-8EFA-9A9183C0EDF9}"/>
          </ac:spMkLst>
        </pc:spChg>
        <pc:spChg chg="del">
          <ac:chgData name="伊健 杜" userId="e69aded81da48593" providerId="LiveId" clId="{93C8A2E2-6AB2-4582-8D39-C3794001DA4A}" dt="2022-11-16T11:31:18.510" v="5422" actId="478"/>
          <ac:spMkLst>
            <pc:docMk/>
            <pc:sldMk cId="3949248301" sldId="1507"/>
            <ac:spMk id="6" creationId="{8DC0B781-6404-0A76-862C-9CAEA536FC64}"/>
          </ac:spMkLst>
        </pc:spChg>
        <pc:picChg chg="add mod">
          <ac:chgData name="伊健 杜" userId="e69aded81da48593" providerId="LiveId" clId="{93C8A2E2-6AB2-4582-8D39-C3794001DA4A}" dt="2022-11-16T11:33:08.141" v="5458" actId="1076"/>
          <ac:picMkLst>
            <pc:docMk/>
            <pc:sldMk cId="3949248301" sldId="1507"/>
            <ac:picMk id="1026" creationId="{B43FA233-2C82-8D62-B3C8-FCF31B5E21FE}"/>
          </ac:picMkLst>
        </pc:picChg>
        <pc:picChg chg="del">
          <ac:chgData name="伊健 杜" userId="e69aded81da48593" providerId="LiveId" clId="{93C8A2E2-6AB2-4582-8D39-C3794001DA4A}" dt="2022-11-16T11:31:39.030" v="5455" actId="478"/>
          <ac:picMkLst>
            <pc:docMk/>
            <pc:sldMk cId="3949248301" sldId="1507"/>
            <ac:picMk id="24579" creationId="{7D67EBFC-8E7C-880D-831F-E71EFB49AEA5}"/>
          </ac:picMkLst>
        </pc:picChg>
        <pc:picChg chg="del">
          <ac:chgData name="伊健 杜" userId="e69aded81da48593" providerId="LiveId" clId="{93C8A2E2-6AB2-4582-8D39-C3794001DA4A}" dt="2022-11-16T11:31:39.030" v="5455" actId="478"/>
          <ac:picMkLst>
            <pc:docMk/>
            <pc:sldMk cId="3949248301" sldId="1507"/>
            <ac:picMk id="24581" creationId="{6F3DCE2B-ECD7-6105-73EF-F15B85D2CBCC}"/>
          </ac:picMkLst>
        </pc:picChg>
      </pc:sldChg>
      <pc:sldChg chg="new del">
        <pc:chgData name="伊健 杜" userId="e69aded81da48593" providerId="LiveId" clId="{93C8A2E2-6AB2-4582-8D39-C3794001DA4A}" dt="2022-11-15T14:47:47.978" v="5112" actId="47"/>
        <pc:sldMkLst>
          <pc:docMk/>
          <pc:sldMk cId="4075453388" sldId="1507"/>
        </pc:sldMkLst>
      </pc:sldChg>
      <pc:sldChg chg="addSp delSp modSp add mod">
        <pc:chgData name="伊健 杜" userId="e69aded81da48593" providerId="LiveId" clId="{93C8A2E2-6AB2-4582-8D39-C3794001DA4A}" dt="2022-11-16T11:41:46.295" v="5953"/>
        <pc:sldMkLst>
          <pc:docMk/>
          <pc:sldMk cId="857310124" sldId="1508"/>
        </pc:sldMkLst>
        <pc:spChg chg="mod">
          <ac:chgData name="伊健 杜" userId="e69aded81da48593" providerId="LiveId" clId="{93C8A2E2-6AB2-4582-8D39-C3794001DA4A}" dt="2022-11-16T11:41:46.295" v="5953"/>
          <ac:spMkLst>
            <pc:docMk/>
            <pc:sldMk cId="857310124" sldId="1508"/>
            <ac:spMk id="5" creationId="{E7287B0E-EF55-E721-8EFA-9A9183C0EDF9}"/>
          </ac:spMkLst>
        </pc:spChg>
        <pc:picChg chg="del">
          <ac:chgData name="伊健 杜" userId="e69aded81da48593" providerId="LiveId" clId="{93C8A2E2-6AB2-4582-8D39-C3794001DA4A}" dt="2022-11-16T11:35:50.461" v="5601" actId="478"/>
          <ac:picMkLst>
            <pc:docMk/>
            <pc:sldMk cId="857310124" sldId="1508"/>
            <ac:picMk id="1026" creationId="{B43FA233-2C82-8D62-B3C8-FCF31B5E21FE}"/>
          </ac:picMkLst>
        </pc:picChg>
        <pc:picChg chg="add mod">
          <ac:chgData name="伊健 杜" userId="e69aded81da48593" providerId="LiveId" clId="{93C8A2E2-6AB2-4582-8D39-C3794001DA4A}" dt="2022-11-16T11:38:16.595" v="5608"/>
          <ac:picMkLst>
            <pc:docMk/>
            <pc:sldMk cId="857310124" sldId="1508"/>
            <ac:picMk id="2050" creationId="{E2572654-EB09-489B-AF54-47C6974BAE54}"/>
          </ac:picMkLst>
        </pc:picChg>
        <pc:picChg chg="add mod">
          <ac:chgData name="伊健 杜" userId="e69aded81da48593" providerId="LiveId" clId="{93C8A2E2-6AB2-4582-8D39-C3794001DA4A}" dt="2022-11-16T11:38:11.110" v="5607" actId="1076"/>
          <ac:picMkLst>
            <pc:docMk/>
            <pc:sldMk cId="857310124" sldId="1508"/>
            <ac:picMk id="2052" creationId="{27F88030-83C8-8951-1075-8D054CAD7194}"/>
          </ac:picMkLst>
        </pc:picChg>
      </pc:sldChg>
      <pc:sldChg chg="addSp delSp modSp new mod">
        <pc:chgData name="伊健 杜" userId="e69aded81da48593" providerId="LiveId" clId="{93C8A2E2-6AB2-4582-8D39-C3794001DA4A}" dt="2022-11-16T11:41:46.295" v="5953"/>
        <pc:sldMkLst>
          <pc:docMk/>
          <pc:sldMk cId="938570056" sldId="1509"/>
        </pc:sldMkLst>
        <pc:spChg chg="del">
          <ac:chgData name="伊健 杜" userId="e69aded81da48593" providerId="LiveId" clId="{93C8A2E2-6AB2-4582-8D39-C3794001DA4A}" dt="2022-11-16T11:39:01.370" v="5612" actId="478"/>
          <ac:spMkLst>
            <pc:docMk/>
            <pc:sldMk cId="938570056" sldId="1509"/>
            <ac:spMk id="2" creationId="{33C4FC76-1804-C20D-C37C-5492A6FACC36}"/>
          </ac:spMkLst>
        </pc:spChg>
        <pc:spChg chg="del">
          <ac:chgData name="伊健 杜" userId="e69aded81da48593" providerId="LiveId" clId="{93C8A2E2-6AB2-4582-8D39-C3794001DA4A}" dt="2022-11-16T11:39:01.370" v="5612" actId="478"/>
          <ac:spMkLst>
            <pc:docMk/>
            <pc:sldMk cId="938570056" sldId="1509"/>
            <ac:spMk id="3" creationId="{8D7A0403-1827-9AAC-6108-7A319F19D33A}"/>
          </ac:spMkLst>
        </pc:spChg>
        <pc:spChg chg="add mod">
          <ac:chgData name="伊健 杜" userId="e69aded81da48593" providerId="LiveId" clId="{93C8A2E2-6AB2-4582-8D39-C3794001DA4A}" dt="2022-11-16T11:41:46.295" v="5953"/>
          <ac:spMkLst>
            <pc:docMk/>
            <pc:sldMk cId="938570056" sldId="1509"/>
            <ac:spMk id="4" creationId="{2CD63A4E-E37B-41A6-9090-C7BF9F9D4BD7}"/>
          </ac:spMkLst>
        </pc:spChg>
      </pc:sldChg>
      <pc:sldChg chg="new">
        <pc:chgData name="伊健 杜" userId="e69aded81da48593" providerId="LiveId" clId="{93C8A2E2-6AB2-4582-8D39-C3794001DA4A}" dt="2022-11-16T11:38:46.505" v="5610" actId="680"/>
        <pc:sldMkLst>
          <pc:docMk/>
          <pc:sldMk cId="2449746338" sldId="1510"/>
        </pc:sldMkLst>
      </pc:sldChg>
      <pc:sldChg chg="modSp add del mod">
        <pc:chgData name="伊健 杜" userId="e69aded81da48593" providerId="LiveId" clId="{93C8A2E2-6AB2-4582-8D39-C3794001DA4A}" dt="2022-11-16T11:41:19.522" v="5950" actId="47"/>
        <pc:sldMkLst>
          <pc:docMk/>
          <pc:sldMk cId="1423470403" sldId="1511"/>
        </pc:sldMkLst>
        <pc:spChg chg="mod">
          <ac:chgData name="伊健 杜" userId="e69aded81da48593" providerId="LiveId" clId="{93C8A2E2-6AB2-4582-8D39-C3794001DA4A}" dt="2022-11-16T11:41:11.995" v="5948"/>
          <ac:spMkLst>
            <pc:docMk/>
            <pc:sldMk cId="1423470403" sldId="1511"/>
            <ac:spMk id="4" creationId="{2CD63A4E-E37B-41A6-9090-C7BF9F9D4BD7}"/>
          </ac:spMkLst>
        </pc:spChg>
      </pc:sldChg>
      <pc:sldChg chg="add del">
        <pc:chgData name="伊健 杜" userId="e69aded81da48593" providerId="LiveId" clId="{93C8A2E2-6AB2-4582-8D39-C3794001DA4A}" dt="2022-11-16T11:41:41.732" v="5952" actId="47"/>
        <pc:sldMkLst>
          <pc:docMk/>
          <pc:sldMk cId="1785157085" sldId="1511"/>
        </pc:sldMkLst>
      </pc:sldChg>
      <pc:sldChg chg="add del">
        <pc:chgData name="伊健 杜" userId="e69aded81da48593" providerId="LiveId" clId="{93C8A2E2-6AB2-4582-8D39-C3794001DA4A}" dt="2022-11-16T11:41:16.471" v="5949" actId="47"/>
        <pc:sldMkLst>
          <pc:docMk/>
          <pc:sldMk cId="3277513119" sldId="1512"/>
        </pc:sldMkLst>
      </pc:sldChg>
    </pc:docChg>
  </pc:docChgLst>
  <pc:docChgLst>
    <pc:chgData name="伊健 杜" userId="e69aded81da48593" providerId="LiveId" clId="{9DCFAC67-F80A-448B-B1E6-9C182D315F86}"/>
    <pc:docChg chg="custSel addSld delSld modSld sldOrd">
      <pc:chgData name="伊健 杜" userId="e69aded81da48593" providerId="LiveId" clId="{9DCFAC67-F80A-448B-B1E6-9C182D315F86}" dt="2022-11-30T16:11:33.833" v="5781" actId="20577"/>
      <pc:docMkLst>
        <pc:docMk/>
      </pc:docMkLst>
      <pc:sldChg chg="del">
        <pc:chgData name="伊健 杜" userId="e69aded81da48593" providerId="LiveId" clId="{9DCFAC67-F80A-448B-B1E6-9C182D315F86}" dt="2022-11-29T05:38:02.710" v="2" actId="47"/>
        <pc:sldMkLst>
          <pc:docMk/>
          <pc:sldMk cId="1122538647" sldId="1585"/>
        </pc:sldMkLst>
      </pc:sldChg>
      <pc:sldChg chg="del">
        <pc:chgData name="伊健 杜" userId="e69aded81da48593" providerId="LiveId" clId="{9DCFAC67-F80A-448B-B1E6-9C182D315F86}" dt="2022-11-29T05:38:02.710" v="2" actId="47"/>
        <pc:sldMkLst>
          <pc:docMk/>
          <pc:sldMk cId="2371570294" sldId="1587"/>
        </pc:sldMkLst>
      </pc:sldChg>
      <pc:sldChg chg="del">
        <pc:chgData name="伊健 杜" userId="e69aded81da48593" providerId="LiveId" clId="{9DCFAC67-F80A-448B-B1E6-9C182D315F86}" dt="2022-11-29T05:37:54.341" v="0" actId="47"/>
        <pc:sldMkLst>
          <pc:docMk/>
          <pc:sldMk cId="968605838" sldId="1591"/>
        </pc:sldMkLst>
      </pc:sldChg>
      <pc:sldChg chg="addSp delSp modSp mod ord">
        <pc:chgData name="伊健 杜" userId="e69aded81da48593" providerId="LiveId" clId="{9DCFAC67-F80A-448B-B1E6-9C182D315F86}" dt="2022-11-29T14:50:04.441" v="5667"/>
        <pc:sldMkLst>
          <pc:docMk/>
          <pc:sldMk cId="2032622639" sldId="1600"/>
        </pc:sldMkLst>
        <pc:spChg chg="mod">
          <ac:chgData name="伊健 杜" userId="e69aded81da48593" providerId="LiveId" clId="{9DCFAC67-F80A-448B-B1E6-9C182D315F86}" dt="2022-11-29T13:14:05.724" v="1204"/>
          <ac:spMkLst>
            <pc:docMk/>
            <pc:sldMk cId="2032622639" sldId="1600"/>
            <ac:spMk id="2" creationId="{1302A11A-625D-774F-23B3-739301B530C3}"/>
          </ac:spMkLst>
        </pc:spChg>
        <pc:spChg chg="mod">
          <ac:chgData name="伊健 杜" userId="e69aded81da48593" providerId="LiveId" clId="{9DCFAC67-F80A-448B-B1E6-9C182D315F86}" dt="2022-11-29T14:50:04.441" v="5667"/>
          <ac:spMkLst>
            <pc:docMk/>
            <pc:sldMk cId="2032622639" sldId="1600"/>
            <ac:spMk id="3" creationId="{ABC6FAE7-B0DC-C53F-ABA7-511046C801BC}"/>
          </ac:spMkLst>
        </pc:spChg>
        <pc:spChg chg="add del">
          <ac:chgData name="伊健 杜" userId="e69aded81da48593" providerId="LiveId" clId="{9DCFAC67-F80A-448B-B1E6-9C182D315F86}" dt="2022-11-29T13:33:17.475" v="1421" actId="478"/>
          <ac:spMkLst>
            <pc:docMk/>
            <pc:sldMk cId="2032622639" sldId="1600"/>
            <ac:spMk id="4" creationId="{265D236E-35FB-166F-16EA-0C51E8432BA2}"/>
          </ac:spMkLst>
        </pc:spChg>
        <pc:picChg chg="add mod">
          <ac:chgData name="伊健 杜" userId="e69aded81da48593" providerId="LiveId" clId="{9DCFAC67-F80A-448B-B1E6-9C182D315F86}" dt="2022-11-29T13:33:32.495" v="1427" actId="1076"/>
          <ac:picMkLst>
            <pc:docMk/>
            <pc:sldMk cId="2032622639" sldId="1600"/>
            <ac:picMk id="6" creationId="{82E2FFBB-3217-4A0C-1090-FF9271388C5B}"/>
          </ac:picMkLst>
        </pc:picChg>
        <pc:picChg chg="del">
          <ac:chgData name="伊健 杜" userId="e69aded81da48593" providerId="LiveId" clId="{9DCFAC67-F80A-448B-B1E6-9C182D315F86}" dt="2022-11-29T13:32:43.415" v="1419" actId="478"/>
          <ac:picMkLst>
            <pc:docMk/>
            <pc:sldMk cId="2032622639" sldId="1600"/>
            <ac:picMk id="15362" creationId="{4618BCC4-85AA-0403-A6C6-742574B59556}"/>
          </ac:picMkLst>
        </pc:picChg>
      </pc:sldChg>
      <pc:sldChg chg="del">
        <pc:chgData name="伊健 杜" userId="e69aded81da48593" providerId="LiveId" clId="{9DCFAC67-F80A-448B-B1E6-9C182D315F86}" dt="2022-11-29T05:37:54.341" v="0" actId="47"/>
        <pc:sldMkLst>
          <pc:docMk/>
          <pc:sldMk cId="2069894376" sldId="1601"/>
        </pc:sldMkLst>
      </pc:sldChg>
      <pc:sldChg chg="del">
        <pc:chgData name="伊健 杜" userId="e69aded81da48593" providerId="LiveId" clId="{9DCFAC67-F80A-448B-B1E6-9C182D315F86}" dt="2022-11-29T05:37:54.341" v="0" actId="47"/>
        <pc:sldMkLst>
          <pc:docMk/>
          <pc:sldMk cId="2180148190" sldId="1602"/>
        </pc:sldMkLst>
      </pc:sldChg>
      <pc:sldChg chg="del">
        <pc:chgData name="伊健 杜" userId="e69aded81da48593" providerId="LiveId" clId="{9DCFAC67-F80A-448B-B1E6-9C182D315F86}" dt="2022-11-29T05:37:54.341" v="0" actId="47"/>
        <pc:sldMkLst>
          <pc:docMk/>
          <pc:sldMk cId="3017488729" sldId="1603"/>
        </pc:sldMkLst>
      </pc:sldChg>
      <pc:sldChg chg="del">
        <pc:chgData name="伊健 杜" userId="e69aded81da48593" providerId="LiveId" clId="{9DCFAC67-F80A-448B-B1E6-9C182D315F86}" dt="2022-11-29T05:37:55.543" v="1" actId="47"/>
        <pc:sldMkLst>
          <pc:docMk/>
          <pc:sldMk cId="813619813" sldId="1604"/>
        </pc:sldMkLst>
      </pc:sldChg>
      <pc:sldChg chg="del">
        <pc:chgData name="伊健 杜" userId="e69aded81da48593" providerId="LiveId" clId="{9DCFAC67-F80A-448B-B1E6-9C182D315F86}" dt="2022-11-29T05:38:02.710" v="2" actId="47"/>
        <pc:sldMkLst>
          <pc:docMk/>
          <pc:sldMk cId="1755571147" sldId="1605"/>
        </pc:sldMkLst>
      </pc:sldChg>
      <pc:sldChg chg="del">
        <pc:chgData name="伊健 杜" userId="e69aded81da48593" providerId="LiveId" clId="{9DCFAC67-F80A-448B-B1E6-9C182D315F86}" dt="2022-11-29T05:38:02.710" v="2" actId="47"/>
        <pc:sldMkLst>
          <pc:docMk/>
          <pc:sldMk cId="667411741" sldId="1606"/>
        </pc:sldMkLst>
      </pc:sldChg>
      <pc:sldChg chg="del">
        <pc:chgData name="伊健 杜" userId="e69aded81da48593" providerId="LiveId" clId="{9DCFAC67-F80A-448B-B1E6-9C182D315F86}" dt="2022-11-29T05:38:02.710" v="2" actId="47"/>
        <pc:sldMkLst>
          <pc:docMk/>
          <pc:sldMk cId="1657574386" sldId="1607"/>
        </pc:sldMkLst>
      </pc:sldChg>
      <pc:sldChg chg="del">
        <pc:chgData name="伊健 杜" userId="e69aded81da48593" providerId="LiveId" clId="{9DCFAC67-F80A-448B-B1E6-9C182D315F86}" dt="2022-11-29T05:38:02.710" v="2" actId="47"/>
        <pc:sldMkLst>
          <pc:docMk/>
          <pc:sldMk cId="3971358104" sldId="1608"/>
        </pc:sldMkLst>
      </pc:sldChg>
      <pc:sldChg chg="del">
        <pc:chgData name="伊健 杜" userId="e69aded81da48593" providerId="LiveId" clId="{9DCFAC67-F80A-448B-B1E6-9C182D315F86}" dt="2022-11-29T05:38:02.710" v="2" actId="47"/>
        <pc:sldMkLst>
          <pc:docMk/>
          <pc:sldMk cId="449972410" sldId="1609"/>
        </pc:sldMkLst>
      </pc:sldChg>
      <pc:sldChg chg="del">
        <pc:chgData name="伊健 杜" userId="e69aded81da48593" providerId="LiveId" clId="{9DCFAC67-F80A-448B-B1E6-9C182D315F86}" dt="2022-11-29T05:38:02.710" v="2" actId="47"/>
        <pc:sldMkLst>
          <pc:docMk/>
          <pc:sldMk cId="3717290062" sldId="1610"/>
        </pc:sldMkLst>
      </pc:sldChg>
      <pc:sldChg chg="del">
        <pc:chgData name="伊健 杜" userId="e69aded81da48593" providerId="LiveId" clId="{9DCFAC67-F80A-448B-B1E6-9C182D315F86}" dt="2022-11-29T05:38:02.710" v="2" actId="47"/>
        <pc:sldMkLst>
          <pc:docMk/>
          <pc:sldMk cId="2931321024" sldId="1611"/>
        </pc:sldMkLst>
      </pc:sldChg>
      <pc:sldChg chg="del">
        <pc:chgData name="伊健 杜" userId="e69aded81da48593" providerId="LiveId" clId="{9DCFAC67-F80A-448B-B1E6-9C182D315F86}" dt="2022-11-29T05:38:02.710" v="2" actId="47"/>
        <pc:sldMkLst>
          <pc:docMk/>
          <pc:sldMk cId="607577743" sldId="1612"/>
        </pc:sldMkLst>
      </pc:sldChg>
      <pc:sldChg chg="del">
        <pc:chgData name="伊健 杜" userId="e69aded81da48593" providerId="LiveId" clId="{9DCFAC67-F80A-448B-B1E6-9C182D315F86}" dt="2022-11-29T05:38:02.710" v="2" actId="47"/>
        <pc:sldMkLst>
          <pc:docMk/>
          <pc:sldMk cId="529186279" sldId="1613"/>
        </pc:sldMkLst>
      </pc:sldChg>
      <pc:sldChg chg="del">
        <pc:chgData name="伊健 杜" userId="e69aded81da48593" providerId="LiveId" clId="{9DCFAC67-F80A-448B-B1E6-9C182D315F86}" dt="2022-11-29T05:38:02.710" v="2" actId="47"/>
        <pc:sldMkLst>
          <pc:docMk/>
          <pc:sldMk cId="2846593988" sldId="1614"/>
        </pc:sldMkLst>
      </pc:sldChg>
      <pc:sldChg chg="del">
        <pc:chgData name="伊健 杜" userId="e69aded81da48593" providerId="LiveId" clId="{9DCFAC67-F80A-448B-B1E6-9C182D315F86}" dt="2022-11-29T05:38:02.710" v="2" actId="47"/>
        <pc:sldMkLst>
          <pc:docMk/>
          <pc:sldMk cId="675020537" sldId="1615"/>
        </pc:sldMkLst>
      </pc:sldChg>
      <pc:sldChg chg="del">
        <pc:chgData name="伊健 杜" userId="e69aded81da48593" providerId="LiveId" clId="{9DCFAC67-F80A-448B-B1E6-9C182D315F86}" dt="2022-11-29T05:38:02.710" v="2" actId="47"/>
        <pc:sldMkLst>
          <pc:docMk/>
          <pc:sldMk cId="2205894479" sldId="1616"/>
        </pc:sldMkLst>
      </pc:sldChg>
      <pc:sldChg chg="del">
        <pc:chgData name="伊健 杜" userId="e69aded81da48593" providerId="LiveId" clId="{9DCFAC67-F80A-448B-B1E6-9C182D315F86}" dt="2022-11-29T05:38:02.710" v="2" actId="47"/>
        <pc:sldMkLst>
          <pc:docMk/>
          <pc:sldMk cId="3983972356" sldId="1617"/>
        </pc:sldMkLst>
      </pc:sldChg>
      <pc:sldChg chg="del">
        <pc:chgData name="伊健 杜" userId="e69aded81da48593" providerId="LiveId" clId="{9DCFAC67-F80A-448B-B1E6-9C182D315F86}" dt="2022-11-29T05:38:02.710" v="2" actId="47"/>
        <pc:sldMkLst>
          <pc:docMk/>
          <pc:sldMk cId="391853809" sldId="1618"/>
        </pc:sldMkLst>
      </pc:sldChg>
      <pc:sldChg chg="del">
        <pc:chgData name="伊健 杜" userId="e69aded81da48593" providerId="LiveId" clId="{9DCFAC67-F80A-448B-B1E6-9C182D315F86}" dt="2022-11-29T05:38:02.710" v="2" actId="47"/>
        <pc:sldMkLst>
          <pc:docMk/>
          <pc:sldMk cId="190600965" sldId="1619"/>
        </pc:sldMkLst>
      </pc:sldChg>
      <pc:sldChg chg="del">
        <pc:chgData name="伊健 杜" userId="e69aded81da48593" providerId="LiveId" clId="{9DCFAC67-F80A-448B-B1E6-9C182D315F86}" dt="2022-11-29T05:38:02.710" v="2" actId="47"/>
        <pc:sldMkLst>
          <pc:docMk/>
          <pc:sldMk cId="481726572" sldId="1620"/>
        </pc:sldMkLst>
      </pc:sldChg>
      <pc:sldChg chg="del">
        <pc:chgData name="伊健 杜" userId="e69aded81da48593" providerId="LiveId" clId="{9DCFAC67-F80A-448B-B1E6-9C182D315F86}" dt="2022-11-29T05:38:02.710" v="2" actId="47"/>
        <pc:sldMkLst>
          <pc:docMk/>
          <pc:sldMk cId="3826901565" sldId="1621"/>
        </pc:sldMkLst>
      </pc:sldChg>
      <pc:sldChg chg="del">
        <pc:chgData name="伊健 杜" userId="e69aded81da48593" providerId="LiveId" clId="{9DCFAC67-F80A-448B-B1E6-9C182D315F86}" dt="2022-11-29T05:38:02.710" v="2" actId="47"/>
        <pc:sldMkLst>
          <pc:docMk/>
          <pc:sldMk cId="2614497261" sldId="1622"/>
        </pc:sldMkLst>
      </pc:sldChg>
      <pc:sldChg chg="del">
        <pc:chgData name="伊健 杜" userId="e69aded81da48593" providerId="LiveId" clId="{9DCFAC67-F80A-448B-B1E6-9C182D315F86}" dt="2022-11-29T05:38:02.710" v="2" actId="47"/>
        <pc:sldMkLst>
          <pc:docMk/>
          <pc:sldMk cId="1281792768" sldId="1623"/>
        </pc:sldMkLst>
      </pc:sldChg>
      <pc:sldChg chg="del">
        <pc:chgData name="伊健 杜" userId="e69aded81da48593" providerId="LiveId" clId="{9DCFAC67-F80A-448B-B1E6-9C182D315F86}" dt="2022-11-29T05:38:02.710" v="2" actId="47"/>
        <pc:sldMkLst>
          <pc:docMk/>
          <pc:sldMk cId="1756068761" sldId="1624"/>
        </pc:sldMkLst>
      </pc:sldChg>
      <pc:sldChg chg="del">
        <pc:chgData name="伊健 杜" userId="e69aded81da48593" providerId="LiveId" clId="{9DCFAC67-F80A-448B-B1E6-9C182D315F86}" dt="2022-11-29T05:38:02.710" v="2" actId="47"/>
        <pc:sldMkLst>
          <pc:docMk/>
          <pc:sldMk cId="553310820" sldId="1625"/>
        </pc:sldMkLst>
      </pc:sldChg>
      <pc:sldChg chg="del">
        <pc:chgData name="伊健 杜" userId="e69aded81da48593" providerId="LiveId" clId="{9DCFAC67-F80A-448B-B1E6-9C182D315F86}" dt="2022-11-29T05:38:02.710" v="2" actId="47"/>
        <pc:sldMkLst>
          <pc:docMk/>
          <pc:sldMk cId="1641842691" sldId="1626"/>
        </pc:sldMkLst>
      </pc:sldChg>
      <pc:sldChg chg="del">
        <pc:chgData name="伊健 杜" userId="e69aded81da48593" providerId="LiveId" clId="{9DCFAC67-F80A-448B-B1E6-9C182D315F86}" dt="2022-11-29T05:38:02.710" v="2" actId="47"/>
        <pc:sldMkLst>
          <pc:docMk/>
          <pc:sldMk cId="921697333" sldId="1627"/>
        </pc:sldMkLst>
      </pc:sldChg>
      <pc:sldChg chg="del">
        <pc:chgData name="伊健 杜" userId="e69aded81da48593" providerId="LiveId" clId="{9DCFAC67-F80A-448B-B1E6-9C182D315F86}" dt="2022-11-29T05:38:02.710" v="2" actId="47"/>
        <pc:sldMkLst>
          <pc:docMk/>
          <pc:sldMk cId="2638444399" sldId="1628"/>
        </pc:sldMkLst>
      </pc:sldChg>
      <pc:sldChg chg="addSp delSp modSp mod">
        <pc:chgData name="伊健 杜" userId="e69aded81da48593" providerId="LiveId" clId="{9DCFAC67-F80A-448B-B1E6-9C182D315F86}" dt="2022-11-29T14:50:04.441" v="5667"/>
        <pc:sldMkLst>
          <pc:docMk/>
          <pc:sldMk cId="3956247552" sldId="1629"/>
        </pc:sldMkLst>
        <pc:spChg chg="mod">
          <ac:chgData name="伊健 杜" userId="e69aded81da48593" providerId="LiveId" clId="{9DCFAC67-F80A-448B-B1E6-9C182D315F86}" dt="2022-11-29T14:50:04.441" v="5667"/>
          <ac:spMkLst>
            <pc:docMk/>
            <pc:sldMk cId="3956247552" sldId="1629"/>
            <ac:spMk id="2" creationId="{10304424-DB4A-36E7-9E0D-D32A5DD0F26C}"/>
          </ac:spMkLst>
        </pc:spChg>
        <pc:spChg chg="mod">
          <ac:chgData name="伊健 杜" userId="e69aded81da48593" providerId="LiveId" clId="{9DCFAC67-F80A-448B-B1E6-9C182D315F86}" dt="2022-11-29T14:50:04.441" v="5667"/>
          <ac:spMkLst>
            <pc:docMk/>
            <pc:sldMk cId="3956247552" sldId="1629"/>
            <ac:spMk id="5" creationId="{E7287B0E-EF55-E721-8EFA-9A9183C0EDF9}"/>
          </ac:spMkLst>
        </pc:spChg>
        <pc:picChg chg="add mod">
          <ac:chgData name="伊健 杜" userId="e69aded81da48593" providerId="LiveId" clId="{9DCFAC67-F80A-448B-B1E6-9C182D315F86}" dt="2022-11-29T06:02:27.991" v="166" actId="1076"/>
          <ac:picMkLst>
            <pc:docMk/>
            <pc:sldMk cId="3956247552" sldId="1629"/>
            <ac:picMk id="1026" creationId="{EAD1C7B3-3BB3-F224-9B91-CC9B66A4EEBD}"/>
          </ac:picMkLst>
        </pc:picChg>
        <pc:picChg chg="del">
          <ac:chgData name="伊健 杜" userId="e69aded81da48593" providerId="LiveId" clId="{9DCFAC67-F80A-448B-B1E6-9C182D315F86}" dt="2022-11-29T05:59:29.412" v="162" actId="478"/>
          <ac:picMkLst>
            <pc:docMk/>
            <pc:sldMk cId="3956247552" sldId="1629"/>
            <ac:picMk id="12290" creationId="{86B39FB0-3E45-4213-6E2D-6982E9BAB7B0}"/>
          </ac:picMkLst>
        </pc:picChg>
      </pc:sldChg>
      <pc:sldChg chg="del">
        <pc:chgData name="伊健 杜" userId="e69aded81da48593" providerId="LiveId" clId="{9DCFAC67-F80A-448B-B1E6-9C182D315F86}" dt="2022-11-29T05:38:02.710" v="2" actId="47"/>
        <pc:sldMkLst>
          <pc:docMk/>
          <pc:sldMk cId="1052348114" sldId="1630"/>
        </pc:sldMkLst>
      </pc:sldChg>
      <pc:sldChg chg="modSp mod">
        <pc:chgData name="伊健 杜" userId="e69aded81da48593" providerId="LiveId" clId="{9DCFAC67-F80A-448B-B1E6-9C182D315F86}" dt="2022-11-29T14:50:04.441" v="5667"/>
        <pc:sldMkLst>
          <pc:docMk/>
          <pc:sldMk cId="3981181640" sldId="1631"/>
        </pc:sldMkLst>
        <pc:spChg chg="mod">
          <ac:chgData name="伊健 杜" userId="e69aded81da48593" providerId="LiveId" clId="{9DCFAC67-F80A-448B-B1E6-9C182D315F86}" dt="2022-11-29T14:50:04.441" v="5667"/>
          <ac:spMkLst>
            <pc:docMk/>
            <pc:sldMk cId="3981181640" sldId="1631"/>
            <ac:spMk id="4" creationId="{2CD63A4E-E37B-41A6-9090-C7BF9F9D4BD7}"/>
          </ac:spMkLst>
        </pc:spChg>
      </pc:sldChg>
      <pc:sldChg chg="addSp delSp modSp add mod">
        <pc:chgData name="伊健 杜" userId="e69aded81da48593" providerId="LiveId" clId="{9DCFAC67-F80A-448B-B1E6-9C182D315F86}" dt="2022-11-29T14:50:04.441" v="5667"/>
        <pc:sldMkLst>
          <pc:docMk/>
          <pc:sldMk cId="3996448752" sldId="1632"/>
        </pc:sldMkLst>
        <pc:spChg chg="mod">
          <ac:chgData name="伊健 杜" userId="e69aded81da48593" providerId="LiveId" clId="{9DCFAC67-F80A-448B-B1E6-9C182D315F86}" dt="2022-11-29T14:50:04.441" v="5667"/>
          <ac:spMkLst>
            <pc:docMk/>
            <pc:sldMk cId="3996448752" sldId="1632"/>
            <ac:spMk id="2" creationId="{10304424-DB4A-36E7-9E0D-D32A5DD0F26C}"/>
          </ac:spMkLst>
        </pc:spChg>
        <pc:spChg chg="mod">
          <ac:chgData name="伊健 杜" userId="e69aded81da48593" providerId="LiveId" clId="{9DCFAC67-F80A-448B-B1E6-9C182D315F86}" dt="2022-11-29T14:50:04.441" v="5667"/>
          <ac:spMkLst>
            <pc:docMk/>
            <pc:sldMk cId="3996448752" sldId="1632"/>
            <ac:spMk id="5" creationId="{E7287B0E-EF55-E721-8EFA-9A9183C0EDF9}"/>
          </ac:spMkLst>
        </pc:spChg>
        <pc:picChg chg="del">
          <ac:chgData name="伊健 杜" userId="e69aded81da48593" providerId="LiveId" clId="{9DCFAC67-F80A-448B-B1E6-9C182D315F86}" dt="2022-11-29T06:15:36.836" v="222" actId="478"/>
          <ac:picMkLst>
            <pc:docMk/>
            <pc:sldMk cId="3996448752" sldId="1632"/>
            <ac:picMk id="1026" creationId="{EAD1C7B3-3BB3-F224-9B91-CC9B66A4EEBD}"/>
          </ac:picMkLst>
        </pc:picChg>
        <pc:picChg chg="add mod">
          <ac:chgData name="伊健 杜" userId="e69aded81da48593" providerId="LiveId" clId="{9DCFAC67-F80A-448B-B1E6-9C182D315F86}" dt="2022-11-29T06:18:56.330" v="458" actId="1076"/>
          <ac:picMkLst>
            <pc:docMk/>
            <pc:sldMk cId="3996448752" sldId="1632"/>
            <ac:picMk id="2050" creationId="{50BA10E3-0D54-CCCE-D6D1-7144E689158D}"/>
          </ac:picMkLst>
        </pc:picChg>
      </pc:sldChg>
      <pc:sldChg chg="addSp delSp modSp add mod">
        <pc:chgData name="伊健 杜" userId="e69aded81da48593" providerId="LiveId" clId="{9DCFAC67-F80A-448B-B1E6-9C182D315F86}" dt="2022-11-29T14:50:04.441" v="5667"/>
        <pc:sldMkLst>
          <pc:docMk/>
          <pc:sldMk cId="2221877690" sldId="1633"/>
        </pc:sldMkLst>
        <pc:spChg chg="mod">
          <ac:chgData name="伊健 杜" userId="e69aded81da48593" providerId="LiveId" clId="{9DCFAC67-F80A-448B-B1E6-9C182D315F86}" dt="2022-11-29T14:50:04.441" v="5667"/>
          <ac:spMkLst>
            <pc:docMk/>
            <pc:sldMk cId="2221877690" sldId="1633"/>
            <ac:spMk id="2" creationId="{10304424-DB4A-36E7-9E0D-D32A5DD0F26C}"/>
          </ac:spMkLst>
        </pc:spChg>
        <pc:spChg chg="mod">
          <ac:chgData name="伊健 杜" userId="e69aded81da48593" providerId="LiveId" clId="{9DCFAC67-F80A-448B-B1E6-9C182D315F86}" dt="2022-11-29T14:50:04.441" v="5667"/>
          <ac:spMkLst>
            <pc:docMk/>
            <pc:sldMk cId="2221877690" sldId="1633"/>
            <ac:spMk id="5" creationId="{E7287B0E-EF55-E721-8EFA-9A9183C0EDF9}"/>
          </ac:spMkLst>
        </pc:spChg>
        <pc:picChg chg="del">
          <ac:chgData name="伊健 杜" userId="e69aded81da48593" providerId="LiveId" clId="{9DCFAC67-F80A-448B-B1E6-9C182D315F86}" dt="2022-11-29T06:21:01.987" v="559" actId="478"/>
          <ac:picMkLst>
            <pc:docMk/>
            <pc:sldMk cId="2221877690" sldId="1633"/>
            <ac:picMk id="1026" creationId="{EAD1C7B3-3BB3-F224-9B91-CC9B66A4EEBD}"/>
          </ac:picMkLst>
        </pc:picChg>
        <pc:picChg chg="add mod">
          <ac:chgData name="伊健 杜" userId="e69aded81da48593" providerId="LiveId" clId="{9DCFAC67-F80A-448B-B1E6-9C182D315F86}" dt="2022-11-29T06:22:03.872" v="561" actId="1076"/>
          <ac:picMkLst>
            <pc:docMk/>
            <pc:sldMk cId="2221877690" sldId="1633"/>
            <ac:picMk id="3074" creationId="{CFC828F6-0CD9-476A-1811-450C6B73B604}"/>
          </ac:picMkLst>
        </pc:picChg>
      </pc:sldChg>
      <pc:sldChg chg="addSp delSp modSp add mod">
        <pc:chgData name="伊健 杜" userId="e69aded81da48593" providerId="LiveId" clId="{9DCFAC67-F80A-448B-B1E6-9C182D315F86}" dt="2022-11-29T14:50:04.441" v="5667"/>
        <pc:sldMkLst>
          <pc:docMk/>
          <pc:sldMk cId="1943031113" sldId="1634"/>
        </pc:sldMkLst>
        <pc:spChg chg="mod">
          <ac:chgData name="伊健 杜" userId="e69aded81da48593" providerId="LiveId" clId="{9DCFAC67-F80A-448B-B1E6-9C182D315F86}" dt="2022-11-29T14:50:04.441" v="5667"/>
          <ac:spMkLst>
            <pc:docMk/>
            <pc:sldMk cId="1943031113" sldId="1634"/>
            <ac:spMk id="2" creationId="{10304424-DB4A-36E7-9E0D-D32A5DD0F26C}"/>
          </ac:spMkLst>
        </pc:spChg>
        <pc:spChg chg="mod">
          <ac:chgData name="伊健 杜" userId="e69aded81da48593" providerId="LiveId" clId="{9DCFAC67-F80A-448B-B1E6-9C182D315F86}" dt="2022-11-29T14:50:04.441" v="5667"/>
          <ac:spMkLst>
            <pc:docMk/>
            <pc:sldMk cId="1943031113" sldId="1634"/>
            <ac:spMk id="5" creationId="{E7287B0E-EF55-E721-8EFA-9A9183C0EDF9}"/>
          </ac:spMkLst>
        </pc:spChg>
        <pc:picChg chg="add mod">
          <ac:chgData name="伊健 杜" userId="e69aded81da48593" providerId="LiveId" clId="{9DCFAC67-F80A-448B-B1E6-9C182D315F86}" dt="2022-11-29T06:31:55.717" v="678" actId="1076"/>
          <ac:picMkLst>
            <pc:docMk/>
            <pc:sldMk cId="1943031113" sldId="1634"/>
            <ac:picMk id="4" creationId="{382A3859-772C-426C-B5F4-82AD63CF54D8}"/>
          </ac:picMkLst>
        </pc:picChg>
        <pc:picChg chg="del">
          <ac:chgData name="伊健 杜" userId="e69aded81da48593" providerId="LiveId" clId="{9DCFAC67-F80A-448B-B1E6-9C182D315F86}" dt="2022-11-29T06:26:20.654" v="564" actId="478"/>
          <ac:picMkLst>
            <pc:docMk/>
            <pc:sldMk cId="1943031113" sldId="1634"/>
            <ac:picMk id="3074" creationId="{CFC828F6-0CD9-476A-1811-450C6B73B604}"/>
          </ac:picMkLst>
        </pc:picChg>
      </pc:sldChg>
      <pc:sldChg chg="addSp delSp modSp add mod">
        <pc:chgData name="伊健 杜" userId="e69aded81da48593" providerId="LiveId" clId="{9DCFAC67-F80A-448B-B1E6-9C182D315F86}" dt="2022-11-29T14:50:04.441" v="5667"/>
        <pc:sldMkLst>
          <pc:docMk/>
          <pc:sldMk cId="1920947018" sldId="1635"/>
        </pc:sldMkLst>
        <pc:spChg chg="mod">
          <ac:chgData name="伊健 杜" userId="e69aded81da48593" providerId="LiveId" clId="{9DCFAC67-F80A-448B-B1E6-9C182D315F86}" dt="2022-11-29T14:50:04.441" v="5667"/>
          <ac:spMkLst>
            <pc:docMk/>
            <pc:sldMk cId="1920947018" sldId="1635"/>
            <ac:spMk id="2" creationId="{10304424-DB4A-36E7-9E0D-D32A5DD0F26C}"/>
          </ac:spMkLst>
        </pc:spChg>
        <pc:spChg chg="mod">
          <ac:chgData name="伊健 杜" userId="e69aded81da48593" providerId="LiveId" clId="{9DCFAC67-F80A-448B-B1E6-9C182D315F86}" dt="2022-11-29T14:50:04.441" v="5667"/>
          <ac:spMkLst>
            <pc:docMk/>
            <pc:sldMk cId="1920947018" sldId="1635"/>
            <ac:spMk id="5" creationId="{E7287B0E-EF55-E721-8EFA-9A9183C0EDF9}"/>
          </ac:spMkLst>
        </pc:spChg>
        <pc:picChg chg="del mod">
          <ac:chgData name="伊健 杜" userId="e69aded81da48593" providerId="LiveId" clId="{9DCFAC67-F80A-448B-B1E6-9C182D315F86}" dt="2022-11-29T06:38:54.135" v="910" actId="478"/>
          <ac:picMkLst>
            <pc:docMk/>
            <pc:sldMk cId="1920947018" sldId="1635"/>
            <ac:picMk id="1026" creationId="{EAD1C7B3-3BB3-F224-9B91-CC9B66A4EEBD}"/>
          </ac:picMkLst>
        </pc:picChg>
        <pc:picChg chg="add mod">
          <ac:chgData name="伊健 杜" userId="e69aded81da48593" providerId="LiveId" clId="{9DCFAC67-F80A-448B-B1E6-9C182D315F86}" dt="2022-11-29T06:38:58.542" v="914" actId="1076"/>
          <ac:picMkLst>
            <pc:docMk/>
            <pc:sldMk cId="1920947018" sldId="1635"/>
            <ac:picMk id="4098" creationId="{1D423411-AF44-DE37-A18E-B7CA96D2EF0D}"/>
          </ac:picMkLst>
        </pc:picChg>
      </pc:sldChg>
      <pc:sldChg chg="addSp delSp modSp add mod">
        <pc:chgData name="伊健 杜" userId="e69aded81da48593" providerId="LiveId" clId="{9DCFAC67-F80A-448B-B1E6-9C182D315F86}" dt="2022-11-29T14:50:04.441" v="5667"/>
        <pc:sldMkLst>
          <pc:docMk/>
          <pc:sldMk cId="1109139813" sldId="1636"/>
        </pc:sldMkLst>
        <pc:spChg chg="mod">
          <ac:chgData name="伊健 杜" userId="e69aded81da48593" providerId="LiveId" clId="{9DCFAC67-F80A-448B-B1E6-9C182D315F86}" dt="2022-11-29T14:50:04.441" v="5667"/>
          <ac:spMkLst>
            <pc:docMk/>
            <pc:sldMk cId="1109139813" sldId="1636"/>
            <ac:spMk id="2" creationId="{10304424-DB4A-36E7-9E0D-D32A5DD0F26C}"/>
          </ac:spMkLst>
        </pc:spChg>
        <pc:spChg chg="mod">
          <ac:chgData name="伊健 杜" userId="e69aded81da48593" providerId="LiveId" clId="{9DCFAC67-F80A-448B-B1E6-9C182D315F86}" dt="2022-11-29T14:50:04.441" v="5667"/>
          <ac:spMkLst>
            <pc:docMk/>
            <pc:sldMk cId="1109139813" sldId="1636"/>
            <ac:spMk id="5" creationId="{E7287B0E-EF55-E721-8EFA-9A9183C0EDF9}"/>
          </ac:spMkLst>
        </pc:spChg>
        <pc:picChg chg="del">
          <ac:chgData name="伊健 杜" userId="e69aded81da48593" providerId="LiveId" clId="{9DCFAC67-F80A-448B-B1E6-9C182D315F86}" dt="2022-11-29T06:39:08.221" v="925" actId="478"/>
          <ac:picMkLst>
            <pc:docMk/>
            <pc:sldMk cId="1109139813" sldId="1636"/>
            <ac:picMk id="4098" creationId="{1D423411-AF44-DE37-A18E-B7CA96D2EF0D}"/>
          </ac:picMkLst>
        </pc:picChg>
        <pc:picChg chg="add mod">
          <ac:chgData name="伊健 杜" userId="e69aded81da48593" providerId="LiveId" clId="{9DCFAC67-F80A-448B-B1E6-9C182D315F86}" dt="2022-11-29T06:40:16.005" v="1075" actId="1076"/>
          <ac:picMkLst>
            <pc:docMk/>
            <pc:sldMk cId="1109139813" sldId="1636"/>
            <ac:picMk id="6146" creationId="{CC4D9583-30B3-BB6C-38A8-5B83C6E88E53}"/>
          </ac:picMkLst>
        </pc:picChg>
      </pc:sldChg>
      <pc:sldChg chg="modSp add mod">
        <pc:chgData name="伊健 杜" userId="e69aded81da48593" providerId="LiveId" clId="{9DCFAC67-F80A-448B-B1E6-9C182D315F86}" dt="2022-11-29T14:50:04.441" v="5667"/>
        <pc:sldMkLst>
          <pc:docMk/>
          <pc:sldMk cId="3068505379" sldId="1637"/>
        </pc:sldMkLst>
        <pc:spChg chg="mod">
          <ac:chgData name="伊健 杜" userId="e69aded81da48593" providerId="LiveId" clId="{9DCFAC67-F80A-448B-B1E6-9C182D315F86}" dt="2022-11-29T14:50:04.441" v="5667"/>
          <ac:spMkLst>
            <pc:docMk/>
            <pc:sldMk cId="3068505379" sldId="1637"/>
            <ac:spMk id="4" creationId="{2CD63A4E-E37B-41A6-9090-C7BF9F9D4BD7}"/>
          </ac:spMkLst>
        </pc:spChg>
      </pc:sldChg>
      <pc:sldChg chg="addSp delSp modSp add mod">
        <pc:chgData name="伊健 杜" userId="e69aded81da48593" providerId="LiveId" clId="{9DCFAC67-F80A-448B-B1E6-9C182D315F86}" dt="2022-11-29T14:50:04.441" v="5667"/>
        <pc:sldMkLst>
          <pc:docMk/>
          <pc:sldMk cId="3635934370" sldId="1638"/>
        </pc:sldMkLst>
        <pc:spChg chg="mod">
          <ac:chgData name="伊健 杜" userId="e69aded81da48593" providerId="LiveId" clId="{9DCFAC67-F80A-448B-B1E6-9C182D315F86}" dt="2022-11-29T14:50:04.441" v="5667"/>
          <ac:spMkLst>
            <pc:docMk/>
            <pc:sldMk cId="3635934370" sldId="1638"/>
            <ac:spMk id="3" creationId="{ABC6FAE7-B0DC-C53F-ABA7-511046C801BC}"/>
          </ac:spMkLst>
        </pc:spChg>
        <pc:picChg chg="add mod">
          <ac:chgData name="伊健 杜" userId="e69aded81da48593" providerId="LiveId" clId="{9DCFAC67-F80A-448B-B1E6-9C182D315F86}" dt="2022-11-29T13:34:36.526" v="1430" actId="1076"/>
          <ac:picMkLst>
            <pc:docMk/>
            <pc:sldMk cId="3635934370" sldId="1638"/>
            <ac:picMk id="2050" creationId="{52F766A6-36EB-5280-B189-B12B245BBCF7}"/>
          </ac:picMkLst>
        </pc:picChg>
        <pc:picChg chg="del">
          <ac:chgData name="伊健 杜" userId="e69aded81da48593" providerId="LiveId" clId="{9DCFAC67-F80A-448B-B1E6-9C182D315F86}" dt="2022-11-29T13:32:40.765" v="1418" actId="478"/>
          <ac:picMkLst>
            <pc:docMk/>
            <pc:sldMk cId="3635934370" sldId="1638"/>
            <ac:picMk id="15362" creationId="{4618BCC4-85AA-0403-A6C6-742574B59556}"/>
          </ac:picMkLst>
        </pc:picChg>
      </pc:sldChg>
      <pc:sldChg chg="addSp delSp modSp add mod">
        <pc:chgData name="伊健 杜" userId="e69aded81da48593" providerId="LiveId" clId="{9DCFAC67-F80A-448B-B1E6-9C182D315F86}" dt="2022-11-29T14:50:04.441" v="5667"/>
        <pc:sldMkLst>
          <pc:docMk/>
          <pc:sldMk cId="3669960574" sldId="1639"/>
        </pc:sldMkLst>
        <pc:spChg chg="mod">
          <ac:chgData name="伊健 杜" userId="e69aded81da48593" providerId="LiveId" clId="{9DCFAC67-F80A-448B-B1E6-9C182D315F86}" dt="2022-11-29T14:50:04.441" v="5667"/>
          <ac:spMkLst>
            <pc:docMk/>
            <pc:sldMk cId="3669960574" sldId="1639"/>
            <ac:spMk id="3" creationId="{ABC6FAE7-B0DC-C53F-ABA7-511046C801BC}"/>
          </ac:spMkLst>
        </pc:spChg>
        <pc:picChg chg="del">
          <ac:chgData name="伊健 杜" userId="e69aded81da48593" providerId="LiveId" clId="{9DCFAC67-F80A-448B-B1E6-9C182D315F86}" dt="2022-11-29T13:35:33.557" v="1432" actId="478"/>
          <ac:picMkLst>
            <pc:docMk/>
            <pc:sldMk cId="3669960574" sldId="1639"/>
            <ac:picMk id="2050" creationId="{52F766A6-36EB-5280-B189-B12B245BBCF7}"/>
          </ac:picMkLst>
        </pc:picChg>
        <pc:picChg chg="add mod">
          <ac:chgData name="伊健 杜" userId="e69aded81da48593" providerId="LiveId" clId="{9DCFAC67-F80A-448B-B1E6-9C182D315F86}" dt="2022-11-29T13:38:44" v="1502" actId="1076"/>
          <ac:picMkLst>
            <pc:docMk/>
            <pc:sldMk cId="3669960574" sldId="1639"/>
            <ac:picMk id="3074" creationId="{C93FBFF4-3B84-4B23-56E5-8343B7E6DD1D}"/>
          </ac:picMkLst>
        </pc:picChg>
      </pc:sldChg>
      <pc:sldChg chg="addSp delSp modSp add mod">
        <pc:chgData name="伊健 杜" userId="e69aded81da48593" providerId="LiveId" clId="{9DCFAC67-F80A-448B-B1E6-9C182D315F86}" dt="2022-11-30T15:21:26.780" v="5754" actId="478"/>
        <pc:sldMkLst>
          <pc:docMk/>
          <pc:sldMk cId="3723693010" sldId="1640"/>
        </pc:sldMkLst>
        <pc:spChg chg="add mod">
          <ac:chgData name="伊健 杜" userId="e69aded81da48593" providerId="LiveId" clId="{9DCFAC67-F80A-448B-B1E6-9C182D315F86}" dt="2022-11-29T13:40:13.651" v="1580"/>
          <ac:spMkLst>
            <pc:docMk/>
            <pc:sldMk cId="3723693010" sldId="1640"/>
            <ac:spMk id="2" creationId="{93750CB4-09CB-E972-8931-8149CF602B19}"/>
          </ac:spMkLst>
        </pc:spChg>
        <pc:spChg chg="add del mod">
          <ac:chgData name="伊健 杜" userId="e69aded81da48593" providerId="LiveId" clId="{9DCFAC67-F80A-448B-B1E6-9C182D315F86}" dt="2022-11-30T15:21:26.780" v="5754" actId="478"/>
          <ac:spMkLst>
            <pc:docMk/>
            <pc:sldMk cId="3723693010" sldId="1640"/>
            <ac:spMk id="3" creationId="{BD996CBA-B07C-6A2A-554D-0F1087131E74}"/>
          </ac:spMkLst>
        </pc:spChg>
        <pc:spChg chg="mod">
          <ac:chgData name="伊健 杜" userId="e69aded81da48593" providerId="LiveId" clId="{9DCFAC67-F80A-448B-B1E6-9C182D315F86}" dt="2022-11-29T14:50:04.441" v="5667"/>
          <ac:spMkLst>
            <pc:docMk/>
            <pc:sldMk cId="3723693010" sldId="1640"/>
            <ac:spMk id="4" creationId="{2CD63A4E-E37B-41A6-9090-C7BF9F9D4BD7}"/>
          </ac:spMkLst>
        </pc:spChg>
      </pc:sldChg>
      <pc:sldChg chg="addSp delSp modSp add mod">
        <pc:chgData name="伊健 杜" userId="e69aded81da48593" providerId="LiveId" clId="{9DCFAC67-F80A-448B-B1E6-9C182D315F86}" dt="2022-11-29T14:50:04.441" v="5667"/>
        <pc:sldMkLst>
          <pc:docMk/>
          <pc:sldMk cId="1725491534" sldId="1641"/>
        </pc:sldMkLst>
        <pc:spChg chg="mod">
          <ac:chgData name="伊健 杜" userId="e69aded81da48593" providerId="LiveId" clId="{9DCFAC67-F80A-448B-B1E6-9C182D315F86}" dt="2022-11-29T14:50:04.441" v="5667"/>
          <ac:spMkLst>
            <pc:docMk/>
            <pc:sldMk cId="1725491534" sldId="1641"/>
            <ac:spMk id="2" creationId="{10304424-DB4A-36E7-9E0D-D32A5DD0F26C}"/>
          </ac:spMkLst>
        </pc:spChg>
        <pc:spChg chg="mod">
          <ac:chgData name="伊健 杜" userId="e69aded81da48593" providerId="LiveId" clId="{9DCFAC67-F80A-448B-B1E6-9C182D315F86}" dt="2022-11-29T14:50:04.441" v="5667"/>
          <ac:spMkLst>
            <pc:docMk/>
            <pc:sldMk cId="1725491534" sldId="1641"/>
            <ac:spMk id="5" creationId="{E7287B0E-EF55-E721-8EFA-9A9183C0EDF9}"/>
          </ac:spMkLst>
        </pc:spChg>
        <pc:picChg chg="add mod">
          <ac:chgData name="伊健 杜" userId="e69aded81da48593" providerId="LiveId" clId="{9DCFAC67-F80A-448B-B1E6-9C182D315F86}" dt="2022-11-29T13:43:55.344" v="1748" actId="1076"/>
          <ac:picMkLst>
            <pc:docMk/>
            <pc:sldMk cId="1725491534" sldId="1641"/>
            <ac:picMk id="3" creationId="{ED3EC9A8-E88C-0516-7473-C4C56829BD0F}"/>
          </ac:picMkLst>
        </pc:picChg>
        <pc:picChg chg="del">
          <ac:chgData name="伊健 杜" userId="e69aded81da48593" providerId="LiveId" clId="{9DCFAC67-F80A-448B-B1E6-9C182D315F86}" dt="2022-11-29T13:42:05.755" v="1727" actId="478"/>
          <ac:picMkLst>
            <pc:docMk/>
            <pc:sldMk cId="1725491534" sldId="1641"/>
            <ac:picMk id="4098" creationId="{1D423411-AF44-DE37-A18E-B7CA96D2EF0D}"/>
          </ac:picMkLst>
        </pc:picChg>
      </pc:sldChg>
      <pc:sldChg chg="addSp delSp modSp add mod">
        <pc:chgData name="伊健 杜" userId="e69aded81da48593" providerId="LiveId" clId="{9DCFAC67-F80A-448B-B1E6-9C182D315F86}" dt="2022-11-29T14:50:04.441" v="5667"/>
        <pc:sldMkLst>
          <pc:docMk/>
          <pc:sldMk cId="632205816" sldId="1642"/>
        </pc:sldMkLst>
        <pc:spChg chg="mod">
          <ac:chgData name="伊健 杜" userId="e69aded81da48593" providerId="LiveId" clId="{9DCFAC67-F80A-448B-B1E6-9C182D315F86}" dt="2022-11-29T14:50:04.441" v="5667"/>
          <ac:spMkLst>
            <pc:docMk/>
            <pc:sldMk cId="632205816" sldId="1642"/>
            <ac:spMk id="2" creationId="{10304424-DB4A-36E7-9E0D-D32A5DD0F26C}"/>
          </ac:spMkLst>
        </pc:spChg>
        <pc:spChg chg="mod">
          <ac:chgData name="伊健 杜" userId="e69aded81da48593" providerId="LiveId" clId="{9DCFAC67-F80A-448B-B1E6-9C182D315F86}" dt="2022-11-29T14:50:04.441" v="5667"/>
          <ac:spMkLst>
            <pc:docMk/>
            <pc:sldMk cId="632205816" sldId="1642"/>
            <ac:spMk id="5" creationId="{E7287B0E-EF55-E721-8EFA-9A9183C0EDF9}"/>
          </ac:spMkLst>
        </pc:spChg>
        <pc:picChg chg="del">
          <ac:chgData name="伊健 杜" userId="e69aded81da48593" providerId="LiveId" clId="{9DCFAC67-F80A-448B-B1E6-9C182D315F86}" dt="2022-11-29T13:45:28.372" v="1770" actId="478"/>
          <ac:picMkLst>
            <pc:docMk/>
            <pc:sldMk cId="632205816" sldId="1642"/>
            <ac:picMk id="3" creationId="{ED3EC9A8-E88C-0516-7473-C4C56829BD0F}"/>
          </ac:picMkLst>
        </pc:picChg>
        <pc:picChg chg="add mod">
          <ac:chgData name="伊健 杜" userId="e69aded81da48593" providerId="LiveId" clId="{9DCFAC67-F80A-448B-B1E6-9C182D315F86}" dt="2022-11-29T13:45:38.079" v="1776" actId="1076"/>
          <ac:picMkLst>
            <pc:docMk/>
            <pc:sldMk cId="632205816" sldId="1642"/>
            <ac:picMk id="6146" creationId="{0D0C3F0A-307F-4A42-6752-327C1889BD3D}"/>
          </ac:picMkLst>
        </pc:picChg>
      </pc:sldChg>
      <pc:sldChg chg="new">
        <pc:chgData name="伊健 杜" userId="e69aded81da48593" providerId="LiveId" clId="{9DCFAC67-F80A-448B-B1E6-9C182D315F86}" dt="2022-11-29T13:46:19.260" v="1803" actId="680"/>
        <pc:sldMkLst>
          <pc:docMk/>
          <pc:sldMk cId="4260021333" sldId="1643"/>
        </pc:sldMkLst>
      </pc:sldChg>
      <pc:sldChg chg="addSp delSp modSp add mod">
        <pc:chgData name="伊健 杜" userId="e69aded81da48593" providerId="LiveId" clId="{9DCFAC67-F80A-448B-B1E6-9C182D315F86}" dt="2022-11-29T14:50:04.441" v="5667"/>
        <pc:sldMkLst>
          <pc:docMk/>
          <pc:sldMk cId="1033426215" sldId="1644"/>
        </pc:sldMkLst>
        <pc:spChg chg="mod">
          <ac:chgData name="伊健 杜" userId="e69aded81da48593" providerId="LiveId" clId="{9DCFAC67-F80A-448B-B1E6-9C182D315F86}" dt="2022-11-29T14:50:04.441" v="5667"/>
          <ac:spMkLst>
            <pc:docMk/>
            <pc:sldMk cId="1033426215" sldId="1644"/>
            <ac:spMk id="2" creationId="{10304424-DB4A-36E7-9E0D-D32A5DD0F26C}"/>
          </ac:spMkLst>
        </pc:spChg>
        <pc:spChg chg="mod">
          <ac:chgData name="伊健 杜" userId="e69aded81da48593" providerId="LiveId" clId="{9DCFAC67-F80A-448B-B1E6-9C182D315F86}" dt="2022-11-29T14:50:04.441" v="5667"/>
          <ac:spMkLst>
            <pc:docMk/>
            <pc:sldMk cId="1033426215" sldId="1644"/>
            <ac:spMk id="5" creationId="{E7287B0E-EF55-E721-8EFA-9A9183C0EDF9}"/>
          </ac:spMkLst>
        </pc:spChg>
        <pc:picChg chg="del">
          <ac:chgData name="伊健 杜" userId="e69aded81da48593" providerId="LiveId" clId="{9DCFAC67-F80A-448B-B1E6-9C182D315F86}" dt="2022-11-29T13:48:38.978" v="1909" actId="478"/>
          <ac:picMkLst>
            <pc:docMk/>
            <pc:sldMk cId="1033426215" sldId="1644"/>
            <ac:picMk id="3" creationId="{ED3EC9A8-E88C-0516-7473-C4C56829BD0F}"/>
          </ac:picMkLst>
        </pc:picChg>
        <pc:picChg chg="add mod">
          <ac:chgData name="伊健 杜" userId="e69aded81da48593" providerId="LiveId" clId="{9DCFAC67-F80A-448B-B1E6-9C182D315F86}" dt="2022-11-29T13:48:56.968" v="1914" actId="1076"/>
          <ac:picMkLst>
            <pc:docMk/>
            <pc:sldMk cId="1033426215" sldId="1644"/>
            <ac:picMk id="7170" creationId="{E24F5A0B-9811-3DC3-8B06-2941A6E62E17}"/>
          </ac:picMkLst>
        </pc:picChg>
      </pc:sldChg>
      <pc:sldChg chg="addSp delSp modSp add mod">
        <pc:chgData name="伊健 杜" userId="e69aded81da48593" providerId="LiveId" clId="{9DCFAC67-F80A-448B-B1E6-9C182D315F86}" dt="2022-11-29T14:50:04.441" v="5667"/>
        <pc:sldMkLst>
          <pc:docMk/>
          <pc:sldMk cId="2418504957" sldId="1645"/>
        </pc:sldMkLst>
        <pc:spChg chg="del mod">
          <ac:chgData name="伊健 杜" userId="e69aded81da48593" providerId="LiveId" clId="{9DCFAC67-F80A-448B-B1E6-9C182D315F86}" dt="2022-11-29T13:55:03.366" v="1958" actId="478"/>
          <ac:spMkLst>
            <pc:docMk/>
            <pc:sldMk cId="2418504957" sldId="1645"/>
            <ac:spMk id="2" creationId="{10304424-DB4A-36E7-9E0D-D32A5DD0F26C}"/>
          </ac:spMkLst>
        </pc:spChg>
        <pc:spChg chg="add mod">
          <ac:chgData name="伊健 杜" userId="e69aded81da48593" providerId="LiveId" clId="{9DCFAC67-F80A-448B-B1E6-9C182D315F86}" dt="2022-11-29T14:50:04.441" v="5667"/>
          <ac:spMkLst>
            <pc:docMk/>
            <pc:sldMk cId="2418504957" sldId="1645"/>
            <ac:spMk id="3" creationId="{3D1696D5-BF6A-A55F-8EB1-C97AE9F19E5C}"/>
          </ac:spMkLst>
        </pc:spChg>
        <pc:spChg chg="mod">
          <ac:chgData name="伊健 杜" userId="e69aded81da48593" providerId="LiveId" clId="{9DCFAC67-F80A-448B-B1E6-9C182D315F86}" dt="2022-11-29T14:50:04.441" v="5667"/>
          <ac:spMkLst>
            <pc:docMk/>
            <pc:sldMk cId="2418504957" sldId="1645"/>
            <ac:spMk id="5" creationId="{E7287B0E-EF55-E721-8EFA-9A9183C0EDF9}"/>
          </ac:spMkLst>
        </pc:spChg>
        <pc:spChg chg="add del mod">
          <ac:chgData name="伊健 杜" userId="e69aded81da48593" providerId="LiveId" clId="{9DCFAC67-F80A-448B-B1E6-9C182D315F86}" dt="2022-11-29T13:55:06.547" v="1959" actId="478"/>
          <ac:spMkLst>
            <pc:docMk/>
            <pc:sldMk cId="2418504957" sldId="1645"/>
            <ac:spMk id="6" creationId="{4C4FACA0-AF62-2158-F952-A51CF6792D2D}"/>
          </ac:spMkLst>
        </pc:spChg>
        <pc:picChg chg="del">
          <ac:chgData name="伊健 杜" userId="e69aded81da48593" providerId="LiveId" clId="{9DCFAC67-F80A-448B-B1E6-9C182D315F86}" dt="2022-11-29T13:49:08.466" v="1923" actId="478"/>
          <ac:picMkLst>
            <pc:docMk/>
            <pc:sldMk cId="2418504957" sldId="1645"/>
            <ac:picMk id="7170" creationId="{E24F5A0B-9811-3DC3-8B06-2941A6E62E17}"/>
          </ac:picMkLst>
        </pc:picChg>
        <pc:picChg chg="add mod">
          <ac:chgData name="伊健 杜" userId="e69aded81da48593" providerId="LiveId" clId="{9DCFAC67-F80A-448B-B1E6-9C182D315F86}" dt="2022-11-29T13:52:02.359" v="1927" actId="1076"/>
          <ac:picMkLst>
            <pc:docMk/>
            <pc:sldMk cId="2418504957" sldId="1645"/>
            <ac:picMk id="8194" creationId="{771D5028-0417-02F2-9F3A-77F7FA3C3C59}"/>
          </ac:picMkLst>
        </pc:picChg>
        <pc:picChg chg="add mod">
          <ac:chgData name="伊健 杜" userId="e69aded81da48593" providerId="LiveId" clId="{9DCFAC67-F80A-448B-B1E6-9C182D315F86}" dt="2022-11-29T13:54:49.897" v="1948" actId="1076"/>
          <ac:picMkLst>
            <pc:docMk/>
            <pc:sldMk cId="2418504957" sldId="1645"/>
            <ac:picMk id="8196" creationId="{19561FAE-84FD-2807-1EC3-1EBDCC866973}"/>
          </ac:picMkLst>
        </pc:picChg>
        <pc:picChg chg="add mod">
          <ac:chgData name="伊健 杜" userId="e69aded81da48593" providerId="LiveId" clId="{9DCFAC67-F80A-448B-B1E6-9C182D315F86}" dt="2022-11-29T13:54:47.923" v="1947" actId="14100"/>
          <ac:picMkLst>
            <pc:docMk/>
            <pc:sldMk cId="2418504957" sldId="1645"/>
            <ac:picMk id="8198" creationId="{35789C22-CFDF-2951-5DD3-310AAD49AD2A}"/>
          </ac:picMkLst>
        </pc:picChg>
        <pc:picChg chg="add mod">
          <ac:chgData name="伊健 杜" userId="e69aded81da48593" providerId="LiveId" clId="{9DCFAC67-F80A-448B-B1E6-9C182D315F86}" dt="2022-11-29T13:54:44.746" v="1945" actId="1076"/>
          <ac:picMkLst>
            <pc:docMk/>
            <pc:sldMk cId="2418504957" sldId="1645"/>
            <ac:picMk id="8200" creationId="{04A56A1B-D129-A43D-78BD-009E69DA94F6}"/>
          </ac:picMkLst>
        </pc:picChg>
      </pc:sldChg>
      <pc:sldChg chg="modSp add mod">
        <pc:chgData name="伊健 杜" userId="e69aded81da48593" providerId="LiveId" clId="{9DCFAC67-F80A-448B-B1E6-9C182D315F86}" dt="2022-11-29T14:50:04.441" v="5667"/>
        <pc:sldMkLst>
          <pc:docMk/>
          <pc:sldMk cId="574078309" sldId="1646"/>
        </pc:sldMkLst>
        <pc:spChg chg="mod">
          <ac:chgData name="伊健 杜" userId="e69aded81da48593" providerId="LiveId" clId="{9DCFAC67-F80A-448B-B1E6-9C182D315F86}" dt="2022-11-29T14:50:04.441" v="5667"/>
          <ac:spMkLst>
            <pc:docMk/>
            <pc:sldMk cId="574078309" sldId="1646"/>
            <ac:spMk id="4" creationId="{2CD63A4E-E37B-41A6-9090-C7BF9F9D4BD7}"/>
          </ac:spMkLst>
        </pc:spChg>
      </pc:sldChg>
      <pc:sldChg chg="addSp delSp modSp add mod">
        <pc:chgData name="伊健 杜" userId="e69aded81da48593" providerId="LiveId" clId="{9DCFAC67-F80A-448B-B1E6-9C182D315F86}" dt="2022-11-29T14:50:04.441" v="5667"/>
        <pc:sldMkLst>
          <pc:docMk/>
          <pc:sldMk cId="613182168" sldId="1647"/>
        </pc:sldMkLst>
        <pc:spChg chg="mod">
          <ac:chgData name="伊健 杜" userId="e69aded81da48593" providerId="LiveId" clId="{9DCFAC67-F80A-448B-B1E6-9C182D315F86}" dt="2022-11-29T14:50:04.441" v="5667"/>
          <ac:spMkLst>
            <pc:docMk/>
            <pc:sldMk cId="613182168" sldId="1647"/>
            <ac:spMk id="2" creationId="{10304424-DB4A-36E7-9E0D-D32A5DD0F26C}"/>
          </ac:spMkLst>
        </pc:spChg>
        <pc:spChg chg="mod">
          <ac:chgData name="伊健 杜" userId="e69aded81da48593" providerId="LiveId" clId="{9DCFAC67-F80A-448B-B1E6-9C182D315F86}" dt="2022-11-29T14:50:04.441" v="5667"/>
          <ac:spMkLst>
            <pc:docMk/>
            <pc:sldMk cId="613182168" sldId="1647"/>
            <ac:spMk id="5" creationId="{E7287B0E-EF55-E721-8EFA-9A9183C0EDF9}"/>
          </ac:spMkLst>
        </pc:spChg>
        <pc:picChg chg="del">
          <ac:chgData name="伊健 杜" userId="e69aded81da48593" providerId="LiveId" clId="{9DCFAC67-F80A-448B-B1E6-9C182D315F86}" dt="2022-11-29T13:58:43.010" v="2090" actId="478"/>
          <ac:picMkLst>
            <pc:docMk/>
            <pc:sldMk cId="613182168" sldId="1647"/>
            <ac:picMk id="3" creationId="{ED3EC9A8-E88C-0516-7473-C4C56829BD0F}"/>
          </ac:picMkLst>
        </pc:picChg>
        <pc:picChg chg="add mod">
          <ac:chgData name="伊健 杜" userId="e69aded81da48593" providerId="LiveId" clId="{9DCFAC67-F80A-448B-B1E6-9C182D315F86}" dt="2022-11-29T13:58:49.489" v="2098" actId="688"/>
          <ac:picMkLst>
            <pc:docMk/>
            <pc:sldMk cId="613182168" sldId="1647"/>
            <ac:picMk id="9218" creationId="{090AB60C-BA30-A600-0D60-41B7B7087F0C}"/>
          </ac:picMkLst>
        </pc:picChg>
      </pc:sldChg>
      <pc:sldChg chg="addSp delSp modSp add mod">
        <pc:chgData name="伊健 杜" userId="e69aded81da48593" providerId="LiveId" clId="{9DCFAC67-F80A-448B-B1E6-9C182D315F86}" dt="2022-11-29T15:45:05.231" v="5685" actId="20577"/>
        <pc:sldMkLst>
          <pc:docMk/>
          <pc:sldMk cId="3106689935" sldId="1648"/>
        </pc:sldMkLst>
        <pc:spChg chg="mod">
          <ac:chgData name="伊健 杜" userId="e69aded81da48593" providerId="LiveId" clId="{9DCFAC67-F80A-448B-B1E6-9C182D315F86}" dt="2022-11-29T14:50:04.441" v="5667"/>
          <ac:spMkLst>
            <pc:docMk/>
            <pc:sldMk cId="3106689935" sldId="1648"/>
            <ac:spMk id="2" creationId="{10304424-DB4A-36E7-9E0D-D32A5DD0F26C}"/>
          </ac:spMkLst>
        </pc:spChg>
        <pc:spChg chg="mod">
          <ac:chgData name="伊健 杜" userId="e69aded81da48593" providerId="LiveId" clId="{9DCFAC67-F80A-448B-B1E6-9C182D315F86}" dt="2022-11-29T15:45:05.231" v="5685" actId="20577"/>
          <ac:spMkLst>
            <pc:docMk/>
            <pc:sldMk cId="3106689935" sldId="1648"/>
            <ac:spMk id="5" creationId="{E7287B0E-EF55-E721-8EFA-9A9183C0EDF9}"/>
          </ac:spMkLst>
        </pc:spChg>
        <pc:picChg chg="del">
          <ac:chgData name="伊健 杜" userId="e69aded81da48593" providerId="LiveId" clId="{9DCFAC67-F80A-448B-B1E6-9C182D315F86}" dt="2022-11-29T13:59:04.912" v="2135" actId="478"/>
          <ac:picMkLst>
            <pc:docMk/>
            <pc:sldMk cId="3106689935" sldId="1648"/>
            <ac:picMk id="9218" creationId="{090AB60C-BA30-A600-0D60-41B7B7087F0C}"/>
          </ac:picMkLst>
        </pc:picChg>
        <pc:picChg chg="add mod">
          <ac:chgData name="伊健 杜" userId="e69aded81da48593" providerId="LiveId" clId="{9DCFAC67-F80A-448B-B1E6-9C182D315F86}" dt="2022-11-29T14:00:17.112" v="2233" actId="1076"/>
          <ac:picMkLst>
            <pc:docMk/>
            <pc:sldMk cId="3106689935" sldId="1648"/>
            <ac:picMk id="10242" creationId="{B8C68F2D-1F73-1730-A9BC-4FB949D3BD59}"/>
          </ac:picMkLst>
        </pc:picChg>
      </pc:sldChg>
      <pc:sldChg chg="add del">
        <pc:chgData name="伊健 杜" userId="e69aded81da48593" providerId="LiveId" clId="{9DCFAC67-F80A-448B-B1E6-9C182D315F86}" dt="2022-11-29T14:00:34.938" v="2235" actId="47"/>
        <pc:sldMkLst>
          <pc:docMk/>
          <pc:sldMk cId="1302666078" sldId="1649"/>
        </pc:sldMkLst>
      </pc:sldChg>
      <pc:sldChg chg="addSp delSp modSp add mod">
        <pc:chgData name="伊健 杜" userId="e69aded81da48593" providerId="LiveId" clId="{9DCFAC67-F80A-448B-B1E6-9C182D315F86}" dt="2022-11-29T14:50:04.441" v="5667"/>
        <pc:sldMkLst>
          <pc:docMk/>
          <pc:sldMk cId="2359702286" sldId="1649"/>
        </pc:sldMkLst>
        <pc:spChg chg="mod">
          <ac:chgData name="伊健 杜" userId="e69aded81da48593" providerId="LiveId" clId="{9DCFAC67-F80A-448B-B1E6-9C182D315F86}" dt="2022-11-29T14:50:04.441" v="5667"/>
          <ac:spMkLst>
            <pc:docMk/>
            <pc:sldMk cId="2359702286" sldId="1649"/>
            <ac:spMk id="2" creationId="{10304424-DB4A-36E7-9E0D-D32A5DD0F26C}"/>
          </ac:spMkLst>
        </pc:spChg>
        <pc:spChg chg="mod">
          <ac:chgData name="伊健 杜" userId="e69aded81da48593" providerId="LiveId" clId="{9DCFAC67-F80A-448B-B1E6-9C182D315F86}" dt="2022-11-29T14:50:04.441" v="5667"/>
          <ac:spMkLst>
            <pc:docMk/>
            <pc:sldMk cId="2359702286" sldId="1649"/>
            <ac:spMk id="5" creationId="{E7287B0E-EF55-E721-8EFA-9A9183C0EDF9}"/>
          </ac:spMkLst>
        </pc:spChg>
        <pc:picChg chg="del">
          <ac:chgData name="伊健 杜" userId="e69aded81da48593" providerId="LiveId" clId="{9DCFAC67-F80A-448B-B1E6-9C182D315F86}" dt="2022-11-29T14:02:08.837" v="2292" actId="478"/>
          <ac:picMkLst>
            <pc:docMk/>
            <pc:sldMk cId="2359702286" sldId="1649"/>
            <ac:picMk id="9218" creationId="{090AB60C-BA30-A600-0D60-41B7B7087F0C}"/>
          </ac:picMkLst>
        </pc:picChg>
        <pc:picChg chg="add mod">
          <ac:chgData name="伊健 杜" userId="e69aded81da48593" providerId="LiveId" clId="{9DCFAC67-F80A-448B-B1E6-9C182D315F86}" dt="2022-11-29T14:03:54.653" v="2503" actId="1076"/>
          <ac:picMkLst>
            <pc:docMk/>
            <pc:sldMk cId="2359702286" sldId="1649"/>
            <ac:picMk id="11266" creationId="{28366005-7048-0560-FEE1-B2BA02A8486A}"/>
          </ac:picMkLst>
        </pc:picChg>
      </pc:sldChg>
      <pc:sldChg chg="modSp add mod">
        <pc:chgData name="伊健 杜" userId="e69aded81da48593" providerId="LiveId" clId="{9DCFAC67-F80A-448B-B1E6-9C182D315F86}" dt="2022-11-29T14:50:04.441" v="5667"/>
        <pc:sldMkLst>
          <pc:docMk/>
          <pc:sldMk cId="3486609757" sldId="1650"/>
        </pc:sldMkLst>
        <pc:spChg chg="mod">
          <ac:chgData name="伊健 杜" userId="e69aded81da48593" providerId="LiveId" clId="{9DCFAC67-F80A-448B-B1E6-9C182D315F86}" dt="2022-11-29T14:50:04.441" v="5667"/>
          <ac:spMkLst>
            <pc:docMk/>
            <pc:sldMk cId="3486609757" sldId="1650"/>
            <ac:spMk id="4" creationId="{2CD63A4E-E37B-41A6-9090-C7BF9F9D4BD7}"/>
          </ac:spMkLst>
        </pc:spChg>
      </pc:sldChg>
      <pc:sldChg chg="addSp delSp modSp add mod">
        <pc:chgData name="伊健 杜" userId="e69aded81da48593" providerId="LiveId" clId="{9DCFAC67-F80A-448B-B1E6-9C182D315F86}" dt="2022-11-29T14:50:04.441" v="5667"/>
        <pc:sldMkLst>
          <pc:docMk/>
          <pc:sldMk cId="1255261345" sldId="1651"/>
        </pc:sldMkLst>
        <pc:spChg chg="mod">
          <ac:chgData name="伊健 杜" userId="e69aded81da48593" providerId="LiveId" clId="{9DCFAC67-F80A-448B-B1E6-9C182D315F86}" dt="2022-11-29T14:50:04.441" v="5667"/>
          <ac:spMkLst>
            <pc:docMk/>
            <pc:sldMk cId="1255261345" sldId="1651"/>
            <ac:spMk id="2" creationId="{10304424-DB4A-36E7-9E0D-D32A5DD0F26C}"/>
          </ac:spMkLst>
        </pc:spChg>
        <pc:spChg chg="mod">
          <ac:chgData name="伊健 杜" userId="e69aded81da48593" providerId="LiveId" clId="{9DCFAC67-F80A-448B-B1E6-9C182D315F86}" dt="2022-11-29T14:50:04.441" v="5667"/>
          <ac:spMkLst>
            <pc:docMk/>
            <pc:sldMk cId="1255261345" sldId="1651"/>
            <ac:spMk id="5" creationId="{E7287B0E-EF55-E721-8EFA-9A9183C0EDF9}"/>
          </ac:spMkLst>
        </pc:spChg>
        <pc:picChg chg="del">
          <ac:chgData name="伊健 杜" userId="e69aded81da48593" providerId="LiveId" clId="{9DCFAC67-F80A-448B-B1E6-9C182D315F86}" dt="2022-11-29T14:05:07.591" v="2721" actId="478"/>
          <ac:picMkLst>
            <pc:docMk/>
            <pc:sldMk cId="1255261345" sldId="1651"/>
            <ac:picMk id="11266" creationId="{28366005-7048-0560-FEE1-B2BA02A8486A}"/>
          </ac:picMkLst>
        </pc:picChg>
        <pc:picChg chg="add mod">
          <ac:chgData name="伊健 杜" userId="e69aded81da48593" providerId="LiveId" clId="{9DCFAC67-F80A-448B-B1E6-9C182D315F86}" dt="2022-11-29T14:05:24.717" v="2725" actId="1076"/>
          <ac:picMkLst>
            <pc:docMk/>
            <pc:sldMk cId="1255261345" sldId="1651"/>
            <ac:picMk id="12290" creationId="{5519B86B-FDAB-4390-7F02-EF42C7370779}"/>
          </ac:picMkLst>
        </pc:picChg>
      </pc:sldChg>
      <pc:sldChg chg="addSp delSp modSp add mod">
        <pc:chgData name="伊健 杜" userId="e69aded81da48593" providerId="LiveId" clId="{9DCFAC67-F80A-448B-B1E6-9C182D315F86}" dt="2022-11-29T14:50:04.441" v="5667"/>
        <pc:sldMkLst>
          <pc:docMk/>
          <pc:sldMk cId="3447177732" sldId="1652"/>
        </pc:sldMkLst>
        <pc:spChg chg="mod">
          <ac:chgData name="伊健 杜" userId="e69aded81da48593" providerId="LiveId" clId="{9DCFAC67-F80A-448B-B1E6-9C182D315F86}" dt="2022-11-29T14:05:40.057" v="2740"/>
          <ac:spMkLst>
            <pc:docMk/>
            <pc:sldMk cId="3447177732" sldId="1652"/>
            <ac:spMk id="2" creationId="{10304424-DB4A-36E7-9E0D-D32A5DD0F26C}"/>
          </ac:spMkLst>
        </pc:spChg>
        <pc:spChg chg="mod">
          <ac:chgData name="伊健 杜" userId="e69aded81da48593" providerId="LiveId" clId="{9DCFAC67-F80A-448B-B1E6-9C182D315F86}" dt="2022-11-29T14:50:04.441" v="5667"/>
          <ac:spMkLst>
            <pc:docMk/>
            <pc:sldMk cId="3447177732" sldId="1652"/>
            <ac:spMk id="5" creationId="{E7287B0E-EF55-E721-8EFA-9A9183C0EDF9}"/>
          </ac:spMkLst>
        </pc:spChg>
        <pc:picChg chg="del">
          <ac:chgData name="伊健 杜" userId="e69aded81da48593" providerId="LiveId" clId="{9DCFAC67-F80A-448B-B1E6-9C182D315F86}" dt="2022-11-29T14:06:46.826" v="2823" actId="478"/>
          <ac:picMkLst>
            <pc:docMk/>
            <pc:sldMk cId="3447177732" sldId="1652"/>
            <ac:picMk id="11266" creationId="{28366005-7048-0560-FEE1-B2BA02A8486A}"/>
          </ac:picMkLst>
        </pc:picChg>
        <pc:picChg chg="add mod">
          <ac:chgData name="伊健 杜" userId="e69aded81da48593" providerId="LiveId" clId="{9DCFAC67-F80A-448B-B1E6-9C182D315F86}" dt="2022-11-29T14:08:27.940" v="2825" actId="1076"/>
          <ac:picMkLst>
            <pc:docMk/>
            <pc:sldMk cId="3447177732" sldId="1652"/>
            <ac:picMk id="13314" creationId="{1738FE9A-9B02-AD49-BB29-EE363CE3B250}"/>
          </ac:picMkLst>
        </pc:picChg>
      </pc:sldChg>
      <pc:sldChg chg="addSp delSp modSp add mod">
        <pc:chgData name="伊健 杜" userId="e69aded81da48593" providerId="LiveId" clId="{9DCFAC67-F80A-448B-B1E6-9C182D315F86}" dt="2022-11-29T14:50:04.441" v="5667"/>
        <pc:sldMkLst>
          <pc:docMk/>
          <pc:sldMk cId="1360828132" sldId="1653"/>
        </pc:sldMkLst>
        <pc:spChg chg="mod">
          <ac:chgData name="伊健 杜" userId="e69aded81da48593" providerId="LiveId" clId="{9DCFAC67-F80A-448B-B1E6-9C182D315F86}" dt="2022-11-29T14:50:04.441" v="5667"/>
          <ac:spMkLst>
            <pc:docMk/>
            <pc:sldMk cId="1360828132" sldId="1653"/>
            <ac:spMk id="5" creationId="{E7287B0E-EF55-E721-8EFA-9A9183C0EDF9}"/>
          </ac:spMkLst>
        </pc:spChg>
        <pc:picChg chg="del">
          <ac:chgData name="伊健 杜" userId="e69aded81da48593" providerId="LiveId" clId="{9DCFAC67-F80A-448B-B1E6-9C182D315F86}" dt="2022-11-29T14:09:08.408" v="2941" actId="478"/>
          <ac:picMkLst>
            <pc:docMk/>
            <pc:sldMk cId="1360828132" sldId="1653"/>
            <ac:picMk id="13314" creationId="{1738FE9A-9B02-AD49-BB29-EE363CE3B250}"/>
          </ac:picMkLst>
        </pc:picChg>
        <pc:picChg chg="add mod">
          <ac:chgData name="伊健 杜" userId="e69aded81da48593" providerId="LiveId" clId="{9DCFAC67-F80A-448B-B1E6-9C182D315F86}" dt="2022-11-29T14:10:34.030" v="2947" actId="1076"/>
          <ac:picMkLst>
            <pc:docMk/>
            <pc:sldMk cId="1360828132" sldId="1653"/>
            <ac:picMk id="15362" creationId="{815ECF87-A879-9EF0-A5E5-B0BA56A0611E}"/>
          </ac:picMkLst>
        </pc:picChg>
      </pc:sldChg>
      <pc:sldChg chg="addSp delSp modSp add mod">
        <pc:chgData name="伊健 杜" userId="e69aded81da48593" providerId="LiveId" clId="{9DCFAC67-F80A-448B-B1E6-9C182D315F86}" dt="2022-11-29T16:02:40.588" v="5729" actId="478"/>
        <pc:sldMkLst>
          <pc:docMk/>
          <pc:sldMk cId="382516160" sldId="1654"/>
        </pc:sldMkLst>
        <pc:spChg chg="add del mod">
          <ac:chgData name="伊健 杜" userId="e69aded81da48593" providerId="LiveId" clId="{9DCFAC67-F80A-448B-B1E6-9C182D315F86}" dt="2022-11-29T16:02:40.588" v="5729" actId="478"/>
          <ac:spMkLst>
            <pc:docMk/>
            <pc:sldMk cId="382516160" sldId="1654"/>
            <ac:spMk id="2" creationId="{0D0952E0-790E-30B9-C45E-2DC5039C6B22}"/>
          </ac:spMkLst>
        </pc:spChg>
        <pc:spChg chg="mod">
          <ac:chgData name="伊健 杜" userId="e69aded81da48593" providerId="LiveId" clId="{9DCFAC67-F80A-448B-B1E6-9C182D315F86}" dt="2022-11-29T14:50:04.441" v="5667"/>
          <ac:spMkLst>
            <pc:docMk/>
            <pc:sldMk cId="382516160" sldId="1654"/>
            <ac:spMk id="4" creationId="{2CD63A4E-E37B-41A6-9090-C7BF9F9D4BD7}"/>
          </ac:spMkLst>
        </pc:spChg>
      </pc:sldChg>
      <pc:sldChg chg="addSp delSp modSp add del mod">
        <pc:chgData name="伊健 杜" userId="e69aded81da48593" providerId="LiveId" clId="{9DCFAC67-F80A-448B-B1E6-9C182D315F86}" dt="2022-11-29T14:10:47.448" v="2977" actId="47"/>
        <pc:sldMkLst>
          <pc:docMk/>
          <pc:sldMk cId="4209738668" sldId="1654"/>
        </pc:sldMkLst>
        <pc:picChg chg="add mod">
          <ac:chgData name="伊健 杜" userId="e69aded81da48593" providerId="LiveId" clId="{9DCFAC67-F80A-448B-B1E6-9C182D315F86}" dt="2022-11-29T14:09:23.013" v="2945" actId="1076"/>
          <ac:picMkLst>
            <pc:docMk/>
            <pc:sldMk cId="4209738668" sldId="1654"/>
            <ac:picMk id="4" creationId="{8E203BCA-078C-B0A3-F576-6BC20514CD1A}"/>
          </ac:picMkLst>
        </pc:picChg>
        <pc:picChg chg="del">
          <ac:chgData name="伊健 杜" userId="e69aded81da48593" providerId="LiveId" clId="{9DCFAC67-F80A-448B-B1E6-9C182D315F86}" dt="2022-11-29T14:09:17.204" v="2943" actId="478"/>
          <ac:picMkLst>
            <pc:docMk/>
            <pc:sldMk cId="4209738668" sldId="1654"/>
            <ac:picMk id="13314" creationId="{1738FE9A-9B02-AD49-BB29-EE363CE3B250}"/>
          </ac:picMkLst>
        </pc:picChg>
      </pc:sldChg>
      <pc:sldChg chg="addSp delSp modSp add mod">
        <pc:chgData name="伊健 杜" userId="e69aded81da48593" providerId="LiveId" clId="{9DCFAC67-F80A-448B-B1E6-9C182D315F86}" dt="2022-11-29T14:50:04.441" v="5667"/>
        <pc:sldMkLst>
          <pc:docMk/>
          <pc:sldMk cId="4258371911" sldId="1655"/>
        </pc:sldMkLst>
        <pc:spChg chg="mod">
          <ac:chgData name="伊健 杜" userId="e69aded81da48593" providerId="LiveId" clId="{9DCFAC67-F80A-448B-B1E6-9C182D315F86}" dt="2022-11-29T14:23:59.619" v="3526"/>
          <ac:spMkLst>
            <pc:docMk/>
            <pc:sldMk cId="4258371911" sldId="1655"/>
            <ac:spMk id="2" creationId="{10304424-DB4A-36E7-9E0D-D32A5DD0F26C}"/>
          </ac:spMkLst>
        </pc:spChg>
        <pc:spChg chg="mod">
          <ac:chgData name="伊健 杜" userId="e69aded81da48593" providerId="LiveId" clId="{9DCFAC67-F80A-448B-B1E6-9C182D315F86}" dt="2022-11-29T14:50:04.441" v="5667"/>
          <ac:spMkLst>
            <pc:docMk/>
            <pc:sldMk cId="4258371911" sldId="1655"/>
            <ac:spMk id="5" creationId="{E7287B0E-EF55-E721-8EFA-9A9183C0EDF9}"/>
          </ac:spMkLst>
        </pc:spChg>
        <pc:picChg chg="del">
          <ac:chgData name="伊健 杜" userId="e69aded81da48593" providerId="LiveId" clId="{9DCFAC67-F80A-448B-B1E6-9C182D315F86}" dt="2022-11-29T14:24:27.939" v="3657" actId="478"/>
          <ac:picMkLst>
            <pc:docMk/>
            <pc:sldMk cId="4258371911" sldId="1655"/>
            <ac:picMk id="13314" creationId="{1738FE9A-9B02-AD49-BB29-EE363CE3B250}"/>
          </ac:picMkLst>
        </pc:picChg>
        <pc:picChg chg="add mod">
          <ac:chgData name="伊健 杜" userId="e69aded81da48593" providerId="LiveId" clId="{9DCFAC67-F80A-448B-B1E6-9C182D315F86}" dt="2022-11-29T14:26:08.411" v="3662" actId="1076"/>
          <ac:picMkLst>
            <pc:docMk/>
            <pc:sldMk cId="4258371911" sldId="1655"/>
            <ac:picMk id="17410" creationId="{309010C3-4391-1C51-4243-FAACAFF4E1A2}"/>
          </ac:picMkLst>
        </pc:picChg>
      </pc:sldChg>
      <pc:sldChg chg="addSp modSp add mod">
        <pc:chgData name="伊健 杜" userId="e69aded81da48593" providerId="LiveId" clId="{9DCFAC67-F80A-448B-B1E6-9C182D315F86}" dt="2022-11-29T14:50:04.441" v="5667"/>
        <pc:sldMkLst>
          <pc:docMk/>
          <pc:sldMk cId="844771689" sldId="1656"/>
        </pc:sldMkLst>
        <pc:spChg chg="mod">
          <ac:chgData name="伊健 杜" userId="e69aded81da48593" providerId="LiveId" clId="{9DCFAC67-F80A-448B-B1E6-9C182D315F86}" dt="2022-11-29T14:16:10.405" v="3072"/>
          <ac:spMkLst>
            <pc:docMk/>
            <pc:sldMk cId="844771689" sldId="1656"/>
            <ac:spMk id="2" creationId="{93750CB4-09CB-E972-8931-8149CF602B19}"/>
          </ac:spMkLst>
        </pc:spChg>
        <pc:spChg chg="add mod">
          <ac:chgData name="伊健 杜" userId="e69aded81da48593" providerId="LiveId" clId="{9DCFAC67-F80A-448B-B1E6-9C182D315F86}" dt="2022-11-29T14:50:04.441" v="5667"/>
          <ac:spMkLst>
            <pc:docMk/>
            <pc:sldMk cId="844771689" sldId="1656"/>
            <ac:spMk id="3" creationId="{7399300E-0691-B394-65B1-19AA10A98F34}"/>
          </ac:spMkLst>
        </pc:spChg>
        <pc:spChg chg="mod">
          <ac:chgData name="伊健 杜" userId="e69aded81da48593" providerId="LiveId" clId="{9DCFAC67-F80A-448B-B1E6-9C182D315F86}" dt="2022-11-29T14:50:04.441" v="5667"/>
          <ac:spMkLst>
            <pc:docMk/>
            <pc:sldMk cId="844771689" sldId="1656"/>
            <ac:spMk id="4" creationId="{2CD63A4E-E37B-41A6-9090-C7BF9F9D4BD7}"/>
          </ac:spMkLst>
        </pc:spChg>
        <pc:picChg chg="add mod">
          <ac:chgData name="伊健 杜" userId="e69aded81da48593" providerId="LiveId" clId="{9DCFAC67-F80A-448B-B1E6-9C182D315F86}" dt="2022-11-29T14:19:00.067" v="3179" actId="1076"/>
          <ac:picMkLst>
            <pc:docMk/>
            <pc:sldMk cId="844771689" sldId="1656"/>
            <ac:picMk id="16386" creationId="{3D9F0DE3-C6BE-C90E-16B0-739BBE9409FE}"/>
          </ac:picMkLst>
        </pc:picChg>
      </pc:sldChg>
      <pc:sldChg chg="addSp delSp modSp add mod">
        <pc:chgData name="伊健 杜" userId="e69aded81da48593" providerId="LiveId" clId="{9DCFAC67-F80A-448B-B1E6-9C182D315F86}" dt="2022-11-29T14:50:04.441" v="5667"/>
        <pc:sldMkLst>
          <pc:docMk/>
          <pc:sldMk cId="1358456787" sldId="1657"/>
        </pc:sldMkLst>
        <pc:spChg chg="mod">
          <ac:chgData name="伊健 杜" userId="e69aded81da48593" providerId="LiveId" clId="{9DCFAC67-F80A-448B-B1E6-9C182D315F86}" dt="2022-11-29T14:50:04.441" v="5667"/>
          <ac:spMkLst>
            <pc:docMk/>
            <pc:sldMk cId="1358456787" sldId="1657"/>
            <ac:spMk id="3" creationId="{7399300E-0691-B394-65B1-19AA10A98F34}"/>
          </ac:spMkLst>
        </pc:spChg>
        <pc:spChg chg="mod">
          <ac:chgData name="伊健 杜" userId="e69aded81da48593" providerId="LiveId" clId="{9DCFAC67-F80A-448B-B1E6-9C182D315F86}" dt="2022-11-29T14:50:04.441" v="5667"/>
          <ac:spMkLst>
            <pc:docMk/>
            <pc:sldMk cId="1358456787" sldId="1657"/>
            <ac:spMk id="4" creationId="{2CD63A4E-E37B-41A6-9090-C7BF9F9D4BD7}"/>
          </ac:spMkLst>
        </pc:spChg>
        <pc:picChg chg="del mod">
          <ac:chgData name="伊健 杜" userId="e69aded81da48593" providerId="LiveId" clId="{9DCFAC67-F80A-448B-B1E6-9C182D315F86}" dt="2022-11-29T14:19:10.922" v="3182" actId="478"/>
          <ac:picMkLst>
            <pc:docMk/>
            <pc:sldMk cId="1358456787" sldId="1657"/>
            <ac:picMk id="16386" creationId="{3D9F0DE3-C6BE-C90E-16B0-739BBE9409FE}"/>
          </ac:picMkLst>
        </pc:picChg>
        <pc:picChg chg="add mod">
          <ac:chgData name="伊健 杜" userId="e69aded81da48593" providerId="LiveId" clId="{9DCFAC67-F80A-448B-B1E6-9C182D315F86}" dt="2022-11-29T14:19:57.012" v="3255" actId="1076"/>
          <ac:picMkLst>
            <pc:docMk/>
            <pc:sldMk cId="1358456787" sldId="1657"/>
            <ac:picMk id="18434" creationId="{1B69370F-AF6E-5133-F9DC-1284EB3967A4}"/>
          </ac:picMkLst>
        </pc:picChg>
      </pc:sldChg>
      <pc:sldChg chg="addSp delSp modSp add mod">
        <pc:chgData name="伊健 杜" userId="e69aded81da48593" providerId="LiveId" clId="{9DCFAC67-F80A-448B-B1E6-9C182D315F86}" dt="2022-11-29T14:50:04.441" v="5667"/>
        <pc:sldMkLst>
          <pc:docMk/>
          <pc:sldMk cId="1575561204" sldId="1658"/>
        </pc:sldMkLst>
        <pc:spChg chg="mod">
          <ac:chgData name="伊健 杜" userId="e69aded81da48593" providerId="LiveId" clId="{9DCFAC67-F80A-448B-B1E6-9C182D315F86}" dt="2022-11-29T14:50:04.441" v="5667"/>
          <ac:spMkLst>
            <pc:docMk/>
            <pc:sldMk cId="1575561204" sldId="1658"/>
            <ac:spMk id="3" creationId="{7399300E-0691-B394-65B1-19AA10A98F34}"/>
          </ac:spMkLst>
        </pc:spChg>
        <pc:spChg chg="mod">
          <ac:chgData name="伊健 杜" userId="e69aded81da48593" providerId="LiveId" clId="{9DCFAC67-F80A-448B-B1E6-9C182D315F86}" dt="2022-11-29T14:20:26.981" v="3261" actId="20577"/>
          <ac:spMkLst>
            <pc:docMk/>
            <pc:sldMk cId="1575561204" sldId="1658"/>
            <ac:spMk id="4" creationId="{2CD63A4E-E37B-41A6-9090-C7BF9F9D4BD7}"/>
          </ac:spMkLst>
        </pc:spChg>
        <pc:spChg chg="add mod">
          <ac:chgData name="伊健 杜" userId="e69aded81da48593" providerId="LiveId" clId="{9DCFAC67-F80A-448B-B1E6-9C182D315F86}" dt="2022-11-29T14:50:04.441" v="5667"/>
          <ac:spMkLst>
            <pc:docMk/>
            <pc:sldMk cId="1575561204" sldId="1658"/>
            <ac:spMk id="5" creationId="{4D8D32DF-2550-E88F-B3A8-8FB0069FFFBC}"/>
          </ac:spMkLst>
        </pc:spChg>
        <pc:picChg chg="del">
          <ac:chgData name="伊健 杜" userId="e69aded81da48593" providerId="LiveId" clId="{9DCFAC67-F80A-448B-B1E6-9C182D315F86}" dt="2022-11-29T14:21:37.413" v="3262" actId="478"/>
          <ac:picMkLst>
            <pc:docMk/>
            <pc:sldMk cId="1575561204" sldId="1658"/>
            <ac:picMk id="18434" creationId="{1B69370F-AF6E-5133-F9DC-1284EB3967A4}"/>
          </ac:picMkLst>
        </pc:picChg>
        <pc:picChg chg="add mod">
          <ac:chgData name="伊健 杜" userId="e69aded81da48593" providerId="LiveId" clId="{9DCFAC67-F80A-448B-B1E6-9C182D315F86}" dt="2022-11-29T14:22:34.758" v="3401" actId="1076"/>
          <ac:picMkLst>
            <pc:docMk/>
            <pc:sldMk cId="1575561204" sldId="1658"/>
            <ac:picMk id="19458" creationId="{BE07EBB1-6103-4C5E-8AD0-04F4AEAFDF41}"/>
          </ac:picMkLst>
        </pc:picChg>
      </pc:sldChg>
      <pc:sldChg chg="modSp add mod">
        <pc:chgData name="伊健 杜" userId="e69aded81da48593" providerId="LiveId" clId="{9DCFAC67-F80A-448B-B1E6-9C182D315F86}" dt="2022-11-29T14:50:04.441" v="5667"/>
        <pc:sldMkLst>
          <pc:docMk/>
          <pc:sldMk cId="390046188" sldId="1659"/>
        </pc:sldMkLst>
        <pc:spChg chg="mod">
          <ac:chgData name="伊健 杜" userId="e69aded81da48593" providerId="LiveId" clId="{9DCFAC67-F80A-448B-B1E6-9C182D315F86}" dt="2022-11-29T14:50:04.441" v="5667"/>
          <ac:spMkLst>
            <pc:docMk/>
            <pc:sldMk cId="390046188" sldId="1659"/>
            <ac:spMk id="4" creationId="{2CD63A4E-E37B-41A6-9090-C7BF9F9D4BD7}"/>
          </ac:spMkLst>
        </pc:spChg>
      </pc:sldChg>
      <pc:sldChg chg="addSp delSp modSp add mod">
        <pc:chgData name="伊健 杜" userId="e69aded81da48593" providerId="LiveId" clId="{9DCFAC67-F80A-448B-B1E6-9C182D315F86}" dt="2022-11-29T14:50:04.441" v="5667"/>
        <pc:sldMkLst>
          <pc:docMk/>
          <pc:sldMk cId="4229946150" sldId="1660"/>
        </pc:sldMkLst>
        <pc:spChg chg="mod">
          <ac:chgData name="伊健 杜" userId="e69aded81da48593" providerId="LiveId" clId="{9DCFAC67-F80A-448B-B1E6-9C182D315F86}" dt="2022-11-29T14:50:04.441" v="5667"/>
          <ac:spMkLst>
            <pc:docMk/>
            <pc:sldMk cId="4229946150" sldId="1660"/>
            <ac:spMk id="5" creationId="{E7287B0E-EF55-E721-8EFA-9A9183C0EDF9}"/>
          </ac:spMkLst>
        </pc:spChg>
        <pc:picChg chg="del">
          <ac:chgData name="伊健 杜" userId="e69aded81da48593" providerId="LiveId" clId="{9DCFAC67-F80A-448B-B1E6-9C182D315F86}" dt="2022-11-29T14:28:17.218" v="3746" actId="478"/>
          <ac:picMkLst>
            <pc:docMk/>
            <pc:sldMk cId="4229946150" sldId="1660"/>
            <ac:picMk id="17410" creationId="{309010C3-4391-1C51-4243-FAACAFF4E1A2}"/>
          </ac:picMkLst>
        </pc:picChg>
        <pc:picChg chg="add mod">
          <ac:chgData name="伊健 杜" userId="e69aded81da48593" providerId="LiveId" clId="{9DCFAC67-F80A-448B-B1E6-9C182D315F86}" dt="2022-11-29T14:28:18.566" v="3748" actId="1076"/>
          <ac:picMkLst>
            <pc:docMk/>
            <pc:sldMk cId="4229946150" sldId="1660"/>
            <ac:picMk id="20482" creationId="{5641B899-34DA-F55F-41EA-93871B4B98D9}"/>
          </ac:picMkLst>
        </pc:picChg>
      </pc:sldChg>
      <pc:sldChg chg="delSp modSp add del">
        <pc:chgData name="伊健 杜" userId="e69aded81da48593" providerId="LiveId" clId="{9DCFAC67-F80A-448B-B1E6-9C182D315F86}" dt="2022-11-29T14:30:22.789" v="3874" actId="47"/>
        <pc:sldMkLst>
          <pc:docMk/>
          <pc:sldMk cId="1358589360" sldId="1661"/>
        </pc:sldMkLst>
        <pc:picChg chg="del mod">
          <ac:chgData name="伊健 杜" userId="e69aded81da48593" providerId="LiveId" clId="{9DCFAC67-F80A-448B-B1E6-9C182D315F86}" dt="2022-11-29T14:30:21.077" v="3873" actId="478"/>
          <ac:picMkLst>
            <pc:docMk/>
            <pc:sldMk cId="1358589360" sldId="1661"/>
            <ac:picMk id="20482" creationId="{5641B899-34DA-F55F-41EA-93871B4B98D9}"/>
          </ac:picMkLst>
        </pc:picChg>
      </pc:sldChg>
      <pc:sldChg chg="addSp delSp modSp add mod">
        <pc:chgData name="伊健 杜" userId="e69aded81da48593" providerId="LiveId" clId="{9DCFAC67-F80A-448B-B1E6-9C182D315F86}" dt="2022-11-29T14:50:04.441" v="5667"/>
        <pc:sldMkLst>
          <pc:docMk/>
          <pc:sldMk cId="4170320492" sldId="1661"/>
        </pc:sldMkLst>
        <pc:spChg chg="mod">
          <ac:chgData name="伊健 杜" userId="e69aded81da48593" providerId="LiveId" clId="{9DCFAC67-F80A-448B-B1E6-9C182D315F86}" dt="2022-11-29T14:50:04.441" v="5667"/>
          <ac:spMkLst>
            <pc:docMk/>
            <pc:sldMk cId="4170320492" sldId="1661"/>
            <ac:spMk id="2" creationId="{10304424-DB4A-36E7-9E0D-D32A5DD0F26C}"/>
          </ac:spMkLst>
        </pc:spChg>
        <pc:spChg chg="mod">
          <ac:chgData name="伊健 杜" userId="e69aded81da48593" providerId="LiveId" clId="{9DCFAC67-F80A-448B-B1E6-9C182D315F86}" dt="2022-11-29T14:50:04.441" v="5667"/>
          <ac:spMkLst>
            <pc:docMk/>
            <pc:sldMk cId="4170320492" sldId="1661"/>
            <ac:spMk id="5" creationId="{E7287B0E-EF55-E721-8EFA-9A9183C0EDF9}"/>
          </ac:spMkLst>
        </pc:spChg>
        <pc:picChg chg="del mod">
          <ac:chgData name="伊健 杜" userId="e69aded81da48593" providerId="LiveId" clId="{9DCFAC67-F80A-448B-B1E6-9C182D315F86}" dt="2022-11-29T14:31:27.766" v="3995" actId="478"/>
          <ac:picMkLst>
            <pc:docMk/>
            <pc:sldMk cId="4170320492" sldId="1661"/>
            <ac:picMk id="20482" creationId="{5641B899-34DA-F55F-41EA-93871B4B98D9}"/>
          </ac:picMkLst>
        </pc:picChg>
        <pc:picChg chg="add mod">
          <ac:chgData name="伊健 杜" userId="e69aded81da48593" providerId="LiveId" clId="{9DCFAC67-F80A-448B-B1E6-9C182D315F86}" dt="2022-11-29T14:31:52.936" v="4000" actId="1076"/>
          <ac:picMkLst>
            <pc:docMk/>
            <pc:sldMk cId="4170320492" sldId="1661"/>
            <ac:picMk id="21506" creationId="{5BD170EB-D10A-0ADA-00D2-B1756108DB3E}"/>
          </ac:picMkLst>
        </pc:picChg>
      </pc:sldChg>
      <pc:sldChg chg="addSp delSp modSp add mod">
        <pc:chgData name="伊健 杜" userId="e69aded81da48593" providerId="LiveId" clId="{9DCFAC67-F80A-448B-B1E6-9C182D315F86}" dt="2022-11-29T14:50:04.441" v="5667"/>
        <pc:sldMkLst>
          <pc:docMk/>
          <pc:sldMk cId="3620070148" sldId="1662"/>
        </pc:sldMkLst>
        <pc:spChg chg="mod">
          <ac:chgData name="伊健 杜" userId="e69aded81da48593" providerId="LiveId" clId="{9DCFAC67-F80A-448B-B1E6-9C182D315F86}" dt="2022-11-29T14:50:04.441" v="5667"/>
          <ac:spMkLst>
            <pc:docMk/>
            <pc:sldMk cId="3620070148" sldId="1662"/>
            <ac:spMk id="2" creationId="{10304424-DB4A-36E7-9E0D-D32A5DD0F26C}"/>
          </ac:spMkLst>
        </pc:spChg>
        <pc:spChg chg="mod">
          <ac:chgData name="伊健 杜" userId="e69aded81da48593" providerId="LiveId" clId="{9DCFAC67-F80A-448B-B1E6-9C182D315F86}" dt="2022-11-29T14:50:04.441" v="5667"/>
          <ac:spMkLst>
            <pc:docMk/>
            <pc:sldMk cId="3620070148" sldId="1662"/>
            <ac:spMk id="5" creationId="{E7287B0E-EF55-E721-8EFA-9A9183C0EDF9}"/>
          </ac:spMkLst>
        </pc:spChg>
        <pc:picChg chg="del">
          <ac:chgData name="伊健 杜" userId="e69aded81da48593" providerId="LiveId" clId="{9DCFAC67-F80A-448B-B1E6-9C182D315F86}" dt="2022-11-29T14:33:36.473" v="4230" actId="478"/>
          <ac:picMkLst>
            <pc:docMk/>
            <pc:sldMk cId="3620070148" sldId="1662"/>
            <ac:picMk id="21506" creationId="{5BD170EB-D10A-0ADA-00D2-B1756108DB3E}"/>
          </ac:picMkLst>
        </pc:picChg>
        <pc:picChg chg="add mod">
          <ac:chgData name="伊健 杜" userId="e69aded81da48593" providerId="LiveId" clId="{9DCFAC67-F80A-448B-B1E6-9C182D315F86}" dt="2022-11-29T14:34:26.733" v="4236" actId="1076"/>
          <ac:picMkLst>
            <pc:docMk/>
            <pc:sldMk cId="3620070148" sldId="1662"/>
            <ac:picMk id="23554" creationId="{C6938F5C-205B-50F1-0133-990AD01D9286}"/>
          </ac:picMkLst>
        </pc:picChg>
      </pc:sldChg>
      <pc:sldChg chg="addSp modSp add mod">
        <pc:chgData name="伊健 杜" userId="e69aded81da48593" providerId="LiveId" clId="{9DCFAC67-F80A-448B-B1E6-9C182D315F86}" dt="2022-11-30T15:58:06.191" v="5774" actId="20577"/>
        <pc:sldMkLst>
          <pc:docMk/>
          <pc:sldMk cId="1174473443" sldId="1663"/>
        </pc:sldMkLst>
        <pc:spChg chg="add mod">
          <ac:chgData name="伊健 杜" userId="e69aded81da48593" providerId="LiveId" clId="{9DCFAC67-F80A-448B-B1E6-9C182D315F86}" dt="2022-11-30T15:58:06.191" v="5774" actId="20577"/>
          <ac:spMkLst>
            <pc:docMk/>
            <pc:sldMk cId="1174473443" sldId="1663"/>
            <ac:spMk id="2" creationId="{EEAAE549-BBFA-88EF-663B-9BA8C2C4C98C}"/>
          </ac:spMkLst>
        </pc:spChg>
        <pc:spChg chg="mod">
          <ac:chgData name="伊健 杜" userId="e69aded81da48593" providerId="LiveId" clId="{9DCFAC67-F80A-448B-B1E6-9C182D315F86}" dt="2022-11-29T14:50:04.441" v="5667"/>
          <ac:spMkLst>
            <pc:docMk/>
            <pc:sldMk cId="1174473443" sldId="1663"/>
            <ac:spMk id="4" creationId="{2CD63A4E-E37B-41A6-9090-C7BF9F9D4BD7}"/>
          </ac:spMkLst>
        </pc:spChg>
      </pc:sldChg>
      <pc:sldChg chg="addSp delSp modSp add mod">
        <pc:chgData name="伊健 杜" userId="e69aded81da48593" providerId="LiveId" clId="{9DCFAC67-F80A-448B-B1E6-9C182D315F86}" dt="2022-11-29T14:50:04.441" v="5667"/>
        <pc:sldMkLst>
          <pc:docMk/>
          <pc:sldMk cId="2846733632" sldId="1664"/>
        </pc:sldMkLst>
        <pc:spChg chg="mod">
          <ac:chgData name="伊健 杜" userId="e69aded81da48593" providerId="LiveId" clId="{9DCFAC67-F80A-448B-B1E6-9C182D315F86}" dt="2022-11-29T14:35:17.039" v="4292"/>
          <ac:spMkLst>
            <pc:docMk/>
            <pc:sldMk cId="2846733632" sldId="1664"/>
            <ac:spMk id="2" creationId="{10304424-DB4A-36E7-9E0D-D32A5DD0F26C}"/>
          </ac:spMkLst>
        </pc:spChg>
        <pc:spChg chg="mod">
          <ac:chgData name="伊健 杜" userId="e69aded81da48593" providerId="LiveId" clId="{9DCFAC67-F80A-448B-B1E6-9C182D315F86}" dt="2022-11-29T14:50:04.441" v="5667"/>
          <ac:spMkLst>
            <pc:docMk/>
            <pc:sldMk cId="2846733632" sldId="1664"/>
            <ac:spMk id="5" creationId="{E7287B0E-EF55-E721-8EFA-9A9183C0EDF9}"/>
          </ac:spMkLst>
        </pc:spChg>
        <pc:picChg chg="del">
          <ac:chgData name="伊健 杜" userId="e69aded81da48593" providerId="LiveId" clId="{9DCFAC67-F80A-448B-B1E6-9C182D315F86}" dt="2022-11-29T14:37:29.452" v="4497" actId="478"/>
          <ac:picMkLst>
            <pc:docMk/>
            <pc:sldMk cId="2846733632" sldId="1664"/>
            <ac:picMk id="21506" creationId="{5BD170EB-D10A-0ADA-00D2-B1756108DB3E}"/>
          </ac:picMkLst>
        </pc:picChg>
        <pc:picChg chg="add mod">
          <ac:chgData name="伊健 杜" userId="e69aded81da48593" providerId="LiveId" clId="{9DCFAC67-F80A-448B-B1E6-9C182D315F86}" dt="2022-11-29T14:37:55.496" v="4502" actId="14100"/>
          <ac:picMkLst>
            <pc:docMk/>
            <pc:sldMk cId="2846733632" sldId="1664"/>
            <ac:picMk id="24578" creationId="{DB516D46-20A6-8BBF-6665-0412808AFE03}"/>
          </ac:picMkLst>
        </pc:picChg>
      </pc:sldChg>
      <pc:sldChg chg="addSp delSp modSp add mod">
        <pc:chgData name="伊健 杜" userId="e69aded81da48593" providerId="LiveId" clId="{9DCFAC67-F80A-448B-B1E6-9C182D315F86}" dt="2022-11-29T14:50:04.441" v="5667"/>
        <pc:sldMkLst>
          <pc:docMk/>
          <pc:sldMk cId="3970273814" sldId="1665"/>
        </pc:sldMkLst>
        <pc:spChg chg="mod">
          <ac:chgData name="伊健 杜" userId="e69aded81da48593" providerId="LiveId" clId="{9DCFAC67-F80A-448B-B1E6-9C182D315F86}" dt="2022-11-29T14:50:04.441" v="5667"/>
          <ac:spMkLst>
            <pc:docMk/>
            <pc:sldMk cId="3970273814" sldId="1665"/>
            <ac:spMk id="5" creationId="{E7287B0E-EF55-E721-8EFA-9A9183C0EDF9}"/>
          </ac:spMkLst>
        </pc:spChg>
        <pc:picChg chg="del">
          <ac:chgData name="伊健 杜" userId="e69aded81da48593" providerId="LiveId" clId="{9DCFAC67-F80A-448B-B1E6-9C182D315F86}" dt="2022-11-29T14:38:56.655" v="4702" actId="478"/>
          <ac:picMkLst>
            <pc:docMk/>
            <pc:sldMk cId="3970273814" sldId="1665"/>
            <ac:picMk id="24578" creationId="{DB516D46-20A6-8BBF-6665-0412808AFE03}"/>
          </ac:picMkLst>
        </pc:picChg>
        <pc:picChg chg="add mod">
          <ac:chgData name="伊健 杜" userId="e69aded81da48593" providerId="LiveId" clId="{9DCFAC67-F80A-448B-B1E6-9C182D315F86}" dt="2022-11-29T14:40:23.941" v="4706" actId="1076"/>
          <ac:picMkLst>
            <pc:docMk/>
            <pc:sldMk cId="3970273814" sldId="1665"/>
            <ac:picMk id="25602" creationId="{3BCE1BE6-EECA-D4CD-6481-BDF0EDEF9266}"/>
          </ac:picMkLst>
        </pc:picChg>
      </pc:sldChg>
      <pc:sldChg chg="addSp delSp modSp add mod">
        <pc:chgData name="伊健 杜" userId="e69aded81da48593" providerId="LiveId" clId="{9DCFAC67-F80A-448B-B1E6-9C182D315F86}" dt="2022-11-29T14:50:04.441" v="5667"/>
        <pc:sldMkLst>
          <pc:docMk/>
          <pc:sldMk cId="1614446235" sldId="1666"/>
        </pc:sldMkLst>
        <pc:spChg chg="mod">
          <ac:chgData name="伊健 杜" userId="e69aded81da48593" providerId="LiveId" clId="{9DCFAC67-F80A-448B-B1E6-9C182D315F86}" dt="2022-11-29T14:50:04.441" v="5667"/>
          <ac:spMkLst>
            <pc:docMk/>
            <pc:sldMk cId="1614446235" sldId="1666"/>
            <ac:spMk id="2" creationId="{10304424-DB4A-36E7-9E0D-D32A5DD0F26C}"/>
          </ac:spMkLst>
        </pc:spChg>
        <pc:spChg chg="mod">
          <ac:chgData name="伊健 杜" userId="e69aded81da48593" providerId="LiveId" clId="{9DCFAC67-F80A-448B-B1E6-9C182D315F86}" dt="2022-11-29T14:50:04.441" v="5667"/>
          <ac:spMkLst>
            <pc:docMk/>
            <pc:sldMk cId="1614446235" sldId="1666"/>
            <ac:spMk id="5" creationId="{E7287B0E-EF55-E721-8EFA-9A9183C0EDF9}"/>
          </ac:spMkLst>
        </pc:spChg>
        <pc:picChg chg="del">
          <ac:chgData name="伊健 杜" userId="e69aded81da48593" providerId="LiveId" clId="{9DCFAC67-F80A-448B-B1E6-9C182D315F86}" dt="2022-11-29T14:41:13.848" v="4810" actId="478"/>
          <ac:picMkLst>
            <pc:docMk/>
            <pc:sldMk cId="1614446235" sldId="1666"/>
            <ac:picMk id="24578" creationId="{DB516D46-20A6-8BBF-6665-0412808AFE03}"/>
          </ac:picMkLst>
        </pc:picChg>
        <pc:picChg chg="add mod">
          <ac:chgData name="伊健 杜" userId="e69aded81da48593" providerId="LiveId" clId="{9DCFAC67-F80A-448B-B1E6-9C182D315F86}" dt="2022-11-29T14:42:31.553" v="4815" actId="1076"/>
          <ac:picMkLst>
            <pc:docMk/>
            <pc:sldMk cId="1614446235" sldId="1666"/>
            <ac:picMk id="26626" creationId="{BCD22DEB-691C-246E-956F-01A8DEB0DBCE}"/>
          </ac:picMkLst>
        </pc:picChg>
      </pc:sldChg>
      <pc:sldChg chg="addSp delSp modSp add mod">
        <pc:chgData name="伊健 杜" userId="e69aded81da48593" providerId="LiveId" clId="{9DCFAC67-F80A-448B-B1E6-9C182D315F86}" dt="2022-11-29T14:50:04.441" v="5667"/>
        <pc:sldMkLst>
          <pc:docMk/>
          <pc:sldMk cId="3623434506" sldId="1667"/>
        </pc:sldMkLst>
        <pc:spChg chg="mod">
          <ac:chgData name="伊健 杜" userId="e69aded81da48593" providerId="LiveId" clId="{9DCFAC67-F80A-448B-B1E6-9C182D315F86}" dt="2022-11-29T14:50:04.441" v="5667"/>
          <ac:spMkLst>
            <pc:docMk/>
            <pc:sldMk cId="3623434506" sldId="1667"/>
            <ac:spMk id="2" creationId="{10304424-DB4A-36E7-9E0D-D32A5DD0F26C}"/>
          </ac:spMkLst>
        </pc:spChg>
        <pc:spChg chg="mod">
          <ac:chgData name="伊健 杜" userId="e69aded81da48593" providerId="LiveId" clId="{9DCFAC67-F80A-448B-B1E6-9C182D315F86}" dt="2022-11-29T14:50:04.441" v="5667"/>
          <ac:spMkLst>
            <pc:docMk/>
            <pc:sldMk cId="3623434506" sldId="1667"/>
            <ac:spMk id="5" creationId="{E7287B0E-EF55-E721-8EFA-9A9183C0EDF9}"/>
          </ac:spMkLst>
        </pc:spChg>
        <pc:picChg chg="del">
          <ac:chgData name="伊健 杜" userId="e69aded81da48593" providerId="LiveId" clId="{9DCFAC67-F80A-448B-B1E6-9C182D315F86}" dt="2022-11-29T14:42:34.908" v="4817" actId="478"/>
          <ac:picMkLst>
            <pc:docMk/>
            <pc:sldMk cId="3623434506" sldId="1667"/>
            <ac:picMk id="26626" creationId="{BCD22DEB-691C-246E-956F-01A8DEB0DBCE}"/>
          </ac:picMkLst>
        </pc:picChg>
        <pc:picChg chg="add mod">
          <ac:chgData name="伊健 杜" userId="e69aded81da48593" providerId="LiveId" clId="{9DCFAC67-F80A-448B-B1E6-9C182D315F86}" dt="2022-11-29T14:44:11.458" v="4897" actId="1076"/>
          <ac:picMkLst>
            <pc:docMk/>
            <pc:sldMk cId="3623434506" sldId="1667"/>
            <ac:picMk id="27650" creationId="{C70DCAD9-8200-8594-1452-A852C60CE5B8}"/>
          </ac:picMkLst>
        </pc:picChg>
      </pc:sldChg>
      <pc:sldChg chg="addSp delSp modSp add mod modNotesTx">
        <pc:chgData name="伊健 杜" userId="e69aded81da48593" providerId="LiveId" clId="{9DCFAC67-F80A-448B-B1E6-9C182D315F86}" dt="2022-11-30T16:03:55.521" v="5778" actId="20577"/>
        <pc:sldMkLst>
          <pc:docMk/>
          <pc:sldMk cId="3943296893" sldId="1668"/>
        </pc:sldMkLst>
        <pc:spChg chg="mod">
          <ac:chgData name="伊健 杜" userId="e69aded81da48593" providerId="LiveId" clId="{9DCFAC67-F80A-448B-B1E6-9C182D315F86}" dt="2022-11-30T16:03:55.521" v="5778" actId="20577"/>
          <ac:spMkLst>
            <pc:docMk/>
            <pc:sldMk cId="3943296893" sldId="1668"/>
            <ac:spMk id="4" creationId="{2CD63A4E-E37B-41A6-9090-C7BF9F9D4BD7}"/>
          </ac:spMkLst>
        </pc:spChg>
        <pc:picChg chg="add del mod">
          <ac:chgData name="伊健 杜" userId="e69aded81da48593" providerId="LiveId" clId="{9DCFAC67-F80A-448B-B1E6-9C182D315F86}" dt="2022-11-29T14:46:32.722" v="5102" actId="21"/>
          <ac:picMkLst>
            <pc:docMk/>
            <pc:sldMk cId="3943296893" sldId="1668"/>
            <ac:picMk id="2" creationId="{18510586-05B3-87A9-8282-E9038F445726}"/>
          </ac:picMkLst>
        </pc:picChg>
      </pc:sldChg>
      <pc:sldChg chg="add del">
        <pc:chgData name="伊健 杜" userId="e69aded81da48593" providerId="LiveId" clId="{9DCFAC67-F80A-448B-B1E6-9C182D315F86}" dt="2022-11-29T14:45:45.258" v="5027" actId="47"/>
        <pc:sldMkLst>
          <pc:docMk/>
          <pc:sldMk cId="1787879979" sldId="1669"/>
        </pc:sldMkLst>
      </pc:sldChg>
      <pc:sldChg chg="addSp delSp modSp add mod">
        <pc:chgData name="伊健 杜" userId="e69aded81da48593" providerId="LiveId" clId="{9DCFAC67-F80A-448B-B1E6-9C182D315F86}" dt="2022-11-30T16:11:33.833" v="5781" actId="20577"/>
        <pc:sldMkLst>
          <pc:docMk/>
          <pc:sldMk cId="2890553167" sldId="1669"/>
        </pc:sldMkLst>
        <pc:spChg chg="mod">
          <ac:chgData name="伊健 杜" userId="e69aded81da48593" providerId="LiveId" clId="{9DCFAC67-F80A-448B-B1E6-9C182D315F86}" dt="2022-11-29T14:45:52.622" v="5035"/>
          <ac:spMkLst>
            <pc:docMk/>
            <pc:sldMk cId="2890553167" sldId="1669"/>
            <ac:spMk id="2" creationId="{93750CB4-09CB-E972-8931-8149CF602B19}"/>
          </ac:spMkLst>
        </pc:spChg>
        <pc:spChg chg="del">
          <ac:chgData name="伊健 杜" userId="e69aded81da48593" providerId="LiveId" clId="{9DCFAC67-F80A-448B-B1E6-9C182D315F86}" dt="2022-11-29T14:46:02.646" v="5036" actId="478"/>
          <ac:spMkLst>
            <pc:docMk/>
            <pc:sldMk cId="2890553167" sldId="1669"/>
            <ac:spMk id="3" creationId="{7399300E-0691-B394-65B1-19AA10A98F34}"/>
          </ac:spMkLst>
        </pc:spChg>
        <pc:spChg chg="mod">
          <ac:chgData name="伊健 杜" userId="e69aded81da48593" providerId="LiveId" clId="{9DCFAC67-F80A-448B-B1E6-9C182D315F86}" dt="2022-11-30T16:11:33.833" v="5781" actId="20577"/>
          <ac:spMkLst>
            <pc:docMk/>
            <pc:sldMk cId="2890553167" sldId="1669"/>
            <ac:spMk id="4" creationId="{2CD63A4E-E37B-41A6-9090-C7BF9F9D4BD7}"/>
          </ac:spMkLst>
        </pc:spChg>
        <pc:picChg chg="add mod">
          <ac:chgData name="伊健 杜" userId="e69aded81da48593" providerId="LiveId" clId="{9DCFAC67-F80A-448B-B1E6-9C182D315F86}" dt="2022-11-29T14:46:34.433" v="5104" actId="1076"/>
          <ac:picMkLst>
            <pc:docMk/>
            <pc:sldMk cId="2890553167" sldId="1669"/>
            <ac:picMk id="5" creationId="{80423C9F-5431-7FFB-C167-AC96263D9DF9}"/>
          </ac:picMkLst>
        </pc:picChg>
        <pc:picChg chg="del">
          <ac:chgData name="伊健 杜" userId="e69aded81da48593" providerId="LiveId" clId="{9DCFAC67-F80A-448B-B1E6-9C182D315F86}" dt="2022-11-29T14:46:03.019" v="5037" actId="478"/>
          <ac:picMkLst>
            <pc:docMk/>
            <pc:sldMk cId="2890553167" sldId="1669"/>
            <ac:picMk id="16386" creationId="{3D9F0DE3-C6BE-C90E-16B0-739BBE9409FE}"/>
          </ac:picMkLst>
        </pc:picChg>
      </pc:sldChg>
      <pc:sldChg chg="modSp new mod">
        <pc:chgData name="伊健 杜" userId="e69aded81da48593" providerId="LiveId" clId="{9DCFAC67-F80A-448B-B1E6-9C182D315F86}" dt="2022-11-29T14:46:13.632" v="5062" actId="20577"/>
        <pc:sldMkLst>
          <pc:docMk/>
          <pc:sldMk cId="2873396240" sldId="1670"/>
        </pc:sldMkLst>
        <pc:spChg chg="mod">
          <ac:chgData name="伊健 杜" userId="e69aded81da48593" providerId="LiveId" clId="{9DCFAC67-F80A-448B-B1E6-9C182D315F86}" dt="2022-11-29T14:46:13.632" v="5062" actId="20577"/>
          <ac:spMkLst>
            <pc:docMk/>
            <pc:sldMk cId="2873396240" sldId="1670"/>
            <ac:spMk id="2" creationId="{2827E16F-A3A2-618A-4DEA-25E6E1BCB7C8}"/>
          </ac:spMkLst>
        </pc:spChg>
      </pc:sldChg>
      <pc:sldChg chg="addSp delSp modSp add mod">
        <pc:chgData name="伊健 杜" userId="e69aded81da48593" providerId="LiveId" clId="{9DCFAC67-F80A-448B-B1E6-9C182D315F86}" dt="2022-11-29T14:50:04.441" v="5667"/>
        <pc:sldMkLst>
          <pc:docMk/>
          <pc:sldMk cId="3884756548" sldId="1671"/>
        </pc:sldMkLst>
        <pc:spChg chg="mod">
          <ac:chgData name="伊健 杜" userId="e69aded81da48593" providerId="LiveId" clId="{9DCFAC67-F80A-448B-B1E6-9C182D315F86}" dt="2022-11-29T14:50:04.441" v="5667"/>
          <ac:spMkLst>
            <pc:docMk/>
            <pc:sldMk cId="3884756548" sldId="1671"/>
            <ac:spMk id="4" creationId="{2CD63A4E-E37B-41A6-9090-C7BF9F9D4BD7}"/>
          </ac:spMkLst>
        </pc:spChg>
        <pc:picChg chg="del">
          <ac:chgData name="伊健 杜" userId="e69aded81da48593" providerId="LiveId" clId="{9DCFAC67-F80A-448B-B1E6-9C182D315F86}" dt="2022-11-29T14:46:36.835" v="5106" actId="478"/>
          <ac:picMkLst>
            <pc:docMk/>
            <pc:sldMk cId="3884756548" sldId="1671"/>
            <ac:picMk id="5" creationId="{80423C9F-5431-7FFB-C167-AC96263D9DF9}"/>
          </ac:picMkLst>
        </pc:picChg>
        <pc:picChg chg="add mod">
          <ac:chgData name="伊健 杜" userId="e69aded81da48593" providerId="LiveId" clId="{9DCFAC67-F80A-448B-B1E6-9C182D315F86}" dt="2022-11-29T14:47:32.947" v="5252" actId="1076"/>
          <ac:picMkLst>
            <pc:docMk/>
            <pc:sldMk cId="3884756548" sldId="1671"/>
            <ac:picMk id="28674" creationId="{E68A4788-4059-6502-678B-FCA2656F1E93}"/>
          </ac:picMkLst>
        </pc:picChg>
      </pc:sldChg>
      <pc:sldChg chg="addSp delSp modSp add mod">
        <pc:chgData name="伊健 杜" userId="e69aded81da48593" providerId="LiveId" clId="{9DCFAC67-F80A-448B-B1E6-9C182D315F86}" dt="2022-11-29T14:50:04.441" v="5667"/>
        <pc:sldMkLst>
          <pc:docMk/>
          <pc:sldMk cId="882423663" sldId="1672"/>
        </pc:sldMkLst>
        <pc:spChg chg="mod">
          <ac:chgData name="伊健 杜" userId="e69aded81da48593" providerId="LiveId" clId="{9DCFAC67-F80A-448B-B1E6-9C182D315F86}" dt="2022-11-29T14:50:04.441" v="5667"/>
          <ac:spMkLst>
            <pc:docMk/>
            <pc:sldMk cId="882423663" sldId="1672"/>
            <ac:spMk id="4" creationId="{2CD63A4E-E37B-41A6-9090-C7BF9F9D4BD7}"/>
          </ac:spMkLst>
        </pc:spChg>
        <pc:picChg chg="del">
          <ac:chgData name="伊健 杜" userId="e69aded81da48593" providerId="LiveId" clId="{9DCFAC67-F80A-448B-B1E6-9C182D315F86}" dt="2022-11-29T14:48:29.232" v="5468" actId="478"/>
          <ac:picMkLst>
            <pc:docMk/>
            <pc:sldMk cId="882423663" sldId="1672"/>
            <ac:picMk id="28674" creationId="{E68A4788-4059-6502-678B-FCA2656F1E93}"/>
          </ac:picMkLst>
        </pc:picChg>
        <pc:picChg chg="add mod">
          <ac:chgData name="伊健 杜" userId="e69aded81da48593" providerId="LiveId" clId="{9DCFAC67-F80A-448B-B1E6-9C182D315F86}" dt="2022-11-29T14:49:12.528" v="5475" actId="1076"/>
          <ac:picMkLst>
            <pc:docMk/>
            <pc:sldMk cId="882423663" sldId="1672"/>
            <ac:picMk id="32770" creationId="{5A8EF8D5-91A3-B822-9A01-FF09A2A32E94}"/>
          </ac:picMkLst>
        </pc:picChg>
      </pc:sldChg>
      <pc:sldChg chg="modSp add mod">
        <pc:chgData name="伊健 杜" userId="e69aded81da48593" providerId="LiveId" clId="{9DCFAC67-F80A-448B-B1E6-9C182D315F86}" dt="2022-11-29T14:50:04.441" v="5667"/>
        <pc:sldMkLst>
          <pc:docMk/>
          <pc:sldMk cId="2221160068" sldId="1673"/>
        </pc:sldMkLst>
        <pc:spChg chg="mod">
          <ac:chgData name="伊健 杜" userId="e69aded81da48593" providerId="LiveId" clId="{9DCFAC67-F80A-448B-B1E6-9C182D315F86}" dt="2022-11-29T14:50:04.441" v="5667"/>
          <ac:spMkLst>
            <pc:docMk/>
            <pc:sldMk cId="2221160068" sldId="1673"/>
            <ac:spMk id="4" creationId="{2CD63A4E-E37B-41A6-9090-C7BF9F9D4BD7}"/>
          </ac:spMkLst>
        </pc:spChg>
      </pc:sldChg>
      <pc:sldChg chg="add del">
        <pc:chgData name="伊健 杜" userId="e69aded81da48593" providerId="LiveId" clId="{9DCFAC67-F80A-448B-B1E6-9C182D315F86}" dt="2022-11-29T14:49:00.608" v="5470" actId="47"/>
        <pc:sldMkLst>
          <pc:docMk/>
          <pc:sldMk cId="4196756099" sldId="1673"/>
        </pc:sldMkLst>
      </pc:sldChg>
    </pc:docChg>
  </pc:docChgLst>
  <pc:docChgLst>
    <pc:chgData name="伊健 杜" userId="e69aded81da48593" providerId="LiveId" clId="{41003853-85DE-4F7E-982A-09272E820161}"/>
    <pc:docChg chg="undo custSel addSld delSld modSld sldOrd addSection delSection modSection">
      <pc:chgData name="伊健 杜" userId="e69aded81da48593" providerId="LiveId" clId="{41003853-85DE-4F7E-982A-09272E820161}" dt="2022-09-12T17:20:05.710" v="2139" actId="20577"/>
      <pc:docMkLst>
        <pc:docMk/>
      </pc:docMkLst>
      <pc:sldChg chg="del">
        <pc:chgData name="伊健 杜" userId="e69aded81da48593" providerId="LiveId" clId="{41003853-85DE-4F7E-982A-09272E820161}" dt="2022-09-11T23:01:34.222" v="0" actId="47"/>
        <pc:sldMkLst>
          <pc:docMk/>
          <pc:sldMk cId="0" sldId="268"/>
        </pc:sldMkLst>
      </pc:sldChg>
      <pc:sldChg chg="modSp mod">
        <pc:chgData name="伊健 杜" userId="e69aded81da48593" providerId="LiveId" clId="{41003853-85DE-4F7E-982A-09272E820161}" dt="2022-09-12T01:23:43.325" v="1633" actId="113"/>
        <pc:sldMkLst>
          <pc:docMk/>
          <pc:sldMk cId="3551850107" sldId="526"/>
        </pc:sldMkLst>
        <pc:spChg chg="mod">
          <ac:chgData name="伊健 杜" userId="e69aded81da48593" providerId="LiveId" clId="{41003853-85DE-4F7E-982A-09272E820161}" dt="2022-09-12T01:23:43.325" v="1633" actId="113"/>
          <ac:spMkLst>
            <pc:docMk/>
            <pc:sldMk cId="3551850107" sldId="526"/>
            <ac:spMk id="7" creationId="{246AFA45-CD90-45DD-B8D0-EE3E4A108E56}"/>
          </ac:spMkLst>
        </pc:spChg>
      </pc:sldChg>
      <pc:sldChg chg="del">
        <pc:chgData name="伊健 杜" userId="e69aded81da48593" providerId="LiveId" clId="{41003853-85DE-4F7E-982A-09272E820161}" dt="2022-09-11T23:01:34.222" v="0" actId="47"/>
        <pc:sldMkLst>
          <pc:docMk/>
          <pc:sldMk cId="351764247" sldId="533"/>
        </pc:sldMkLst>
      </pc:sldChg>
      <pc:sldChg chg="del">
        <pc:chgData name="伊健 杜" userId="e69aded81da48593" providerId="LiveId" clId="{41003853-85DE-4F7E-982A-09272E820161}" dt="2022-09-11T23:01:34.222" v="0" actId="47"/>
        <pc:sldMkLst>
          <pc:docMk/>
          <pc:sldMk cId="3530567302" sldId="550"/>
        </pc:sldMkLst>
      </pc:sldChg>
      <pc:sldChg chg="del">
        <pc:chgData name="伊健 杜" userId="e69aded81da48593" providerId="LiveId" clId="{41003853-85DE-4F7E-982A-09272E820161}" dt="2022-09-11T23:01:34.222" v="0" actId="47"/>
        <pc:sldMkLst>
          <pc:docMk/>
          <pc:sldMk cId="272651860" sldId="552"/>
        </pc:sldMkLst>
      </pc:sldChg>
      <pc:sldChg chg="del">
        <pc:chgData name="伊健 杜" userId="e69aded81da48593" providerId="LiveId" clId="{41003853-85DE-4F7E-982A-09272E820161}" dt="2022-09-11T23:01:34.222" v="0" actId="47"/>
        <pc:sldMkLst>
          <pc:docMk/>
          <pc:sldMk cId="1296948113" sldId="553"/>
        </pc:sldMkLst>
      </pc:sldChg>
      <pc:sldChg chg="del">
        <pc:chgData name="伊健 杜" userId="e69aded81da48593" providerId="LiveId" clId="{41003853-85DE-4F7E-982A-09272E820161}" dt="2022-09-11T23:01:34.222" v="0" actId="47"/>
        <pc:sldMkLst>
          <pc:docMk/>
          <pc:sldMk cId="4184378258" sldId="554"/>
        </pc:sldMkLst>
      </pc:sldChg>
      <pc:sldChg chg="del">
        <pc:chgData name="伊健 杜" userId="e69aded81da48593" providerId="LiveId" clId="{41003853-85DE-4F7E-982A-09272E820161}" dt="2022-09-11T23:01:34.222" v="0" actId="47"/>
        <pc:sldMkLst>
          <pc:docMk/>
          <pc:sldMk cId="1631623774" sldId="555"/>
        </pc:sldMkLst>
      </pc:sldChg>
      <pc:sldChg chg="del">
        <pc:chgData name="伊健 杜" userId="e69aded81da48593" providerId="LiveId" clId="{41003853-85DE-4F7E-982A-09272E820161}" dt="2022-09-11T23:01:34.222" v="0" actId="47"/>
        <pc:sldMkLst>
          <pc:docMk/>
          <pc:sldMk cId="4206941983" sldId="556"/>
        </pc:sldMkLst>
      </pc:sldChg>
      <pc:sldChg chg="del">
        <pc:chgData name="伊健 杜" userId="e69aded81da48593" providerId="LiveId" clId="{41003853-85DE-4F7E-982A-09272E820161}" dt="2022-09-11T23:01:34.222" v="0" actId="47"/>
        <pc:sldMkLst>
          <pc:docMk/>
          <pc:sldMk cId="4280656927" sldId="557"/>
        </pc:sldMkLst>
      </pc:sldChg>
      <pc:sldChg chg="del">
        <pc:chgData name="伊健 杜" userId="e69aded81da48593" providerId="LiveId" clId="{41003853-85DE-4F7E-982A-09272E820161}" dt="2022-09-11T23:01:34.222" v="0" actId="47"/>
        <pc:sldMkLst>
          <pc:docMk/>
          <pc:sldMk cId="622670879" sldId="558"/>
        </pc:sldMkLst>
      </pc:sldChg>
      <pc:sldChg chg="del">
        <pc:chgData name="伊健 杜" userId="e69aded81da48593" providerId="LiveId" clId="{41003853-85DE-4F7E-982A-09272E820161}" dt="2022-09-11T23:01:34.222" v="0" actId="47"/>
        <pc:sldMkLst>
          <pc:docMk/>
          <pc:sldMk cId="2864649712" sldId="559"/>
        </pc:sldMkLst>
      </pc:sldChg>
      <pc:sldChg chg="del">
        <pc:chgData name="伊健 杜" userId="e69aded81da48593" providerId="LiveId" clId="{41003853-85DE-4F7E-982A-09272E820161}" dt="2022-09-11T23:01:34.222" v="0" actId="47"/>
        <pc:sldMkLst>
          <pc:docMk/>
          <pc:sldMk cId="1628338440" sldId="560"/>
        </pc:sldMkLst>
      </pc:sldChg>
      <pc:sldChg chg="del">
        <pc:chgData name="伊健 杜" userId="e69aded81da48593" providerId="LiveId" clId="{41003853-85DE-4F7E-982A-09272E820161}" dt="2022-09-11T23:01:34.222" v="0" actId="47"/>
        <pc:sldMkLst>
          <pc:docMk/>
          <pc:sldMk cId="3635318586" sldId="561"/>
        </pc:sldMkLst>
      </pc:sldChg>
      <pc:sldChg chg="del">
        <pc:chgData name="伊健 杜" userId="e69aded81da48593" providerId="LiveId" clId="{41003853-85DE-4F7E-982A-09272E820161}" dt="2022-09-11T23:01:34.222" v="0" actId="47"/>
        <pc:sldMkLst>
          <pc:docMk/>
          <pc:sldMk cId="522429702" sldId="562"/>
        </pc:sldMkLst>
      </pc:sldChg>
      <pc:sldChg chg="del">
        <pc:chgData name="伊健 杜" userId="e69aded81da48593" providerId="LiveId" clId="{41003853-85DE-4F7E-982A-09272E820161}" dt="2022-09-11T23:01:34.222" v="0" actId="47"/>
        <pc:sldMkLst>
          <pc:docMk/>
          <pc:sldMk cId="3856980748" sldId="563"/>
        </pc:sldMkLst>
      </pc:sldChg>
      <pc:sldChg chg="del">
        <pc:chgData name="伊健 杜" userId="e69aded81da48593" providerId="LiveId" clId="{41003853-85DE-4F7E-982A-09272E820161}" dt="2022-09-11T23:01:34.222" v="0" actId="47"/>
        <pc:sldMkLst>
          <pc:docMk/>
          <pc:sldMk cId="308552847" sldId="564"/>
        </pc:sldMkLst>
      </pc:sldChg>
      <pc:sldChg chg="del">
        <pc:chgData name="伊健 杜" userId="e69aded81da48593" providerId="LiveId" clId="{41003853-85DE-4F7E-982A-09272E820161}" dt="2022-09-11T23:01:34.222" v="0" actId="47"/>
        <pc:sldMkLst>
          <pc:docMk/>
          <pc:sldMk cId="2559525265" sldId="565"/>
        </pc:sldMkLst>
      </pc:sldChg>
      <pc:sldChg chg="del">
        <pc:chgData name="伊健 杜" userId="e69aded81da48593" providerId="LiveId" clId="{41003853-85DE-4F7E-982A-09272E820161}" dt="2022-09-11T23:01:34.222" v="0" actId="47"/>
        <pc:sldMkLst>
          <pc:docMk/>
          <pc:sldMk cId="2215827503" sldId="566"/>
        </pc:sldMkLst>
      </pc:sldChg>
      <pc:sldChg chg="del">
        <pc:chgData name="伊健 杜" userId="e69aded81da48593" providerId="LiveId" clId="{41003853-85DE-4F7E-982A-09272E820161}" dt="2022-09-11T23:01:34.222" v="0" actId="47"/>
        <pc:sldMkLst>
          <pc:docMk/>
          <pc:sldMk cId="1528000990" sldId="567"/>
        </pc:sldMkLst>
      </pc:sldChg>
      <pc:sldChg chg="del">
        <pc:chgData name="伊健 杜" userId="e69aded81da48593" providerId="LiveId" clId="{41003853-85DE-4F7E-982A-09272E820161}" dt="2022-09-11T23:01:34.222" v="0" actId="47"/>
        <pc:sldMkLst>
          <pc:docMk/>
          <pc:sldMk cId="2523345187" sldId="568"/>
        </pc:sldMkLst>
      </pc:sldChg>
      <pc:sldChg chg="del">
        <pc:chgData name="伊健 杜" userId="e69aded81da48593" providerId="LiveId" clId="{41003853-85DE-4F7E-982A-09272E820161}" dt="2022-09-11T23:01:34.222" v="0" actId="47"/>
        <pc:sldMkLst>
          <pc:docMk/>
          <pc:sldMk cId="1556728297" sldId="569"/>
        </pc:sldMkLst>
      </pc:sldChg>
      <pc:sldChg chg="del">
        <pc:chgData name="伊健 杜" userId="e69aded81da48593" providerId="LiveId" clId="{41003853-85DE-4F7E-982A-09272E820161}" dt="2022-09-11T23:01:34.222" v="0" actId="47"/>
        <pc:sldMkLst>
          <pc:docMk/>
          <pc:sldMk cId="1145142541" sldId="570"/>
        </pc:sldMkLst>
      </pc:sldChg>
      <pc:sldChg chg="del">
        <pc:chgData name="伊健 杜" userId="e69aded81da48593" providerId="LiveId" clId="{41003853-85DE-4F7E-982A-09272E820161}" dt="2022-09-11T23:01:34.222" v="0" actId="47"/>
        <pc:sldMkLst>
          <pc:docMk/>
          <pc:sldMk cId="3624088522" sldId="571"/>
        </pc:sldMkLst>
      </pc:sldChg>
      <pc:sldChg chg="del">
        <pc:chgData name="伊健 杜" userId="e69aded81da48593" providerId="LiveId" clId="{41003853-85DE-4F7E-982A-09272E820161}" dt="2022-09-11T23:01:34.222" v="0" actId="47"/>
        <pc:sldMkLst>
          <pc:docMk/>
          <pc:sldMk cId="67159782" sldId="573"/>
        </pc:sldMkLst>
      </pc:sldChg>
      <pc:sldChg chg="del">
        <pc:chgData name="伊健 杜" userId="e69aded81da48593" providerId="LiveId" clId="{41003853-85DE-4F7E-982A-09272E820161}" dt="2022-09-11T23:01:34.222" v="0" actId="47"/>
        <pc:sldMkLst>
          <pc:docMk/>
          <pc:sldMk cId="2807426920" sldId="574"/>
        </pc:sldMkLst>
      </pc:sldChg>
      <pc:sldChg chg="del">
        <pc:chgData name="伊健 杜" userId="e69aded81da48593" providerId="LiveId" clId="{41003853-85DE-4F7E-982A-09272E820161}" dt="2022-09-11T23:01:34.222" v="0" actId="47"/>
        <pc:sldMkLst>
          <pc:docMk/>
          <pc:sldMk cId="3573080160" sldId="575"/>
        </pc:sldMkLst>
      </pc:sldChg>
      <pc:sldChg chg="del">
        <pc:chgData name="伊健 杜" userId="e69aded81da48593" providerId="LiveId" clId="{41003853-85DE-4F7E-982A-09272E820161}" dt="2022-09-11T23:01:34.222" v="0" actId="47"/>
        <pc:sldMkLst>
          <pc:docMk/>
          <pc:sldMk cId="2973191360" sldId="576"/>
        </pc:sldMkLst>
      </pc:sldChg>
      <pc:sldChg chg="del">
        <pc:chgData name="伊健 杜" userId="e69aded81da48593" providerId="LiveId" clId="{41003853-85DE-4F7E-982A-09272E820161}" dt="2022-09-11T23:01:34.222" v="0" actId="47"/>
        <pc:sldMkLst>
          <pc:docMk/>
          <pc:sldMk cId="1145777651" sldId="577"/>
        </pc:sldMkLst>
      </pc:sldChg>
      <pc:sldChg chg="del">
        <pc:chgData name="伊健 杜" userId="e69aded81da48593" providerId="LiveId" clId="{41003853-85DE-4F7E-982A-09272E820161}" dt="2022-09-11T23:01:34.222" v="0" actId="47"/>
        <pc:sldMkLst>
          <pc:docMk/>
          <pc:sldMk cId="3683411461" sldId="578"/>
        </pc:sldMkLst>
      </pc:sldChg>
      <pc:sldChg chg="del">
        <pc:chgData name="伊健 杜" userId="e69aded81da48593" providerId="LiveId" clId="{41003853-85DE-4F7E-982A-09272E820161}" dt="2022-09-11T23:01:34.222" v="0" actId="47"/>
        <pc:sldMkLst>
          <pc:docMk/>
          <pc:sldMk cId="98886815" sldId="579"/>
        </pc:sldMkLst>
      </pc:sldChg>
      <pc:sldChg chg="del">
        <pc:chgData name="伊健 杜" userId="e69aded81da48593" providerId="LiveId" clId="{41003853-85DE-4F7E-982A-09272E820161}" dt="2022-09-11T23:01:34.222" v="0" actId="47"/>
        <pc:sldMkLst>
          <pc:docMk/>
          <pc:sldMk cId="1891839293" sldId="580"/>
        </pc:sldMkLst>
      </pc:sldChg>
      <pc:sldChg chg="del">
        <pc:chgData name="伊健 杜" userId="e69aded81da48593" providerId="LiveId" clId="{41003853-85DE-4F7E-982A-09272E820161}" dt="2022-09-11T23:01:34.222" v="0" actId="47"/>
        <pc:sldMkLst>
          <pc:docMk/>
          <pc:sldMk cId="1912899143" sldId="581"/>
        </pc:sldMkLst>
      </pc:sldChg>
      <pc:sldChg chg="del">
        <pc:chgData name="伊健 杜" userId="e69aded81da48593" providerId="LiveId" clId="{41003853-85DE-4F7E-982A-09272E820161}" dt="2022-09-11T23:01:34.222" v="0" actId="47"/>
        <pc:sldMkLst>
          <pc:docMk/>
          <pc:sldMk cId="2146988900" sldId="582"/>
        </pc:sldMkLst>
      </pc:sldChg>
      <pc:sldChg chg="del">
        <pc:chgData name="伊健 杜" userId="e69aded81da48593" providerId="LiveId" clId="{41003853-85DE-4F7E-982A-09272E820161}" dt="2022-09-11T23:01:34.222" v="0" actId="47"/>
        <pc:sldMkLst>
          <pc:docMk/>
          <pc:sldMk cId="1345219958" sldId="583"/>
        </pc:sldMkLst>
      </pc:sldChg>
      <pc:sldChg chg="del">
        <pc:chgData name="伊健 杜" userId="e69aded81da48593" providerId="LiveId" clId="{41003853-85DE-4F7E-982A-09272E820161}" dt="2022-09-11T23:01:34.222" v="0" actId="47"/>
        <pc:sldMkLst>
          <pc:docMk/>
          <pc:sldMk cId="2595940438" sldId="584"/>
        </pc:sldMkLst>
      </pc:sldChg>
      <pc:sldChg chg="del">
        <pc:chgData name="伊健 杜" userId="e69aded81da48593" providerId="LiveId" clId="{41003853-85DE-4F7E-982A-09272E820161}" dt="2022-09-11T23:01:34.222" v="0" actId="47"/>
        <pc:sldMkLst>
          <pc:docMk/>
          <pc:sldMk cId="3943901113" sldId="585"/>
        </pc:sldMkLst>
      </pc:sldChg>
      <pc:sldChg chg="del">
        <pc:chgData name="伊健 杜" userId="e69aded81da48593" providerId="LiveId" clId="{41003853-85DE-4F7E-982A-09272E820161}" dt="2022-09-11T23:01:34.222" v="0" actId="47"/>
        <pc:sldMkLst>
          <pc:docMk/>
          <pc:sldMk cId="3312480207" sldId="586"/>
        </pc:sldMkLst>
      </pc:sldChg>
      <pc:sldChg chg="del">
        <pc:chgData name="伊健 杜" userId="e69aded81da48593" providerId="LiveId" clId="{41003853-85DE-4F7E-982A-09272E820161}" dt="2022-09-11T23:01:34.222" v="0" actId="47"/>
        <pc:sldMkLst>
          <pc:docMk/>
          <pc:sldMk cId="1282362482" sldId="587"/>
        </pc:sldMkLst>
      </pc:sldChg>
      <pc:sldChg chg="del">
        <pc:chgData name="伊健 杜" userId="e69aded81da48593" providerId="LiveId" clId="{41003853-85DE-4F7E-982A-09272E820161}" dt="2022-09-11T23:01:34.222" v="0" actId="47"/>
        <pc:sldMkLst>
          <pc:docMk/>
          <pc:sldMk cId="3003286143" sldId="588"/>
        </pc:sldMkLst>
      </pc:sldChg>
      <pc:sldChg chg="del">
        <pc:chgData name="伊健 杜" userId="e69aded81da48593" providerId="LiveId" clId="{41003853-85DE-4F7E-982A-09272E820161}" dt="2022-09-11T23:01:34.222" v="0" actId="47"/>
        <pc:sldMkLst>
          <pc:docMk/>
          <pc:sldMk cId="620618332" sldId="589"/>
        </pc:sldMkLst>
      </pc:sldChg>
      <pc:sldChg chg="del">
        <pc:chgData name="伊健 杜" userId="e69aded81da48593" providerId="LiveId" clId="{41003853-85DE-4F7E-982A-09272E820161}" dt="2022-09-11T23:01:34.222" v="0" actId="47"/>
        <pc:sldMkLst>
          <pc:docMk/>
          <pc:sldMk cId="916563481" sldId="590"/>
        </pc:sldMkLst>
      </pc:sldChg>
      <pc:sldChg chg="del">
        <pc:chgData name="伊健 杜" userId="e69aded81da48593" providerId="LiveId" clId="{41003853-85DE-4F7E-982A-09272E820161}" dt="2022-09-11T23:01:34.222" v="0" actId="47"/>
        <pc:sldMkLst>
          <pc:docMk/>
          <pc:sldMk cId="4144156396" sldId="592"/>
        </pc:sldMkLst>
      </pc:sldChg>
      <pc:sldChg chg="del">
        <pc:chgData name="伊健 杜" userId="e69aded81da48593" providerId="LiveId" clId="{41003853-85DE-4F7E-982A-09272E820161}" dt="2022-09-11T23:01:34.222" v="0" actId="47"/>
        <pc:sldMkLst>
          <pc:docMk/>
          <pc:sldMk cId="3143798824" sldId="593"/>
        </pc:sldMkLst>
      </pc:sldChg>
      <pc:sldChg chg="del">
        <pc:chgData name="伊健 杜" userId="e69aded81da48593" providerId="LiveId" clId="{41003853-85DE-4F7E-982A-09272E820161}" dt="2022-09-11T23:01:34.222" v="0" actId="47"/>
        <pc:sldMkLst>
          <pc:docMk/>
          <pc:sldMk cId="3130246" sldId="594"/>
        </pc:sldMkLst>
      </pc:sldChg>
      <pc:sldChg chg="del">
        <pc:chgData name="伊健 杜" userId="e69aded81da48593" providerId="LiveId" clId="{41003853-85DE-4F7E-982A-09272E820161}" dt="2022-09-11T23:01:34.222" v="0" actId="47"/>
        <pc:sldMkLst>
          <pc:docMk/>
          <pc:sldMk cId="191266590" sldId="595"/>
        </pc:sldMkLst>
      </pc:sldChg>
      <pc:sldChg chg="del">
        <pc:chgData name="伊健 杜" userId="e69aded81da48593" providerId="LiveId" clId="{41003853-85DE-4F7E-982A-09272E820161}" dt="2022-09-11T23:01:34.222" v="0" actId="47"/>
        <pc:sldMkLst>
          <pc:docMk/>
          <pc:sldMk cId="5808383" sldId="596"/>
        </pc:sldMkLst>
      </pc:sldChg>
      <pc:sldChg chg="del">
        <pc:chgData name="伊健 杜" userId="e69aded81da48593" providerId="LiveId" clId="{41003853-85DE-4F7E-982A-09272E820161}" dt="2022-09-11T23:01:34.222" v="0" actId="47"/>
        <pc:sldMkLst>
          <pc:docMk/>
          <pc:sldMk cId="1745411256" sldId="597"/>
        </pc:sldMkLst>
      </pc:sldChg>
      <pc:sldChg chg="del">
        <pc:chgData name="伊健 杜" userId="e69aded81da48593" providerId="LiveId" clId="{41003853-85DE-4F7E-982A-09272E820161}" dt="2022-09-11T23:01:34.222" v="0" actId="47"/>
        <pc:sldMkLst>
          <pc:docMk/>
          <pc:sldMk cId="3868525934" sldId="598"/>
        </pc:sldMkLst>
      </pc:sldChg>
      <pc:sldChg chg="del">
        <pc:chgData name="伊健 杜" userId="e69aded81da48593" providerId="LiveId" clId="{41003853-85DE-4F7E-982A-09272E820161}" dt="2022-09-11T23:01:34.222" v="0" actId="47"/>
        <pc:sldMkLst>
          <pc:docMk/>
          <pc:sldMk cId="199664959" sldId="600"/>
        </pc:sldMkLst>
      </pc:sldChg>
      <pc:sldChg chg="del">
        <pc:chgData name="伊健 杜" userId="e69aded81da48593" providerId="LiveId" clId="{41003853-85DE-4F7E-982A-09272E820161}" dt="2022-09-11T23:01:34.222" v="0" actId="47"/>
        <pc:sldMkLst>
          <pc:docMk/>
          <pc:sldMk cId="3914670642" sldId="602"/>
        </pc:sldMkLst>
      </pc:sldChg>
      <pc:sldChg chg="del">
        <pc:chgData name="伊健 杜" userId="e69aded81da48593" providerId="LiveId" clId="{41003853-85DE-4F7E-982A-09272E820161}" dt="2022-09-11T23:01:34.222" v="0" actId="47"/>
        <pc:sldMkLst>
          <pc:docMk/>
          <pc:sldMk cId="2978506397" sldId="603"/>
        </pc:sldMkLst>
      </pc:sldChg>
      <pc:sldChg chg="addSp delSp modSp new mod modAnim">
        <pc:chgData name="伊健 杜" userId="e69aded81da48593" providerId="LiveId" clId="{41003853-85DE-4F7E-982A-09272E820161}" dt="2022-09-12T16:22:56.849" v="2121"/>
        <pc:sldMkLst>
          <pc:docMk/>
          <pc:sldMk cId="710267847" sldId="610"/>
        </pc:sldMkLst>
        <pc:spChg chg="del">
          <ac:chgData name="伊健 杜" userId="e69aded81da48593" providerId="LiveId" clId="{41003853-85DE-4F7E-982A-09272E820161}" dt="2022-09-11T23:02:04.201" v="2" actId="478"/>
          <ac:spMkLst>
            <pc:docMk/>
            <pc:sldMk cId="710267847" sldId="610"/>
            <ac:spMk id="2" creationId="{8A8CA33F-2489-AFEA-53E0-F9127993E663}"/>
          </ac:spMkLst>
        </pc:spChg>
        <pc:spChg chg="del">
          <ac:chgData name="伊健 杜" userId="e69aded81da48593" providerId="LiveId" clId="{41003853-85DE-4F7E-982A-09272E820161}" dt="2022-09-11T23:02:04.201" v="2" actId="478"/>
          <ac:spMkLst>
            <pc:docMk/>
            <pc:sldMk cId="710267847" sldId="610"/>
            <ac:spMk id="3" creationId="{844DB6C4-6A6D-DCF2-66D0-1866A3B8E304}"/>
          </ac:spMkLst>
        </pc:spChg>
        <pc:spChg chg="add mod">
          <ac:chgData name="伊健 杜" userId="e69aded81da48593" providerId="LiveId" clId="{41003853-85DE-4F7E-982A-09272E820161}" dt="2022-09-11T23:20:22.077" v="45" actId="1076"/>
          <ac:spMkLst>
            <pc:docMk/>
            <pc:sldMk cId="710267847" sldId="610"/>
            <ac:spMk id="4" creationId="{B82BE9DB-B164-8C0F-52FE-C2BFFDF119F4}"/>
          </ac:spMkLst>
        </pc:spChg>
        <pc:spChg chg="add mod">
          <ac:chgData name="伊健 杜" userId="e69aded81da48593" providerId="LiveId" clId="{41003853-85DE-4F7E-982A-09272E820161}" dt="2022-09-11T23:24:29.151" v="68" actId="1076"/>
          <ac:spMkLst>
            <pc:docMk/>
            <pc:sldMk cId="710267847" sldId="610"/>
            <ac:spMk id="5" creationId="{927E273F-49D8-BB3C-45B8-4D4AA09263E3}"/>
          </ac:spMkLst>
        </pc:spChg>
        <pc:picChg chg="add mod">
          <ac:chgData name="伊健 杜" userId="e69aded81da48593" providerId="LiveId" clId="{41003853-85DE-4F7E-982A-09272E820161}" dt="2022-09-11T23:18:59.449" v="6" actId="1076"/>
          <ac:picMkLst>
            <pc:docMk/>
            <pc:sldMk cId="710267847" sldId="610"/>
            <ac:picMk id="1026" creationId="{2E873462-CAC6-4245-9330-976293497BB8}"/>
          </ac:picMkLst>
        </pc:picChg>
        <pc:picChg chg="add mod">
          <ac:chgData name="伊健 杜" userId="e69aded81da48593" providerId="LiveId" clId="{41003853-85DE-4F7E-982A-09272E820161}" dt="2022-09-11T23:24:30.377" v="69" actId="1076"/>
          <ac:picMkLst>
            <pc:docMk/>
            <pc:sldMk cId="710267847" sldId="610"/>
            <ac:picMk id="1028" creationId="{49450605-05AD-5BAF-2130-9842D1A28002}"/>
          </ac:picMkLst>
        </pc:picChg>
      </pc:sldChg>
      <pc:sldChg chg="del">
        <pc:chgData name="伊健 杜" userId="e69aded81da48593" providerId="LiveId" clId="{41003853-85DE-4F7E-982A-09272E820161}" dt="2022-09-11T23:01:34.222" v="0" actId="47"/>
        <pc:sldMkLst>
          <pc:docMk/>
          <pc:sldMk cId="3894735546" sldId="610"/>
        </pc:sldMkLst>
      </pc:sldChg>
      <pc:sldChg chg="addSp delSp modSp new del mod ord">
        <pc:chgData name="伊健 杜" userId="e69aded81da48593" providerId="LiveId" clId="{41003853-85DE-4F7E-982A-09272E820161}" dt="2022-09-11T23:57:44.698" v="236" actId="47"/>
        <pc:sldMkLst>
          <pc:docMk/>
          <pc:sldMk cId="863513485" sldId="611"/>
        </pc:sldMkLst>
        <pc:spChg chg="del">
          <ac:chgData name="伊健 杜" userId="e69aded81da48593" providerId="LiveId" clId="{41003853-85DE-4F7E-982A-09272E820161}" dt="2022-09-11T23:26:31.422" v="71" actId="478"/>
          <ac:spMkLst>
            <pc:docMk/>
            <pc:sldMk cId="863513485" sldId="611"/>
            <ac:spMk id="2" creationId="{0A0D7757-C7B2-4DC4-BD8B-0179869102F8}"/>
          </ac:spMkLst>
        </pc:spChg>
        <pc:spChg chg="del">
          <ac:chgData name="伊健 杜" userId="e69aded81da48593" providerId="LiveId" clId="{41003853-85DE-4F7E-982A-09272E820161}" dt="2022-09-11T23:26:31.422" v="71" actId="478"/>
          <ac:spMkLst>
            <pc:docMk/>
            <pc:sldMk cId="863513485" sldId="611"/>
            <ac:spMk id="3" creationId="{93210A57-94D0-CEF0-4BDB-076A825944CF}"/>
          </ac:spMkLst>
        </pc:spChg>
        <pc:picChg chg="add mod">
          <ac:chgData name="伊健 杜" userId="e69aded81da48593" providerId="LiveId" clId="{41003853-85DE-4F7E-982A-09272E820161}" dt="2022-09-11T23:52:00.056" v="85" actId="1076"/>
          <ac:picMkLst>
            <pc:docMk/>
            <pc:sldMk cId="863513485" sldId="611"/>
            <ac:picMk id="2050" creationId="{861608A8-8655-2027-29CA-398317A11900}"/>
          </ac:picMkLst>
        </pc:picChg>
        <pc:picChg chg="add mod">
          <ac:chgData name="伊健 杜" userId="e69aded81da48593" providerId="LiveId" clId="{41003853-85DE-4F7E-982A-09272E820161}" dt="2022-09-11T23:52:01.733" v="86" actId="1076"/>
          <ac:picMkLst>
            <pc:docMk/>
            <pc:sldMk cId="863513485" sldId="611"/>
            <ac:picMk id="2052" creationId="{F170CDEC-FC68-22EF-C829-A7AE8036D6EC}"/>
          </ac:picMkLst>
        </pc:picChg>
      </pc:sldChg>
      <pc:sldChg chg="addSp delSp modSp new mod">
        <pc:chgData name="伊健 杜" userId="e69aded81da48593" providerId="LiveId" clId="{41003853-85DE-4F7E-982A-09272E820161}" dt="2022-09-12T01:15:59.815" v="1560" actId="20577"/>
        <pc:sldMkLst>
          <pc:docMk/>
          <pc:sldMk cId="3263895134" sldId="612"/>
        </pc:sldMkLst>
        <pc:spChg chg="del">
          <ac:chgData name="伊健 杜" userId="e69aded81da48593" providerId="LiveId" clId="{41003853-85DE-4F7E-982A-09272E820161}" dt="2022-09-11T23:32:01.651" v="84" actId="478"/>
          <ac:spMkLst>
            <pc:docMk/>
            <pc:sldMk cId="3263895134" sldId="612"/>
            <ac:spMk id="2" creationId="{E21DE6C8-4C02-201B-59DF-A283C143F655}"/>
          </ac:spMkLst>
        </pc:spChg>
        <pc:spChg chg="add del">
          <ac:chgData name="伊健 杜" userId="e69aded81da48593" providerId="LiveId" clId="{41003853-85DE-4F7E-982A-09272E820161}" dt="2022-09-12T01:15:56.212" v="1556"/>
          <ac:spMkLst>
            <pc:docMk/>
            <pc:sldMk cId="3263895134" sldId="612"/>
            <ac:spMk id="2" creationId="{EC613DB5-564A-6928-868B-F5FE6C8D72E6}"/>
          </ac:spMkLst>
        </pc:spChg>
        <pc:spChg chg="del">
          <ac:chgData name="伊健 杜" userId="e69aded81da48593" providerId="LiveId" clId="{41003853-85DE-4F7E-982A-09272E820161}" dt="2022-09-11T23:32:01.651" v="84" actId="478"/>
          <ac:spMkLst>
            <pc:docMk/>
            <pc:sldMk cId="3263895134" sldId="612"/>
            <ac:spMk id="3" creationId="{690A6909-7DC8-B0EB-92E8-05732BCE9508}"/>
          </ac:spMkLst>
        </pc:spChg>
        <pc:spChg chg="add mod">
          <ac:chgData name="伊健 杜" userId="e69aded81da48593" providerId="LiveId" clId="{41003853-85DE-4F7E-982A-09272E820161}" dt="2022-09-12T01:15:59.815" v="1560" actId="20577"/>
          <ac:spMkLst>
            <pc:docMk/>
            <pc:sldMk cId="3263895134" sldId="612"/>
            <ac:spMk id="4" creationId="{E349234E-2F9B-8B8E-47DA-329F75BF2F09}"/>
          </ac:spMkLst>
        </pc:spChg>
        <pc:picChg chg="add mod">
          <ac:chgData name="伊健 杜" userId="e69aded81da48593" providerId="LiveId" clId="{41003853-85DE-4F7E-982A-09272E820161}" dt="2022-09-12T01:15:58.496" v="1559" actId="1076"/>
          <ac:picMkLst>
            <pc:docMk/>
            <pc:sldMk cId="3263895134" sldId="612"/>
            <ac:picMk id="3074" creationId="{97C43E79-8B3B-B076-49B7-AF9AE8F3B79A}"/>
          </ac:picMkLst>
        </pc:picChg>
      </pc:sldChg>
      <pc:sldChg chg="delSp modSp new mod">
        <pc:chgData name="伊健 杜" userId="e69aded81da48593" providerId="LiveId" clId="{41003853-85DE-4F7E-982A-09272E820161}" dt="2022-09-11T23:52:38.609" v="133" actId="1076"/>
        <pc:sldMkLst>
          <pc:docMk/>
          <pc:sldMk cId="1898577969" sldId="613"/>
        </pc:sldMkLst>
        <pc:spChg chg="mod">
          <ac:chgData name="伊健 杜" userId="e69aded81da48593" providerId="LiveId" clId="{41003853-85DE-4F7E-982A-09272E820161}" dt="2022-09-11T23:52:38.609" v="133" actId="1076"/>
          <ac:spMkLst>
            <pc:docMk/>
            <pc:sldMk cId="1898577969" sldId="613"/>
            <ac:spMk id="2" creationId="{FBF88422-B4B3-EF6A-B4B3-55B2BB5AF09D}"/>
          </ac:spMkLst>
        </pc:spChg>
        <pc:spChg chg="del">
          <ac:chgData name="伊健 杜" userId="e69aded81da48593" providerId="LiveId" clId="{41003853-85DE-4F7E-982A-09272E820161}" dt="2022-09-11T23:52:30.496" v="128" actId="478"/>
          <ac:spMkLst>
            <pc:docMk/>
            <pc:sldMk cId="1898577969" sldId="613"/>
            <ac:spMk id="3" creationId="{885723D7-4286-4662-A045-C17CFA74F80E}"/>
          </ac:spMkLst>
        </pc:spChg>
      </pc:sldChg>
      <pc:sldChg chg="delSp modSp new mod">
        <pc:chgData name="伊健 杜" userId="e69aded81da48593" providerId="LiveId" clId="{41003853-85DE-4F7E-982A-09272E820161}" dt="2022-09-11T23:57:29.199" v="224" actId="20577"/>
        <pc:sldMkLst>
          <pc:docMk/>
          <pc:sldMk cId="132155922" sldId="614"/>
        </pc:sldMkLst>
        <pc:spChg chg="mod">
          <ac:chgData name="伊健 杜" userId="e69aded81da48593" providerId="LiveId" clId="{41003853-85DE-4F7E-982A-09272E820161}" dt="2022-09-11T23:57:29.199" v="224" actId="20577"/>
          <ac:spMkLst>
            <pc:docMk/>
            <pc:sldMk cId="132155922" sldId="614"/>
            <ac:spMk id="2" creationId="{25A3ECA4-3460-B447-813B-F860AF48EA88}"/>
          </ac:spMkLst>
        </pc:spChg>
        <pc:spChg chg="del">
          <ac:chgData name="伊健 杜" userId="e69aded81da48593" providerId="LiveId" clId="{41003853-85DE-4F7E-982A-09272E820161}" dt="2022-09-11T23:56:46.910" v="199" actId="478"/>
          <ac:spMkLst>
            <pc:docMk/>
            <pc:sldMk cId="132155922" sldId="614"/>
            <ac:spMk id="3" creationId="{80F0443B-5A3F-9556-0CBE-AFD0EACDBAAC}"/>
          </ac:spMkLst>
        </pc:spChg>
      </pc:sldChg>
      <pc:sldChg chg="modSp add mod">
        <pc:chgData name="伊健 杜" userId="e69aded81da48593" providerId="LiveId" clId="{41003853-85DE-4F7E-982A-09272E820161}" dt="2022-09-11T23:57:36.006" v="234" actId="20577"/>
        <pc:sldMkLst>
          <pc:docMk/>
          <pc:sldMk cId="100691838" sldId="615"/>
        </pc:sldMkLst>
        <pc:spChg chg="mod">
          <ac:chgData name="伊健 杜" userId="e69aded81da48593" providerId="LiveId" clId="{41003853-85DE-4F7E-982A-09272E820161}" dt="2022-09-11T23:57:36.006" v="234" actId="20577"/>
          <ac:spMkLst>
            <pc:docMk/>
            <pc:sldMk cId="100691838" sldId="615"/>
            <ac:spMk id="2" creationId="{25A3ECA4-3460-B447-813B-F860AF48EA88}"/>
          </ac:spMkLst>
        </pc:spChg>
      </pc:sldChg>
      <pc:sldChg chg="add">
        <pc:chgData name="伊健 杜" userId="e69aded81da48593" providerId="LiveId" clId="{41003853-85DE-4F7E-982A-09272E820161}" dt="2022-09-11T23:57:41.454" v="235"/>
        <pc:sldMkLst>
          <pc:docMk/>
          <pc:sldMk cId="3223514285" sldId="616"/>
        </pc:sldMkLst>
      </pc:sldChg>
      <pc:sldChg chg="addSp delSp modSp new mod modAnim">
        <pc:chgData name="伊健 杜" userId="e69aded81da48593" providerId="LiveId" clId="{41003853-85DE-4F7E-982A-09272E820161}" dt="2022-09-12T01:16:17.992" v="1565"/>
        <pc:sldMkLst>
          <pc:docMk/>
          <pc:sldMk cId="4062107528" sldId="617"/>
        </pc:sldMkLst>
        <pc:spChg chg="add del">
          <ac:chgData name="伊健 杜" userId="e69aded81da48593" providerId="LiveId" clId="{41003853-85DE-4F7E-982A-09272E820161}" dt="2022-09-12T01:16:16.809" v="1563"/>
          <ac:spMkLst>
            <pc:docMk/>
            <pc:sldMk cId="4062107528" sldId="617"/>
            <ac:spMk id="2" creationId="{6C689ECD-1498-D9F9-4D05-0B6B0329FDCD}"/>
          </ac:spMkLst>
        </pc:spChg>
        <pc:spChg chg="del">
          <ac:chgData name="伊健 杜" userId="e69aded81da48593" providerId="LiveId" clId="{41003853-85DE-4F7E-982A-09272E820161}" dt="2022-09-11T23:58:00.392" v="239" actId="478"/>
          <ac:spMkLst>
            <pc:docMk/>
            <pc:sldMk cId="4062107528" sldId="617"/>
            <ac:spMk id="2" creationId="{F27B60B8-BF08-1B1A-D28F-2162559F1C29}"/>
          </ac:spMkLst>
        </pc:spChg>
        <pc:spChg chg="del">
          <ac:chgData name="伊健 杜" userId="e69aded81da48593" providerId="LiveId" clId="{41003853-85DE-4F7E-982A-09272E820161}" dt="2022-09-11T23:58:00.392" v="239" actId="478"/>
          <ac:spMkLst>
            <pc:docMk/>
            <pc:sldMk cId="4062107528" sldId="617"/>
            <ac:spMk id="3" creationId="{B706291C-9D53-0327-B0F9-25DA9443C181}"/>
          </ac:spMkLst>
        </pc:spChg>
        <pc:spChg chg="add mod">
          <ac:chgData name="伊健 杜" userId="e69aded81da48593" providerId="LiveId" clId="{41003853-85DE-4F7E-982A-09272E820161}" dt="2022-09-11T23:58:19.846" v="245" actId="1076"/>
          <ac:spMkLst>
            <pc:docMk/>
            <pc:sldMk cId="4062107528" sldId="617"/>
            <ac:spMk id="5" creationId="{92014FF1-503B-B4C7-CCED-BCC2E5DAC490}"/>
          </ac:spMkLst>
        </pc:spChg>
        <pc:spChg chg="add mod">
          <ac:chgData name="伊健 杜" userId="e69aded81da48593" providerId="LiveId" clId="{41003853-85DE-4F7E-982A-09272E820161}" dt="2022-09-12T01:16:17.992" v="1565"/>
          <ac:spMkLst>
            <pc:docMk/>
            <pc:sldMk cId="4062107528" sldId="617"/>
            <ac:spMk id="6" creationId="{3E6A500F-C788-A54C-49A7-F266338FB03B}"/>
          </ac:spMkLst>
        </pc:spChg>
        <pc:spChg chg="add mod">
          <ac:chgData name="伊健 杜" userId="e69aded81da48593" providerId="LiveId" clId="{41003853-85DE-4F7E-982A-09272E820161}" dt="2022-09-11T23:59:00.427" v="270" actId="1076"/>
          <ac:spMkLst>
            <pc:docMk/>
            <pc:sldMk cId="4062107528" sldId="617"/>
            <ac:spMk id="7" creationId="{286290A1-333D-107B-861F-71452F34087C}"/>
          </ac:spMkLst>
        </pc:spChg>
        <pc:spChg chg="add mod">
          <ac:chgData name="伊健 杜" userId="e69aded81da48593" providerId="LiveId" clId="{41003853-85DE-4F7E-982A-09272E820161}" dt="2022-09-12T00:03:49.216" v="331" actId="20577"/>
          <ac:spMkLst>
            <pc:docMk/>
            <pc:sldMk cId="4062107528" sldId="617"/>
            <ac:spMk id="8" creationId="{6276FAB6-0E02-2BE6-399C-64ABDD530E35}"/>
          </ac:spMkLst>
        </pc:spChg>
        <pc:picChg chg="add mod">
          <ac:chgData name="伊健 杜" userId="e69aded81da48593" providerId="LiveId" clId="{41003853-85DE-4F7E-982A-09272E820161}" dt="2022-09-11T23:58:03.483" v="240" actId="1076"/>
          <ac:picMkLst>
            <pc:docMk/>
            <pc:sldMk cId="4062107528" sldId="617"/>
            <ac:picMk id="4" creationId="{FCDCF5C2-C2D2-0CD9-3A28-58C4AD026462}"/>
          </ac:picMkLst>
        </pc:picChg>
      </pc:sldChg>
      <pc:sldChg chg="addSp delSp modSp new mod modAnim">
        <pc:chgData name="伊健 杜" userId="e69aded81da48593" providerId="LiveId" clId="{41003853-85DE-4F7E-982A-09272E820161}" dt="2022-09-12T00:06:09.601" v="416"/>
        <pc:sldMkLst>
          <pc:docMk/>
          <pc:sldMk cId="788387328" sldId="618"/>
        </pc:sldMkLst>
        <pc:spChg chg="del">
          <ac:chgData name="伊健 杜" userId="e69aded81da48593" providerId="LiveId" clId="{41003853-85DE-4F7E-982A-09272E820161}" dt="2022-09-11T23:59:06.276" v="272" actId="478"/>
          <ac:spMkLst>
            <pc:docMk/>
            <pc:sldMk cId="788387328" sldId="618"/>
            <ac:spMk id="2" creationId="{A075CC24-D647-4312-9F68-9938C2224E76}"/>
          </ac:spMkLst>
        </pc:spChg>
        <pc:spChg chg="del">
          <ac:chgData name="伊健 杜" userId="e69aded81da48593" providerId="LiveId" clId="{41003853-85DE-4F7E-982A-09272E820161}" dt="2022-09-11T23:59:06.276" v="272" actId="478"/>
          <ac:spMkLst>
            <pc:docMk/>
            <pc:sldMk cId="788387328" sldId="618"/>
            <ac:spMk id="3" creationId="{2A625CCC-ECD0-B5CB-CC3B-8AED63D78433}"/>
          </ac:spMkLst>
        </pc:spChg>
        <pc:spChg chg="add mod">
          <ac:chgData name="伊健 杜" userId="e69aded81da48593" providerId="LiveId" clId="{41003853-85DE-4F7E-982A-09272E820161}" dt="2022-09-12T00:04:10.369" v="346" actId="1076"/>
          <ac:spMkLst>
            <pc:docMk/>
            <pc:sldMk cId="788387328" sldId="618"/>
            <ac:spMk id="5" creationId="{ACBB275E-C983-6863-6EA2-4D1B5DA716FD}"/>
          </ac:spMkLst>
        </pc:spChg>
        <pc:spChg chg="add mod">
          <ac:chgData name="伊健 杜" userId="e69aded81da48593" providerId="LiveId" clId="{41003853-85DE-4F7E-982A-09272E820161}" dt="2022-09-12T00:04:45.816" v="378" actId="20577"/>
          <ac:spMkLst>
            <pc:docMk/>
            <pc:sldMk cId="788387328" sldId="618"/>
            <ac:spMk id="6" creationId="{CCFB2FED-C676-97BF-0E67-60137FEB0EE4}"/>
          </ac:spMkLst>
        </pc:spChg>
        <pc:spChg chg="add mod">
          <ac:chgData name="伊健 杜" userId="e69aded81da48593" providerId="LiveId" clId="{41003853-85DE-4F7E-982A-09272E820161}" dt="2022-09-12T00:05:24.460" v="401" actId="20577"/>
          <ac:spMkLst>
            <pc:docMk/>
            <pc:sldMk cId="788387328" sldId="618"/>
            <ac:spMk id="7" creationId="{92E706FA-4E85-48F1-8B3F-604398443362}"/>
          </ac:spMkLst>
        </pc:spChg>
        <pc:spChg chg="add mod">
          <ac:chgData name="伊健 杜" userId="e69aded81da48593" providerId="LiveId" clId="{41003853-85DE-4F7E-982A-09272E820161}" dt="2022-09-12T00:06:02.901" v="415" actId="1076"/>
          <ac:spMkLst>
            <pc:docMk/>
            <pc:sldMk cId="788387328" sldId="618"/>
            <ac:spMk id="8" creationId="{A7EADB4B-CF18-4D1D-EF85-CF3F06818005}"/>
          </ac:spMkLst>
        </pc:spChg>
        <pc:picChg chg="add mod">
          <ac:chgData name="伊健 杜" userId="e69aded81da48593" providerId="LiveId" clId="{41003853-85DE-4F7E-982A-09272E820161}" dt="2022-09-11T23:59:19.540" v="278" actId="14100"/>
          <ac:picMkLst>
            <pc:docMk/>
            <pc:sldMk cId="788387328" sldId="618"/>
            <ac:picMk id="4" creationId="{612354CE-1E5F-CFCB-D9D8-410E8C80619F}"/>
          </ac:picMkLst>
        </pc:picChg>
        <pc:picChg chg="add mod">
          <ac:chgData name="伊健 杜" userId="e69aded81da48593" providerId="LiveId" clId="{41003853-85DE-4F7E-982A-09272E820161}" dt="2022-09-12T00:00:11.949" v="290" actId="1076"/>
          <ac:picMkLst>
            <pc:docMk/>
            <pc:sldMk cId="788387328" sldId="618"/>
            <ac:picMk id="4098" creationId="{8AB1836B-BAE8-150A-F9AE-5F45C33C77DC}"/>
          </ac:picMkLst>
        </pc:picChg>
        <pc:picChg chg="add mod">
          <ac:chgData name="伊健 杜" userId="e69aded81da48593" providerId="LiveId" clId="{41003853-85DE-4F7E-982A-09272E820161}" dt="2022-09-12T00:02:58.792" v="307" actId="1076"/>
          <ac:picMkLst>
            <pc:docMk/>
            <pc:sldMk cId="788387328" sldId="618"/>
            <ac:picMk id="4100" creationId="{92387F00-EB9D-1564-7C29-C1BC4D71EBD9}"/>
          </ac:picMkLst>
        </pc:picChg>
        <pc:picChg chg="add mod">
          <ac:chgData name="伊健 杜" userId="e69aded81da48593" providerId="LiveId" clId="{41003853-85DE-4F7E-982A-09272E820161}" dt="2022-09-12T00:03:03.623" v="311" actId="1076"/>
          <ac:picMkLst>
            <pc:docMk/>
            <pc:sldMk cId="788387328" sldId="618"/>
            <ac:picMk id="4102" creationId="{B7E18DC7-019E-7BFB-A9DE-0B23B3722C1E}"/>
          </ac:picMkLst>
        </pc:picChg>
      </pc:sldChg>
      <pc:sldChg chg="addSp delSp modSp new mod ord">
        <pc:chgData name="伊健 杜" userId="e69aded81da48593" providerId="LiveId" clId="{41003853-85DE-4F7E-982A-09272E820161}" dt="2022-09-12T01:16:31.647" v="1570"/>
        <pc:sldMkLst>
          <pc:docMk/>
          <pc:sldMk cId="2747618762" sldId="619"/>
        </pc:sldMkLst>
        <pc:spChg chg="add del">
          <ac:chgData name="伊健 杜" userId="e69aded81da48593" providerId="LiveId" clId="{41003853-85DE-4F7E-982A-09272E820161}" dt="2022-09-12T01:16:30.534" v="1568"/>
          <ac:spMkLst>
            <pc:docMk/>
            <pc:sldMk cId="2747618762" sldId="619"/>
            <ac:spMk id="2" creationId="{1967BC8C-598A-49E3-1CCC-50F67923900A}"/>
          </ac:spMkLst>
        </pc:spChg>
        <pc:spChg chg="del">
          <ac:chgData name="伊健 杜" userId="e69aded81da48593" providerId="LiveId" clId="{41003853-85DE-4F7E-982A-09272E820161}" dt="2022-09-12T00:01:06.064" v="298" actId="478"/>
          <ac:spMkLst>
            <pc:docMk/>
            <pc:sldMk cId="2747618762" sldId="619"/>
            <ac:spMk id="2" creationId="{C3CCE19B-3FC8-1935-7B70-5B133EE51356}"/>
          </ac:spMkLst>
        </pc:spChg>
        <pc:spChg chg="del">
          <ac:chgData name="伊健 杜" userId="e69aded81da48593" providerId="LiveId" clId="{41003853-85DE-4F7E-982A-09272E820161}" dt="2022-09-12T00:01:03.922" v="297" actId="478"/>
          <ac:spMkLst>
            <pc:docMk/>
            <pc:sldMk cId="2747618762" sldId="619"/>
            <ac:spMk id="3" creationId="{99E4FCE1-4E9A-05C6-DE84-C9535D8DAE24}"/>
          </ac:spMkLst>
        </pc:spChg>
        <pc:spChg chg="add mod">
          <ac:chgData name="伊健 杜" userId="e69aded81da48593" providerId="LiveId" clId="{41003853-85DE-4F7E-982A-09272E820161}" dt="2022-09-12T01:16:31.647" v="1570"/>
          <ac:spMkLst>
            <pc:docMk/>
            <pc:sldMk cId="2747618762" sldId="619"/>
            <ac:spMk id="4" creationId="{0B68D43C-7786-08BF-528D-D109C891DDAD}"/>
          </ac:spMkLst>
        </pc:spChg>
        <pc:picChg chg="add">
          <ac:chgData name="伊健 杜" userId="e69aded81da48593" providerId="LiveId" clId="{41003853-85DE-4F7E-982A-09272E820161}" dt="2022-09-12T00:01:56.250" v="300"/>
          <ac:picMkLst>
            <pc:docMk/>
            <pc:sldMk cId="2747618762" sldId="619"/>
            <ac:picMk id="7170" creationId="{B826575B-8E76-5FDA-4A51-8DB8F252B43B}"/>
          </ac:picMkLst>
        </pc:picChg>
      </pc:sldChg>
      <pc:sldChg chg="addSp delSp modSp new mod ord">
        <pc:chgData name="伊健 杜" userId="e69aded81da48593" providerId="LiveId" clId="{41003853-85DE-4F7E-982A-09272E820161}" dt="2022-09-12T00:06:27.967" v="418"/>
        <pc:sldMkLst>
          <pc:docMk/>
          <pc:sldMk cId="770457539" sldId="620"/>
        </pc:sldMkLst>
        <pc:spChg chg="del">
          <ac:chgData name="伊健 杜" userId="e69aded81da48593" providerId="LiveId" clId="{41003853-85DE-4F7E-982A-09272E820161}" dt="2022-09-12T00:03:08.880" v="313" actId="478"/>
          <ac:spMkLst>
            <pc:docMk/>
            <pc:sldMk cId="770457539" sldId="620"/>
            <ac:spMk id="2" creationId="{C314BCCA-9CFC-18FB-878B-0C71AA871B50}"/>
          </ac:spMkLst>
        </pc:spChg>
        <pc:spChg chg="del">
          <ac:chgData name="伊健 杜" userId="e69aded81da48593" providerId="LiveId" clId="{41003853-85DE-4F7E-982A-09272E820161}" dt="2022-09-12T00:02:09.904" v="306" actId="478"/>
          <ac:spMkLst>
            <pc:docMk/>
            <pc:sldMk cId="770457539" sldId="620"/>
            <ac:spMk id="3" creationId="{0613AA18-B8B5-D0BC-009D-ECB73A4FF072}"/>
          </ac:spMkLst>
        </pc:spChg>
        <pc:picChg chg="add mod">
          <ac:chgData name="伊健 杜" userId="e69aded81da48593" providerId="LiveId" clId="{41003853-85DE-4F7E-982A-09272E820161}" dt="2022-09-12T00:03:26.649" v="318" actId="14100"/>
          <ac:picMkLst>
            <pc:docMk/>
            <pc:sldMk cId="770457539" sldId="620"/>
            <ac:picMk id="8194" creationId="{EE2FE9F3-50F1-1BD6-89D0-27B2388848DB}"/>
          </ac:picMkLst>
        </pc:picChg>
      </pc:sldChg>
      <pc:sldChg chg="addSp delSp modSp add mod">
        <pc:chgData name="伊健 杜" userId="e69aded81da48593" providerId="LiveId" clId="{41003853-85DE-4F7E-982A-09272E820161}" dt="2022-09-12T14:45:41.847" v="2098" actId="13822"/>
        <pc:sldMkLst>
          <pc:docMk/>
          <pc:sldMk cId="1563584294" sldId="621"/>
        </pc:sldMkLst>
        <pc:spChg chg="add mod">
          <ac:chgData name="伊健 杜" userId="e69aded81da48593" providerId="LiveId" clId="{41003853-85DE-4F7E-982A-09272E820161}" dt="2022-09-12T14:45:41.847" v="2098" actId="13822"/>
          <ac:spMkLst>
            <pc:docMk/>
            <pc:sldMk cId="1563584294" sldId="621"/>
            <ac:spMk id="2" creationId="{8B601F17-1332-6419-06C6-C4DC9CA512FC}"/>
          </ac:spMkLst>
        </pc:spChg>
        <pc:picChg chg="del">
          <ac:chgData name="伊健 杜" userId="e69aded81da48593" providerId="LiveId" clId="{41003853-85DE-4F7E-982A-09272E820161}" dt="2022-09-12T00:06:30.972" v="420" actId="478"/>
          <ac:picMkLst>
            <pc:docMk/>
            <pc:sldMk cId="1563584294" sldId="621"/>
            <ac:picMk id="8194" creationId="{EE2FE9F3-50F1-1BD6-89D0-27B2388848DB}"/>
          </ac:picMkLst>
        </pc:picChg>
        <pc:picChg chg="add">
          <ac:chgData name="伊健 杜" userId="e69aded81da48593" providerId="LiveId" clId="{41003853-85DE-4F7E-982A-09272E820161}" dt="2022-09-12T00:06:46.216" v="421"/>
          <ac:picMkLst>
            <pc:docMk/>
            <pc:sldMk cId="1563584294" sldId="621"/>
            <ac:picMk id="9218" creationId="{CBD5EA4D-F1F1-A80C-AF18-87F9E8FD3A2B}"/>
          </ac:picMkLst>
        </pc:picChg>
      </pc:sldChg>
      <pc:sldChg chg="addSp delSp modSp add">
        <pc:chgData name="伊健 杜" userId="e69aded81da48593" providerId="LiveId" clId="{41003853-85DE-4F7E-982A-09272E820161}" dt="2022-09-12T00:07:14.721" v="426" actId="1076"/>
        <pc:sldMkLst>
          <pc:docMk/>
          <pc:sldMk cId="1144250603" sldId="622"/>
        </pc:sldMkLst>
        <pc:picChg chg="del">
          <ac:chgData name="伊健 杜" userId="e69aded81da48593" providerId="LiveId" clId="{41003853-85DE-4F7E-982A-09272E820161}" dt="2022-09-12T00:06:50.082" v="423" actId="478"/>
          <ac:picMkLst>
            <pc:docMk/>
            <pc:sldMk cId="1144250603" sldId="622"/>
            <ac:picMk id="9218" creationId="{CBD5EA4D-F1F1-A80C-AF18-87F9E8FD3A2B}"/>
          </ac:picMkLst>
        </pc:picChg>
        <pc:picChg chg="add mod">
          <ac:chgData name="伊健 杜" userId="e69aded81da48593" providerId="LiveId" clId="{41003853-85DE-4F7E-982A-09272E820161}" dt="2022-09-12T00:07:14.721" v="426" actId="1076"/>
          <ac:picMkLst>
            <pc:docMk/>
            <pc:sldMk cId="1144250603" sldId="622"/>
            <ac:picMk id="10242" creationId="{540DFADC-9273-29B8-4E8B-EEDA68ADC55A}"/>
          </ac:picMkLst>
        </pc:picChg>
      </pc:sldChg>
      <pc:sldChg chg="addSp delSp modSp new mod">
        <pc:chgData name="伊健 杜" userId="e69aded81da48593" providerId="LiveId" clId="{41003853-85DE-4F7E-982A-09272E820161}" dt="2022-09-12T00:07:38.863" v="431" actId="1076"/>
        <pc:sldMkLst>
          <pc:docMk/>
          <pc:sldMk cId="1594402997" sldId="623"/>
        </pc:sldMkLst>
        <pc:spChg chg="del">
          <ac:chgData name="伊健 杜" userId="e69aded81da48593" providerId="LiveId" clId="{41003853-85DE-4F7E-982A-09272E820161}" dt="2022-09-12T00:07:34.272" v="428" actId="478"/>
          <ac:spMkLst>
            <pc:docMk/>
            <pc:sldMk cId="1594402997" sldId="623"/>
            <ac:spMk id="2" creationId="{C3D75CE3-2908-6A89-AD97-B27E2A104124}"/>
          </ac:spMkLst>
        </pc:spChg>
        <pc:spChg chg="del">
          <ac:chgData name="伊健 杜" userId="e69aded81da48593" providerId="LiveId" clId="{41003853-85DE-4F7E-982A-09272E820161}" dt="2022-09-12T00:07:34.272" v="428" actId="478"/>
          <ac:spMkLst>
            <pc:docMk/>
            <pc:sldMk cId="1594402997" sldId="623"/>
            <ac:spMk id="3" creationId="{9A20F9A7-4E24-5541-1688-D984263C87D3}"/>
          </ac:spMkLst>
        </pc:spChg>
        <pc:picChg chg="add mod">
          <ac:chgData name="伊健 杜" userId="e69aded81da48593" providerId="LiveId" clId="{41003853-85DE-4F7E-982A-09272E820161}" dt="2022-09-12T00:07:38.863" v="431" actId="1076"/>
          <ac:picMkLst>
            <pc:docMk/>
            <pc:sldMk cId="1594402997" sldId="623"/>
            <ac:picMk id="11266" creationId="{B21FDF53-198F-0D72-4D6D-CD3CBBDB84F2}"/>
          </ac:picMkLst>
        </pc:picChg>
      </pc:sldChg>
      <pc:sldChg chg="addSp delSp modSp new mod">
        <pc:chgData name="伊健 杜" userId="e69aded81da48593" providerId="LiveId" clId="{41003853-85DE-4F7E-982A-09272E820161}" dt="2022-09-12T00:09:28.456" v="436" actId="1076"/>
        <pc:sldMkLst>
          <pc:docMk/>
          <pc:sldMk cId="162242863" sldId="624"/>
        </pc:sldMkLst>
        <pc:spChg chg="del">
          <ac:chgData name="伊健 杜" userId="e69aded81da48593" providerId="LiveId" clId="{41003853-85DE-4F7E-982A-09272E820161}" dt="2022-09-12T00:08:48.586" v="433" actId="478"/>
          <ac:spMkLst>
            <pc:docMk/>
            <pc:sldMk cId="162242863" sldId="624"/>
            <ac:spMk id="2" creationId="{4247F273-6F72-05C1-8161-97B89379873E}"/>
          </ac:spMkLst>
        </pc:spChg>
        <pc:spChg chg="del">
          <ac:chgData name="伊健 杜" userId="e69aded81da48593" providerId="LiveId" clId="{41003853-85DE-4F7E-982A-09272E820161}" dt="2022-09-12T00:08:48.586" v="433" actId="478"/>
          <ac:spMkLst>
            <pc:docMk/>
            <pc:sldMk cId="162242863" sldId="624"/>
            <ac:spMk id="3" creationId="{3EFBEDE3-F29D-8998-7470-B2FFE74372D4}"/>
          </ac:spMkLst>
        </pc:spChg>
        <pc:picChg chg="add mod">
          <ac:chgData name="伊健 杜" userId="e69aded81da48593" providerId="LiveId" clId="{41003853-85DE-4F7E-982A-09272E820161}" dt="2022-09-12T00:09:28.456" v="436" actId="1076"/>
          <ac:picMkLst>
            <pc:docMk/>
            <pc:sldMk cId="162242863" sldId="624"/>
            <ac:picMk id="12290" creationId="{579E5FF5-E33E-5BE6-3AEA-6AD81A6E3CDA}"/>
          </ac:picMkLst>
        </pc:picChg>
      </pc:sldChg>
      <pc:sldChg chg="addSp delSp modSp new mod modAnim">
        <pc:chgData name="伊健 杜" userId="e69aded81da48593" providerId="LiveId" clId="{41003853-85DE-4F7E-982A-09272E820161}" dt="2022-09-12T01:24:25.767" v="1635" actId="1076"/>
        <pc:sldMkLst>
          <pc:docMk/>
          <pc:sldMk cId="2053245557" sldId="625"/>
        </pc:sldMkLst>
        <pc:spChg chg="del">
          <ac:chgData name="伊健 杜" userId="e69aded81da48593" providerId="LiveId" clId="{41003853-85DE-4F7E-982A-09272E820161}" dt="2022-09-12T00:09:43.539" v="438" actId="478"/>
          <ac:spMkLst>
            <pc:docMk/>
            <pc:sldMk cId="2053245557" sldId="625"/>
            <ac:spMk id="2" creationId="{58FAA266-8743-7F6C-B431-2F1A99ED36F5}"/>
          </ac:spMkLst>
        </pc:spChg>
        <pc:spChg chg="add del">
          <ac:chgData name="伊健 杜" userId="e69aded81da48593" providerId="LiveId" clId="{41003853-85DE-4F7E-982A-09272E820161}" dt="2022-09-12T01:17:00.189" v="1575"/>
          <ac:spMkLst>
            <pc:docMk/>
            <pc:sldMk cId="2053245557" sldId="625"/>
            <ac:spMk id="2" creationId="{F422D557-75C0-67EA-EBAA-28D1615D53F0}"/>
          </ac:spMkLst>
        </pc:spChg>
        <pc:spChg chg="del">
          <ac:chgData name="伊健 杜" userId="e69aded81da48593" providerId="LiveId" clId="{41003853-85DE-4F7E-982A-09272E820161}" dt="2022-09-12T00:09:43.539" v="438" actId="478"/>
          <ac:spMkLst>
            <pc:docMk/>
            <pc:sldMk cId="2053245557" sldId="625"/>
            <ac:spMk id="3" creationId="{9A5C1CB0-8F16-6F40-30E1-E9CBA20083AB}"/>
          </ac:spMkLst>
        </pc:spChg>
        <pc:spChg chg="add mod">
          <ac:chgData name="伊健 杜" userId="e69aded81da48593" providerId="LiveId" clId="{41003853-85DE-4F7E-982A-09272E820161}" dt="2022-09-12T01:17:05.839" v="1579" actId="1076"/>
          <ac:spMkLst>
            <pc:docMk/>
            <pc:sldMk cId="2053245557" sldId="625"/>
            <ac:spMk id="4" creationId="{202C91C2-5D42-34F1-73C9-622AC69331EE}"/>
          </ac:spMkLst>
        </pc:spChg>
        <pc:spChg chg="add mod">
          <ac:chgData name="伊健 杜" userId="e69aded81da48593" providerId="LiveId" clId="{41003853-85DE-4F7E-982A-09272E820161}" dt="2022-09-12T00:13:49.972" v="515" actId="1076"/>
          <ac:spMkLst>
            <pc:docMk/>
            <pc:sldMk cId="2053245557" sldId="625"/>
            <ac:spMk id="5" creationId="{01E6B095-6B04-30C5-96EC-2BFC2C20F640}"/>
          </ac:spMkLst>
        </pc:spChg>
        <pc:spChg chg="add mod">
          <ac:chgData name="伊健 杜" userId="e69aded81da48593" providerId="LiveId" clId="{41003853-85DE-4F7E-982A-09272E820161}" dt="2022-09-12T01:24:25.767" v="1635" actId="1076"/>
          <ac:spMkLst>
            <pc:docMk/>
            <pc:sldMk cId="2053245557" sldId="625"/>
            <ac:spMk id="6" creationId="{B05BCA87-5F1E-9288-1A47-A969E142717E}"/>
          </ac:spMkLst>
        </pc:spChg>
        <pc:spChg chg="add mod">
          <ac:chgData name="伊健 杜" userId="e69aded81da48593" providerId="LiveId" clId="{41003853-85DE-4F7E-982A-09272E820161}" dt="2022-09-12T00:14:30.851" v="563" actId="1076"/>
          <ac:spMkLst>
            <pc:docMk/>
            <pc:sldMk cId="2053245557" sldId="625"/>
            <ac:spMk id="7" creationId="{6F020481-8213-19BF-7E2E-1282316D1F29}"/>
          </ac:spMkLst>
        </pc:spChg>
        <pc:spChg chg="add mod">
          <ac:chgData name="伊健 杜" userId="e69aded81da48593" providerId="LiveId" clId="{41003853-85DE-4F7E-982A-09272E820161}" dt="2022-09-12T00:15:33.661" v="607" actId="1076"/>
          <ac:spMkLst>
            <pc:docMk/>
            <pc:sldMk cId="2053245557" sldId="625"/>
            <ac:spMk id="8" creationId="{5F832394-A5D7-DD48-EC48-950E4DB366D1}"/>
          </ac:spMkLst>
        </pc:spChg>
        <pc:spChg chg="add mod">
          <ac:chgData name="伊健 杜" userId="e69aded81da48593" providerId="LiveId" clId="{41003853-85DE-4F7E-982A-09272E820161}" dt="2022-09-12T00:15:11.752" v="603" actId="20577"/>
          <ac:spMkLst>
            <pc:docMk/>
            <pc:sldMk cId="2053245557" sldId="625"/>
            <ac:spMk id="9" creationId="{5476F1D7-DD9A-867D-1FDE-1CBD743E6C8B}"/>
          </ac:spMkLst>
        </pc:spChg>
        <pc:picChg chg="add mod">
          <ac:chgData name="伊健 杜" userId="e69aded81da48593" providerId="LiveId" clId="{41003853-85DE-4F7E-982A-09272E820161}" dt="2022-09-12T01:24:23.232" v="1634" actId="1076"/>
          <ac:picMkLst>
            <pc:docMk/>
            <pc:sldMk cId="2053245557" sldId="625"/>
            <ac:picMk id="13314" creationId="{3563CB5F-8C0A-FC99-63B7-803547F147F7}"/>
          </ac:picMkLst>
        </pc:picChg>
      </pc:sldChg>
      <pc:sldChg chg="addSp delSp new mod modAnim">
        <pc:chgData name="伊健 杜" userId="e69aded81da48593" providerId="LiveId" clId="{41003853-85DE-4F7E-982A-09272E820161}" dt="2022-09-12T00:13:07.368" v="479"/>
        <pc:sldMkLst>
          <pc:docMk/>
          <pc:sldMk cId="1627462434" sldId="626"/>
        </pc:sldMkLst>
        <pc:spChg chg="del">
          <ac:chgData name="伊健 杜" userId="e69aded81da48593" providerId="LiveId" clId="{41003853-85DE-4F7E-982A-09272E820161}" dt="2022-09-12T00:12:59.135" v="476" actId="478"/>
          <ac:spMkLst>
            <pc:docMk/>
            <pc:sldMk cId="1627462434" sldId="626"/>
            <ac:spMk id="2" creationId="{902DBA7A-1883-34F4-9C0A-1F5ADD22D430}"/>
          </ac:spMkLst>
        </pc:spChg>
        <pc:spChg chg="del">
          <ac:chgData name="伊健 杜" userId="e69aded81da48593" providerId="LiveId" clId="{41003853-85DE-4F7E-982A-09272E820161}" dt="2022-09-12T00:12:59.135" v="476" actId="478"/>
          <ac:spMkLst>
            <pc:docMk/>
            <pc:sldMk cId="1627462434" sldId="626"/>
            <ac:spMk id="3" creationId="{4E0E028A-044C-7112-23E0-5BC184C8DBB6}"/>
          </ac:spMkLst>
        </pc:spChg>
        <pc:picChg chg="add">
          <ac:chgData name="伊健 杜" userId="e69aded81da48593" providerId="LiveId" clId="{41003853-85DE-4F7E-982A-09272E820161}" dt="2022-09-12T00:12:59.804" v="477"/>
          <ac:picMkLst>
            <pc:docMk/>
            <pc:sldMk cId="1627462434" sldId="626"/>
            <ac:picMk id="14338" creationId="{26FB95BB-F0F7-D887-1B0D-17011FEE0957}"/>
          </ac:picMkLst>
        </pc:picChg>
      </pc:sldChg>
      <pc:sldChg chg="addSp new">
        <pc:chgData name="伊健 杜" userId="e69aded81da48593" providerId="LiveId" clId="{41003853-85DE-4F7E-982A-09272E820161}" dt="2022-09-12T00:16:04.128" v="609"/>
        <pc:sldMkLst>
          <pc:docMk/>
          <pc:sldMk cId="1470243298" sldId="627"/>
        </pc:sldMkLst>
        <pc:picChg chg="add">
          <ac:chgData name="伊健 杜" userId="e69aded81da48593" providerId="LiveId" clId="{41003853-85DE-4F7E-982A-09272E820161}" dt="2022-09-12T00:16:04.128" v="609"/>
          <ac:picMkLst>
            <pc:docMk/>
            <pc:sldMk cId="1470243298" sldId="627"/>
            <ac:picMk id="15362" creationId="{2E7B6CF5-D3EE-E950-60E2-FEFE9088BB19}"/>
          </ac:picMkLst>
        </pc:picChg>
      </pc:sldChg>
      <pc:sldChg chg="addSp delSp modSp new mod">
        <pc:chgData name="伊健 杜" userId="e69aded81da48593" providerId="LiveId" clId="{41003853-85DE-4F7E-982A-09272E820161}" dt="2022-09-12T00:17:19.812" v="619" actId="1076"/>
        <pc:sldMkLst>
          <pc:docMk/>
          <pc:sldMk cId="2344651219" sldId="628"/>
        </pc:sldMkLst>
        <pc:spChg chg="del">
          <ac:chgData name="伊健 杜" userId="e69aded81da48593" providerId="LiveId" clId="{41003853-85DE-4F7E-982A-09272E820161}" dt="2022-09-12T00:16:09.969" v="611" actId="478"/>
          <ac:spMkLst>
            <pc:docMk/>
            <pc:sldMk cId="2344651219" sldId="628"/>
            <ac:spMk id="2" creationId="{DFA2C4C0-EC16-1C43-4A92-2084565443F5}"/>
          </ac:spMkLst>
        </pc:spChg>
        <pc:spChg chg="del">
          <ac:chgData name="伊健 杜" userId="e69aded81da48593" providerId="LiveId" clId="{41003853-85DE-4F7E-982A-09272E820161}" dt="2022-09-12T00:16:09.969" v="611" actId="478"/>
          <ac:spMkLst>
            <pc:docMk/>
            <pc:sldMk cId="2344651219" sldId="628"/>
            <ac:spMk id="3" creationId="{D1403B95-691F-5B39-5536-B0F008CD4F69}"/>
          </ac:spMkLst>
        </pc:spChg>
        <pc:picChg chg="add mod">
          <ac:chgData name="伊健 杜" userId="e69aded81da48593" providerId="LiveId" clId="{41003853-85DE-4F7E-982A-09272E820161}" dt="2022-09-12T00:16:45.586" v="613" actId="1076"/>
          <ac:picMkLst>
            <pc:docMk/>
            <pc:sldMk cId="2344651219" sldId="628"/>
            <ac:picMk id="16386" creationId="{7B9BD989-97BF-90C3-B11C-C05E9892D076}"/>
          </ac:picMkLst>
        </pc:picChg>
        <pc:picChg chg="add mod">
          <ac:chgData name="伊健 杜" userId="e69aded81da48593" providerId="LiveId" clId="{41003853-85DE-4F7E-982A-09272E820161}" dt="2022-09-12T00:17:05.605" v="617" actId="1076"/>
          <ac:picMkLst>
            <pc:docMk/>
            <pc:sldMk cId="2344651219" sldId="628"/>
            <ac:picMk id="16388" creationId="{C535E11A-4BBF-8AC4-2E30-2F2396D832B6}"/>
          </ac:picMkLst>
        </pc:picChg>
        <pc:picChg chg="add mod">
          <ac:chgData name="伊健 杜" userId="e69aded81da48593" providerId="LiveId" clId="{41003853-85DE-4F7E-982A-09272E820161}" dt="2022-09-12T00:17:19.812" v="619" actId="1076"/>
          <ac:picMkLst>
            <pc:docMk/>
            <pc:sldMk cId="2344651219" sldId="628"/>
            <ac:picMk id="16390" creationId="{7C89017F-8D90-44F6-8D91-B7002A1B9780}"/>
          </ac:picMkLst>
        </pc:picChg>
      </pc:sldChg>
      <pc:sldChg chg="addSp delSp modSp new mod">
        <pc:chgData name="伊健 杜" userId="e69aded81da48593" providerId="LiveId" clId="{41003853-85DE-4F7E-982A-09272E820161}" dt="2022-09-12T00:45:05.474" v="1212" actId="403"/>
        <pc:sldMkLst>
          <pc:docMk/>
          <pc:sldMk cId="805673739" sldId="629"/>
        </pc:sldMkLst>
        <pc:spChg chg="del">
          <ac:chgData name="伊健 杜" userId="e69aded81da48593" providerId="LiveId" clId="{41003853-85DE-4F7E-982A-09272E820161}" dt="2022-09-12T00:17:26.445" v="621" actId="478"/>
          <ac:spMkLst>
            <pc:docMk/>
            <pc:sldMk cId="805673739" sldId="629"/>
            <ac:spMk id="2" creationId="{DDCCF592-EABD-B559-11D8-A3ACBE696EEC}"/>
          </ac:spMkLst>
        </pc:spChg>
        <pc:spChg chg="del">
          <ac:chgData name="伊健 杜" userId="e69aded81da48593" providerId="LiveId" clId="{41003853-85DE-4F7E-982A-09272E820161}" dt="2022-09-12T00:17:26.445" v="621" actId="478"/>
          <ac:spMkLst>
            <pc:docMk/>
            <pc:sldMk cId="805673739" sldId="629"/>
            <ac:spMk id="3" creationId="{EB745CBE-9938-E201-9DB9-3311FDB593E8}"/>
          </ac:spMkLst>
        </pc:spChg>
        <pc:spChg chg="add del mod">
          <ac:chgData name="伊健 杜" userId="e69aded81da48593" providerId="LiveId" clId="{41003853-85DE-4F7E-982A-09272E820161}" dt="2022-09-12T00:18:41.288" v="654" actId="478"/>
          <ac:spMkLst>
            <pc:docMk/>
            <pc:sldMk cId="805673739" sldId="629"/>
            <ac:spMk id="4" creationId="{802D4C55-B67D-A2C7-FF6E-95D8CF64B373}"/>
          </ac:spMkLst>
        </pc:spChg>
        <pc:spChg chg="add del mod">
          <ac:chgData name="伊健 杜" userId="e69aded81da48593" providerId="LiveId" clId="{41003853-85DE-4F7E-982A-09272E820161}" dt="2022-09-12T00:18:43.277" v="655" actId="478"/>
          <ac:spMkLst>
            <pc:docMk/>
            <pc:sldMk cId="805673739" sldId="629"/>
            <ac:spMk id="6" creationId="{C7964D31-D4C5-3374-A0C5-4D5D9F081472}"/>
          </ac:spMkLst>
        </pc:spChg>
        <pc:spChg chg="add mod">
          <ac:chgData name="伊健 杜" userId="e69aded81da48593" providerId="LiveId" clId="{41003853-85DE-4F7E-982A-09272E820161}" dt="2022-09-12T00:45:05.474" v="1212" actId="403"/>
          <ac:spMkLst>
            <pc:docMk/>
            <pc:sldMk cId="805673739" sldId="629"/>
            <ac:spMk id="7" creationId="{5D3AEB26-238D-CF55-A68D-531109859EA4}"/>
          </ac:spMkLst>
        </pc:spChg>
        <pc:picChg chg="add del mod">
          <ac:chgData name="伊健 杜" userId="e69aded81da48593" providerId="LiveId" clId="{41003853-85DE-4F7E-982A-09272E820161}" dt="2022-09-12T00:30:28.459" v="868" actId="21"/>
          <ac:picMkLst>
            <pc:docMk/>
            <pc:sldMk cId="805673739" sldId="629"/>
            <ac:picMk id="17410" creationId="{D41337C1-296C-59E3-F625-952812FAFAA8}"/>
          </ac:picMkLst>
        </pc:picChg>
        <pc:picChg chg="add mod">
          <ac:chgData name="伊健 杜" userId="e69aded81da48593" providerId="LiveId" clId="{41003853-85DE-4F7E-982A-09272E820161}" dt="2022-09-12T00:44:31.225" v="1153" actId="1076"/>
          <ac:picMkLst>
            <pc:docMk/>
            <pc:sldMk cId="805673739" sldId="629"/>
            <ac:picMk id="17412" creationId="{E210A9F5-FB2A-9E54-D16C-BFE5C3E5911B}"/>
          </ac:picMkLst>
        </pc:picChg>
        <pc:picChg chg="add mod">
          <ac:chgData name="伊健 杜" userId="e69aded81da48593" providerId="LiveId" clId="{41003853-85DE-4F7E-982A-09272E820161}" dt="2022-09-12T00:44:31.873" v="1154" actId="1076"/>
          <ac:picMkLst>
            <pc:docMk/>
            <pc:sldMk cId="805673739" sldId="629"/>
            <ac:picMk id="17414" creationId="{F835703B-280C-411D-9269-3A4625425A5D}"/>
          </ac:picMkLst>
        </pc:picChg>
        <pc:picChg chg="add mod">
          <ac:chgData name="伊健 杜" userId="e69aded81da48593" providerId="LiveId" clId="{41003853-85DE-4F7E-982A-09272E820161}" dt="2022-09-12T00:44:30.157" v="1152" actId="1076"/>
          <ac:picMkLst>
            <pc:docMk/>
            <pc:sldMk cId="805673739" sldId="629"/>
            <ac:picMk id="17416" creationId="{6E9BC11A-728F-78A5-BE35-5CB3E7F82325}"/>
          </ac:picMkLst>
        </pc:picChg>
        <pc:picChg chg="add mod">
          <ac:chgData name="伊健 杜" userId="e69aded81da48593" providerId="LiveId" clId="{41003853-85DE-4F7E-982A-09272E820161}" dt="2022-09-12T00:44:32.785" v="1155" actId="1076"/>
          <ac:picMkLst>
            <pc:docMk/>
            <pc:sldMk cId="805673739" sldId="629"/>
            <ac:picMk id="17418" creationId="{3255A97F-7536-4F39-1CBB-69EAEDAD441F}"/>
          </ac:picMkLst>
        </pc:picChg>
        <pc:picChg chg="add mod">
          <ac:chgData name="伊健 杜" userId="e69aded81da48593" providerId="LiveId" clId="{41003853-85DE-4F7E-982A-09272E820161}" dt="2022-09-12T00:44:30.157" v="1152" actId="1076"/>
          <ac:picMkLst>
            <pc:docMk/>
            <pc:sldMk cId="805673739" sldId="629"/>
            <ac:picMk id="17420" creationId="{5EC0EE72-E264-545B-7BF1-7371EEA7CCB2}"/>
          </ac:picMkLst>
        </pc:picChg>
      </pc:sldChg>
      <pc:sldChg chg="addSp delSp modSp new mod">
        <pc:chgData name="伊健 杜" userId="e69aded81da48593" providerId="LiveId" clId="{41003853-85DE-4F7E-982A-09272E820161}" dt="2022-09-12T00:30:05.790" v="860" actId="1076"/>
        <pc:sldMkLst>
          <pc:docMk/>
          <pc:sldMk cId="3349796648" sldId="630"/>
        </pc:sldMkLst>
        <pc:spChg chg="del">
          <ac:chgData name="伊健 杜" userId="e69aded81da48593" providerId="LiveId" clId="{41003853-85DE-4F7E-982A-09272E820161}" dt="2022-09-12T00:20:31.057" v="686" actId="478"/>
          <ac:spMkLst>
            <pc:docMk/>
            <pc:sldMk cId="3349796648" sldId="630"/>
            <ac:spMk id="2" creationId="{230361FB-BBE2-F684-0A38-647AE459BC8F}"/>
          </ac:spMkLst>
        </pc:spChg>
        <pc:spChg chg="del">
          <ac:chgData name="伊健 杜" userId="e69aded81da48593" providerId="LiveId" clId="{41003853-85DE-4F7E-982A-09272E820161}" dt="2022-09-12T00:20:31.057" v="686" actId="478"/>
          <ac:spMkLst>
            <pc:docMk/>
            <pc:sldMk cId="3349796648" sldId="630"/>
            <ac:spMk id="3" creationId="{494423C3-13A3-CA69-B7A6-2191F95AE33A}"/>
          </ac:spMkLst>
        </pc:spChg>
        <pc:spChg chg="add mod">
          <ac:chgData name="伊健 杜" userId="e69aded81da48593" providerId="LiveId" clId="{41003853-85DE-4F7E-982A-09272E820161}" dt="2022-09-12T00:30:04.888" v="859" actId="1076"/>
          <ac:spMkLst>
            <pc:docMk/>
            <pc:sldMk cId="3349796648" sldId="630"/>
            <ac:spMk id="5" creationId="{B3E3DB90-069C-C4EB-4436-5CB6503D3E40}"/>
          </ac:spMkLst>
        </pc:spChg>
        <pc:picChg chg="add mod">
          <ac:chgData name="伊健 杜" userId="e69aded81da48593" providerId="LiveId" clId="{41003853-85DE-4F7E-982A-09272E820161}" dt="2022-09-12T00:30:05.790" v="860" actId="1076"/>
          <ac:picMkLst>
            <pc:docMk/>
            <pc:sldMk cId="3349796648" sldId="630"/>
            <ac:picMk id="4" creationId="{50E7A811-3B08-D80B-30CC-FAE4DA490C6C}"/>
          </ac:picMkLst>
        </pc:picChg>
        <pc:picChg chg="add mod">
          <ac:chgData name="伊健 杜" userId="e69aded81da48593" providerId="LiveId" clId="{41003853-85DE-4F7E-982A-09272E820161}" dt="2022-09-12T00:20:59.052" v="691" actId="1076"/>
          <ac:picMkLst>
            <pc:docMk/>
            <pc:sldMk cId="3349796648" sldId="630"/>
            <ac:picMk id="18434" creationId="{B44A112F-9A27-6218-FCF7-CFCAD2D1AF48}"/>
          </ac:picMkLst>
        </pc:picChg>
        <pc:picChg chg="add mod">
          <ac:chgData name="伊健 杜" userId="e69aded81da48593" providerId="LiveId" clId="{41003853-85DE-4F7E-982A-09272E820161}" dt="2022-09-12T00:22:44.546" v="710" actId="1076"/>
          <ac:picMkLst>
            <pc:docMk/>
            <pc:sldMk cId="3349796648" sldId="630"/>
            <ac:picMk id="18436" creationId="{30B720D8-9F3E-F83E-3724-327F22C95E3D}"/>
          </ac:picMkLst>
        </pc:picChg>
        <pc:picChg chg="add del mod">
          <ac:chgData name="伊健 杜" userId="e69aded81da48593" providerId="LiveId" clId="{41003853-85DE-4F7E-982A-09272E820161}" dt="2022-09-12T00:26:22.967" v="818" actId="478"/>
          <ac:picMkLst>
            <pc:docMk/>
            <pc:sldMk cId="3349796648" sldId="630"/>
            <ac:picMk id="18438" creationId="{EF506BCC-8EF9-F15F-3D41-B0F3FB7AEBD5}"/>
          </ac:picMkLst>
        </pc:picChg>
        <pc:picChg chg="add mod">
          <ac:chgData name="伊健 杜" userId="e69aded81da48593" providerId="LiveId" clId="{41003853-85DE-4F7E-982A-09272E820161}" dt="2022-09-12T00:21:51.959" v="703" actId="14100"/>
          <ac:picMkLst>
            <pc:docMk/>
            <pc:sldMk cId="3349796648" sldId="630"/>
            <ac:picMk id="18440" creationId="{AA20C240-F658-14DF-CAFF-2ADB90021C7D}"/>
          </ac:picMkLst>
        </pc:picChg>
        <pc:picChg chg="add mod">
          <ac:chgData name="伊健 杜" userId="e69aded81da48593" providerId="LiveId" clId="{41003853-85DE-4F7E-982A-09272E820161}" dt="2022-09-12T00:22:40.703" v="707" actId="1076"/>
          <ac:picMkLst>
            <pc:docMk/>
            <pc:sldMk cId="3349796648" sldId="630"/>
            <ac:picMk id="18442" creationId="{6B975B75-678D-5E9F-5C77-79109B5BE572}"/>
          </ac:picMkLst>
        </pc:picChg>
        <pc:picChg chg="add mod">
          <ac:chgData name="伊健 杜" userId="e69aded81da48593" providerId="LiveId" clId="{41003853-85DE-4F7E-982A-09272E820161}" dt="2022-09-12T00:29:16.610" v="828" actId="1076"/>
          <ac:picMkLst>
            <pc:docMk/>
            <pc:sldMk cId="3349796648" sldId="630"/>
            <ac:picMk id="18444" creationId="{682E5602-E588-304E-B277-2D48268F19EF}"/>
          </ac:picMkLst>
        </pc:picChg>
      </pc:sldChg>
      <pc:sldChg chg="addSp delSp modSp new mod">
        <pc:chgData name="伊健 杜" userId="e69aded81da48593" providerId="LiveId" clId="{41003853-85DE-4F7E-982A-09272E820161}" dt="2022-09-12T00:26:13.218" v="815" actId="1076"/>
        <pc:sldMkLst>
          <pc:docMk/>
          <pc:sldMk cId="3443455430" sldId="631"/>
        </pc:sldMkLst>
        <pc:spChg chg="del">
          <ac:chgData name="伊健 杜" userId="e69aded81da48593" providerId="LiveId" clId="{41003853-85DE-4F7E-982A-09272E820161}" dt="2022-09-12T00:22:57.393" v="714" actId="478"/>
          <ac:spMkLst>
            <pc:docMk/>
            <pc:sldMk cId="3443455430" sldId="631"/>
            <ac:spMk id="2" creationId="{CF05CA0C-0EAE-9E5B-1E58-CC5FCD76EAE6}"/>
          </ac:spMkLst>
        </pc:spChg>
        <pc:spChg chg="del">
          <ac:chgData name="伊健 杜" userId="e69aded81da48593" providerId="LiveId" clId="{41003853-85DE-4F7E-982A-09272E820161}" dt="2022-09-12T00:22:57.393" v="714" actId="478"/>
          <ac:spMkLst>
            <pc:docMk/>
            <pc:sldMk cId="3443455430" sldId="631"/>
            <ac:spMk id="3" creationId="{B766EC05-F997-9578-6E9B-A50990CBAF1A}"/>
          </ac:spMkLst>
        </pc:spChg>
        <pc:spChg chg="add mod">
          <ac:chgData name="伊健 杜" userId="e69aded81da48593" providerId="LiveId" clId="{41003853-85DE-4F7E-982A-09272E820161}" dt="2022-09-12T00:24:36.919" v="801" actId="20577"/>
          <ac:spMkLst>
            <pc:docMk/>
            <pc:sldMk cId="3443455430" sldId="631"/>
            <ac:spMk id="5" creationId="{7B57D07F-034B-4837-5EB3-D684AAD4DF7F}"/>
          </ac:spMkLst>
        </pc:spChg>
        <pc:picChg chg="add mod">
          <ac:chgData name="伊健 杜" userId="e69aded81da48593" providerId="LiveId" clId="{41003853-85DE-4F7E-982A-09272E820161}" dt="2022-09-12T00:24:38.631" v="802" actId="1076"/>
          <ac:picMkLst>
            <pc:docMk/>
            <pc:sldMk cId="3443455430" sldId="631"/>
            <ac:picMk id="4" creationId="{4244ADF1-F4B9-EDCA-8094-2FA2DCE69DCB}"/>
          </ac:picMkLst>
        </pc:picChg>
        <pc:picChg chg="add mod">
          <ac:chgData name="伊健 杜" userId="e69aded81da48593" providerId="LiveId" clId="{41003853-85DE-4F7E-982A-09272E820161}" dt="2022-09-12T00:24:27.729" v="790" actId="1076"/>
          <ac:picMkLst>
            <pc:docMk/>
            <pc:sldMk cId="3443455430" sldId="631"/>
            <ac:picMk id="19458" creationId="{EC1A563C-38C1-DF7B-55C2-6D03E5783939}"/>
          </ac:picMkLst>
        </pc:picChg>
        <pc:picChg chg="add mod">
          <ac:chgData name="伊健 杜" userId="e69aded81da48593" providerId="LiveId" clId="{41003853-85DE-4F7E-982A-09272E820161}" dt="2022-09-12T00:24:50.616" v="805" actId="1076"/>
          <ac:picMkLst>
            <pc:docMk/>
            <pc:sldMk cId="3443455430" sldId="631"/>
            <ac:picMk id="19460" creationId="{DA5961B0-C8FB-2075-990E-133B9B4D01C4}"/>
          </ac:picMkLst>
        </pc:picChg>
        <pc:picChg chg="add mod">
          <ac:chgData name="伊健 杜" userId="e69aded81da48593" providerId="LiveId" clId="{41003853-85DE-4F7E-982A-09272E820161}" dt="2022-09-12T00:25:21.550" v="809" actId="1076"/>
          <ac:picMkLst>
            <pc:docMk/>
            <pc:sldMk cId="3443455430" sldId="631"/>
            <ac:picMk id="19462" creationId="{2A072286-2CC2-87A8-1C1A-D64659CA6AB7}"/>
          </ac:picMkLst>
        </pc:picChg>
        <pc:picChg chg="add mod">
          <ac:chgData name="伊健 杜" userId="e69aded81da48593" providerId="LiveId" clId="{41003853-85DE-4F7E-982A-09272E820161}" dt="2022-09-12T00:25:35.725" v="812" actId="1076"/>
          <ac:picMkLst>
            <pc:docMk/>
            <pc:sldMk cId="3443455430" sldId="631"/>
            <ac:picMk id="19464" creationId="{906B80AF-901C-F4C4-A855-3019667B177B}"/>
          </ac:picMkLst>
        </pc:picChg>
        <pc:picChg chg="add mod">
          <ac:chgData name="伊健 杜" userId="e69aded81da48593" providerId="LiveId" clId="{41003853-85DE-4F7E-982A-09272E820161}" dt="2022-09-12T00:26:13.218" v="815" actId="1076"/>
          <ac:picMkLst>
            <pc:docMk/>
            <pc:sldMk cId="3443455430" sldId="631"/>
            <ac:picMk id="19466" creationId="{B7B7D9A6-D416-6E8B-A127-DAF47C7238BD}"/>
          </ac:picMkLst>
        </pc:picChg>
      </pc:sldChg>
      <pc:sldChg chg="addSp delSp modSp new mod">
        <pc:chgData name="伊健 杜" userId="e69aded81da48593" providerId="LiveId" clId="{41003853-85DE-4F7E-982A-09272E820161}" dt="2022-09-12T00:31:45.958" v="878" actId="1076"/>
        <pc:sldMkLst>
          <pc:docMk/>
          <pc:sldMk cId="1512918925" sldId="632"/>
        </pc:sldMkLst>
        <pc:spChg chg="del">
          <ac:chgData name="伊健 杜" userId="e69aded81da48593" providerId="LiveId" clId="{41003853-85DE-4F7E-982A-09272E820161}" dt="2022-09-12T00:30:25.669" v="867" actId="478"/>
          <ac:spMkLst>
            <pc:docMk/>
            <pc:sldMk cId="1512918925" sldId="632"/>
            <ac:spMk id="2" creationId="{9CDA7191-9A82-B56C-5FF0-DE2F0AD0B788}"/>
          </ac:spMkLst>
        </pc:spChg>
        <pc:spChg chg="del">
          <ac:chgData name="伊健 杜" userId="e69aded81da48593" providerId="LiveId" clId="{41003853-85DE-4F7E-982A-09272E820161}" dt="2022-09-12T00:30:25.669" v="867" actId="478"/>
          <ac:spMkLst>
            <pc:docMk/>
            <pc:sldMk cId="1512918925" sldId="632"/>
            <ac:spMk id="3" creationId="{4D030912-8A57-2E2B-7703-8624AF2210D3}"/>
          </ac:spMkLst>
        </pc:spChg>
        <pc:picChg chg="add del mod">
          <ac:chgData name="伊健 杜" userId="e69aded81da48593" providerId="LiveId" clId="{41003853-85DE-4F7E-982A-09272E820161}" dt="2022-09-12T00:30:37.868" v="874" actId="478"/>
          <ac:picMkLst>
            <pc:docMk/>
            <pc:sldMk cId="1512918925" sldId="632"/>
            <ac:picMk id="4" creationId="{DB112D34-FCBF-DD4B-F999-E92AFA228BD4}"/>
          </ac:picMkLst>
        </pc:picChg>
        <pc:picChg chg="add mod">
          <ac:chgData name="伊健 杜" userId="e69aded81da48593" providerId="LiveId" clId="{41003853-85DE-4F7E-982A-09272E820161}" dt="2022-09-12T00:31:45.958" v="878" actId="1076"/>
          <ac:picMkLst>
            <pc:docMk/>
            <pc:sldMk cId="1512918925" sldId="632"/>
            <ac:picMk id="20482" creationId="{1E7B1D53-FC4D-9664-E290-2A1030FD1D7C}"/>
          </ac:picMkLst>
        </pc:picChg>
      </pc:sldChg>
      <pc:sldChg chg="addSp delSp modSp new mod">
        <pc:chgData name="伊健 杜" userId="e69aded81da48593" providerId="LiveId" clId="{41003853-85DE-4F7E-982A-09272E820161}" dt="2022-09-12T01:50:17.209" v="2084"/>
        <pc:sldMkLst>
          <pc:docMk/>
          <pc:sldMk cId="751400326" sldId="633"/>
        </pc:sldMkLst>
        <pc:spChg chg="mod">
          <ac:chgData name="伊健 杜" userId="e69aded81da48593" providerId="LiveId" clId="{41003853-85DE-4F7E-982A-09272E820161}" dt="2022-09-12T01:50:17.209" v="2084"/>
          <ac:spMkLst>
            <pc:docMk/>
            <pc:sldMk cId="751400326" sldId="633"/>
            <ac:spMk id="2" creationId="{DC04C6C6-4E61-DCC0-0F6E-36841C3816CB}"/>
          </ac:spMkLst>
        </pc:spChg>
        <pc:spChg chg="del">
          <ac:chgData name="伊健 杜" userId="e69aded81da48593" providerId="LiveId" clId="{41003853-85DE-4F7E-982A-09272E820161}" dt="2022-09-12T00:32:37.365" v="893" actId="478"/>
          <ac:spMkLst>
            <pc:docMk/>
            <pc:sldMk cId="751400326" sldId="633"/>
            <ac:spMk id="3" creationId="{4653995A-E563-4E4E-66C4-199784A3C60E}"/>
          </ac:spMkLst>
        </pc:spChg>
        <pc:spChg chg="add mod">
          <ac:chgData name="伊健 杜" userId="e69aded81da48593" providerId="LiveId" clId="{41003853-85DE-4F7E-982A-09272E820161}" dt="2022-09-12T00:36:39.715" v="928" actId="20577"/>
          <ac:spMkLst>
            <pc:docMk/>
            <pc:sldMk cId="751400326" sldId="633"/>
            <ac:spMk id="6" creationId="{CA105ADC-05AF-587B-43AB-2C5511896157}"/>
          </ac:spMkLst>
        </pc:spChg>
        <pc:picChg chg="add mod">
          <ac:chgData name="伊健 杜" userId="e69aded81da48593" providerId="LiveId" clId="{41003853-85DE-4F7E-982A-09272E820161}" dt="2022-09-12T00:36:10.807" v="895" actId="1076"/>
          <ac:picMkLst>
            <pc:docMk/>
            <pc:sldMk cId="751400326" sldId="633"/>
            <ac:picMk id="5" creationId="{615BDFDD-BE80-4952-0E76-449EB1EE45EB}"/>
          </ac:picMkLst>
        </pc:picChg>
      </pc:sldChg>
      <pc:sldChg chg="addSp delSp modSp new mod ord modAnim">
        <pc:chgData name="伊健 杜" userId="e69aded81da48593" providerId="LiveId" clId="{41003853-85DE-4F7E-982A-09272E820161}" dt="2022-09-12T00:41:02.727" v="1079"/>
        <pc:sldMkLst>
          <pc:docMk/>
          <pc:sldMk cId="2011108810" sldId="634"/>
        </pc:sldMkLst>
        <pc:spChg chg="del">
          <ac:chgData name="伊健 杜" userId="e69aded81da48593" providerId="LiveId" clId="{41003853-85DE-4F7E-982A-09272E820161}" dt="2022-09-12T00:36:57.044" v="938" actId="478"/>
          <ac:spMkLst>
            <pc:docMk/>
            <pc:sldMk cId="2011108810" sldId="634"/>
            <ac:spMk id="2" creationId="{DDD7C923-FFDF-C62A-57CC-5231C82AA550}"/>
          </ac:spMkLst>
        </pc:spChg>
        <pc:spChg chg="del">
          <ac:chgData name="伊健 杜" userId="e69aded81da48593" providerId="LiveId" clId="{41003853-85DE-4F7E-982A-09272E820161}" dt="2022-09-12T00:36:57.044" v="938" actId="478"/>
          <ac:spMkLst>
            <pc:docMk/>
            <pc:sldMk cId="2011108810" sldId="634"/>
            <ac:spMk id="3" creationId="{EA8D1307-FEB6-0C67-5069-18AA4E1AA42C}"/>
          </ac:spMkLst>
        </pc:spChg>
        <pc:picChg chg="add mod">
          <ac:chgData name="伊健 杜" userId="e69aded81da48593" providerId="LiveId" clId="{41003853-85DE-4F7E-982A-09272E820161}" dt="2022-09-12T00:37:37.290" v="944" actId="14100"/>
          <ac:picMkLst>
            <pc:docMk/>
            <pc:sldMk cId="2011108810" sldId="634"/>
            <ac:picMk id="4" creationId="{122CEAB4-CF68-7F70-4FD1-845C470C7AD4}"/>
          </ac:picMkLst>
        </pc:picChg>
        <pc:picChg chg="add mod">
          <ac:chgData name="伊健 杜" userId="e69aded81da48593" providerId="LiveId" clId="{41003853-85DE-4F7E-982A-09272E820161}" dt="2022-09-12T00:37:32.858" v="942" actId="1076"/>
          <ac:picMkLst>
            <pc:docMk/>
            <pc:sldMk cId="2011108810" sldId="634"/>
            <ac:picMk id="21506" creationId="{086E5A31-1B25-47F5-A2D0-F495AD76595A}"/>
          </ac:picMkLst>
        </pc:picChg>
      </pc:sldChg>
      <pc:sldChg chg="addSp delSp modSp new mod">
        <pc:chgData name="伊健 杜" userId="e69aded81da48593" providerId="LiveId" clId="{41003853-85DE-4F7E-982A-09272E820161}" dt="2022-09-12T00:40:59.325" v="1075" actId="1076"/>
        <pc:sldMkLst>
          <pc:docMk/>
          <pc:sldMk cId="3673505575" sldId="635"/>
        </pc:sldMkLst>
        <pc:spChg chg="del">
          <ac:chgData name="伊健 杜" userId="e69aded81da48593" providerId="LiveId" clId="{41003853-85DE-4F7E-982A-09272E820161}" dt="2022-09-12T00:37:50.379" v="946" actId="478"/>
          <ac:spMkLst>
            <pc:docMk/>
            <pc:sldMk cId="3673505575" sldId="635"/>
            <ac:spMk id="2" creationId="{EBF80502-C01E-4F48-7AB0-E00A6AC9843D}"/>
          </ac:spMkLst>
        </pc:spChg>
        <pc:spChg chg="del">
          <ac:chgData name="伊健 杜" userId="e69aded81da48593" providerId="LiveId" clId="{41003853-85DE-4F7E-982A-09272E820161}" dt="2022-09-12T00:37:50.379" v="946" actId="478"/>
          <ac:spMkLst>
            <pc:docMk/>
            <pc:sldMk cId="3673505575" sldId="635"/>
            <ac:spMk id="3" creationId="{33D5902E-3CE4-DA75-A792-2374603E33EA}"/>
          </ac:spMkLst>
        </pc:spChg>
        <pc:spChg chg="add mod">
          <ac:chgData name="伊健 杜" userId="e69aded81da48593" providerId="LiveId" clId="{41003853-85DE-4F7E-982A-09272E820161}" dt="2022-09-12T00:40:59.325" v="1075" actId="1076"/>
          <ac:spMkLst>
            <pc:docMk/>
            <pc:sldMk cId="3673505575" sldId="635"/>
            <ac:spMk id="4" creationId="{43597A60-173A-3608-E674-CE102DACA28E}"/>
          </ac:spMkLst>
        </pc:spChg>
        <pc:picChg chg="add del mod">
          <ac:chgData name="伊健 杜" userId="e69aded81da48593" providerId="LiveId" clId="{41003853-85DE-4F7E-982A-09272E820161}" dt="2022-09-12T00:38:40.972" v="956" actId="478"/>
          <ac:picMkLst>
            <pc:docMk/>
            <pc:sldMk cId="3673505575" sldId="635"/>
            <ac:picMk id="22530" creationId="{78FC1B9A-57BC-3623-040A-AF9807DAB5D1}"/>
          </ac:picMkLst>
        </pc:picChg>
        <pc:picChg chg="add del mod">
          <ac:chgData name="伊健 杜" userId="e69aded81da48593" providerId="LiveId" clId="{41003853-85DE-4F7E-982A-09272E820161}" dt="2022-09-12T00:38:40.972" v="956" actId="478"/>
          <ac:picMkLst>
            <pc:docMk/>
            <pc:sldMk cId="3673505575" sldId="635"/>
            <ac:picMk id="22532" creationId="{5DEF2B40-6573-B3A4-CFB0-41661FE67BF9}"/>
          </ac:picMkLst>
        </pc:picChg>
      </pc:sldChg>
      <pc:sldChg chg="addSp delSp modSp new mod modAnim">
        <pc:chgData name="伊健 杜" userId="e69aded81da48593" providerId="LiveId" clId="{41003853-85DE-4F7E-982A-09272E820161}" dt="2022-09-12T00:46:53.433" v="1241" actId="1076"/>
        <pc:sldMkLst>
          <pc:docMk/>
          <pc:sldMk cId="1324337466" sldId="636"/>
        </pc:sldMkLst>
        <pc:spChg chg="del mod">
          <ac:chgData name="伊健 杜" userId="e69aded81da48593" providerId="LiveId" clId="{41003853-85DE-4F7E-982A-09272E820161}" dt="2022-09-12T00:41:11.620" v="1082" actId="478"/>
          <ac:spMkLst>
            <pc:docMk/>
            <pc:sldMk cId="1324337466" sldId="636"/>
            <ac:spMk id="2" creationId="{EE60E7A7-C607-0C38-1B00-ADAEF54C1B02}"/>
          </ac:spMkLst>
        </pc:spChg>
        <pc:spChg chg="del">
          <ac:chgData name="伊健 杜" userId="e69aded81da48593" providerId="LiveId" clId="{41003853-85DE-4F7E-982A-09272E820161}" dt="2022-09-12T00:41:11.620" v="1082" actId="478"/>
          <ac:spMkLst>
            <pc:docMk/>
            <pc:sldMk cId="1324337466" sldId="636"/>
            <ac:spMk id="3" creationId="{1C9EA93F-7A31-227C-E5D4-6E559FD44BA4}"/>
          </ac:spMkLst>
        </pc:spChg>
        <pc:spChg chg="add mod">
          <ac:chgData name="伊健 杜" userId="e69aded81da48593" providerId="LiveId" clId="{41003853-85DE-4F7E-982A-09272E820161}" dt="2022-09-12T00:46:53.433" v="1241" actId="1076"/>
          <ac:spMkLst>
            <pc:docMk/>
            <pc:sldMk cId="1324337466" sldId="636"/>
            <ac:spMk id="4" creationId="{65341A5D-4893-724B-7F7E-4659E6B114CE}"/>
          </ac:spMkLst>
        </pc:spChg>
        <pc:picChg chg="add mod">
          <ac:chgData name="伊健 杜" userId="e69aded81da48593" providerId="LiveId" clId="{41003853-85DE-4F7E-982A-09272E820161}" dt="2022-09-12T00:41:51.569" v="1086" actId="14100"/>
          <ac:picMkLst>
            <pc:docMk/>
            <pc:sldMk cId="1324337466" sldId="636"/>
            <ac:picMk id="23554" creationId="{D9EDAB68-8286-B2A0-C4EC-27C5317BE6F0}"/>
          </ac:picMkLst>
        </pc:picChg>
        <pc:picChg chg="add mod">
          <ac:chgData name="伊健 杜" userId="e69aded81da48593" providerId="LiveId" clId="{41003853-85DE-4F7E-982A-09272E820161}" dt="2022-09-12T00:46:35.775" v="1214" actId="1076"/>
          <ac:picMkLst>
            <pc:docMk/>
            <pc:sldMk cId="1324337466" sldId="636"/>
            <ac:picMk id="23556" creationId="{9D71EE57-010B-F056-FA59-9844D493AC0D}"/>
          </ac:picMkLst>
        </pc:picChg>
      </pc:sldChg>
      <pc:sldChg chg="addSp delSp modSp new add del mod">
        <pc:chgData name="伊健 杜" userId="e69aded81da48593" providerId="LiveId" clId="{41003853-85DE-4F7E-982A-09272E820161}" dt="2022-09-12T01:50:42.153" v="2095" actId="27636"/>
        <pc:sldMkLst>
          <pc:docMk/>
          <pc:sldMk cId="2410273997" sldId="637"/>
        </pc:sldMkLst>
        <pc:spChg chg="mod">
          <ac:chgData name="伊健 杜" userId="e69aded81da48593" providerId="LiveId" clId="{41003853-85DE-4F7E-982A-09272E820161}" dt="2022-09-12T01:50:42.153" v="2095" actId="27636"/>
          <ac:spMkLst>
            <pc:docMk/>
            <pc:sldMk cId="2410273997" sldId="637"/>
            <ac:spMk id="2" creationId="{DA8A8EC2-07F2-3C43-D3A7-F837669022C6}"/>
          </ac:spMkLst>
        </pc:spChg>
        <pc:spChg chg="del">
          <ac:chgData name="伊健 杜" userId="e69aded81da48593" providerId="LiveId" clId="{41003853-85DE-4F7E-982A-09272E820161}" dt="2022-09-12T00:43:15.853" v="1147" actId="478"/>
          <ac:spMkLst>
            <pc:docMk/>
            <pc:sldMk cId="2410273997" sldId="637"/>
            <ac:spMk id="3" creationId="{AEAB6839-D88D-3631-7B79-F400F363832F}"/>
          </ac:spMkLst>
        </pc:spChg>
        <pc:spChg chg="add mod">
          <ac:chgData name="伊健 杜" userId="e69aded81da48593" providerId="LiveId" clId="{41003853-85DE-4F7E-982A-09272E820161}" dt="2022-09-12T00:48:45.545" v="1314" actId="1076"/>
          <ac:spMkLst>
            <pc:docMk/>
            <pc:sldMk cId="2410273997" sldId="637"/>
            <ac:spMk id="4" creationId="{C0231F67-20FE-9E90-5E97-1F253E129264}"/>
          </ac:spMkLst>
        </pc:spChg>
        <pc:spChg chg="add mod">
          <ac:chgData name="伊健 杜" userId="e69aded81da48593" providerId="LiveId" clId="{41003853-85DE-4F7E-982A-09272E820161}" dt="2022-09-12T00:52:08.403" v="1332" actId="1076"/>
          <ac:spMkLst>
            <pc:docMk/>
            <pc:sldMk cId="2410273997" sldId="637"/>
            <ac:spMk id="6" creationId="{696A8A5D-895C-8ACF-AFE7-A93DB55F3CED}"/>
          </ac:spMkLst>
        </pc:spChg>
        <pc:picChg chg="add mod">
          <ac:chgData name="伊健 杜" userId="e69aded81da48593" providerId="LiveId" clId="{41003853-85DE-4F7E-982A-09272E820161}" dt="2022-09-12T00:53:38.402" v="1339" actId="196"/>
          <ac:picMkLst>
            <pc:docMk/>
            <pc:sldMk cId="2410273997" sldId="637"/>
            <ac:picMk id="5" creationId="{7AFAA9D7-148F-5755-D427-1AAAACAEDADB}"/>
          </ac:picMkLst>
        </pc:picChg>
        <pc:picChg chg="add mod">
          <ac:chgData name="伊健 杜" userId="e69aded81da48593" providerId="LiveId" clId="{41003853-85DE-4F7E-982A-09272E820161}" dt="2022-09-12T00:51:43.515" v="1325" actId="1076"/>
          <ac:picMkLst>
            <pc:docMk/>
            <pc:sldMk cId="2410273997" sldId="637"/>
            <ac:picMk id="24578" creationId="{A1A3E2EC-CAAF-9E32-E5FE-E202E536A0A1}"/>
          </ac:picMkLst>
        </pc:picChg>
        <pc:picChg chg="add mod">
          <ac:chgData name="伊健 杜" userId="e69aded81da48593" providerId="LiveId" clId="{41003853-85DE-4F7E-982A-09272E820161}" dt="2022-09-12T00:53:32.414" v="1338" actId="1076"/>
          <ac:picMkLst>
            <pc:docMk/>
            <pc:sldMk cId="2410273997" sldId="637"/>
            <ac:picMk id="24580" creationId="{E1F58861-F8A8-EF6D-6808-068DC994CE02}"/>
          </ac:picMkLst>
        </pc:picChg>
      </pc:sldChg>
      <pc:sldChg chg="addSp delSp modSp new mod">
        <pc:chgData name="伊健 杜" userId="e69aded81da48593" providerId="LiveId" clId="{41003853-85DE-4F7E-982A-09272E820161}" dt="2022-09-12T00:57:56.566" v="1430" actId="20577"/>
        <pc:sldMkLst>
          <pc:docMk/>
          <pc:sldMk cId="2314098831" sldId="638"/>
        </pc:sldMkLst>
        <pc:spChg chg="del">
          <ac:chgData name="伊健 杜" userId="e69aded81da48593" providerId="LiveId" clId="{41003853-85DE-4F7E-982A-09272E820161}" dt="2022-09-12T00:54:06.649" v="1341" actId="478"/>
          <ac:spMkLst>
            <pc:docMk/>
            <pc:sldMk cId="2314098831" sldId="638"/>
            <ac:spMk id="2" creationId="{B457434F-0804-5499-C9BE-A08D6D1A2A0D}"/>
          </ac:spMkLst>
        </pc:spChg>
        <pc:spChg chg="del">
          <ac:chgData name="伊健 杜" userId="e69aded81da48593" providerId="LiveId" clId="{41003853-85DE-4F7E-982A-09272E820161}" dt="2022-09-12T00:54:06.649" v="1341" actId="478"/>
          <ac:spMkLst>
            <pc:docMk/>
            <pc:sldMk cId="2314098831" sldId="638"/>
            <ac:spMk id="3" creationId="{D076C298-8771-E198-9F29-4CFEC2CC3DE0}"/>
          </ac:spMkLst>
        </pc:spChg>
        <pc:spChg chg="add mod">
          <ac:chgData name="伊健 杜" userId="e69aded81da48593" providerId="LiveId" clId="{41003853-85DE-4F7E-982A-09272E820161}" dt="2022-09-12T00:57:17.675" v="1390" actId="1076"/>
          <ac:spMkLst>
            <pc:docMk/>
            <pc:sldMk cId="2314098831" sldId="638"/>
            <ac:spMk id="4" creationId="{BC5B6181-CC53-9B6E-51F0-FBD9F6FB2679}"/>
          </ac:spMkLst>
        </pc:spChg>
        <pc:spChg chg="add mod">
          <ac:chgData name="伊健 杜" userId="e69aded81da48593" providerId="LiveId" clId="{41003853-85DE-4F7E-982A-09272E820161}" dt="2022-09-12T00:57:56.566" v="1430" actId="20577"/>
          <ac:spMkLst>
            <pc:docMk/>
            <pc:sldMk cId="2314098831" sldId="638"/>
            <ac:spMk id="5" creationId="{6ABD7E80-6A65-16DD-A6C3-E1F1A29AFB2D}"/>
          </ac:spMkLst>
        </pc:spChg>
        <pc:picChg chg="add mod">
          <ac:chgData name="伊健 杜" userId="e69aded81da48593" providerId="LiveId" clId="{41003853-85DE-4F7E-982A-09272E820161}" dt="2022-09-12T00:55:54.053" v="1345" actId="1076"/>
          <ac:picMkLst>
            <pc:docMk/>
            <pc:sldMk cId="2314098831" sldId="638"/>
            <ac:picMk id="25602" creationId="{17575574-A9AF-6451-7592-739996893B23}"/>
          </ac:picMkLst>
        </pc:picChg>
        <pc:picChg chg="add mod">
          <ac:chgData name="伊健 杜" userId="e69aded81da48593" providerId="LiveId" clId="{41003853-85DE-4F7E-982A-09272E820161}" dt="2022-09-12T00:57:13.446" v="1386" actId="14100"/>
          <ac:picMkLst>
            <pc:docMk/>
            <pc:sldMk cId="2314098831" sldId="638"/>
            <ac:picMk id="25604" creationId="{2432386B-5794-85CC-1695-21E5169A1BE7}"/>
          </ac:picMkLst>
        </pc:picChg>
      </pc:sldChg>
      <pc:sldChg chg="delSp modSp new mod">
        <pc:chgData name="伊健 杜" userId="e69aded81da48593" providerId="LiveId" clId="{41003853-85DE-4F7E-982A-09272E820161}" dt="2022-09-12T00:59:13.427" v="1547" actId="1076"/>
        <pc:sldMkLst>
          <pc:docMk/>
          <pc:sldMk cId="3393700141" sldId="639"/>
        </pc:sldMkLst>
        <pc:spChg chg="mod">
          <ac:chgData name="伊健 杜" userId="e69aded81da48593" providerId="LiveId" clId="{41003853-85DE-4F7E-982A-09272E820161}" dt="2022-09-12T00:59:13.427" v="1547" actId="1076"/>
          <ac:spMkLst>
            <pc:docMk/>
            <pc:sldMk cId="3393700141" sldId="639"/>
            <ac:spMk id="2" creationId="{5704C5EA-CD23-B37C-1022-C3B4059FEADC}"/>
          </ac:spMkLst>
        </pc:spChg>
        <pc:spChg chg="del">
          <ac:chgData name="伊健 杜" userId="e69aded81da48593" providerId="LiveId" clId="{41003853-85DE-4F7E-982A-09272E820161}" dt="2022-09-12T00:57:44.805" v="1418" actId="478"/>
          <ac:spMkLst>
            <pc:docMk/>
            <pc:sldMk cId="3393700141" sldId="639"/>
            <ac:spMk id="3" creationId="{EC4D7FB7-AC75-D19B-2305-CA07D50F297E}"/>
          </ac:spMkLst>
        </pc:spChg>
      </pc:sldChg>
      <pc:sldChg chg="addSp delSp modSp new mod">
        <pc:chgData name="伊健 杜" userId="e69aded81da48593" providerId="LiveId" clId="{41003853-85DE-4F7E-982A-09272E820161}" dt="2022-09-12T01:43:53.232" v="1917"/>
        <pc:sldMkLst>
          <pc:docMk/>
          <pc:sldMk cId="1590836182" sldId="640"/>
        </pc:sldMkLst>
        <pc:spChg chg="mod">
          <ac:chgData name="伊健 杜" userId="e69aded81da48593" providerId="LiveId" clId="{41003853-85DE-4F7E-982A-09272E820161}" dt="2022-09-12T01:33:44.159" v="1716" actId="1076"/>
          <ac:spMkLst>
            <pc:docMk/>
            <pc:sldMk cId="1590836182" sldId="640"/>
            <ac:spMk id="2" creationId="{FDE0949F-9A79-06F6-9964-4948C87DA847}"/>
          </ac:spMkLst>
        </pc:spChg>
        <pc:spChg chg="del">
          <ac:chgData name="伊健 杜" userId="e69aded81da48593" providerId="LiveId" clId="{41003853-85DE-4F7E-982A-09272E820161}" dt="2022-09-12T01:19:47.451" v="1598" actId="478"/>
          <ac:spMkLst>
            <pc:docMk/>
            <pc:sldMk cId="1590836182" sldId="640"/>
            <ac:spMk id="3" creationId="{BAC3BFB3-3D94-0AC3-DD42-B66ADCF73DE4}"/>
          </ac:spMkLst>
        </pc:spChg>
        <pc:spChg chg="add mod">
          <ac:chgData name="伊健 杜" userId="e69aded81da48593" providerId="LiveId" clId="{41003853-85DE-4F7E-982A-09272E820161}" dt="2022-09-12T01:15:13.229" v="1550"/>
          <ac:spMkLst>
            <pc:docMk/>
            <pc:sldMk cId="1590836182" sldId="640"/>
            <ac:spMk id="4" creationId="{BC5B6181-CC53-9B6E-51F0-FBD9F6FB2679}"/>
          </ac:spMkLst>
        </pc:spChg>
        <pc:spChg chg="add mod">
          <ac:chgData name="伊健 杜" userId="e69aded81da48593" providerId="LiveId" clId="{41003853-85DE-4F7E-982A-09272E820161}" dt="2022-09-12T01:43:53.232" v="1917"/>
          <ac:spMkLst>
            <pc:docMk/>
            <pc:sldMk cId="1590836182" sldId="640"/>
            <ac:spMk id="5" creationId="{B6CB9EB3-1AC0-A31D-6580-BD2C46AA799F}"/>
          </ac:spMkLst>
        </pc:spChg>
        <pc:spChg chg="add mod">
          <ac:chgData name="伊健 杜" userId="e69aded81da48593" providerId="LiveId" clId="{41003853-85DE-4F7E-982A-09272E820161}" dt="2022-09-12T01:43:53.232" v="1917"/>
          <ac:spMkLst>
            <pc:docMk/>
            <pc:sldMk cId="1590836182" sldId="640"/>
            <ac:spMk id="6" creationId="{85D641E7-ABD2-066C-40FF-0E18328D5A40}"/>
          </ac:spMkLst>
        </pc:spChg>
        <pc:spChg chg="add mod">
          <ac:chgData name="伊健 杜" userId="e69aded81da48593" providerId="LiveId" clId="{41003853-85DE-4F7E-982A-09272E820161}" dt="2022-09-12T01:41:42.569" v="1824" actId="1076"/>
          <ac:spMkLst>
            <pc:docMk/>
            <pc:sldMk cId="1590836182" sldId="640"/>
            <ac:spMk id="7" creationId="{8B05D02D-6617-009B-6277-B8FFA1165BC9}"/>
          </ac:spMkLst>
        </pc:spChg>
        <pc:spChg chg="add mod">
          <ac:chgData name="伊健 杜" userId="e69aded81da48593" providerId="LiveId" clId="{41003853-85DE-4F7E-982A-09272E820161}" dt="2022-09-12T01:43:53.232" v="1917"/>
          <ac:spMkLst>
            <pc:docMk/>
            <pc:sldMk cId="1590836182" sldId="640"/>
            <ac:spMk id="8" creationId="{62B44DCF-38C9-1BE2-14DD-2035CFAFDE58}"/>
          </ac:spMkLst>
        </pc:spChg>
        <pc:picChg chg="add mod">
          <ac:chgData name="伊健 杜" userId="e69aded81da48593" providerId="LiveId" clId="{41003853-85DE-4F7E-982A-09272E820161}" dt="2022-09-12T01:40:43.414" v="1772" actId="1076"/>
          <ac:picMkLst>
            <pc:docMk/>
            <pc:sldMk cId="1590836182" sldId="640"/>
            <ac:picMk id="5122" creationId="{B61A14B7-7CC7-B0EB-E18E-F284A4055E7A}"/>
          </ac:picMkLst>
        </pc:picChg>
      </pc:sldChg>
      <pc:sldChg chg="delSp modSp add mod">
        <pc:chgData name="伊健 杜" userId="e69aded81da48593" providerId="LiveId" clId="{41003853-85DE-4F7E-982A-09272E820161}" dt="2022-09-12T17:20:05.710" v="2139" actId="20577"/>
        <pc:sldMkLst>
          <pc:docMk/>
          <pc:sldMk cId="3970353969" sldId="641"/>
        </pc:sldMkLst>
        <pc:spChg chg="mod">
          <ac:chgData name="伊健 杜" userId="e69aded81da48593" providerId="LiveId" clId="{41003853-85DE-4F7E-982A-09272E820161}" dt="2022-09-12T17:20:05.710" v="2139" actId="20577"/>
          <ac:spMkLst>
            <pc:docMk/>
            <pc:sldMk cId="3970353969" sldId="641"/>
            <ac:spMk id="2" creationId="{FDE0949F-9A79-06F6-9964-4948C87DA847}"/>
          </ac:spMkLst>
        </pc:spChg>
        <pc:spChg chg="del">
          <ac:chgData name="伊健 杜" userId="e69aded81da48593" providerId="LiveId" clId="{41003853-85DE-4F7E-982A-09272E820161}" dt="2022-09-12T01:44:07.356" v="1918" actId="478"/>
          <ac:spMkLst>
            <pc:docMk/>
            <pc:sldMk cId="3970353969" sldId="641"/>
            <ac:spMk id="3" creationId="{BAC3BFB3-3D94-0AC3-DD42-B66ADCF73DE4}"/>
          </ac:spMkLst>
        </pc:spChg>
      </pc:sldChg>
      <pc:sldChg chg="add del">
        <pc:chgData name="伊健 杜" userId="e69aded81da48593" providerId="LiveId" clId="{41003853-85DE-4F7E-982A-09272E820161}" dt="2022-09-12T01:48:04.538" v="2076" actId="47"/>
        <pc:sldMkLst>
          <pc:docMk/>
          <pc:sldMk cId="425248759" sldId="642"/>
        </pc:sldMkLst>
      </pc:sldChg>
      <pc:sldChg chg="add del">
        <pc:chgData name="伊健 杜" userId="e69aded81da48593" providerId="LiveId" clId="{41003853-85DE-4F7E-982A-09272E820161}" dt="2022-09-12T01:48:04.538" v="2076" actId="47"/>
        <pc:sldMkLst>
          <pc:docMk/>
          <pc:sldMk cId="1007223523" sldId="643"/>
        </pc:sldMkLst>
      </pc:sldChg>
      <pc:sldChg chg="addSp delSp modSp add mod">
        <pc:chgData name="伊健 杜" userId="e69aded81da48593" providerId="LiveId" clId="{41003853-85DE-4F7E-982A-09272E820161}" dt="2022-09-12T01:45:24.446" v="1950" actId="478"/>
        <pc:sldMkLst>
          <pc:docMk/>
          <pc:sldMk cId="3823463519" sldId="644"/>
        </pc:sldMkLst>
        <pc:spChg chg="add mod">
          <ac:chgData name="伊健 杜" userId="e69aded81da48593" providerId="LiveId" clId="{41003853-85DE-4F7E-982A-09272E820161}" dt="2022-09-12T01:45:18.021" v="1946" actId="20577"/>
          <ac:spMkLst>
            <pc:docMk/>
            <pc:sldMk cId="3823463519" sldId="644"/>
            <ac:spMk id="3" creationId="{0CF525B8-7EED-4898-62E9-C83CC2E8AA34}"/>
          </ac:spMkLst>
        </pc:spChg>
        <pc:spChg chg="add del mod">
          <ac:chgData name="伊健 杜" userId="e69aded81da48593" providerId="LiveId" clId="{41003853-85DE-4F7E-982A-09272E820161}" dt="2022-09-12T01:45:24.446" v="1950" actId="478"/>
          <ac:spMkLst>
            <pc:docMk/>
            <pc:sldMk cId="3823463519" sldId="644"/>
            <ac:spMk id="4" creationId="{F0FB238D-153C-0514-B947-5CD414882DE9}"/>
          </ac:spMkLst>
        </pc:spChg>
        <pc:spChg chg="mod">
          <ac:chgData name="伊健 杜" userId="e69aded81da48593" providerId="LiveId" clId="{41003853-85DE-4F7E-982A-09272E820161}" dt="2022-09-12T01:43:12.713" v="1916" actId="1076"/>
          <ac:spMkLst>
            <pc:docMk/>
            <pc:sldMk cId="3823463519" sldId="644"/>
            <ac:spMk id="5" creationId="{B6CB9EB3-1AC0-A31D-6580-BD2C46AA799F}"/>
          </ac:spMkLst>
        </pc:spChg>
        <pc:spChg chg="mod">
          <ac:chgData name="伊健 杜" userId="e69aded81da48593" providerId="LiveId" clId="{41003853-85DE-4F7E-982A-09272E820161}" dt="2022-09-12T01:43:53.232" v="1917"/>
          <ac:spMkLst>
            <pc:docMk/>
            <pc:sldMk cId="3823463519" sldId="644"/>
            <ac:spMk id="6" creationId="{85D641E7-ABD2-066C-40FF-0E18328D5A40}"/>
          </ac:spMkLst>
        </pc:spChg>
        <pc:spChg chg="mod">
          <ac:chgData name="伊健 杜" userId="e69aded81da48593" providerId="LiveId" clId="{41003853-85DE-4F7E-982A-09272E820161}" dt="2022-09-12T01:42:58.211" v="1895" actId="1076"/>
          <ac:spMkLst>
            <pc:docMk/>
            <pc:sldMk cId="3823463519" sldId="644"/>
            <ac:spMk id="7" creationId="{8B05D02D-6617-009B-6277-B8FFA1165BC9}"/>
          </ac:spMkLst>
        </pc:spChg>
        <pc:spChg chg="mod">
          <ac:chgData name="伊健 杜" userId="e69aded81da48593" providerId="LiveId" clId="{41003853-85DE-4F7E-982A-09272E820161}" dt="2022-09-12T01:43:11.067" v="1915" actId="1076"/>
          <ac:spMkLst>
            <pc:docMk/>
            <pc:sldMk cId="3823463519" sldId="644"/>
            <ac:spMk id="8" creationId="{62B44DCF-38C9-1BE2-14DD-2035CFAFDE58}"/>
          </ac:spMkLst>
        </pc:spChg>
        <pc:picChg chg="del mod">
          <ac:chgData name="伊健 杜" userId="e69aded81da48593" providerId="LiveId" clId="{41003853-85DE-4F7E-982A-09272E820161}" dt="2022-09-12T01:41:56.794" v="1845" actId="478"/>
          <ac:picMkLst>
            <pc:docMk/>
            <pc:sldMk cId="3823463519" sldId="644"/>
            <ac:picMk id="5122" creationId="{B61A14B7-7CC7-B0EB-E18E-F284A4055E7A}"/>
          </ac:picMkLst>
        </pc:picChg>
        <pc:picChg chg="add mod">
          <ac:chgData name="伊健 杜" userId="e69aded81da48593" providerId="LiveId" clId="{41003853-85DE-4F7E-982A-09272E820161}" dt="2022-09-12T01:42:32.360" v="1848" actId="14100"/>
          <ac:picMkLst>
            <pc:docMk/>
            <pc:sldMk cId="3823463519" sldId="644"/>
            <ac:picMk id="6146" creationId="{26934C30-E13B-7996-3B20-D3A467E5C49F}"/>
          </ac:picMkLst>
        </pc:picChg>
      </pc:sldChg>
      <pc:sldChg chg="modSp add mod">
        <pc:chgData name="伊健 杜" userId="e69aded81da48593" providerId="LiveId" clId="{41003853-85DE-4F7E-982A-09272E820161}" dt="2022-09-12T15:26:44.963" v="2102" actId="20577"/>
        <pc:sldMkLst>
          <pc:docMk/>
          <pc:sldMk cId="2077293032" sldId="645"/>
        </pc:sldMkLst>
        <pc:spChg chg="mod">
          <ac:chgData name="伊健 杜" userId="e69aded81da48593" providerId="LiveId" clId="{41003853-85DE-4F7E-982A-09272E820161}" dt="2022-09-12T15:26:44.963" v="2102" actId="20577"/>
          <ac:spMkLst>
            <pc:docMk/>
            <pc:sldMk cId="2077293032" sldId="645"/>
            <ac:spMk id="2" creationId="{FDE0949F-9A79-06F6-9964-4948C87DA847}"/>
          </ac:spMkLst>
        </pc:spChg>
      </pc:sldChg>
      <pc:sldChg chg="delSp new mod">
        <pc:chgData name="伊健 杜" userId="e69aded81da48593" providerId="LiveId" clId="{41003853-85DE-4F7E-982A-09272E820161}" dt="2022-09-12T01:48:20.010" v="2078" actId="478"/>
        <pc:sldMkLst>
          <pc:docMk/>
          <pc:sldMk cId="2390716554" sldId="646"/>
        </pc:sldMkLst>
        <pc:spChg chg="del">
          <ac:chgData name="伊健 杜" userId="e69aded81da48593" providerId="LiveId" clId="{41003853-85DE-4F7E-982A-09272E820161}" dt="2022-09-12T01:48:20.010" v="2078" actId="478"/>
          <ac:spMkLst>
            <pc:docMk/>
            <pc:sldMk cId="2390716554" sldId="646"/>
            <ac:spMk id="2" creationId="{AF4A1484-3234-54D9-1C15-C2256B99B79A}"/>
          </ac:spMkLst>
        </pc:spChg>
        <pc:spChg chg="del">
          <ac:chgData name="伊健 杜" userId="e69aded81da48593" providerId="LiveId" clId="{41003853-85DE-4F7E-982A-09272E820161}" dt="2022-09-12T01:48:20.010" v="2078" actId="478"/>
          <ac:spMkLst>
            <pc:docMk/>
            <pc:sldMk cId="2390716554" sldId="646"/>
            <ac:spMk id="3" creationId="{1B2B4E20-E26B-4B18-49A0-09AEDBDF6334}"/>
          </ac:spMkLst>
        </pc:spChg>
      </pc:sldChg>
      <pc:sldChg chg="new">
        <pc:chgData name="伊健 杜" userId="e69aded81da48593" providerId="LiveId" clId="{41003853-85DE-4F7E-982A-09272E820161}" dt="2022-09-12T15:28:21.535" v="2103" actId="680"/>
        <pc:sldMkLst>
          <pc:docMk/>
          <pc:sldMk cId="947771541" sldId="647"/>
        </pc:sldMkLst>
      </pc:sldChg>
      <pc:sldChg chg="delSp modSp new mod">
        <pc:chgData name="伊健 杜" userId="e69aded81da48593" providerId="LiveId" clId="{41003853-85DE-4F7E-982A-09272E820161}" dt="2022-09-12T15:59:22.879" v="2119" actId="1076"/>
        <pc:sldMkLst>
          <pc:docMk/>
          <pc:sldMk cId="677330436" sldId="648"/>
        </pc:sldMkLst>
        <pc:spChg chg="mod">
          <ac:chgData name="伊健 杜" userId="e69aded81da48593" providerId="LiveId" clId="{41003853-85DE-4F7E-982A-09272E820161}" dt="2022-09-12T15:59:22.879" v="2119" actId="1076"/>
          <ac:spMkLst>
            <pc:docMk/>
            <pc:sldMk cId="677330436" sldId="648"/>
            <ac:spMk id="2" creationId="{B7AE6E77-0BF7-01C4-2CAE-18DA960E26CA}"/>
          </ac:spMkLst>
        </pc:spChg>
        <pc:spChg chg="del">
          <ac:chgData name="伊健 杜" userId="e69aded81da48593" providerId="LiveId" clId="{41003853-85DE-4F7E-982A-09272E820161}" dt="2022-09-12T15:59:16.298" v="2112" actId="478"/>
          <ac:spMkLst>
            <pc:docMk/>
            <pc:sldMk cId="677330436" sldId="648"/>
            <ac:spMk id="3" creationId="{575A0768-08C1-EB76-46D2-280C3AF0BF9A}"/>
          </ac:spMkLst>
        </pc:spChg>
      </pc:sldChg>
    </pc:docChg>
  </pc:docChgLst>
  <pc:docChgLst>
    <pc:chgData name="伊健 杜" userId="e69aded81da48593" providerId="LiveId" clId="{7FD4D2C2-8BF2-4B05-996B-66FFABE2D5D2}"/>
    <pc:docChg chg="custSel addSld delSld modSld sldOrd">
      <pc:chgData name="伊健 杜" userId="e69aded81da48593" providerId="LiveId" clId="{7FD4D2C2-8BF2-4B05-996B-66FFABE2D5D2}" dt="2022-11-28T17:51:22.935" v="4294" actId="20577"/>
      <pc:docMkLst>
        <pc:docMk/>
      </pc:docMkLst>
      <pc:sldChg chg="addSp delSp modSp add del mod">
        <pc:chgData name="伊健 杜" userId="e69aded81da48593" providerId="LiveId" clId="{7FD4D2C2-8BF2-4B05-996B-66FFABE2D5D2}" dt="2022-11-28T16:58:31.837" v="4275"/>
        <pc:sldMkLst>
          <pc:docMk/>
          <pc:sldMk cId="1122538647" sldId="1585"/>
        </pc:sldMkLst>
        <pc:spChg chg="mod">
          <ac:chgData name="伊健 杜" userId="e69aded81da48593" providerId="LiveId" clId="{7FD4D2C2-8BF2-4B05-996B-66FFABE2D5D2}" dt="2022-11-28T15:05:11.509" v="957"/>
          <ac:spMkLst>
            <pc:docMk/>
            <pc:sldMk cId="1122538647" sldId="1585"/>
            <ac:spMk id="2" creationId="{10304424-DB4A-36E7-9E0D-D32A5DD0F26C}"/>
          </ac:spMkLst>
        </pc:spChg>
        <pc:spChg chg="mod">
          <ac:chgData name="伊健 杜" userId="e69aded81da48593" providerId="LiveId" clId="{7FD4D2C2-8BF2-4B05-996B-66FFABE2D5D2}" dt="2022-11-28T16:58:31.837" v="4275"/>
          <ac:spMkLst>
            <pc:docMk/>
            <pc:sldMk cId="1122538647" sldId="1585"/>
            <ac:spMk id="5" creationId="{E7287B0E-EF55-E721-8EFA-9A9183C0EDF9}"/>
          </ac:spMkLst>
        </pc:spChg>
        <pc:picChg chg="add mod">
          <ac:chgData name="伊健 杜" userId="e69aded81da48593" providerId="LiveId" clId="{7FD4D2C2-8BF2-4B05-996B-66FFABE2D5D2}" dt="2022-11-28T15:06:28.236" v="1085" actId="1076"/>
          <ac:picMkLst>
            <pc:docMk/>
            <pc:sldMk cId="1122538647" sldId="1585"/>
            <ac:picMk id="1026" creationId="{1FC65220-8477-E098-6637-C5FF8A031FFA}"/>
          </ac:picMkLst>
        </pc:picChg>
        <pc:picChg chg="del mod">
          <ac:chgData name="伊健 杜" userId="e69aded81da48593" providerId="LiveId" clId="{7FD4D2C2-8BF2-4B05-996B-66FFABE2D5D2}" dt="2022-11-28T15:05:39.797" v="1083" actId="478"/>
          <ac:picMkLst>
            <pc:docMk/>
            <pc:sldMk cId="1122538647" sldId="1585"/>
            <ac:picMk id="7170" creationId="{958467AA-9610-C73B-DCFD-78215F142BDE}"/>
          </ac:picMkLst>
        </pc:picChg>
      </pc:sldChg>
      <pc:sldChg chg="add del ord">
        <pc:chgData name="伊健 杜" userId="e69aded81da48593" providerId="LiveId" clId="{7FD4D2C2-8BF2-4B05-996B-66FFABE2D5D2}" dt="2022-11-28T15:07:53.261" v="1216" actId="47"/>
        <pc:sldMkLst>
          <pc:docMk/>
          <pc:sldMk cId="2879243443" sldId="1586"/>
        </pc:sldMkLst>
      </pc:sldChg>
      <pc:sldChg chg="addSp modSp add del mod">
        <pc:chgData name="伊健 杜" userId="e69aded81da48593" providerId="LiveId" clId="{7FD4D2C2-8BF2-4B05-996B-66FFABE2D5D2}" dt="2022-11-28T17:51:22.935" v="4294" actId="20577"/>
        <pc:sldMkLst>
          <pc:docMk/>
          <pc:sldMk cId="2371570294" sldId="1587"/>
        </pc:sldMkLst>
        <pc:spChg chg="add mod">
          <ac:chgData name="伊健 杜" userId="e69aded81da48593" providerId="LiveId" clId="{7FD4D2C2-8BF2-4B05-996B-66FFABE2D5D2}" dt="2022-11-28T17:51:22.935" v="4294" actId="20577"/>
          <ac:spMkLst>
            <pc:docMk/>
            <pc:sldMk cId="2371570294" sldId="1587"/>
            <ac:spMk id="2" creationId="{3CAF3AA2-D5C8-B517-842F-9661D8DFEF9F}"/>
          </ac:spMkLst>
        </pc:spChg>
        <pc:spChg chg="mod">
          <ac:chgData name="伊健 杜" userId="e69aded81da48593" providerId="LiveId" clId="{7FD4D2C2-8BF2-4B05-996B-66FFABE2D5D2}" dt="2022-11-28T16:58:31.837" v="4275"/>
          <ac:spMkLst>
            <pc:docMk/>
            <pc:sldMk cId="2371570294" sldId="1587"/>
            <ac:spMk id="4" creationId="{2CD63A4E-E37B-41A6-9090-C7BF9F9D4BD7}"/>
          </ac:spMkLst>
        </pc:spChg>
      </pc:sldChg>
      <pc:sldChg chg="del">
        <pc:chgData name="伊健 杜" userId="e69aded81da48593" providerId="LiveId" clId="{7FD4D2C2-8BF2-4B05-996B-66FFABE2D5D2}" dt="2022-11-24T14:54:14.187" v="0" actId="47"/>
        <pc:sldMkLst>
          <pc:docMk/>
          <pc:sldMk cId="863338677" sldId="1588"/>
        </pc:sldMkLst>
      </pc:sldChg>
      <pc:sldChg chg="del">
        <pc:chgData name="伊健 杜" userId="e69aded81da48593" providerId="LiveId" clId="{7FD4D2C2-8BF2-4B05-996B-66FFABE2D5D2}" dt="2022-11-24T14:54:14.187" v="0" actId="47"/>
        <pc:sldMkLst>
          <pc:docMk/>
          <pc:sldMk cId="700726925" sldId="1589"/>
        </pc:sldMkLst>
      </pc:sldChg>
      <pc:sldChg chg="del">
        <pc:chgData name="伊健 杜" userId="e69aded81da48593" providerId="LiveId" clId="{7FD4D2C2-8BF2-4B05-996B-66FFABE2D5D2}" dt="2022-11-24T14:54:14.187" v="0" actId="47"/>
        <pc:sldMkLst>
          <pc:docMk/>
          <pc:sldMk cId="2925739765" sldId="1590"/>
        </pc:sldMkLst>
      </pc:sldChg>
      <pc:sldChg chg="addSp delSp modSp mod">
        <pc:chgData name="伊健 杜" userId="e69aded81da48593" providerId="LiveId" clId="{7FD4D2C2-8BF2-4B05-996B-66FFABE2D5D2}" dt="2022-11-28T16:58:31.837" v="4275"/>
        <pc:sldMkLst>
          <pc:docMk/>
          <pc:sldMk cId="968605838" sldId="1591"/>
        </pc:sldMkLst>
        <pc:spChg chg="mod">
          <ac:chgData name="伊健 杜" userId="e69aded81da48593" providerId="LiveId" clId="{7FD4D2C2-8BF2-4B05-996B-66FFABE2D5D2}" dt="2022-11-28T16:58:31.837" v="4275"/>
          <ac:spMkLst>
            <pc:docMk/>
            <pc:sldMk cId="968605838" sldId="1591"/>
            <ac:spMk id="2" creationId="{A0F23CAE-3C51-32A7-4370-D832ABA8E215}"/>
          </ac:spMkLst>
        </pc:spChg>
        <pc:spChg chg="del">
          <ac:chgData name="伊健 杜" userId="e69aded81da48593" providerId="LiveId" clId="{7FD4D2C2-8BF2-4B05-996B-66FFABE2D5D2}" dt="2022-11-28T12:51:56.640" v="499" actId="478"/>
          <ac:spMkLst>
            <pc:docMk/>
            <pc:sldMk cId="968605838" sldId="1591"/>
            <ac:spMk id="3" creationId="{BFB9995A-209D-C21F-E154-26F8E52CD510}"/>
          </ac:spMkLst>
        </pc:spChg>
        <pc:spChg chg="add mod">
          <ac:chgData name="伊健 杜" userId="e69aded81da48593" providerId="LiveId" clId="{7FD4D2C2-8BF2-4B05-996B-66FFABE2D5D2}" dt="2022-11-28T16:58:31.837" v="4275"/>
          <ac:spMkLst>
            <pc:docMk/>
            <pc:sldMk cId="968605838" sldId="1591"/>
            <ac:spMk id="4" creationId="{7D916337-E67F-8B08-7055-347D13F4377B}"/>
          </ac:spMkLst>
        </pc:spChg>
      </pc:sldChg>
      <pc:sldChg chg="del">
        <pc:chgData name="伊健 杜" userId="e69aded81da48593" providerId="LiveId" clId="{7FD4D2C2-8BF2-4B05-996B-66FFABE2D5D2}" dt="2022-11-24T14:54:14.187" v="0" actId="47"/>
        <pc:sldMkLst>
          <pc:docMk/>
          <pc:sldMk cId="3809811080" sldId="1592"/>
        </pc:sldMkLst>
      </pc:sldChg>
      <pc:sldChg chg="del">
        <pc:chgData name="伊健 杜" userId="e69aded81da48593" providerId="LiveId" clId="{7FD4D2C2-8BF2-4B05-996B-66FFABE2D5D2}" dt="2022-11-24T14:54:14.187" v="0" actId="47"/>
        <pc:sldMkLst>
          <pc:docMk/>
          <pc:sldMk cId="2891050606" sldId="1593"/>
        </pc:sldMkLst>
      </pc:sldChg>
      <pc:sldChg chg="del">
        <pc:chgData name="伊健 杜" userId="e69aded81da48593" providerId="LiveId" clId="{7FD4D2C2-8BF2-4B05-996B-66FFABE2D5D2}" dt="2022-11-24T14:54:14.187" v="0" actId="47"/>
        <pc:sldMkLst>
          <pc:docMk/>
          <pc:sldMk cId="2227457539" sldId="1594"/>
        </pc:sldMkLst>
      </pc:sldChg>
      <pc:sldChg chg="del">
        <pc:chgData name="伊健 杜" userId="e69aded81da48593" providerId="LiveId" clId="{7FD4D2C2-8BF2-4B05-996B-66FFABE2D5D2}" dt="2022-11-28T12:45:48.816" v="1" actId="47"/>
        <pc:sldMkLst>
          <pc:docMk/>
          <pc:sldMk cId="409197820" sldId="1595"/>
        </pc:sldMkLst>
      </pc:sldChg>
      <pc:sldChg chg="del">
        <pc:chgData name="伊健 杜" userId="e69aded81da48593" providerId="LiveId" clId="{7FD4D2C2-8BF2-4B05-996B-66FFABE2D5D2}" dt="2022-11-28T12:45:48.816" v="1" actId="47"/>
        <pc:sldMkLst>
          <pc:docMk/>
          <pc:sldMk cId="2533538890" sldId="1596"/>
        </pc:sldMkLst>
      </pc:sldChg>
      <pc:sldChg chg="del">
        <pc:chgData name="伊健 杜" userId="e69aded81da48593" providerId="LiveId" clId="{7FD4D2C2-8BF2-4B05-996B-66FFABE2D5D2}" dt="2022-11-28T12:45:48.816" v="1" actId="47"/>
        <pc:sldMkLst>
          <pc:docMk/>
          <pc:sldMk cId="3721775617" sldId="1597"/>
        </pc:sldMkLst>
      </pc:sldChg>
      <pc:sldChg chg="del">
        <pc:chgData name="伊健 杜" userId="e69aded81da48593" providerId="LiveId" clId="{7FD4D2C2-8BF2-4B05-996B-66FFABE2D5D2}" dt="2022-11-28T12:45:48.816" v="1" actId="47"/>
        <pc:sldMkLst>
          <pc:docMk/>
          <pc:sldMk cId="1783880051" sldId="1598"/>
        </pc:sldMkLst>
      </pc:sldChg>
      <pc:sldChg chg="del">
        <pc:chgData name="伊健 杜" userId="e69aded81da48593" providerId="LiveId" clId="{7FD4D2C2-8BF2-4B05-996B-66FFABE2D5D2}" dt="2022-11-28T12:45:48.816" v="1" actId="47"/>
        <pc:sldMkLst>
          <pc:docMk/>
          <pc:sldMk cId="3440703046" sldId="1599"/>
        </pc:sldMkLst>
      </pc:sldChg>
      <pc:sldChg chg="modSp mod">
        <pc:chgData name="伊健 杜" userId="e69aded81da48593" providerId="LiveId" clId="{7FD4D2C2-8BF2-4B05-996B-66FFABE2D5D2}" dt="2022-11-28T16:58:31.837" v="4275"/>
        <pc:sldMkLst>
          <pc:docMk/>
          <pc:sldMk cId="2032622639" sldId="1600"/>
        </pc:sldMkLst>
        <pc:spChg chg="mod">
          <ac:chgData name="伊健 杜" userId="e69aded81da48593" providerId="LiveId" clId="{7FD4D2C2-8BF2-4B05-996B-66FFABE2D5D2}" dt="2022-11-28T16:58:31.837" v="4275"/>
          <ac:spMkLst>
            <pc:docMk/>
            <pc:sldMk cId="2032622639" sldId="1600"/>
            <ac:spMk id="2" creationId="{1302A11A-625D-774F-23B3-739301B530C3}"/>
          </ac:spMkLst>
        </pc:spChg>
        <pc:spChg chg="mod">
          <ac:chgData name="伊健 杜" userId="e69aded81da48593" providerId="LiveId" clId="{7FD4D2C2-8BF2-4B05-996B-66FFABE2D5D2}" dt="2022-11-28T16:58:31.837" v="4275"/>
          <ac:spMkLst>
            <pc:docMk/>
            <pc:sldMk cId="2032622639" sldId="1600"/>
            <ac:spMk id="3" creationId="{ABC6FAE7-B0DC-C53F-ABA7-511046C801BC}"/>
          </ac:spMkLst>
        </pc:spChg>
      </pc:sldChg>
      <pc:sldChg chg="del">
        <pc:chgData name="伊健 杜" userId="e69aded81da48593" providerId="LiveId" clId="{7FD4D2C2-8BF2-4B05-996B-66FFABE2D5D2}" dt="2022-11-28T12:48:04.541" v="91" actId="47"/>
        <pc:sldMkLst>
          <pc:docMk/>
          <pc:sldMk cId="1654700764" sldId="1601"/>
        </pc:sldMkLst>
      </pc:sldChg>
      <pc:sldChg chg="addSp delSp modSp add mod">
        <pc:chgData name="伊健 杜" userId="e69aded81da48593" providerId="LiveId" clId="{7FD4D2C2-8BF2-4B05-996B-66FFABE2D5D2}" dt="2022-11-28T16:58:31.837" v="4275"/>
        <pc:sldMkLst>
          <pc:docMk/>
          <pc:sldMk cId="2069894376" sldId="1601"/>
        </pc:sldMkLst>
        <pc:spChg chg="mod">
          <ac:chgData name="伊健 杜" userId="e69aded81da48593" providerId="LiveId" clId="{7FD4D2C2-8BF2-4B05-996B-66FFABE2D5D2}" dt="2022-11-28T16:58:31.837" v="4275"/>
          <ac:spMkLst>
            <pc:docMk/>
            <pc:sldMk cId="2069894376" sldId="1601"/>
            <ac:spMk id="2" creationId="{1302A11A-625D-774F-23B3-739301B530C3}"/>
          </ac:spMkLst>
        </pc:spChg>
        <pc:spChg chg="mod">
          <ac:chgData name="伊健 杜" userId="e69aded81da48593" providerId="LiveId" clId="{7FD4D2C2-8BF2-4B05-996B-66FFABE2D5D2}" dt="2022-11-28T16:58:31.837" v="4275"/>
          <ac:spMkLst>
            <pc:docMk/>
            <pc:sldMk cId="2069894376" sldId="1601"/>
            <ac:spMk id="3" creationId="{ABC6FAE7-B0DC-C53F-ABA7-511046C801BC}"/>
          </ac:spMkLst>
        </pc:spChg>
        <pc:picChg chg="add mod">
          <ac:chgData name="伊健 杜" userId="e69aded81da48593" providerId="LiveId" clId="{7FD4D2C2-8BF2-4B05-996B-66FFABE2D5D2}" dt="2022-11-28T12:49:40.666" v="281" actId="14100"/>
          <ac:picMkLst>
            <pc:docMk/>
            <pc:sldMk cId="2069894376" sldId="1601"/>
            <ac:picMk id="1026" creationId="{4E35E07C-DC09-82CF-24E7-29349F8B9209}"/>
          </ac:picMkLst>
        </pc:picChg>
        <pc:picChg chg="del">
          <ac:chgData name="伊健 杜" userId="e69aded81da48593" providerId="LiveId" clId="{7FD4D2C2-8BF2-4B05-996B-66FFABE2D5D2}" dt="2022-11-28T12:48:58.001" v="277" actId="478"/>
          <ac:picMkLst>
            <pc:docMk/>
            <pc:sldMk cId="2069894376" sldId="1601"/>
            <ac:picMk id="15362" creationId="{4618BCC4-85AA-0403-A6C6-742574B59556}"/>
          </ac:picMkLst>
        </pc:picChg>
      </pc:sldChg>
      <pc:sldChg chg="addSp delSp modSp add mod">
        <pc:chgData name="伊健 杜" userId="e69aded81da48593" providerId="LiveId" clId="{7FD4D2C2-8BF2-4B05-996B-66FFABE2D5D2}" dt="2022-11-28T16:58:31.837" v="4275"/>
        <pc:sldMkLst>
          <pc:docMk/>
          <pc:sldMk cId="2180148190" sldId="1602"/>
        </pc:sldMkLst>
        <pc:spChg chg="mod">
          <ac:chgData name="伊健 杜" userId="e69aded81da48593" providerId="LiveId" clId="{7FD4D2C2-8BF2-4B05-996B-66FFABE2D5D2}" dt="2022-11-28T16:58:31.837" v="4275"/>
          <ac:spMkLst>
            <pc:docMk/>
            <pc:sldMk cId="2180148190" sldId="1602"/>
            <ac:spMk id="2" creationId="{1302A11A-625D-774F-23B3-739301B530C3}"/>
          </ac:spMkLst>
        </pc:spChg>
        <pc:spChg chg="mod">
          <ac:chgData name="伊健 杜" userId="e69aded81da48593" providerId="LiveId" clId="{7FD4D2C2-8BF2-4B05-996B-66FFABE2D5D2}" dt="2022-11-28T16:58:31.837" v="4275"/>
          <ac:spMkLst>
            <pc:docMk/>
            <pc:sldMk cId="2180148190" sldId="1602"/>
            <ac:spMk id="3" creationId="{ABC6FAE7-B0DC-C53F-ABA7-511046C801BC}"/>
          </ac:spMkLst>
        </pc:spChg>
        <pc:picChg chg="add mod">
          <ac:chgData name="伊健 杜" userId="e69aded81da48593" providerId="LiveId" clId="{7FD4D2C2-8BF2-4B05-996B-66FFABE2D5D2}" dt="2022-11-28T12:51:52.901" v="498" actId="14100"/>
          <ac:picMkLst>
            <pc:docMk/>
            <pc:sldMk cId="2180148190" sldId="1602"/>
            <ac:picMk id="5" creationId="{2B152779-5F2B-836C-E225-137A71A09570}"/>
          </ac:picMkLst>
        </pc:picChg>
        <pc:picChg chg="del">
          <ac:chgData name="伊健 杜" userId="e69aded81da48593" providerId="LiveId" clId="{7FD4D2C2-8BF2-4B05-996B-66FFABE2D5D2}" dt="2022-11-28T12:50:37.780" v="465" actId="478"/>
          <ac:picMkLst>
            <pc:docMk/>
            <pc:sldMk cId="2180148190" sldId="1602"/>
            <ac:picMk id="15362" creationId="{4618BCC4-85AA-0403-A6C6-742574B59556}"/>
          </ac:picMkLst>
        </pc:picChg>
      </pc:sldChg>
      <pc:sldChg chg="del">
        <pc:chgData name="伊健 杜" userId="e69aded81da48593" providerId="LiveId" clId="{7FD4D2C2-8BF2-4B05-996B-66FFABE2D5D2}" dt="2022-11-28T12:48:04.541" v="91" actId="47"/>
        <pc:sldMkLst>
          <pc:docMk/>
          <pc:sldMk cId="2966008460" sldId="1602"/>
        </pc:sldMkLst>
      </pc:sldChg>
      <pc:sldChg chg="del">
        <pc:chgData name="伊健 杜" userId="e69aded81da48593" providerId="LiveId" clId="{7FD4D2C2-8BF2-4B05-996B-66FFABE2D5D2}" dt="2022-11-28T12:45:54.807" v="2" actId="47"/>
        <pc:sldMkLst>
          <pc:docMk/>
          <pc:sldMk cId="373322990" sldId="1603"/>
        </pc:sldMkLst>
      </pc:sldChg>
      <pc:sldChg chg="addSp delSp modSp new mod">
        <pc:chgData name="伊健 杜" userId="e69aded81da48593" providerId="LiveId" clId="{7FD4D2C2-8BF2-4B05-996B-66FFABE2D5D2}" dt="2022-11-28T16:58:31.837" v="4275"/>
        <pc:sldMkLst>
          <pc:docMk/>
          <pc:sldMk cId="3017488729" sldId="1603"/>
        </pc:sldMkLst>
        <pc:spChg chg="del">
          <ac:chgData name="伊健 杜" userId="e69aded81da48593" providerId="LiveId" clId="{7FD4D2C2-8BF2-4B05-996B-66FFABE2D5D2}" dt="2022-11-28T12:52:30.623" v="592" actId="478"/>
          <ac:spMkLst>
            <pc:docMk/>
            <pc:sldMk cId="3017488729" sldId="1603"/>
            <ac:spMk id="2" creationId="{4A9020BE-9D85-F220-A8E4-998379912306}"/>
          </ac:spMkLst>
        </pc:spChg>
        <pc:spChg chg="del">
          <ac:chgData name="伊健 杜" userId="e69aded81da48593" providerId="LiveId" clId="{7FD4D2C2-8BF2-4B05-996B-66FFABE2D5D2}" dt="2022-11-28T12:52:30.623" v="592" actId="478"/>
          <ac:spMkLst>
            <pc:docMk/>
            <pc:sldMk cId="3017488729" sldId="1603"/>
            <ac:spMk id="3" creationId="{CF702236-A008-2BFE-5F62-946BDCCD4153}"/>
          </ac:spMkLst>
        </pc:spChg>
        <pc:spChg chg="add mod">
          <ac:chgData name="伊健 杜" userId="e69aded81da48593" providerId="LiveId" clId="{7FD4D2C2-8BF2-4B05-996B-66FFABE2D5D2}" dt="2022-11-28T16:58:31.837" v="4275"/>
          <ac:spMkLst>
            <pc:docMk/>
            <pc:sldMk cId="3017488729" sldId="1603"/>
            <ac:spMk id="4" creationId="{0ADC9AB9-4F27-96C5-D200-9C24045F0FAB}"/>
          </ac:spMkLst>
        </pc:spChg>
        <pc:spChg chg="add mod">
          <ac:chgData name="伊健 杜" userId="e69aded81da48593" providerId="LiveId" clId="{7FD4D2C2-8BF2-4B05-996B-66FFABE2D5D2}" dt="2022-11-28T16:58:31.837" v="4275"/>
          <ac:spMkLst>
            <pc:docMk/>
            <pc:sldMk cId="3017488729" sldId="1603"/>
            <ac:spMk id="5" creationId="{3B459326-8E00-9B8D-E767-9C0230971074}"/>
          </ac:spMkLst>
        </pc:spChg>
        <pc:spChg chg="add mod">
          <ac:chgData name="伊健 杜" userId="e69aded81da48593" providerId="LiveId" clId="{7FD4D2C2-8BF2-4B05-996B-66FFABE2D5D2}" dt="2022-11-28T12:54:49.886" v="722" actId="1076"/>
          <ac:spMkLst>
            <pc:docMk/>
            <pc:sldMk cId="3017488729" sldId="1603"/>
            <ac:spMk id="6" creationId="{AA41CB6E-243F-918E-212B-DE20920FF6FF}"/>
          </ac:spMkLst>
        </pc:spChg>
        <pc:spChg chg="add mod">
          <ac:chgData name="伊健 杜" userId="e69aded81da48593" providerId="LiveId" clId="{7FD4D2C2-8BF2-4B05-996B-66FFABE2D5D2}" dt="2022-11-28T12:54:56.019" v="724" actId="1076"/>
          <ac:spMkLst>
            <pc:docMk/>
            <pc:sldMk cId="3017488729" sldId="1603"/>
            <ac:spMk id="7" creationId="{A2503336-D26E-B97C-821F-9C12796B0055}"/>
          </ac:spMkLst>
        </pc:spChg>
        <pc:spChg chg="add mod">
          <ac:chgData name="伊健 杜" userId="e69aded81da48593" providerId="LiveId" clId="{7FD4D2C2-8BF2-4B05-996B-66FFABE2D5D2}" dt="2022-11-28T12:54:56.019" v="724" actId="1076"/>
          <ac:spMkLst>
            <pc:docMk/>
            <pc:sldMk cId="3017488729" sldId="1603"/>
            <ac:spMk id="8" creationId="{5BC5E188-8BE4-D450-77CC-C0EC72C35829}"/>
          </ac:spMkLst>
        </pc:spChg>
        <pc:spChg chg="add mod">
          <ac:chgData name="伊健 杜" userId="e69aded81da48593" providerId="LiveId" clId="{7FD4D2C2-8BF2-4B05-996B-66FFABE2D5D2}" dt="2022-11-28T12:55:14.539" v="726" actId="1076"/>
          <ac:spMkLst>
            <pc:docMk/>
            <pc:sldMk cId="3017488729" sldId="1603"/>
            <ac:spMk id="9" creationId="{4FD078EC-B3E9-60EB-C707-989470335BF3}"/>
          </ac:spMkLst>
        </pc:spChg>
        <pc:spChg chg="add mod">
          <ac:chgData name="伊健 杜" userId="e69aded81da48593" providerId="LiveId" clId="{7FD4D2C2-8BF2-4B05-996B-66FFABE2D5D2}" dt="2022-11-28T12:55:25.055" v="728" actId="1076"/>
          <ac:spMkLst>
            <pc:docMk/>
            <pc:sldMk cId="3017488729" sldId="1603"/>
            <ac:spMk id="10" creationId="{15E7F14B-6F8A-F411-2CA5-EE79C9E07186}"/>
          </ac:spMkLst>
        </pc:spChg>
      </pc:sldChg>
      <pc:sldChg chg="addSp delSp modSp new mod">
        <pc:chgData name="伊健 杜" userId="e69aded81da48593" providerId="LiveId" clId="{7FD4D2C2-8BF2-4B05-996B-66FFABE2D5D2}" dt="2022-11-28T14:53:51.501" v="763" actId="1076"/>
        <pc:sldMkLst>
          <pc:docMk/>
          <pc:sldMk cId="813619813" sldId="1604"/>
        </pc:sldMkLst>
        <pc:spChg chg="del">
          <ac:chgData name="伊健 杜" userId="e69aded81da48593" providerId="LiveId" clId="{7FD4D2C2-8BF2-4B05-996B-66FFABE2D5D2}" dt="2022-11-28T14:53:42.071" v="758" actId="478"/>
          <ac:spMkLst>
            <pc:docMk/>
            <pc:sldMk cId="813619813" sldId="1604"/>
            <ac:spMk id="2" creationId="{3509E4C7-F4D5-EF0F-F64A-C49F92FC027E}"/>
          </ac:spMkLst>
        </pc:spChg>
        <pc:spChg chg="del">
          <ac:chgData name="伊健 杜" userId="e69aded81da48593" providerId="LiveId" clId="{7FD4D2C2-8BF2-4B05-996B-66FFABE2D5D2}" dt="2022-11-28T14:53:42.071" v="758" actId="478"/>
          <ac:spMkLst>
            <pc:docMk/>
            <pc:sldMk cId="813619813" sldId="1604"/>
            <ac:spMk id="3" creationId="{97FB7CD0-E261-1C2B-96C4-52C9DE2E93E2}"/>
          </ac:spMkLst>
        </pc:spChg>
        <pc:picChg chg="add mod">
          <ac:chgData name="伊健 杜" userId="e69aded81da48593" providerId="LiveId" clId="{7FD4D2C2-8BF2-4B05-996B-66FFABE2D5D2}" dt="2022-11-28T14:53:51.501" v="763" actId="1076"/>
          <ac:picMkLst>
            <pc:docMk/>
            <pc:sldMk cId="813619813" sldId="1604"/>
            <ac:picMk id="5" creationId="{C1B84363-FE19-EC7F-BC39-EFB4E0F4BCC0}"/>
          </ac:picMkLst>
        </pc:picChg>
      </pc:sldChg>
      <pc:sldChg chg="del">
        <pc:chgData name="伊健 杜" userId="e69aded81da48593" providerId="LiveId" clId="{7FD4D2C2-8BF2-4B05-996B-66FFABE2D5D2}" dt="2022-11-28T12:45:54.807" v="2" actId="47"/>
        <pc:sldMkLst>
          <pc:docMk/>
          <pc:sldMk cId="1534792075" sldId="1604"/>
        </pc:sldMkLst>
      </pc:sldChg>
      <pc:sldChg chg="del">
        <pc:chgData name="伊健 杜" userId="e69aded81da48593" providerId="LiveId" clId="{7FD4D2C2-8BF2-4B05-996B-66FFABE2D5D2}" dt="2022-11-28T12:45:54.807" v="2" actId="47"/>
        <pc:sldMkLst>
          <pc:docMk/>
          <pc:sldMk cId="1509472187" sldId="1605"/>
        </pc:sldMkLst>
      </pc:sldChg>
      <pc:sldChg chg="modSp add mod">
        <pc:chgData name="伊健 杜" userId="e69aded81da48593" providerId="LiveId" clId="{7FD4D2C2-8BF2-4B05-996B-66FFABE2D5D2}" dt="2022-11-28T15:03:44.575" v="796"/>
        <pc:sldMkLst>
          <pc:docMk/>
          <pc:sldMk cId="1755571147" sldId="1605"/>
        </pc:sldMkLst>
        <pc:spChg chg="mod">
          <ac:chgData name="伊健 杜" userId="e69aded81da48593" providerId="LiveId" clId="{7FD4D2C2-8BF2-4B05-996B-66FFABE2D5D2}" dt="2022-11-28T15:03:44.575" v="796"/>
          <ac:spMkLst>
            <pc:docMk/>
            <pc:sldMk cId="1755571147" sldId="1605"/>
            <ac:spMk id="4" creationId="{2CD63A4E-E37B-41A6-9090-C7BF9F9D4BD7}"/>
          </ac:spMkLst>
        </pc:spChg>
      </pc:sldChg>
      <pc:sldChg chg="del">
        <pc:chgData name="伊健 杜" userId="e69aded81da48593" providerId="LiveId" clId="{7FD4D2C2-8BF2-4B05-996B-66FFABE2D5D2}" dt="2022-11-28T12:45:54.807" v="2" actId="47"/>
        <pc:sldMkLst>
          <pc:docMk/>
          <pc:sldMk cId="310664107" sldId="1606"/>
        </pc:sldMkLst>
      </pc:sldChg>
      <pc:sldChg chg="modSp add mod">
        <pc:chgData name="伊健 杜" userId="e69aded81da48593" providerId="LiveId" clId="{7FD4D2C2-8BF2-4B05-996B-66FFABE2D5D2}" dt="2022-11-28T16:58:31.837" v="4275"/>
        <pc:sldMkLst>
          <pc:docMk/>
          <pc:sldMk cId="667411741" sldId="1606"/>
        </pc:sldMkLst>
        <pc:spChg chg="mod">
          <ac:chgData name="伊健 杜" userId="e69aded81da48593" providerId="LiveId" clId="{7FD4D2C2-8BF2-4B05-996B-66FFABE2D5D2}" dt="2022-11-28T16:58:31.837" v="4275"/>
          <ac:spMkLst>
            <pc:docMk/>
            <pc:sldMk cId="667411741" sldId="1606"/>
            <ac:spMk id="4" creationId="{2CD63A4E-E37B-41A6-9090-C7BF9F9D4BD7}"/>
          </ac:spMkLst>
        </pc:spChg>
      </pc:sldChg>
      <pc:sldChg chg="del">
        <pc:chgData name="伊健 杜" userId="e69aded81da48593" providerId="LiveId" clId="{7FD4D2C2-8BF2-4B05-996B-66FFABE2D5D2}" dt="2022-11-28T12:45:54.807" v="2" actId="47"/>
        <pc:sldMkLst>
          <pc:docMk/>
          <pc:sldMk cId="387774154" sldId="1607"/>
        </pc:sldMkLst>
      </pc:sldChg>
      <pc:sldChg chg="modSp add mod ord">
        <pc:chgData name="伊健 杜" userId="e69aded81da48593" providerId="LiveId" clId="{7FD4D2C2-8BF2-4B05-996B-66FFABE2D5D2}" dt="2022-11-28T16:58:31.837" v="4275"/>
        <pc:sldMkLst>
          <pc:docMk/>
          <pc:sldMk cId="1657574386" sldId="1607"/>
        </pc:sldMkLst>
        <pc:spChg chg="mod">
          <ac:chgData name="伊健 杜" userId="e69aded81da48593" providerId="LiveId" clId="{7FD4D2C2-8BF2-4B05-996B-66FFABE2D5D2}" dt="2022-11-28T16:58:31.837" v="4275"/>
          <ac:spMkLst>
            <pc:docMk/>
            <pc:sldMk cId="1657574386" sldId="1607"/>
            <ac:spMk id="4" creationId="{2CD63A4E-E37B-41A6-9090-C7BF9F9D4BD7}"/>
          </ac:spMkLst>
        </pc:spChg>
      </pc:sldChg>
      <pc:sldChg chg="del">
        <pc:chgData name="伊健 杜" userId="e69aded81da48593" providerId="LiveId" clId="{7FD4D2C2-8BF2-4B05-996B-66FFABE2D5D2}" dt="2022-11-28T12:45:54.807" v="2" actId="47"/>
        <pc:sldMkLst>
          <pc:docMk/>
          <pc:sldMk cId="1089862687" sldId="1608"/>
        </pc:sldMkLst>
      </pc:sldChg>
      <pc:sldChg chg="modSp add mod">
        <pc:chgData name="伊健 杜" userId="e69aded81da48593" providerId="LiveId" clId="{7FD4D2C2-8BF2-4B05-996B-66FFABE2D5D2}" dt="2022-11-28T16:58:31.837" v="4275"/>
        <pc:sldMkLst>
          <pc:docMk/>
          <pc:sldMk cId="3971358104" sldId="1608"/>
        </pc:sldMkLst>
        <pc:spChg chg="mod">
          <ac:chgData name="伊健 杜" userId="e69aded81da48593" providerId="LiveId" clId="{7FD4D2C2-8BF2-4B05-996B-66FFABE2D5D2}" dt="2022-11-28T16:58:31.837" v="4275"/>
          <ac:spMkLst>
            <pc:docMk/>
            <pc:sldMk cId="3971358104" sldId="1608"/>
            <ac:spMk id="4" creationId="{2CD63A4E-E37B-41A6-9090-C7BF9F9D4BD7}"/>
          </ac:spMkLst>
        </pc:spChg>
      </pc:sldChg>
      <pc:sldChg chg="addSp delSp modSp add mod">
        <pc:chgData name="伊健 杜" userId="e69aded81da48593" providerId="LiveId" clId="{7FD4D2C2-8BF2-4B05-996B-66FFABE2D5D2}" dt="2022-11-28T16:58:31.837" v="4275"/>
        <pc:sldMkLst>
          <pc:docMk/>
          <pc:sldMk cId="449972410" sldId="1609"/>
        </pc:sldMkLst>
        <pc:spChg chg="mod">
          <ac:chgData name="伊健 杜" userId="e69aded81da48593" providerId="LiveId" clId="{7FD4D2C2-8BF2-4B05-996B-66FFABE2D5D2}" dt="2022-11-28T16:58:31.837" v="4275"/>
          <ac:spMkLst>
            <pc:docMk/>
            <pc:sldMk cId="449972410" sldId="1609"/>
            <ac:spMk id="5" creationId="{E7287B0E-EF55-E721-8EFA-9A9183C0EDF9}"/>
          </ac:spMkLst>
        </pc:spChg>
        <pc:picChg chg="del">
          <ac:chgData name="伊健 杜" userId="e69aded81da48593" providerId="LiveId" clId="{7FD4D2C2-8BF2-4B05-996B-66FFABE2D5D2}" dt="2022-11-28T15:06:32.733" v="1087" actId="478"/>
          <ac:picMkLst>
            <pc:docMk/>
            <pc:sldMk cId="449972410" sldId="1609"/>
            <ac:picMk id="1026" creationId="{1FC65220-8477-E098-6637-C5FF8A031FFA}"/>
          </ac:picMkLst>
        </pc:picChg>
        <pc:picChg chg="add mod">
          <ac:chgData name="伊健 杜" userId="e69aded81da48593" providerId="LiveId" clId="{7FD4D2C2-8BF2-4B05-996B-66FFABE2D5D2}" dt="2022-11-28T15:07:26.307" v="1211" actId="1076"/>
          <ac:picMkLst>
            <pc:docMk/>
            <pc:sldMk cId="449972410" sldId="1609"/>
            <ac:picMk id="2050" creationId="{DFEA5C71-2CB9-0A7E-3FF7-CED0D40B5056}"/>
          </ac:picMkLst>
        </pc:picChg>
      </pc:sldChg>
      <pc:sldChg chg="del">
        <pc:chgData name="伊健 杜" userId="e69aded81da48593" providerId="LiveId" clId="{7FD4D2C2-8BF2-4B05-996B-66FFABE2D5D2}" dt="2022-11-28T12:45:54.807" v="2" actId="47"/>
        <pc:sldMkLst>
          <pc:docMk/>
          <pc:sldMk cId="3515143420" sldId="1609"/>
        </pc:sldMkLst>
      </pc:sldChg>
      <pc:sldChg chg="addSp delSp modSp add mod">
        <pc:chgData name="伊健 杜" userId="e69aded81da48593" providerId="LiveId" clId="{7FD4D2C2-8BF2-4B05-996B-66FFABE2D5D2}" dt="2022-11-28T16:58:31.837" v="4275"/>
        <pc:sldMkLst>
          <pc:docMk/>
          <pc:sldMk cId="3717290062" sldId="1610"/>
        </pc:sldMkLst>
        <pc:spChg chg="mod">
          <ac:chgData name="伊健 杜" userId="e69aded81da48593" providerId="LiveId" clId="{7FD4D2C2-8BF2-4B05-996B-66FFABE2D5D2}" dt="2022-11-28T16:58:31.837" v="4275"/>
          <ac:spMkLst>
            <pc:docMk/>
            <pc:sldMk cId="3717290062" sldId="1610"/>
            <ac:spMk id="2" creationId="{10304424-DB4A-36E7-9E0D-D32A5DD0F26C}"/>
          </ac:spMkLst>
        </pc:spChg>
        <pc:spChg chg="mod">
          <ac:chgData name="伊健 杜" userId="e69aded81da48593" providerId="LiveId" clId="{7FD4D2C2-8BF2-4B05-996B-66FFABE2D5D2}" dt="2022-11-28T16:58:31.837" v="4275"/>
          <ac:spMkLst>
            <pc:docMk/>
            <pc:sldMk cId="3717290062" sldId="1610"/>
            <ac:spMk id="5" creationId="{E7287B0E-EF55-E721-8EFA-9A9183C0EDF9}"/>
          </ac:spMkLst>
        </pc:spChg>
        <pc:picChg chg="del">
          <ac:chgData name="伊健 杜" userId="e69aded81da48593" providerId="LiveId" clId="{7FD4D2C2-8BF2-4B05-996B-66FFABE2D5D2}" dt="2022-11-28T15:09:50.181" v="1423" actId="478"/>
          <ac:picMkLst>
            <pc:docMk/>
            <pc:sldMk cId="3717290062" sldId="1610"/>
            <ac:picMk id="1026" creationId="{1FC65220-8477-E098-6637-C5FF8A031FFA}"/>
          </ac:picMkLst>
        </pc:picChg>
        <pc:picChg chg="add mod">
          <ac:chgData name="伊健 杜" userId="e69aded81da48593" providerId="LiveId" clId="{7FD4D2C2-8BF2-4B05-996B-66FFABE2D5D2}" dt="2022-11-28T15:11:56.278" v="1429" actId="1076"/>
          <ac:picMkLst>
            <pc:docMk/>
            <pc:sldMk cId="3717290062" sldId="1610"/>
            <ac:picMk id="3074" creationId="{25491FFB-6B15-4E07-D95E-84DED98C79C6}"/>
          </ac:picMkLst>
        </pc:picChg>
      </pc:sldChg>
      <pc:sldChg chg="del">
        <pc:chgData name="伊健 杜" userId="e69aded81da48593" providerId="LiveId" clId="{7FD4D2C2-8BF2-4B05-996B-66FFABE2D5D2}" dt="2022-11-28T12:45:54.807" v="2" actId="47"/>
        <pc:sldMkLst>
          <pc:docMk/>
          <pc:sldMk cId="4078379201" sldId="1610"/>
        </pc:sldMkLst>
      </pc:sldChg>
      <pc:sldChg chg="del">
        <pc:chgData name="伊健 杜" userId="e69aded81da48593" providerId="LiveId" clId="{7FD4D2C2-8BF2-4B05-996B-66FFABE2D5D2}" dt="2022-11-28T12:45:54.807" v="2" actId="47"/>
        <pc:sldMkLst>
          <pc:docMk/>
          <pc:sldMk cId="791553906" sldId="1611"/>
        </pc:sldMkLst>
      </pc:sldChg>
      <pc:sldChg chg="addSp delSp modSp add mod">
        <pc:chgData name="伊健 杜" userId="e69aded81da48593" providerId="LiveId" clId="{7FD4D2C2-8BF2-4B05-996B-66FFABE2D5D2}" dt="2022-11-28T16:58:31.837" v="4275"/>
        <pc:sldMkLst>
          <pc:docMk/>
          <pc:sldMk cId="2931321024" sldId="1611"/>
        </pc:sldMkLst>
        <pc:spChg chg="mod">
          <ac:chgData name="伊健 杜" userId="e69aded81da48593" providerId="LiveId" clId="{7FD4D2C2-8BF2-4B05-996B-66FFABE2D5D2}" dt="2022-11-28T16:58:31.837" v="4275"/>
          <ac:spMkLst>
            <pc:docMk/>
            <pc:sldMk cId="2931321024" sldId="1611"/>
            <ac:spMk id="2" creationId="{10304424-DB4A-36E7-9E0D-D32A5DD0F26C}"/>
          </ac:spMkLst>
        </pc:spChg>
        <pc:spChg chg="mod">
          <ac:chgData name="伊健 杜" userId="e69aded81da48593" providerId="LiveId" clId="{7FD4D2C2-8BF2-4B05-996B-66FFABE2D5D2}" dt="2022-11-28T16:58:31.837" v="4275"/>
          <ac:spMkLst>
            <pc:docMk/>
            <pc:sldMk cId="2931321024" sldId="1611"/>
            <ac:spMk id="5" creationId="{E7287B0E-EF55-E721-8EFA-9A9183C0EDF9}"/>
          </ac:spMkLst>
        </pc:spChg>
        <pc:picChg chg="del">
          <ac:chgData name="伊健 杜" userId="e69aded81da48593" providerId="LiveId" clId="{7FD4D2C2-8BF2-4B05-996B-66FFABE2D5D2}" dt="2022-11-28T15:21:43.536" v="1549" actId="478"/>
          <ac:picMkLst>
            <pc:docMk/>
            <pc:sldMk cId="2931321024" sldId="1611"/>
            <ac:picMk id="3074" creationId="{25491FFB-6B15-4E07-D95E-84DED98C79C6}"/>
          </ac:picMkLst>
        </pc:picChg>
        <pc:picChg chg="add mod">
          <ac:chgData name="伊健 杜" userId="e69aded81da48593" providerId="LiveId" clId="{7FD4D2C2-8BF2-4B05-996B-66FFABE2D5D2}" dt="2022-11-28T15:23:21.930" v="1554" actId="1076"/>
          <ac:picMkLst>
            <pc:docMk/>
            <pc:sldMk cId="2931321024" sldId="1611"/>
            <ac:picMk id="4098" creationId="{B5DEA1A3-4BCC-3865-3525-0E87283ED088}"/>
          </ac:picMkLst>
        </pc:picChg>
      </pc:sldChg>
      <pc:sldChg chg="addSp delSp modSp add mod">
        <pc:chgData name="伊健 杜" userId="e69aded81da48593" providerId="LiveId" clId="{7FD4D2C2-8BF2-4B05-996B-66FFABE2D5D2}" dt="2022-11-28T16:58:31.837" v="4275"/>
        <pc:sldMkLst>
          <pc:docMk/>
          <pc:sldMk cId="607577743" sldId="1612"/>
        </pc:sldMkLst>
        <pc:spChg chg="mod">
          <ac:chgData name="伊健 杜" userId="e69aded81da48593" providerId="LiveId" clId="{7FD4D2C2-8BF2-4B05-996B-66FFABE2D5D2}" dt="2022-11-28T16:58:31.837" v="4275"/>
          <ac:spMkLst>
            <pc:docMk/>
            <pc:sldMk cId="607577743" sldId="1612"/>
            <ac:spMk id="2" creationId="{10304424-DB4A-36E7-9E0D-D32A5DD0F26C}"/>
          </ac:spMkLst>
        </pc:spChg>
        <pc:spChg chg="mod">
          <ac:chgData name="伊健 杜" userId="e69aded81da48593" providerId="LiveId" clId="{7FD4D2C2-8BF2-4B05-996B-66FFABE2D5D2}" dt="2022-11-28T16:58:31.837" v="4275"/>
          <ac:spMkLst>
            <pc:docMk/>
            <pc:sldMk cId="607577743" sldId="1612"/>
            <ac:spMk id="5" creationId="{E7287B0E-EF55-E721-8EFA-9A9183C0EDF9}"/>
          </ac:spMkLst>
        </pc:spChg>
        <pc:picChg chg="add mod">
          <ac:chgData name="伊健 杜" userId="e69aded81da48593" providerId="LiveId" clId="{7FD4D2C2-8BF2-4B05-996B-66FFABE2D5D2}" dt="2022-11-28T15:34:05.654" v="1793" actId="1076"/>
          <ac:picMkLst>
            <pc:docMk/>
            <pc:sldMk cId="607577743" sldId="1612"/>
            <ac:picMk id="7" creationId="{E0D1FC10-C850-6797-1C78-BF1BB77021BF}"/>
          </ac:picMkLst>
        </pc:picChg>
        <pc:picChg chg="del">
          <ac:chgData name="伊健 杜" userId="e69aded81da48593" providerId="LiveId" clId="{7FD4D2C2-8BF2-4B05-996B-66FFABE2D5D2}" dt="2022-11-28T15:30:48.543" v="1790" actId="478"/>
          <ac:picMkLst>
            <pc:docMk/>
            <pc:sldMk cId="607577743" sldId="1612"/>
            <ac:picMk id="3074" creationId="{25491FFB-6B15-4E07-D95E-84DED98C79C6}"/>
          </ac:picMkLst>
        </pc:picChg>
      </pc:sldChg>
      <pc:sldChg chg="del">
        <pc:chgData name="伊健 杜" userId="e69aded81da48593" providerId="LiveId" clId="{7FD4D2C2-8BF2-4B05-996B-66FFABE2D5D2}" dt="2022-11-28T12:45:54.807" v="2" actId="47"/>
        <pc:sldMkLst>
          <pc:docMk/>
          <pc:sldMk cId="1405154617" sldId="1612"/>
        </pc:sldMkLst>
      </pc:sldChg>
      <pc:sldChg chg="addSp delSp modSp add mod">
        <pc:chgData name="伊健 杜" userId="e69aded81da48593" providerId="LiveId" clId="{7FD4D2C2-8BF2-4B05-996B-66FFABE2D5D2}" dt="2022-11-28T16:58:31.837" v="4275"/>
        <pc:sldMkLst>
          <pc:docMk/>
          <pc:sldMk cId="529186279" sldId="1613"/>
        </pc:sldMkLst>
        <pc:spChg chg="mod">
          <ac:chgData name="伊健 杜" userId="e69aded81da48593" providerId="LiveId" clId="{7FD4D2C2-8BF2-4B05-996B-66FFABE2D5D2}" dt="2022-11-28T16:58:31.837" v="4275"/>
          <ac:spMkLst>
            <pc:docMk/>
            <pc:sldMk cId="529186279" sldId="1613"/>
            <ac:spMk id="2" creationId="{10304424-DB4A-36E7-9E0D-D32A5DD0F26C}"/>
          </ac:spMkLst>
        </pc:spChg>
        <pc:spChg chg="mod">
          <ac:chgData name="伊健 杜" userId="e69aded81da48593" providerId="LiveId" clId="{7FD4D2C2-8BF2-4B05-996B-66FFABE2D5D2}" dt="2022-11-28T16:58:31.837" v="4275"/>
          <ac:spMkLst>
            <pc:docMk/>
            <pc:sldMk cId="529186279" sldId="1613"/>
            <ac:spMk id="5" creationId="{E7287B0E-EF55-E721-8EFA-9A9183C0EDF9}"/>
          </ac:spMkLst>
        </pc:spChg>
        <pc:picChg chg="del">
          <ac:chgData name="伊健 杜" userId="e69aded81da48593" providerId="LiveId" clId="{7FD4D2C2-8BF2-4B05-996B-66FFABE2D5D2}" dt="2022-11-28T15:35:45.750" v="1879" actId="478"/>
          <ac:picMkLst>
            <pc:docMk/>
            <pc:sldMk cId="529186279" sldId="1613"/>
            <ac:picMk id="7" creationId="{E0D1FC10-C850-6797-1C78-BF1BB77021BF}"/>
          </ac:picMkLst>
        </pc:picChg>
        <pc:picChg chg="add mod">
          <ac:chgData name="伊健 杜" userId="e69aded81da48593" providerId="LiveId" clId="{7FD4D2C2-8BF2-4B05-996B-66FFABE2D5D2}" dt="2022-11-28T15:36:10.657" v="1883" actId="1076"/>
          <ac:picMkLst>
            <pc:docMk/>
            <pc:sldMk cId="529186279" sldId="1613"/>
            <ac:picMk id="5122" creationId="{961E013D-D2E3-542E-6548-201A9F187010}"/>
          </ac:picMkLst>
        </pc:picChg>
      </pc:sldChg>
      <pc:sldChg chg="del">
        <pc:chgData name="伊健 杜" userId="e69aded81da48593" providerId="LiveId" clId="{7FD4D2C2-8BF2-4B05-996B-66FFABE2D5D2}" dt="2022-11-28T12:45:54.807" v="2" actId="47"/>
        <pc:sldMkLst>
          <pc:docMk/>
          <pc:sldMk cId="2153796247" sldId="1613"/>
        </pc:sldMkLst>
      </pc:sldChg>
      <pc:sldChg chg="addSp delSp modSp add mod">
        <pc:chgData name="伊健 杜" userId="e69aded81da48593" providerId="LiveId" clId="{7FD4D2C2-8BF2-4B05-996B-66FFABE2D5D2}" dt="2022-11-28T16:58:31.837" v="4275"/>
        <pc:sldMkLst>
          <pc:docMk/>
          <pc:sldMk cId="2846593988" sldId="1614"/>
        </pc:sldMkLst>
        <pc:spChg chg="mod">
          <ac:chgData name="伊健 杜" userId="e69aded81da48593" providerId="LiveId" clId="{7FD4D2C2-8BF2-4B05-996B-66FFABE2D5D2}" dt="2022-11-28T15:36:28.442" v="1894"/>
          <ac:spMkLst>
            <pc:docMk/>
            <pc:sldMk cId="2846593988" sldId="1614"/>
            <ac:spMk id="2" creationId="{10304424-DB4A-36E7-9E0D-D32A5DD0F26C}"/>
          </ac:spMkLst>
        </pc:spChg>
        <pc:spChg chg="mod">
          <ac:chgData name="伊健 杜" userId="e69aded81da48593" providerId="LiveId" clId="{7FD4D2C2-8BF2-4B05-996B-66FFABE2D5D2}" dt="2022-11-28T16:58:31.837" v="4275"/>
          <ac:spMkLst>
            <pc:docMk/>
            <pc:sldMk cId="2846593988" sldId="1614"/>
            <ac:spMk id="5" creationId="{E7287B0E-EF55-E721-8EFA-9A9183C0EDF9}"/>
          </ac:spMkLst>
        </pc:spChg>
        <pc:picChg chg="del">
          <ac:chgData name="伊健 杜" userId="e69aded81da48593" providerId="LiveId" clId="{7FD4D2C2-8BF2-4B05-996B-66FFABE2D5D2}" dt="2022-11-28T15:51:14.668" v="1900" actId="478"/>
          <ac:picMkLst>
            <pc:docMk/>
            <pc:sldMk cId="2846593988" sldId="1614"/>
            <ac:picMk id="7" creationId="{E0D1FC10-C850-6797-1C78-BF1BB77021BF}"/>
          </ac:picMkLst>
        </pc:picChg>
        <pc:picChg chg="add mod">
          <ac:chgData name="伊健 杜" userId="e69aded81da48593" providerId="LiveId" clId="{7FD4D2C2-8BF2-4B05-996B-66FFABE2D5D2}" dt="2022-11-28T16:01:56.215" v="2039" actId="1076"/>
          <ac:picMkLst>
            <pc:docMk/>
            <pc:sldMk cId="2846593988" sldId="1614"/>
            <ac:picMk id="1026" creationId="{170D7BA2-6331-31D0-471F-D906EB6F4CA4}"/>
          </ac:picMkLst>
        </pc:picChg>
      </pc:sldChg>
      <pc:sldChg chg="del">
        <pc:chgData name="伊健 杜" userId="e69aded81da48593" providerId="LiveId" clId="{7FD4D2C2-8BF2-4B05-996B-66FFABE2D5D2}" dt="2022-11-28T12:45:54.807" v="2" actId="47"/>
        <pc:sldMkLst>
          <pc:docMk/>
          <pc:sldMk cId="3129293732" sldId="1614"/>
        </pc:sldMkLst>
      </pc:sldChg>
      <pc:sldChg chg="addSp delSp modSp add mod">
        <pc:chgData name="伊健 杜" userId="e69aded81da48593" providerId="LiveId" clId="{7FD4D2C2-8BF2-4B05-996B-66FFABE2D5D2}" dt="2022-11-28T16:58:31.837" v="4275"/>
        <pc:sldMkLst>
          <pc:docMk/>
          <pc:sldMk cId="675020537" sldId="1615"/>
        </pc:sldMkLst>
        <pc:spChg chg="mod">
          <ac:chgData name="伊健 杜" userId="e69aded81da48593" providerId="LiveId" clId="{7FD4D2C2-8BF2-4B05-996B-66FFABE2D5D2}" dt="2022-11-28T16:18:34.635" v="2271" actId="1076"/>
          <ac:spMkLst>
            <pc:docMk/>
            <pc:sldMk cId="675020537" sldId="1615"/>
            <ac:spMk id="2" creationId="{10304424-DB4A-36E7-9E0D-D32A5DD0F26C}"/>
          </ac:spMkLst>
        </pc:spChg>
        <pc:spChg chg="mod">
          <ac:chgData name="伊健 杜" userId="e69aded81da48593" providerId="LiveId" clId="{7FD4D2C2-8BF2-4B05-996B-66FFABE2D5D2}" dt="2022-11-28T16:58:31.837" v="4275"/>
          <ac:spMkLst>
            <pc:docMk/>
            <pc:sldMk cId="675020537" sldId="1615"/>
            <ac:spMk id="5" creationId="{E7287B0E-EF55-E721-8EFA-9A9183C0EDF9}"/>
          </ac:spMkLst>
        </pc:spChg>
        <pc:picChg chg="del">
          <ac:chgData name="伊健 杜" userId="e69aded81da48593" providerId="LiveId" clId="{7FD4D2C2-8BF2-4B05-996B-66FFABE2D5D2}" dt="2022-11-28T16:17:32.730" v="2262" actId="478"/>
          <ac:picMkLst>
            <pc:docMk/>
            <pc:sldMk cId="675020537" sldId="1615"/>
            <ac:picMk id="1026" creationId="{170D7BA2-6331-31D0-471F-D906EB6F4CA4}"/>
          </ac:picMkLst>
        </pc:picChg>
        <pc:picChg chg="add mod">
          <ac:chgData name="伊健 杜" userId="e69aded81da48593" providerId="LiveId" clId="{7FD4D2C2-8BF2-4B05-996B-66FFABE2D5D2}" dt="2022-11-28T16:18:22.194" v="2265" actId="1076"/>
          <ac:picMkLst>
            <pc:docMk/>
            <pc:sldMk cId="675020537" sldId="1615"/>
            <ac:picMk id="2050" creationId="{8AA3EF42-0FB2-80DE-0851-9C9C4561DCF1}"/>
          </ac:picMkLst>
        </pc:picChg>
      </pc:sldChg>
      <pc:sldChg chg="del">
        <pc:chgData name="伊健 杜" userId="e69aded81da48593" providerId="LiveId" clId="{7FD4D2C2-8BF2-4B05-996B-66FFABE2D5D2}" dt="2022-11-28T12:45:54.807" v="2" actId="47"/>
        <pc:sldMkLst>
          <pc:docMk/>
          <pc:sldMk cId="861180618" sldId="1615"/>
        </pc:sldMkLst>
      </pc:sldChg>
      <pc:sldChg chg="del">
        <pc:chgData name="伊健 杜" userId="e69aded81da48593" providerId="LiveId" clId="{7FD4D2C2-8BF2-4B05-996B-66FFABE2D5D2}" dt="2022-11-28T12:45:54.807" v="2" actId="47"/>
        <pc:sldMkLst>
          <pc:docMk/>
          <pc:sldMk cId="1214066798" sldId="1616"/>
        </pc:sldMkLst>
      </pc:sldChg>
      <pc:sldChg chg="modSp add mod">
        <pc:chgData name="伊健 杜" userId="e69aded81da48593" providerId="LiveId" clId="{7FD4D2C2-8BF2-4B05-996B-66FFABE2D5D2}" dt="2022-11-28T16:58:31.837" v="4275"/>
        <pc:sldMkLst>
          <pc:docMk/>
          <pc:sldMk cId="2205894479" sldId="1616"/>
        </pc:sldMkLst>
        <pc:spChg chg="mod">
          <ac:chgData name="伊健 杜" userId="e69aded81da48593" providerId="LiveId" clId="{7FD4D2C2-8BF2-4B05-996B-66FFABE2D5D2}" dt="2022-11-28T16:23:50.997" v="2444"/>
          <ac:spMkLst>
            <pc:docMk/>
            <pc:sldMk cId="2205894479" sldId="1616"/>
            <ac:spMk id="2" creationId="{10304424-DB4A-36E7-9E0D-D32A5DD0F26C}"/>
          </ac:spMkLst>
        </pc:spChg>
        <pc:spChg chg="mod">
          <ac:chgData name="伊健 杜" userId="e69aded81da48593" providerId="LiveId" clId="{7FD4D2C2-8BF2-4B05-996B-66FFABE2D5D2}" dt="2022-11-28T16:58:31.837" v="4275"/>
          <ac:spMkLst>
            <pc:docMk/>
            <pc:sldMk cId="2205894479" sldId="1616"/>
            <ac:spMk id="5" creationId="{E7287B0E-EF55-E721-8EFA-9A9183C0EDF9}"/>
          </ac:spMkLst>
        </pc:spChg>
      </pc:sldChg>
      <pc:sldChg chg="del">
        <pc:chgData name="伊健 杜" userId="e69aded81da48593" providerId="LiveId" clId="{7FD4D2C2-8BF2-4B05-996B-66FFABE2D5D2}" dt="2022-11-28T12:45:54.807" v="2" actId="47"/>
        <pc:sldMkLst>
          <pc:docMk/>
          <pc:sldMk cId="1839671775" sldId="1617"/>
        </pc:sldMkLst>
      </pc:sldChg>
      <pc:sldChg chg="addSp delSp modSp add mod">
        <pc:chgData name="伊健 杜" userId="e69aded81da48593" providerId="LiveId" clId="{7FD4D2C2-8BF2-4B05-996B-66FFABE2D5D2}" dt="2022-11-28T16:58:31.837" v="4275"/>
        <pc:sldMkLst>
          <pc:docMk/>
          <pc:sldMk cId="3983972356" sldId="1617"/>
        </pc:sldMkLst>
        <pc:spChg chg="mod">
          <ac:chgData name="伊健 杜" userId="e69aded81da48593" providerId="LiveId" clId="{7FD4D2C2-8BF2-4B05-996B-66FFABE2D5D2}" dt="2022-11-28T16:23:56.216" v="2445" actId="20577"/>
          <ac:spMkLst>
            <pc:docMk/>
            <pc:sldMk cId="3983972356" sldId="1617"/>
            <ac:spMk id="2" creationId="{10304424-DB4A-36E7-9E0D-D32A5DD0F26C}"/>
          </ac:spMkLst>
        </pc:spChg>
        <pc:spChg chg="mod">
          <ac:chgData name="伊健 杜" userId="e69aded81da48593" providerId="LiveId" clId="{7FD4D2C2-8BF2-4B05-996B-66FFABE2D5D2}" dt="2022-11-28T16:58:31.837" v="4275"/>
          <ac:spMkLst>
            <pc:docMk/>
            <pc:sldMk cId="3983972356" sldId="1617"/>
            <ac:spMk id="5" creationId="{E7287B0E-EF55-E721-8EFA-9A9183C0EDF9}"/>
          </ac:spMkLst>
        </pc:spChg>
        <pc:picChg chg="del">
          <ac:chgData name="伊健 杜" userId="e69aded81da48593" providerId="LiveId" clId="{7FD4D2C2-8BF2-4B05-996B-66FFABE2D5D2}" dt="2022-11-28T16:24:24.521" v="2557" actId="478"/>
          <ac:picMkLst>
            <pc:docMk/>
            <pc:sldMk cId="3983972356" sldId="1617"/>
            <ac:picMk id="1026" creationId="{170D7BA2-6331-31D0-471F-D906EB6F4CA4}"/>
          </ac:picMkLst>
        </pc:picChg>
        <pc:picChg chg="add mod">
          <ac:chgData name="伊健 杜" userId="e69aded81da48593" providerId="LiveId" clId="{7FD4D2C2-8BF2-4B05-996B-66FFABE2D5D2}" dt="2022-11-28T16:24:47.167" v="2560" actId="1076"/>
          <ac:picMkLst>
            <pc:docMk/>
            <pc:sldMk cId="3983972356" sldId="1617"/>
            <ac:picMk id="3074" creationId="{59EFC03A-1CDD-1271-C6FA-69B042E381BF}"/>
          </ac:picMkLst>
        </pc:picChg>
      </pc:sldChg>
      <pc:sldChg chg="modSp add mod">
        <pc:chgData name="伊健 杜" userId="e69aded81da48593" providerId="LiveId" clId="{7FD4D2C2-8BF2-4B05-996B-66FFABE2D5D2}" dt="2022-11-28T16:58:31.837" v="4275"/>
        <pc:sldMkLst>
          <pc:docMk/>
          <pc:sldMk cId="391853809" sldId="1618"/>
        </pc:sldMkLst>
        <pc:spChg chg="mod">
          <ac:chgData name="伊健 杜" userId="e69aded81da48593" providerId="LiveId" clId="{7FD4D2C2-8BF2-4B05-996B-66FFABE2D5D2}" dt="2022-11-28T16:58:31.837" v="4275"/>
          <ac:spMkLst>
            <pc:docMk/>
            <pc:sldMk cId="391853809" sldId="1618"/>
            <ac:spMk id="4" creationId="{2CD63A4E-E37B-41A6-9090-C7BF9F9D4BD7}"/>
          </ac:spMkLst>
        </pc:spChg>
      </pc:sldChg>
      <pc:sldChg chg="del">
        <pc:chgData name="伊健 杜" userId="e69aded81da48593" providerId="LiveId" clId="{7FD4D2C2-8BF2-4B05-996B-66FFABE2D5D2}" dt="2022-11-28T12:45:54.807" v="2" actId="47"/>
        <pc:sldMkLst>
          <pc:docMk/>
          <pc:sldMk cId="2628871946" sldId="1618"/>
        </pc:sldMkLst>
      </pc:sldChg>
      <pc:sldChg chg="addSp delSp modSp add mod">
        <pc:chgData name="伊健 杜" userId="e69aded81da48593" providerId="LiveId" clId="{7FD4D2C2-8BF2-4B05-996B-66FFABE2D5D2}" dt="2022-11-28T16:58:31.837" v="4275"/>
        <pc:sldMkLst>
          <pc:docMk/>
          <pc:sldMk cId="190600965" sldId="1619"/>
        </pc:sldMkLst>
        <pc:spChg chg="mod">
          <ac:chgData name="伊健 杜" userId="e69aded81da48593" providerId="LiveId" clId="{7FD4D2C2-8BF2-4B05-996B-66FFABE2D5D2}" dt="2022-11-28T16:36:45.584" v="2803" actId="1076"/>
          <ac:spMkLst>
            <pc:docMk/>
            <pc:sldMk cId="190600965" sldId="1619"/>
            <ac:spMk id="2" creationId="{1302A11A-625D-774F-23B3-739301B530C3}"/>
          </ac:spMkLst>
        </pc:spChg>
        <pc:spChg chg="mod">
          <ac:chgData name="伊健 杜" userId="e69aded81da48593" providerId="LiveId" clId="{7FD4D2C2-8BF2-4B05-996B-66FFABE2D5D2}" dt="2022-11-28T16:58:31.837" v="4275"/>
          <ac:spMkLst>
            <pc:docMk/>
            <pc:sldMk cId="190600965" sldId="1619"/>
            <ac:spMk id="3" creationId="{ABC6FAE7-B0DC-C53F-ABA7-511046C801BC}"/>
          </ac:spMkLst>
        </pc:spChg>
        <pc:picChg chg="del">
          <ac:chgData name="伊健 杜" userId="e69aded81da48593" providerId="LiveId" clId="{7FD4D2C2-8BF2-4B05-996B-66FFABE2D5D2}" dt="2022-11-28T16:37:47.550" v="2923" actId="478"/>
          <ac:picMkLst>
            <pc:docMk/>
            <pc:sldMk cId="190600965" sldId="1619"/>
            <ac:picMk id="5" creationId="{2B152779-5F2B-836C-E225-137A71A09570}"/>
          </ac:picMkLst>
        </pc:picChg>
        <pc:picChg chg="add mod">
          <ac:chgData name="伊健 杜" userId="e69aded81da48593" providerId="LiveId" clId="{7FD4D2C2-8BF2-4B05-996B-66FFABE2D5D2}" dt="2022-11-28T16:39:12.021" v="2928" actId="1076"/>
          <ac:picMkLst>
            <pc:docMk/>
            <pc:sldMk cId="190600965" sldId="1619"/>
            <ac:picMk id="5122" creationId="{D7CA56EC-055E-5A34-8660-A8D7F0F8F4AB}"/>
          </ac:picMkLst>
        </pc:picChg>
      </pc:sldChg>
      <pc:sldChg chg="del">
        <pc:chgData name="伊健 杜" userId="e69aded81da48593" providerId="LiveId" clId="{7FD4D2C2-8BF2-4B05-996B-66FFABE2D5D2}" dt="2022-11-28T12:45:54.807" v="2" actId="47"/>
        <pc:sldMkLst>
          <pc:docMk/>
          <pc:sldMk cId="3869048952" sldId="1619"/>
        </pc:sldMkLst>
      </pc:sldChg>
      <pc:sldChg chg="addSp delSp modSp add mod">
        <pc:chgData name="伊健 杜" userId="e69aded81da48593" providerId="LiveId" clId="{7FD4D2C2-8BF2-4B05-996B-66FFABE2D5D2}" dt="2022-11-28T16:58:31.837" v="4275"/>
        <pc:sldMkLst>
          <pc:docMk/>
          <pc:sldMk cId="481726572" sldId="1620"/>
        </pc:sldMkLst>
        <pc:spChg chg="mod">
          <ac:chgData name="伊健 杜" userId="e69aded81da48593" providerId="LiveId" clId="{7FD4D2C2-8BF2-4B05-996B-66FFABE2D5D2}" dt="2022-11-28T16:58:31.837" v="4275"/>
          <ac:spMkLst>
            <pc:docMk/>
            <pc:sldMk cId="481726572" sldId="1620"/>
            <ac:spMk id="3" creationId="{ABC6FAE7-B0DC-C53F-ABA7-511046C801BC}"/>
          </ac:spMkLst>
        </pc:spChg>
        <pc:picChg chg="del">
          <ac:chgData name="伊健 杜" userId="e69aded81da48593" providerId="LiveId" clId="{7FD4D2C2-8BF2-4B05-996B-66FFABE2D5D2}" dt="2022-11-28T16:39:42.494" v="2930" actId="478"/>
          <ac:picMkLst>
            <pc:docMk/>
            <pc:sldMk cId="481726572" sldId="1620"/>
            <ac:picMk id="5122" creationId="{D7CA56EC-055E-5A34-8660-A8D7F0F8F4AB}"/>
          </ac:picMkLst>
        </pc:picChg>
        <pc:picChg chg="add mod">
          <ac:chgData name="伊健 杜" userId="e69aded81da48593" providerId="LiveId" clId="{7FD4D2C2-8BF2-4B05-996B-66FFABE2D5D2}" dt="2022-11-28T16:40:47.998" v="2992" actId="1076"/>
          <ac:picMkLst>
            <pc:docMk/>
            <pc:sldMk cId="481726572" sldId="1620"/>
            <ac:picMk id="6146" creationId="{F07731BD-EFBC-24FB-CA1C-E70F7FFE797F}"/>
          </ac:picMkLst>
        </pc:picChg>
      </pc:sldChg>
      <pc:sldChg chg="del">
        <pc:chgData name="伊健 杜" userId="e69aded81da48593" providerId="LiveId" clId="{7FD4D2C2-8BF2-4B05-996B-66FFABE2D5D2}" dt="2022-11-28T12:45:54.807" v="2" actId="47"/>
        <pc:sldMkLst>
          <pc:docMk/>
          <pc:sldMk cId="2182445416" sldId="1620"/>
        </pc:sldMkLst>
      </pc:sldChg>
      <pc:sldChg chg="del">
        <pc:chgData name="伊健 杜" userId="e69aded81da48593" providerId="LiveId" clId="{7FD4D2C2-8BF2-4B05-996B-66FFABE2D5D2}" dt="2022-11-28T12:45:54.807" v="2" actId="47"/>
        <pc:sldMkLst>
          <pc:docMk/>
          <pc:sldMk cId="186893798" sldId="1621"/>
        </pc:sldMkLst>
      </pc:sldChg>
      <pc:sldChg chg="addSp delSp modSp add mod">
        <pc:chgData name="伊健 杜" userId="e69aded81da48593" providerId="LiveId" clId="{7FD4D2C2-8BF2-4B05-996B-66FFABE2D5D2}" dt="2022-11-28T16:58:31.837" v="4275"/>
        <pc:sldMkLst>
          <pc:docMk/>
          <pc:sldMk cId="3826901565" sldId="1621"/>
        </pc:sldMkLst>
        <pc:spChg chg="mod">
          <ac:chgData name="伊健 杜" userId="e69aded81da48593" providerId="LiveId" clId="{7FD4D2C2-8BF2-4B05-996B-66FFABE2D5D2}" dt="2022-11-28T16:58:31.837" v="4275"/>
          <ac:spMkLst>
            <pc:docMk/>
            <pc:sldMk cId="3826901565" sldId="1621"/>
            <ac:spMk id="3" creationId="{ABC6FAE7-B0DC-C53F-ABA7-511046C801BC}"/>
          </ac:spMkLst>
        </pc:spChg>
        <pc:picChg chg="del">
          <ac:chgData name="伊健 杜" userId="e69aded81da48593" providerId="LiveId" clId="{7FD4D2C2-8BF2-4B05-996B-66FFABE2D5D2}" dt="2022-11-28T16:42:44.447" v="3168" actId="478"/>
          <ac:picMkLst>
            <pc:docMk/>
            <pc:sldMk cId="3826901565" sldId="1621"/>
            <ac:picMk id="6146" creationId="{F07731BD-EFBC-24FB-CA1C-E70F7FFE797F}"/>
          </ac:picMkLst>
        </pc:picChg>
        <pc:picChg chg="add mod">
          <ac:chgData name="伊健 杜" userId="e69aded81da48593" providerId="LiveId" clId="{7FD4D2C2-8BF2-4B05-996B-66FFABE2D5D2}" dt="2022-11-28T16:43:11.107" v="3171" actId="1076"/>
          <ac:picMkLst>
            <pc:docMk/>
            <pc:sldMk cId="3826901565" sldId="1621"/>
            <ac:picMk id="7170" creationId="{BDFC1245-3AC8-E614-4597-2B34F4BEA0F9}"/>
          </ac:picMkLst>
        </pc:picChg>
      </pc:sldChg>
      <pc:sldChg chg="del">
        <pc:chgData name="伊健 杜" userId="e69aded81da48593" providerId="LiveId" clId="{7FD4D2C2-8BF2-4B05-996B-66FFABE2D5D2}" dt="2022-11-28T12:45:54.807" v="2" actId="47"/>
        <pc:sldMkLst>
          <pc:docMk/>
          <pc:sldMk cId="2140084177" sldId="1622"/>
        </pc:sldMkLst>
      </pc:sldChg>
      <pc:sldChg chg="modSp add mod">
        <pc:chgData name="伊健 杜" userId="e69aded81da48593" providerId="LiveId" clId="{7FD4D2C2-8BF2-4B05-996B-66FFABE2D5D2}" dt="2022-11-28T16:58:31.837" v="4275"/>
        <pc:sldMkLst>
          <pc:docMk/>
          <pc:sldMk cId="2614497261" sldId="1622"/>
        </pc:sldMkLst>
        <pc:spChg chg="mod">
          <ac:chgData name="伊健 杜" userId="e69aded81da48593" providerId="LiveId" clId="{7FD4D2C2-8BF2-4B05-996B-66FFABE2D5D2}" dt="2022-11-28T16:58:31.837" v="4275"/>
          <ac:spMkLst>
            <pc:docMk/>
            <pc:sldMk cId="2614497261" sldId="1622"/>
            <ac:spMk id="4" creationId="{2CD63A4E-E37B-41A6-9090-C7BF9F9D4BD7}"/>
          </ac:spMkLst>
        </pc:spChg>
      </pc:sldChg>
      <pc:sldChg chg="modSp add">
        <pc:chgData name="伊健 杜" userId="e69aded81da48593" providerId="LiveId" clId="{7FD4D2C2-8BF2-4B05-996B-66FFABE2D5D2}" dt="2022-11-28T16:58:31.837" v="4275"/>
        <pc:sldMkLst>
          <pc:docMk/>
          <pc:sldMk cId="1281792768" sldId="1623"/>
        </pc:sldMkLst>
        <pc:spChg chg="mod">
          <ac:chgData name="伊健 杜" userId="e69aded81da48593" providerId="LiveId" clId="{7FD4D2C2-8BF2-4B05-996B-66FFABE2D5D2}" dt="2022-11-28T16:58:31.837" v="4275"/>
          <ac:spMkLst>
            <pc:docMk/>
            <pc:sldMk cId="1281792768" sldId="1623"/>
            <ac:spMk id="4" creationId="{2CD63A4E-E37B-41A6-9090-C7BF9F9D4BD7}"/>
          </ac:spMkLst>
        </pc:spChg>
      </pc:sldChg>
      <pc:sldChg chg="del">
        <pc:chgData name="伊健 杜" userId="e69aded81da48593" providerId="LiveId" clId="{7FD4D2C2-8BF2-4B05-996B-66FFABE2D5D2}" dt="2022-11-28T12:45:54.807" v="2" actId="47"/>
        <pc:sldMkLst>
          <pc:docMk/>
          <pc:sldMk cId="1754243108" sldId="1623"/>
        </pc:sldMkLst>
      </pc:sldChg>
      <pc:sldChg chg="del">
        <pc:chgData name="伊健 杜" userId="e69aded81da48593" providerId="LiveId" clId="{7FD4D2C2-8BF2-4B05-996B-66FFABE2D5D2}" dt="2022-11-28T12:45:54.807" v="2" actId="47"/>
        <pc:sldMkLst>
          <pc:docMk/>
          <pc:sldMk cId="602145943" sldId="1624"/>
        </pc:sldMkLst>
      </pc:sldChg>
      <pc:sldChg chg="addSp delSp modSp add mod">
        <pc:chgData name="伊健 杜" userId="e69aded81da48593" providerId="LiveId" clId="{7FD4D2C2-8BF2-4B05-996B-66FFABE2D5D2}" dt="2022-11-28T16:58:31.837" v="4275"/>
        <pc:sldMkLst>
          <pc:docMk/>
          <pc:sldMk cId="1756068761" sldId="1624"/>
        </pc:sldMkLst>
        <pc:spChg chg="mod">
          <ac:chgData name="伊健 杜" userId="e69aded81da48593" providerId="LiveId" clId="{7FD4D2C2-8BF2-4B05-996B-66FFABE2D5D2}" dt="2022-11-28T16:46:35.771" v="3444"/>
          <ac:spMkLst>
            <pc:docMk/>
            <pc:sldMk cId="1756068761" sldId="1624"/>
            <ac:spMk id="2" creationId="{10304424-DB4A-36E7-9E0D-D32A5DD0F26C}"/>
          </ac:spMkLst>
        </pc:spChg>
        <pc:spChg chg="del">
          <ac:chgData name="伊健 杜" userId="e69aded81da48593" providerId="LiveId" clId="{7FD4D2C2-8BF2-4B05-996B-66FFABE2D5D2}" dt="2022-11-28T16:48:00.606" v="3566" actId="478"/>
          <ac:spMkLst>
            <pc:docMk/>
            <pc:sldMk cId="1756068761" sldId="1624"/>
            <ac:spMk id="3" creationId="{70799EE4-58B0-827D-B035-2CD34B4D804F}"/>
          </ac:spMkLst>
        </pc:spChg>
        <pc:spChg chg="add del mod">
          <ac:chgData name="伊健 杜" userId="e69aded81da48593" providerId="LiveId" clId="{7FD4D2C2-8BF2-4B05-996B-66FFABE2D5D2}" dt="2022-11-28T16:48:00.606" v="3566" actId="478"/>
          <ac:spMkLst>
            <pc:docMk/>
            <pc:sldMk cId="1756068761" sldId="1624"/>
            <ac:spMk id="4" creationId="{FC3D4662-032F-296C-8B80-D306AECB7764}"/>
          </ac:spMkLst>
        </pc:spChg>
        <pc:spChg chg="mod">
          <ac:chgData name="伊健 杜" userId="e69aded81da48593" providerId="LiveId" clId="{7FD4D2C2-8BF2-4B05-996B-66FFABE2D5D2}" dt="2022-11-28T16:58:31.837" v="4275"/>
          <ac:spMkLst>
            <pc:docMk/>
            <pc:sldMk cId="1756068761" sldId="1624"/>
            <ac:spMk id="5" creationId="{E7287B0E-EF55-E721-8EFA-9A9183C0EDF9}"/>
          </ac:spMkLst>
        </pc:spChg>
        <pc:spChg chg="del">
          <ac:chgData name="伊健 杜" userId="e69aded81da48593" providerId="LiveId" clId="{7FD4D2C2-8BF2-4B05-996B-66FFABE2D5D2}" dt="2022-11-28T16:47:57.907" v="3565" actId="478"/>
          <ac:spMkLst>
            <pc:docMk/>
            <pc:sldMk cId="1756068761" sldId="1624"/>
            <ac:spMk id="6" creationId="{1269487F-8E05-774A-70D0-373A4FF150A1}"/>
          </ac:spMkLst>
        </pc:spChg>
        <pc:picChg chg="add mod">
          <ac:chgData name="伊健 杜" userId="e69aded81da48593" providerId="LiveId" clId="{7FD4D2C2-8BF2-4B05-996B-66FFABE2D5D2}" dt="2022-11-28T16:48:35.448" v="3571" actId="1076"/>
          <ac:picMkLst>
            <pc:docMk/>
            <pc:sldMk cId="1756068761" sldId="1624"/>
            <ac:picMk id="8" creationId="{3629546C-E0DC-878F-997C-2A664B6CFCBB}"/>
          </ac:picMkLst>
        </pc:picChg>
        <pc:picChg chg="del">
          <ac:chgData name="伊健 杜" userId="e69aded81da48593" providerId="LiveId" clId="{7FD4D2C2-8BF2-4B05-996B-66FFABE2D5D2}" dt="2022-11-28T16:47:06.853" v="3563" actId="478"/>
          <ac:picMkLst>
            <pc:docMk/>
            <pc:sldMk cId="1756068761" sldId="1624"/>
            <ac:picMk id="1026" creationId="{1FC65220-8477-E098-6637-C5FF8A031FFA}"/>
          </ac:picMkLst>
        </pc:picChg>
      </pc:sldChg>
      <pc:sldChg chg="del">
        <pc:chgData name="伊健 杜" userId="e69aded81da48593" providerId="LiveId" clId="{7FD4D2C2-8BF2-4B05-996B-66FFABE2D5D2}" dt="2022-11-28T12:45:54.807" v="2" actId="47"/>
        <pc:sldMkLst>
          <pc:docMk/>
          <pc:sldMk cId="249687616" sldId="1625"/>
        </pc:sldMkLst>
      </pc:sldChg>
      <pc:sldChg chg="addSp delSp modSp add mod">
        <pc:chgData name="伊健 杜" userId="e69aded81da48593" providerId="LiveId" clId="{7FD4D2C2-8BF2-4B05-996B-66FFABE2D5D2}" dt="2022-11-28T16:58:31.837" v="4275"/>
        <pc:sldMkLst>
          <pc:docMk/>
          <pc:sldMk cId="553310820" sldId="1625"/>
        </pc:sldMkLst>
        <pc:spChg chg="mod">
          <ac:chgData name="伊健 杜" userId="e69aded81da48593" providerId="LiveId" clId="{7FD4D2C2-8BF2-4B05-996B-66FFABE2D5D2}" dt="2022-11-28T16:48:57.801" v="3582" actId="20577"/>
          <ac:spMkLst>
            <pc:docMk/>
            <pc:sldMk cId="553310820" sldId="1625"/>
            <ac:spMk id="2" creationId="{10304424-DB4A-36E7-9E0D-D32A5DD0F26C}"/>
          </ac:spMkLst>
        </pc:spChg>
        <pc:spChg chg="mod">
          <ac:chgData name="伊健 杜" userId="e69aded81da48593" providerId="LiveId" clId="{7FD4D2C2-8BF2-4B05-996B-66FFABE2D5D2}" dt="2022-11-28T16:58:31.837" v="4275"/>
          <ac:spMkLst>
            <pc:docMk/>
            <pc:sldMk cId="553310820" sldId="1625"/>
            <ac:spMk id="5" creationId="{E7287B0E-EF55-E721-8EFA-9A9183C0EDF9}"/>
          </ac:spMkLst>
        </pc:spChg>
        <pc:picChg chg="del">
          <ac:chgData name="伊健 杜" userId="e69aded81da48593" providerId="LiveId" clId="{7FD4D2C2-8BF2-4B05-996B-66FFABE2D5D2}" dt="2022-11-28T16:49:46.429" v="3683" actId="478"/>
          <ac:picMkLst>
            <pc:docMk/>
            <pc:sldMk cId="553310820" sldId="1625"/>
            <ac:picMk id="8" creationId="{3629546C-E0DC-878F-997C-2A664B6CFCBB}"/>
          </ac:picMkLst>
        </pc:picChg>
        <pc:picChg chg="add mod">
          <ac:chgData name="伊健 杜" userId="e69aded81da48593" providerId="LiveId" clId="{7FD4D2C2-8BF2-4B05-996B-66FFABE2D5D2}" dt="2022-11-28T16:50:43.554" v="3689" actId="1076"/>
          <ac:picMkLst>
            <pc:docMk/>
            <pc:sldMk cId="553310820" sldId="1625"/>
            <ac:picMk id="9218" creationId="{E5009CBE-E2FF-E317-3F34-709E04962E06}"/>
          </ac:picMkLst>
        </pc:picChg>
      </pc:sldChg>
      <pc:sldChg chg="del">
        <pc:chgData name="伊健 杜" userId="e69aded81da48593" providerId="LiveId" clId="{7FD4D2C2-8BF2-4B05-996B-66FFABE2D5D2}" dt="2022-11-28T12:45:54.807" v="2" actId="47"/>
        <pc:sldMkLst>
          <pc:docMk/>
          <pc:sldMk cId="1639576957" sldId="1626"/>
        </pc:sldMkLst>
      </pc:sldChg>
      <pc:sldChg chg="addSp delSp modSp add mod modAnim">
        <pc:chgData name="伊健 杜" userId="e69aded81da48593" providerId="LiveId" clId="{7FD4D2C2-8BF2-4B05-996B-66FFABE2D5D2}" dt="2022-11-28T16:58:31.837" v="4275"/>
        <pc:sldMkLst>
          <pc:docMk/>
          <pc:sldMk cId="1641842691" sldId="1626"/>
        </pc:sldMkLst>
        <pc:spChg chg="mod">
          <ac:chgData name="伊健 杜" userId="e69aded81da48593" providerId="LiveId" clId="{7FD4D2C2-8BF2-4B05-996B-66FFABE2D5D2}" dt="2022-11-28T16:58:31.837" v="4275"/>
          <ac:spMkLst>
            <pc:docMk/>
            <pc:sldMk cId="1641842691" sldId="1626"/>
            <ac:spMk id="2" creationId="{10304424-DB4A-36E7-9E0D-D32A5DD0F26C}"/>
          </ac:spMkLst>
        </pc:spChg>
        <pc:spChg chg="del">
          <ac:chgData name="伊健 杜" userId="e69aded81da48593" providerId="LiveId" clId="{7FD4D2C2-8BF2-4B05-996B-66FFABE2D5D2}" dt="2022-11-28T16:50:48.474" v="3691" actId="478"/>
          <ac:spMkLst>
            <pc:docMk/>
            <pc:sldMk cId="1641842691" sldId="1626"/>
            <ac:spMk id="5" creationId="{E7287B0E-EF55-E721-8EFA-9A9183C0EDF9}"/>
          </ac:spMkLst>
        </pc:spChg>
        <pc:picChg chg="del">
          <ac:chgData name="伊健 杜" userId="e69aded81da48593" providerId="LiveId" clId="{7FD4D2C2-8BF2-4B05-996B-66FFABE2D5D2}" dt="2022-11-28T16:50:48.474" v="3691" actId="478"/>
          <ac:picMkLst>
            <pc:docMk/>
            <pc:sldMk cId="1641842691" sldId="1626"/>
            <ac:picMk id="8" creationId="{3629546C-E0DC-878F-997C-2A664B6CFCBB}"/>
          </ac:picMkLst>
        </pc:picChg>
        <pc:picChg chg="add mod">
          <ac:chgData name="伊健 杜" userId="e69aded81da48593" providerId="LiveId" clId="{7FD4D2C2-8BF2-4B05-996B-66FFABE2D5D2}" dt="2022-11-28T16:51:18.815" v="3725" actId="14100"/>
          <ac:picMkLst>
            <pc:docMk/>
            <pc:sldMk cId="1641842691" sldId="1626"/>
            <ac:picMk id="10242" creationId="{B8F47890-3543-391D-86C1-9F19FCBC0163}"/>
          </ac:picMkLst>
        </pc:picChg>
        <pc:picChg chg="add mod">
          <ac:chgData name="伊健 杜" userId="e69aded81da48593" providerId="LiveId" clId="{7FD4D2C2-8BF2-4B05-996B-66FFABE2D5D2}" dt="2022-11-28T16:51:55.640" v="3729" actId="1076"/>
          <ac:picMkLst>
            <pc:docMk/>
            <pc:sldMk cId="1641842691" sldId="1626"/>
            <ac:picMk id="10244" creationId="{6E77B12E-5B9D-608B-BA89-69D239F17BE4}"/>
          </ac:picMkLst>
        </pc:picChg>
        <pc:picChg chg="add mod">
          <ac:chgData name="伊健 杜" userId="e69aded81da48593" providerId="LiveId" clId="{7FD4D2C2-8BF2-4B05-996B-66FFABE2D5D2}" dt="2022-11-28T16:52:10.934" v="3734" actId="1076"/>
          <ac:picMkLst>
            <pc:docMk/>
            <pc:sldMk cId="1641842691" sldId="1626"/>
            <ac:picMk id="10246" creationId="{F120EB72-6C26-47F3-9246-DCD40D440354}"/>
          </ac:picMkLst>
        </pc:picChg>
        <pc:picChg chg="add mod">
          <ac:chgData name="伊健 杜" userId="e69aded81da48593" providerId="LiveId" clId="{7FD4D2C2-8BF2-4B05-996B-66FFABE2D5D2}" dt="2022-11-28T16:53:00.756" v="3737" actId="1076"/>
          <ac:picMkLst>
            <pc:docMk/>
            <pc:sldMk cId="1641842691" sldId="1626"/>
            <ac:picMk id="10248" creationId="{B75D2F87-F069-0F87-219A-31F04926E4BA}"/>
          </ac:picMkLst>
        </pc:picChg>
      </pc:sldChg>
      <pc:sldChg chg="modSp add mod">
        <pc:chgData name="伊健 杜" userId="e69aded81da48593" providerId="LiveId" clId="{7FD4D2C2-8BF2-4B05-996B-66FFABE2D5D2}" dt="2022-11-28T16:58:31.837" v="4275"/>
        <pc:sldMkLst>
          <pc:docMk/>
          <pc:sldMk cId="921697333" sldId="1627"/>
        </pc:sldMkLst>
        <pc:spChg chg="mod">
          <ac:chgData name="伊健 杜" userId="e69aded81da48593" providerId="LiveId" clId="{7FD4D2C2-8BF2-4B05-996B-66FFABE2D5D2}" dt="2022-11-28T16:58:31.837" v="4275"/>
          <ac:spMkLst>
            <pc:docMk/>
            <pc:sldMk cId="921697333" sldId="1627"/>
            <ac:spMk id="4" creationId="{2CD63A4E-E37B-41A6-9090-C7BF9F9D4BD7}"/>
          </ac:spMkLst>
        </pc:spChg>
      </pc:sldChg>
      <pc:sldChg chg="del">
        <pc:chgData name="伊健 杜" userId="e69aded81da48593" providerId="LiveId" clId="{7FD4D2C2-8BF2-4B05-996B-66FFABE2D5D2}" dt="2022-11-28T12:45:54.807" v="2" actId="47"/>
        <pc:sldMkLst>
          <pc:docMk/>
          <pc:sldMk cId="1259822967" sldId="1627"/>
        </pc:sldMkLst>
      </pc:sldChg>
      <pc:sldChg chg="del">
        <pc:chgData name="伊健 杜" userId="e69aded81da48593" providerId="LiveId" clId="{7FD4D2C2-8BF2-4B05-996B-66FFABE2D5D2}" dt="2022-11-28T12:45:54.807" v="2" actId="47"/>
        <pc:sldMkLst>
          <pc:docMk/>
          <pc:sldMk cId="2628473331" sldId="1628"/>
        </pc:sldMkLst>
      </pc:sldChg>
      <pc:sldChg chg="addSp delSp modSp add mod">
        <pc:chgData name="伊健 杜" userId="e69aded81da48593" providerId="LiveId" clId="{7FD4D2C2-8BF2-4B05-996B-66FFABE2D5D2}" dt="2022-11-28T16:58:31.837" v="4275"/>
        <pc:sldMkLst>
          <pc:docMk/>
          <pc:sldMk cId="2638444399" sldId="1628"/>
        </pc:sldMkLst>
        <pc:spChg chg="mod">
          <ac:chgData name="伊健 杜" userId="e69aded81da48593" providerId="LiveId" clId="{7FD4D2C2-8BF2-4B05-996B-66FFABE2D5D2}" dt="2022-11-28T16:58:31.837" v="4275"/>
          <ac:spMkLst>
            <pc:docMk/>
            <pc:sldMk cId="2638444399" sldId="1628"/>
            <ac:spMk id="2" creationId="{10304424-DB4A-36E7-9E0D-D32A5DD0F26C}"/>
          </ac:spMkLst>
        </pc:spChg>
        <pc:spChg chg="mod">
          <ac:chgData name="伊健 杜" userId="e69aded81da48593" providerId="LiveId" clId="{7FD4D2C2-8BF2-4B05-996B-66FFABE2D5D2}" dt="2022-11-28T16:58:31.837" v="4275"/>
          <ac:spMkLst>
            <pc:docMk/>
            <pc:sldMk cId="2638444399" sldId="1628"/>
            <ac:spMk id="5" creationId="{E7287B0E-EF55-E721-8EFA-9A9183C0EDF9}"/>
          </ac:spMkLst>
        </pc:spChg>
        <pc:picChg chg="del">
          <ac:chgData name="伊健 杜" userId="e69aded81da48593" providerId="LiveId" clId="{7FD4D2C2-8BF2-4B05-996B-66FFABE2D5D2}" dt="2022-11-28T16:55:13.071" v="3929" actId="478"/>
          <ac:picMkLst>
            <pc:docMk/>
            <pc:sldMk cId="2638444399" sldId="1628"/>
            <ac:picMk id="8" creationId="{3629546C-E0DC-878F-997C-2A664B6CFCBB}"/>
          </ac:picMkLst>
        </pc:picChg>
        <pc:picChg chg="add mod">
          <ac:chgData name="伊健 杜" userId="e69aded81da48593" providerId="LiveId" clId="{7FD4D2C2-8BF2-4B05-996B-66FFABE2D5D2}" dt="2022-11-28T16:56:11.969" v="3931" actId="1076"/>
          <ac:picMkLst>
            <pc:docMk/>
            <pc:sldMk cId="2638444399" sldId="1628"/>
            <ac:picMk id="11266" creationId="{8D67CEFE-45EA-45AC-AD67-99B4EB72EA3C}"/>
          </ac:picMkLst>
        </pc:picChg>
      </pc:sldChg>
      <pc:sldChg chg="del">
        <pc:chgData name="伊健 杜" userId="e69aded81da48593" providerId="LiveId" clId="{7FD4D2C2-8BF2-4B05-996B-66FFABE2D5D2}" dt="2022-11-28T12:45:54.807" v="2" actId="47"/>
        <pc:sldMkLst>
          <pc:docMk/>
          <pc:sldMk cId="396371381" sldId="1629"/>
        </pc:sldMkLst>
      </pc:sldChg>
      <pc:sldChg chg="addSp delSp modSp add mod">
        <pc:chgData name="伊健 杜" userId="e69aded81da48593" providerId="LiveId" clId="{7FD4D2C2-8BF2-4B05-996B-66FFABE2D5D2}" dt="2022-11-28T16:58:31.837" v="4275"/>
        <pc:sldMkLst>
          <pc:docMk/>
          <pc:sldMk cId="3956247552" sldId="1629"/>
        </pc:sldMkLst>
        <pc:spChg chg="mod">
          <ac:chgData name="伊健 杜" userId="e69aded81da48593" providerId="LiveId" clId="{7FD4D2C2-8BF2-4B05-996B-66FFABE2D5D2}" dt="2022-11-28T16:58:31.837" v="4275"/>
          <ac:spMkLst>
            <pc:docMk/>
            <pc:sldMk cId="3956247552" sldId="1629"/>
            <ac:spMk id="2" creationId="{10304424-DB4A-36E7-9E0D-D32A5DD0F26C}"/>
          </ac:spMkLst>
        </pc:spChg>
        <pc:spChg chg="mod">
          <ac:chgData name="伊健 杜" userId="e69aded81da48593" providerId="LiveId" clId="{7FD4D2C2-8BF2-4B05-996B-66FFABE2D5D2}" dt="2022-11-28T16:58:31.837" v="4275"/>
          <ac:spMkLst>
            <pc:docMk/>
            <pc:sldMk cId="3956247552" sldId="1629"/>
            <ac:spMk id="5" creationId="{E7287B0E-EF55-E721-8EFA-9A9183C0EDF9}"/>
          </ac:spMkLst>
        </pc:spChg>
        <pc:picChg chg="del">
          <ac:chgData name="伊健 杜" userId="e69aded81da48593" providerId="LiveId" clId="{7FD4D2C2-8BF2-4B05-996B-66FFABE2D5D2}" dt="2022-11-28T16:57:02.869" v="4099" actId="478"/>
          <ac:picMkLst>
            <pc:docMk/>
            <pc:sldMk cId="3956247552" sldId="1629"/>
            <ac:picMk id="11266" creationId="{8D67CEFE-45EA-45AC-AD67-99B4EB72EA3C}"/>
          </ac:picMkLst>
        </pc:picChg>
        <pc:picChg chg="add mod">
          <ac:chgData name="伊健 杜" userId="e69aded81da48593" providerId="LiveId" clId="{7FD4D2C2-8BF2-4B05-996B-66FFABE2D5D2}" dt="2022-11-28T16:57:10.719" v="4101" actId="1076"/>
          <ac:picMkLst>
            <pc:docMk/>
            <pc:sldMk cId="3956247552" sldId="1629"/>
            <ac:picMk id="12290" creationId="{86B39FB0-3E45-4213-6E2D-6982E9BAB7B0}"/>
          </ac:picMkLst>
        </pc:picChg>
      </pc:sldChg>
      <pc:sldChg chg="addSp delSp modSp add mod">
        <pc:chgData name="伊健 杜" userId="e69aded81da48593" providerId="LiveId" clId="{7FD4D2C2-8BF2-4B05-996B-66FFABE2D5D2}" dt="2022-11-28T16:58:31.837" v="4275"/>
        <pc:sldMkLst>
          <pc:docMk/>
          <pc:sldMk cId="1052348114" sldId="1630"/>
        </pc:sldMkLst>
        <pc:spChg chg="mod">
          <ac:chgData name="伊健 杜" userId="e69aded81da48593" providerId="LiveId" clId="{7FD4D2C2-8BF2-4B05-996B-66FFABE2D5D2}" dt="2022-11-28T16:58:31.837" v="4275"/>
          <ac:spMkLst>
            <pc:docMk/>
            <pc:sldMk cId="1052348114" sldId="1630"/>
            <ac:spMk id="2" creationId="{10304424-DB4A-36E7-9E0D-D32A5DD0F26C}"/>
          </ac:spMkLst>
        </pc:spChg>
        <pc:spChg chg="mod">
          <ac:chgData name="伊健 杜" userId="e69aded81da48593" providerId="LiveId" clId="{7FD4D2C2-8BF2-4B05-996B-66FFABE2D5D2}" dt="2022-11-28T16:58:31.837" v="4275"/>
          <ac:spMkLst>
            <pc:docMk/>
            <pc:sldMk cId="1052348114" sldId="1630"/>
            <ac:spMk id="5" creationId="{E7287B0E-EF55-E721-8EFA-9A9183C0EDF9}"/>
          </ac:spMkLst>
        </pc:spChg>
        <pc:picChg chg="del">
          <ac:chgData name="伊健 杜" userId="e69aded81da48593" providerId="LiveId" clId="{7FD4D2C2-8BF2-4B05-996B-66FFABE2D5D2}" dt="2022-11-28T16:57:50.487" v="4219" actId="478"/>
          <ac:picMkLst>
            <pc:docMk/>
            <pc:sldMk cId="1052348114" sldId="1630"/>
            <ac:picMk id="11266" creationId="{8D67CEFE-45EA-45AC-AD67-99B4EB72EA3C}"/>
          </ac:picMkLst>
        </pc:picChg>
        <pc:picChg chg="add mod">
          <ac:chgData name="伊健 杜" userId="e69aded81da48593" providerId="LiveId" clId="{7FD4D2C2-8BF2-4B05-996B-66FFABE2D5D2}" dt="2022-11-28T16:58:05.803" v="4223" actId="1076"/>
          <ac:picMkLst>
            <pc:docMk/>
            <pc:sldMk cId="1052348114" sldId="1630"/>
            <ac:picMk id="13314" creationId="{B936397C-58F6-4B9F-D5CA-6357B7795AA0}"/>
          </ac:picMkLst>
        </pc:picChg>
      </pc:sldChg>
      <pc:sldChg chg="del">
        <pc:chgData name="伊健 杜" userId="e69aded81da48593" providerId="LiveId" clId="{7FD4D2C2-8BF2-4B05-996B-66FFABE2D5D2}" dt="2022-11-28T12:45:54.807" v="2" actId="47"/>
        <pc:sldMkLst>
          <pc:docMk/>
          <pc:sldMk cId="1426102253" sldId="1630"/>
        </pc:sldMkLst>
      </pc:sldChg>
      <pc:sldChg chg="del">
        <pc:chgData name="伊健 杜" userId="e69aded81da48593" providerId="LiveId" clId="{7FD4D2C2-8BF2-4B05-996B-66FFABE2D5D2}" dt="2022-11-28T12:45:54.807" v="2" actId="47"/>
        <pc:sldMkLst>
          <pc:docMk/>
          <pc:sldMk cId="3968406767" sldId="1631"/>
        </pc:sldMkLst>
      </pc:sldChg>
      <pc:sldChg chg="modSp add mod">
        <pc:chgData name="伊健 杜" userId="e69aded81da48593" providerId="LiveId" clId="{7FD4D2C2-8BF2-4B05-996B-66FFABE2D5D2}" dt="2022-11-28T16:58:31.837" v="4275"/>
        <pc:sldMkLst>
          <pc:docMk/>
          <pc:sldMk cId="3981181640" sldId="1631"/>
        </pc:sldMkLst>
        <pc:spChg chg="mod">
          <ac:chgData name="伊健 杜" userId="e69aded81da48593" providerId="LiveId" clId="{7FD4D2C2-8BF2-4B05-996B-66FFABE2D5D2}" dt="2022-11-28T16:58:31.837" v="4275"/>
          <ac:spMkLst>
            <pc:docMk/>
            <pc:sldMk cId="3981181640" sldId="1631"/>
            <ac:spMk id="4" creationId="{2CD63A4E-E37B-41A6-9090-C7BF9F9D4BD7}"/>
          </ac:spMkLst>
        </pc:spChg>
      </pc:sldChg>
      <pc:sldChg chg="del">
        <pc:chgData name="伊健 杜" userId="e69aded81da48593" providerId="LiveId" clId="{7FD4D2C2-8BF2-4B05-996B-66FFABE2D5D2}" dt="2022-11-28T12:45:54.807" v="2" actId="47"/>
        <pc:sldMkLst>
          <pc:docMk/>
          <pc:sldMk cId="3285870722" sldId="1632"/>
        </pc:sldMkLst>
      </pc:sldChg>
      <pc:sldChg chg="del">
        <pc:chgData name="伊健 杜" userId="e69aded81da48593" providerId="LiveId" clId="{7FD4D2C2-8BF2-4B05-996B-66FFABE2D5D2}" dt="2022-11-28T12:45:54.807" v="2" actId="47"/>
        <pc:sldMkLst>
          <pc:docMk/>
          <pc:sldMk cId="2896936344" sldId="1633"/>
        </pc:sldMkLst>
      </pc:sldChg>
      <pc:sldChg chg="del">
        <pc:chgData name="伊健 杜" userId="e69aded81da48593" providerId="LiveId" clId="{7FD4D2C2-8BF2-4B05-996B-66FFABE2D5D2}" dt="2022-11-28T12:45:54.807" v="2" actId="47"/>
        <pc:sldMkLst>
          <pc:docMk/>
          <pc:sldMk cId="2902031923" sldId="1634"/>
        </pc:sldMkLst>
      </pc:sldChg>
      <pc:sldChg chg="del">
        <pc:chgData name="伊健 杜" userId="e69aded81da48593" providerId="LiveId" clId="{7FD4D2C2-8BF2-4B05-996B-66FFABE2D5D2}" dt="2022-11-28T12:45:54.807" v="2" actId="47"/>
        <pc:sldMkLst>
          <pc:docMk/>
          <pc:sldMk cId="773340992" sldId="1635"/>
        </pc:sldMkLst>
      </pc:sldChg>
      <pc:sldChg chg="del">
        <pc:chgData name="伊健 杜" userId="e69aded81da48593" providerId="LiveId" clId="{7FD4D2C2-8BF2-4B05-996B-66FFABE2D5D2}" dt="2022-11-28T12:45:54.807" v="2" actId="47"/>
        <pc:sldMkLst>
          <pc:docMk/>
          <pc:sldMk cId="1109654842" sldId="1636"/>
        </pc:sldMkLst>
      </pc:sldChg>
    </pc:docChg>
  </pc:docChgLst>
  <pc:docChgLst>
    <pc:chgData name="伊健 杜" userId="e69aded81da48593" providerId="LiveId" clId="{78890EDF-5E74-4CFB-A88A-F9A346D34550}"/>
    <pc:docChg chg="undo redo custSel addSld delSld modSld sldOrd modSection">
      <pc:chgData name="伊健 杜" userId="e69aded81da48593" providerId="LiveId" clId="{78890EDF-5E74-4CFB-A88A-F9A346D34550}" dt="2022-10-13T13:31:47.921" v="5423" actId="20577"/>
      <pc:docMkLst>
        <pc:docMk/>
      </pc:docMkLst>
      <pc:sldChg chg="del">
        <pc:chgData name="伊健 杜" userId="e69aded81da48593" providerId="LiveId" clId="{78890EDF-5E74-4CFB-A88A-F9A346D34550}" dt="2022-10-12T06:16:00.143" v="0" actId="47"/>
        <pc:sldMkLst>
          <pc:docMk/>
          <pc:sldMk cId="1516926263" sldId="927"/>
        </pc:sldMkLst>
      </pc:sldChg>
      <pc:sldChg chg="del">
        <pc:chgData name="伊健 杜" userId="e69aded81da48593" providerId="LiveId" clId="{78890EDF-5E74-4CFB-A88A-F9A346D34550}" dt="2022-10-12T06:16:00.143" v="0" actId="47"/>
        <pc:sldMkLst>
          <pc:docMk/>
          <pc:sldMk cId="1103089404" sldId="964"/>
        </pc:sldMkLst>
      </pc:sldChg>
      <pc:sldChg chg="del">
        <pc:chgData name="伊健 杜" userId="e69aded81da48593" providerId="LiveId" clId="{78890EDF-5E74-4CFB-A88A-F9A346D34550}" dt="2022-10-12T08:31:03.984" v="3" actId="47"/>
        <pc:sldMkLst>
          <pc:docMk/>
          <pc:sldMk cId="1400980109" sldId="966"/>
        </pc:sldMkLst>
      </pc:sldChg>
      <pc:sldChg chg="del">
        <pc:chgData name="伊健 杜" userId="e69aded81da48593" providerId="LiveId" clId="{78890EDF-5E74-4CFB-A88A-F9A346D34550}" dt="2022-10-12T08:31:05.916" v="4" actId="47"/>
        <pc:sldMkLst>
          <pc:docMk/>
          <pc:sldMk cId="890807234" sldId="967"/>
        </pc:sldMkLst>
      </pc:sldChg>
      <pc:sldChg chg="del">
        <pc:chgData name="伊健 杜" userId="e69aded81da48593" providerId="LiveId" clId="{78890EDF-5E74-4CFB-A88A-F9A346D34550}" dt="2022-10-12T06:16:00.143" v="0" actId="47"/>
        <pc:sldMkLst>
          <pc:docMk/>
          <pc:sldMk cId="1580625283" sldId="968"/>
        </pc:sldMkLst>
      </pc:sldChg>
      <pc:sldChg chg="del">
        <pc:chgData name="伊健 杜" userId="e69aded81da48593" providerId="LiveId" clId="{78890EDF-5E74-4CFB-A88A-F9A346D34550}" dt="2022-10-12T06:16:00.143" v="0" actId="47"/>
        <pc:sldMkLst>
          <pc:docMk/>
          <pc:sldMk cId="2107945072" sldId="970"/>
        </pc:sldMkLst>
      </pc:sldChg>
      <pc:sldChg chg="del">
        <pc:chgData name="伊健 杜" userId="e69aded81da48593" providerId="LiveId" clId="{78890EDF-5E74-4CFB-A88A-F9A346D34550}" dt="2022-10-12T06:16:00.143" v="0" actId="47"/>
        <pc:sldMkLst>
          <pc:docMk/>
          <pc:sldMk cId="2374897660" sldId="971"/>
        </pc:sldMkLst>
      </pc:sldChg>
      <pc:sldChg chg="del">
        <pc:chgData name="伊健 杜" userId="e69aded81da48593" providerId="LiveId" clId="{78890EDF-5E74-4CFB-A88A-F9A346D34550}" dt="2022-10-12T06:16:00.143" v="0" actId="47"/>
        <pc:sldMkLst>
          <pc:docMk/>
          <pc:sldMk cId="697298136" sldId="972"/>
        </pc:sldMkLst>
      </pc:sldChg>
      <pc:sldChg chg="del">
        <pc:chgData name="伊健 杜" userId="e69aded81da48593" providerId="LiveId" clId="{78890EDF-5E74-4CFB-A88A-F9A346D34550}" dt="2022-10-12T06:16:00.143" v="0" actId="47"/>
        <pc:sldMkLst>
          <pc:docMk/>
          <pc:sldMk cId="1681601975" sldId="973"/>
        </pc:sldMkLst>
      </pc:sldChg>
      <pc:sldChg chg="del">
        <pc:chgData name="伊健 杜" userId="e69aded81da48593" providerId="LiveId" clId="{78890EDF-5E74-4CFB-A88A-F9A346D34550}" dt="2022-10-12T06:16:00.143" v="0" actId="47"/>
        <pc:sldMkLst>
          <pc:docMk/>
          <pc:sldMk cId="3040250062" sldId="974"/>
        </pc:sldMkLst>
      </pc:sldChg>
      <pc:sldChg chg="del">
        <pc:chgData name="伊健 杜" userId="e69aded81da48593" providerId="LiveId" clId="{78890EDF-5E74-4CFB-A88A-F9A346D34550}" dt="2022-10-12T06:16:00.143" v="0" actId="47"/>
        <pc:sldMkLst>
          <pc:docMk/>
          <pc:sldMk cId="3831510725" sldId="975"/>
        </pc:sldMkLst>
      </pc:sldChg>
      <pc:sldChg chg="del">
        <pc:chgData name="伊健 杜" userId="e69aded81da48593" providerId="LiveId" clId="{78890EDF-5E74-4CFB-A88A-F9A346D34550}" dt="2022-10-12T06:16:00.143" v="0" actId="47"/>
        <pc:sldMkLst>
          <pc:docMk/>
          <pc:sldMk cId="565856317" sldId="976"/>
        </pc:sldMkLst>
      </pc:sldChg>
      <pc:sldChg chg="del">
        <pc:chgData name="伊健 杜" userId="e69aded81da48593" providerId="LiveId" clId="{78890EDF-5E74-4CFB-A88A-F9A346D34550}" dt="2022-10-12T06:16:00.143" v="0" actId="47"/>
        <pc:sldMkLst>
          <pc:docMk/>
          <pc:sldMk cId="1666866980" sldId="977"/>
        </pc:sldMkLst>
      </pc:sldChg>
      <pc:sldChg chg="del">
        <pc:chgData name="伊健 杜" userId="e69aded81da48593" providerId="LiveId" clId="{78890EDF-5E74-4CFB-A88A-F9A346D34550}" dt="2022-10-12T06:16:00.143" v="0" actId="47"/>
        <pc:sldMkLst>
          <pc:docMk/>
          <pc:sldMk cId="956603239" sldId="978"/>
        </pc:sldMkLst>
      </pc:sldChg>
      <pc:sldChg chg="del">
        <pc:chgData name="伊健 杜" userId="e69aded81da48593" providerId="LiveId" clId="{78890EDF-5E74-4CFB-A88A-F9A346D34550}" dt="2022-10-12T06:16:00.143" v="0" actId="47"/>
        <pc:sldMkLst>
          <pc:docMk/>
          <pc:sldMk cId="2848116015" sldId="979"/>
        </pc:sldMkLst>
      </pc:sldChg>
      <pc:sldChg chg="del">
        <pc:chgData name="伊健 杜" userId="e69aded81da48593" providerId="LiveId" clId="{78890EDF-5E74-4CFB-A88A-F9A346D34550}" dt="2022-10-12T06:16:00.143" v="0" actId="47"/>
        <pc:sldMkLst>
          <pc:docMk/>
          <pc:sldMk cId="1437777661" sldId="980"/>
        </pc:sldMkLst>
      </pc:sldChg>
      <pc:sldChg chg="del">
        <pc:chgData name="伊健 杜" userId="e69aded81da48593" providerId="LiveId" clId="{78890EDF-5E74-4CFB-A88A-F9A346D34550}" dt="2022-10-12T06:16:00.143" v="0" actId="47"/>
        <pc:sldMkLst>
          <pc:docMk/>
          <pc:sldMk cId="4184503775" sldId="981"/>
        </pc:sldMkLst>
      </pc:sldChg>
      <pc:sldChg chg="del">
        <pc:chgData name="伊健 杜" userId="e69aded81da48593" providerId="LiveId" clId="{78890EDF-5E74-4CFB-A88A-F9A346D34550}" dt="2022-10-12T06:16:00.143" v="0" actId="47"/>
        <pc:sldMkLst>
          <pc:docMk/>
          <pc:sldMk cId="3071196355" sldId="982"/>
        </pc:sldMkLst>
      </pc:sldChg>
      <pc:sldChg chg="del">
        <pc:chgData name="伊健 杜" userId="e69aded81da48593" providerId="LiveId" clId="{78890EDF-5E74-4CFB-A88A-F9A346D34550}" dt="2022-10-12T06:16:00.143" v="0" actId="47"/>
        <pc:sldMkLst>
          <pc:docMk/>
          <pc:sldMk cId="3892646328" sldId="983"/>
        </pc:sldMkLst>
      </pc:sldChg>
      <pc:sldChg chg="del">
        <pc:chgData name="伊健 杜" userId="e69aded81da48593" providerId="LiveId" clId="{78890EDF-5E74-4CFB-A88A-F9A346D34550}" dt="2022-10-12T06:16:00.143" v="0" actId="47"/>
        <pc:sldMkLst>
          <pc:docMk/>
          <pc:sldMk cId="1539798998" sldId="984"/>
        </pc:sldMkLst>
      </pc:sldChg>
      <pc:sldChg chg="del">
        <pc:chgData name="伊健 杜" userId="e69aded81da48593" providerId="LiveId" clId="{78890EDF-5E74-4CFB-A88A-F9A346D34550}" dt="2022-10-12T06:16:00.143" v="0" actId="47"/>
        <pc:sldMkLst>
          <pc:docMk/>
          <pc:sldMk cId="2311296579" sldId="985"/>
        </pc:sldMkLst>
      </pc:sldChg>
      <pc:sldChg chg="del">
        <pc:chgData name="伊健 杜" userId="e69aded81da48593" providerId="LiveId" clId="{78890EDF-5E74-4CFB-A88A-F9A346D34550}" dt="2022-10-12T06:16:00.143" v="0" actId="47"/>
        <pc:sldMkLst>
          <pc:docMk/>
          <pc:sldMk cId="3513704510" sldId="986"/>
        </pc:sldMkLst>
      </pc:sldChg>
      <pc:sldChg chg="del">
        <pc:chgData name="伊健 杜" userId="e69aded81da48593" providerId="LiveId" clId="{78890EDF-5E74-4CFB-A88A-F9A346D34550}" dt="2022-10-12T06:16:00.143" v="0" actId="47"/>
        <pc:sldMkLst>
          <pc:docMk/>
          <pc:sldMk cId="2649679660" sldId="987"/>
        </pc:sldMkLst>
      </pc:sldChg>
      <pc:sldChg chg="del">
        <pc:chgData name="伊健 杜" userId="e69aded81da48593" providerId="LiveId" clId="{78890EDF-5E74-4CFB-A88A-F9A346D34550}" dt="2022-10-12T06:16:00.143" v="0" actId="47"/>
        <pc:sldMkLst>
          <pc:docMk/>
          <pc:sldMk cId="1186664924" sldId="988"/>
        </pc:sldMkLst>
      </pc:sldChg>
      <pc:sldChg chg="del">
        <pc:chgData name="伊健 杜" userId="e69aded81da48593" providerId="LiveId" clId="{78890EDF-5E74-4CFB-A88A-F9A346D34550}" dt="2022-10-12T06:16:00.143" v="0" actId="47"/>
        <pc:sldMkLst>
          <pc:docMk/>
          <pc:sldMk cId="3717356020" sldId="989"/>
        </pc:sldMkLst>
      </pc:sldChg>
      <pc:sldChg chg="del">
        <pc:chgData name="伊健 杜" userId="e69aded81da48593" providerId="LiveId" clId="{78890EDF-5E74-4CFB-A88A-F9A346D34550}" dt="2022-10-12T06:16:00.143" v="0" actId="47"/>
        <pc:sldMkLst>
          <pc:docMk/>
          <pc:sldMk cId="2649066490" sldId="990"/>
        </pc:sldMkLst>
      </pc:sldChg>
      <pc:sldChg chg="del">
        <pc:chgData name="伊健 杜" userId="e69aded81da48593" providerId="LiveId" clId="{78890EDF-5E74-4CFB-A88A-F9A346D34550}" dt="2022-10-12T06:16:00.143" v="0" actId="47"/>
        <pc:sldMkLst>
          <pc:docMk/>
          <pc:sldMk cId="384056941" sldId="991"/>
        </pc:sldMkLst>
      </pc:sldChg>
      <pc:sldChg chg="del">
        <pc:chgData name="伊健 杜" userId="e69aded81da48593" providerId="LiveId" clId="{78890EDF-5E74-4CFB-A88A-F9A346D34550}" dt="2022-10-12T06:16:00.143" v="0" actId="47"/>
        <pc:sldMkLst>
          <pc:docMk/>
          <pc:sldMk cId="258966088" sldId="992"/>
        </pc:sldMkLst>
      </pc:sldChg>
      <pc:sldChg chg="del">
        <pc:chgData name="伊健 杜" userId="e69aded81da48593" providerId="LiveId" clId="{78890EDF-5E74-4CFB-A88A-F9A346D34550}" dt="2022-10-12T06:16:00.143" v="0" actId="47"/>
        <pc:sldMkLst>
          <pc:docMk/>
          <pc:sldMk cId="874304440" sldId="993"/>
        </pc:sldMkLst>
      </pc:sldChg>
      <pc:sldChg chg="del">
        <pc:chgData name="伊健 杜" userId="e69aded81da48593" providerId="LiveId" clId="{78890EDF-5E74-4CFB-A88A-F9A346D34550}" dt="2022-10-12T06:16:00.143" v="0" actId="47"/>
        <pc:sldMkLst>
          <pc:docMk/>
          <pc:sldMk cId="2724546079" sldId="994"/>
        </pc:sldMkLst>
      </pc:sldChg>
      <pc:sldChg chg="del">
        <pc:chgData name="伊健 杜" userId="e69aded81da48593" providerId="LiveId" clId="{78890EDF-5E74-4CFB-A88A-F9A346D34550}" dt="2022-10-12T06:16:00.143" v="0" actId="47"/>
        <pc:sldMkLst>
          <pc:docMk/>
          <pc:sldMk cId="3203629715" sldId="995"/>
        </pc:sldMkLst>
      </pc:sldChg>
      <pc:sldChg chg="del">
        <pc:chgData name="伊健 杜" userId="e69aded81da48593" providerId="LiveId" clId="{78890EDF-5E74-4CFB-A88A-F9A346D34550}" dt="2022-10-12T06:16:00.143" v="0" actId="47"/>
        <pc:sldMkLst>
          <pc:docMk/>
          <pc:sldMk cId="2997747219" sldId="996"/>
        </pc:sldMkLst>
      </pc:sldChg>
      <pc:sldChg chg="del">
        <pc:chgData name="伊健 杜" userId="e69aded81da48593" providerId="LiveId" clId="{78890EDF-5E74-4CFB-A88A-F9A346D34550}" dt="2022-10-12T06:16:00.143" v="0" actId="47"/>
        <pc:sldMkLst>
          <pc:docMk/>
          <pc:sldMk cId="276855040" sldId="997"/>
        </pc:sldMkLst>
      </pc:sldChg>
      <pc:sldChg chg="del">
        <pc:chgData name="伊健 杜" userId="e69aded81da48593" providerId="LiveId" clId="{78890EDF-5E74-4CFB-A88A-F9A346D34550}" dt="2022-10-12T06:16:00.143" v="0" actId="47"/>
        <pc:sldMkLst>
          <pc:docMk/>
          <pc:sldMk cId="1956561773" sldId="998"/>
        </pc:sldMkLst>
      </pc:sldChg>
      <pc:sldChg chg="del">
        <pc:chgData name="伊健 杜" userId="e69aded81da48593" providerId="LiveId" clId="{78890EDF-5E74-4CFB-A88A-F9A346D34550}" dt="2022-10-12T06:16:00.143" v="0" actId="47"/>
        <pc:sldMkLst>
          <pc:docMk/>
          <pc:sldMk cId="3665675995" sldId="999"/>
        </pc:sldMkLst>
      </pc:sldChg>
      <pc:sldChg chg="del">
        <pc:chgData name="伊健 杜" userId="e69aded81da48593" providerId="LiveId" clId="{78890EDF-5E74-4CFB-A88A-F9A346D34550}" dt="2022-10-12T06:16:00.143" v="0" actId="47"/>
        <pc:sldMkLst>
          <pc:docMk/>
          <pc:sldMk cId="3205514466" sldId="1000"/>
        </pc:sldMkLst>
      </pc:sldChg>
      <pc:sldChg chg="del">
        <pc:chgData name="伊健 杜" userId="e69aded81da48593" providerId="LiveId" clId="{78890EDF-5E74-4CFB-A88A-F9A346D34550}" dt="2022-10-12T06:16:00.143" v="0" actId="47"/>
        <pc:sldMkLst>
          <pc:docMk/>
          <pc:sldMk cId="2568336302" sldId="1001"/>
        </pc:sldMkLst>
      </pc:sldChg>
      <pc:sldChg chg="del">
        <pc:chgData name="伊健 杜" userId="e69aded81da48593" providerId="LiveId" clId="{78890EDF-5E74-4CFB-A88A-F9A346D34550}" dt="2022-10-12T06:16:00.143" v="0" actId="47"/>
        <pc:sldMkLst>
          <pc:docMk/>
          <pc:sldMk cId="1164911895" sldId="1002"/>
        </pc:sldMkLst>
      </pc:sldChg>
      <pc:sldChg chg="del">
        <pc:chgData name="伊健 杜" userId="e69aded81da48593" providerId="LiveId" clId="{78890EDF-5E74-4CFB-A88A-F9A346D34550}" dt="2022-10-12T06:16:00.143" v="0" actId="47"/>
        <pc:sldMkLst>
          <pc:docMk/>
          <pc:sldMk cId="3707683621" sldId="1003"/>
        </pc:sldMkLst>
      </pc:sldChg>
      <pc:sldChg chg="addSp delSp modSp mod">
        <pc:chgData name="伊健 杜" userId="e69aded81da48593" providerId="LiveId" clId="{78890EDF-5E74-4CFB-A88A-F9A346D34550}" dt="2022-10-13T11:37:47.109" v="5419"/>
        <pc:sldMkLst>
          <pc:docMk/>
          <pc:sldMk cId="2318753420" sldId="1004"/>
        </pc:sldMkLst>
        <pc:spChg chg="mod">
          <ac:chgData name="伊健 杜" userId="e69aded81da48593" providerId="LiveId" clId="{78890EDF-5E74-4CFB-A88A-F9A346D34550}" dt="2022-10-13T11:37:47.109" v="5419"/>
          <ac:spMkLst>
            <pc:docMk/>
            <pc:sldMk cId="2318753420" sldId="1004"/>
            <ac:spMk id="2" creationId="{05EBC02D-2AAC-B2FE-694D-75E7F5F6B017}"/>
          </ac:spMkLst>
        </pc:spChg>
        <pc:picChg chg="add del">
          <ac:chgData name="伊健 杜" userId="e69aded81da48593" providerId="LiveId" clId="{78890EDF-5E74-4CFB-A88A-F9A346D34550}" dt="2022-10-12T10:03:44.173" v="92" actId="21"/>
          <ac:picMkLst>
            <pc:docMk/>
            <pc:sldMk cId="2318753420" sldId="1004"/>
            <ac:picMk id="1026" creationId="{DEDE2C39-04AD-38B7-4BF2-30AA15B91A28}"/>
          </ac:picMkLst>
        </pc:picChg>
      </pc:sldChg>
      <pc:sldChg chg="del">
        <pc:chgData name="伊健 杜" userId="e69aded81da48593" providerId="LiveId" clId="{78890EDF-5E74-4CFB-A88A-F9A346D34550}" dt="2022-10-12T06:16:00.143" v="0" actId="47"/>
        <pc:sldMkLst>
          <pc:docMk/>
          <pc:sldMk cId="3883859261" sldId="1005"/>
        </pc:sldMkLst>
      </pc:sldChg>
      <pc:sldChg chg="del">
        <pc:chgData name="伊健 杜" userId="e69aded81da48593" providerId="LiveId" clId="{78890EDF-5E74-4CFB-A88A-F9A346D34550}" dt="2022-10-12T06:16:00.143" v="0" actId="47"/>
        <pc:sldMkLst>
          <pc:docMk/>
          <pc:sldMk cId="435736397" sldId="1006"/>
        </pc:sldMkLst>
      </pc:sldChg>
      <pc:sldChg chg="del">
        <pc:chgData name="伊健 杜" userId="e69aded81da48593" providerId="LiveId" clId="{78890EDF-5E74-4CFB-A88A-F9A346D34550}" dt="2022-10-12T06:16:00.143" v="0" actId="47"/>
        <pc:sldMkLst>
          <pc:docMk/>
          <pc:sldMk cId="17665333" sldId="1007"/>
        </pc:sldMkLst>
      </pc:sldChg>
      <pc:sldChg chg="del">
        <pc:chgData name="伊健 杜" userId="e69aded81da48593" providerId="LiveId" clId="{78890EDF-5E74-4CFB-A88A-F9A346D34550}" dt="2022-10-12T06:16:00.143" v="0" actId="47"/>
        <pc:sldMkLst>
          <pc:docMk/>
          <pc:sldMk cId="4268727706" sldId="1008"/>
        </pc:sldMkLst>
      </pc:sldChg>
      <pc:sldChg chg="del">
        <pc:chgData name="伊健 杜" userId="e69aded81da48593" providerId="LiveId" clId="{78890EDF-5E74-4CFB-A88A-F9A346D34550}" dt="2022-10-12T06:16:00.143" v="0" actId="47"/>
        <pc:sldMkLst>
          <pc:docMk/>
          <pc:sldMk cId="1438974061" sldId="1010"/>
        </pc:sldMkLst>
      </pc:sldChg>
      <pc:sldChg chg="addSp delSp modSp mod">
        <pc:chgData name="伊健 杜" userId="e69aded81da48593" providerId="LiveId" clId="{78890EDF-5E74-4CFB-A88A-F9A346D34550}" dt="2022-10-13T11:37:47.109" v="5419"/>
        <pc:sldMkLst>
          <pc:docMk/>
          <pc:sldMk cId="2721065866" sldId="1011"/>
        </pc:sldMkLst>
        <pc:spChg chg="mod">
          <ac:chgData name="伊健 杜" userId="e69aded81da48593" providerId="LiveId" clId="{78890EDF-5E74-4CFB-A88A-F9A346D34550}" dt="2022-10-13T11:37:47.109" v="5419"/>
          <ac:spMkLst>
            <pc:docMk/>
            <pc:sldMk cId="2721065866" sldId="1011"/>
            <ac:spMk id="6" creationId="{F83A6AC8-56F1-EB9E-DD47-C1CFF9753BBA}"/>
          </ac:spMkLst>
        </pc:spChg>
        <pc:spChg chg="mod">
          <ac:chgData name="伊健 杜" userId="e69aded81da48593" providerId="LiveId" clId="{78890EDF-5E74-4CFB-A88A-F9A346D34550}" dt="2022-10-13T11:37:47.109" v="5419"/>
          <ac:spMkLst>
            <pc:docMk/>
            <pc:sldMk cId="2721065866" sldId="1011"/>
            <ac:spMk id="7" creationId="{8A134A8E-94C3-0EE7-C065-45DB3136BA45}"/>
          </ac:spMkLst>
        </pc:spChg>
        <pc:picChg chg="del">
          <ac:chgData name="伊健 杜" userId="e69aded81da48593" providerId="LiveId" clId="{78890EDF-5E74-4CFB-A88A-F9A346D34550}" dt="2022-10-12T09:29:44.571" v="26" actId="478"/>
          <ac:picMkLst>
            <pc:docMk/>
            <pc:sldMk cId="2721065866" sldId="1011"/>
            <ac:picMk id="4" creationId="{9F68286B-A801-83D6-6A02-A1865565CD27}"/>
          </ac:picMkLst>
        </pc:picChg>
        <pc:picChg chg="add mod">
          <ac:chgData name="伊健 杜" userId="e69aded81da48593" providerId="LiveId" clId="{78890EDF-5E74-4CFB-A88A-F9A346D34550}" dt="2022-10-12T10:13:43.446" v="225" actId="14100"/>
          <ac:picMkLst>
            <pc:docMk/>
            <pc:sldMk cId="2721065866" sldId="1011"/>
            <ac:picMk id="2050" creationId="{2E06716A-5397-76E8-828D-894AF134BA01}"/>
          </ac:picMkLst>
        </pc:picChg>
      </pc:sldChg>
      <pc:sldChg chg="del">
        <pc:chgData name="伊健 杜" userId="e69aded81da48593" providerId="LiveId" clId="{78890EDF-5E74-4CFB-A88A-F9A346D34550}" dt="2022-10-12T08:31:09.983" v="5" actId="47"/>
        <pc:sldMkLst>
          <pc:docMk/>
          <pc:sldMk cId="4283606540" sldId="1012"/>
        </pc:sldMkLst>
      </pc:sldChg>
      <pc:sldChg chg="del">
        <pc:chgData name="伊健 杜" userId="e69aded81da48593" providerId="LiveId" clId="{78890EDF-5E74-4CFB-A88A-F9A346D34550}" dt="2022-10-12T08:31:14.580" v="6" actId="47"/>
        <pc:sldMkLst>
          <pc:docMk/>
          <pc:sldMk cId="2538917861" sldId="1013"/>
        </pc:sldMkLst>
      </pc:sldChg>
      <pc:sldChg chg="del">
        <pc:chgData name="伊健 杜" userId="e69aded81da48593" providerId="LiveId" clId="{78890EDF-5E74-4CFB-A88A-F9A346D34550}" dt="2022-10-12T06:16:13.660" v="1" actId="47"/>
        <pc:sldMkLst>
          <pc:docMk/>
          <pc:sldMk cId="1447530259" sldId="1014"/>
        </pc:sldMkLst>
      </pc:sldChg>
      <pc:sldChg chg="add del">
        <pc:chgData name="伊健 杜" userId="e69aded81da48593" providerId="LiveId" clId="{78890EDF-5E74-4CFB-A88A-F9A346D34550}" dt="2022-10-12T08:30:57.229" v="2"/>
        <pc:sldMkLst>
          <pc:docMk/>
          <pc:sldMk cId="1387541516" sldId="1015"/>
        </pc:sldMkLst>
      </pc:sldChg>
      <pc:sldChg chg="add del modAnim">
        <pc:chgData name="伊健 杜" userId="e69aded81da48593" providerId="LiveId" clId="{78890EDF-5E74-4CFB-A88A-F9A346D34550}" dt="2022-10-13T13:31:42.060" v="5422"/>
        <pc:sldMkLst>
          <pc:docMk/>
          <pc:sldMk cId="1323478360" sldId="1016"/>
        </pc:sldMkLst>
      </pc:sldChg>
      <pc:sldChg chg="add del">
        <pc:chgData name="伊健 杜" userId="e69aded81da48593" providerId="LiveId" clId="{78890EDF-5E74-4CFB-A88A-F9A346D34550}" dt="2022-10-12T08:30:57.229" v="2"/>
        <pc:sldMkLst>
          <pc:docMk/>
          <pc:sldMk cId="377477943" sldId="1017"/>
        </pc:sldMkLst>
      </pc:sldChg>
      <pc:sldChg chg="add del">
        <pc:chgData name="伊健 杜" userId="e69aded81da48593" providerId="LiveId" clId="{78890EDF-5E74-4CFB-A88A-F9A346D34550}" dt="2022-10-12T08:30:57.229" v="2"/>
        <pc:sldMkLst>
          <pc:docMk/>
          <pc:sldMk cId="1177646282" sldId="1018"/>
        </pc:sldMkLst>
      </pc:sldChg>
      <pc:sldChg chg="add del">
        <pc:chgData name="伊健 杜" userId="e69aded81da48593" providerId="LiveId" clId="{78890EDF-5E74-4CFB-A88A-F9A346D34550}" dt="2022-10-12T08:30:57.229" v="2"/>
        <pc:sldMkLst>
          <pc:docMk/>
          <pc:sldMk cId="705156829" sldId="1019"/>
        </pc:sldMkLst>
      </pc:sldChg>
      <pc:sldChg chg="add del">
        <pc:chgData name="伊健 杜" userId="e69aded81da48593" providerId="LiveId" clId="{78890EDF-5E74-4CFB-A88A-F9A346D34550}" dt="2022-10-12T08:30:57.229" v="2"/>
        <pc:sldMkLst>
          <pc:docMk/>
          <pc:sldMk cId="259244262" sldId="1020"/>
        </pc:sldMkLst>
      </pc:sldChg>
      <pc:sldChg chg="del">
        <pc:chgData name="伊健 杜" userId="e69aded81da48593" providerId="LiveId" clId="{78890EDF-5E74-4CFB-A88A-F9A346D34550}" dt="2022-10-12T06:16:00.143" v="0" actId="47"/>
        <pc:sldMkLst>
          <pc:docMk/>
          <pc:sldMk cId="2896841685" sldId="1021"/>
        </pc:sldMkLst>
      </pc:sldChg>
      <pc:sldChg chg="addSp delSp modSp add mod">
        <pc:chgData name="伊健 杜" userId="e69aded81da48593" providerId="LiveId" clId="{78890EDF-5E74-4CFB-A88A-F9A346D34550}" dt="2022-10-13T11:37:47.109" v="5419"/>
        <pc:sldMkLst>
          <pc:docMk/>
          <pc:sldMk cId="3902584672" sldId="1021"/>
        </pc:sldMkLst>
        <pc:spChg chg="mod">
          <ac:chgData name="伊健 杜" userId="e69aded81da48593" providerId="LiveId" clId="{78890EDF-5E74-4CFB-A88A-F9A346D34550}" dt="2022-10-13T11:37:47.109" v="5419"/>
          <ac:spMkLst>
            <pc:docMk/>
            <pc:sldMk cId="3902584672" sldId="1021"/>
            <ac:spMk id="6" creationId="{F83A6AC8-56F1-EB9E-DD47-C1CFF9753BBA}"/>
          </ac:spMkLst>
        </pc:spChg>
        <pc:spChg chg="mod">
          <ac:chgData name="伊健 杜" userId="e69aded81da48593" providerId="LiveId" clId="{78890EDF-5E74-4CFB-A88A-F9A346D34550}" dt="2022-10-13T11:37:47.109" v="5419"/>
          <ac:spMkLst>
            <pc:docMk/>
            <pc:sldMk cId="3902584672" sldId="1021"/>
            <ac:spMk id="7" creationId="{8A134A8E-94C3-0EE7-C065-45DB3136BA45}"/>
          </ac:spMkLst>
        </pc:spChg>
        <pc:picChg chg="add del mod">
          <ac:chgData name="伊健 杜" userId="e69aded81da48593" providerId="LiveId" clId="{78890EDF-5E74-4CFB-A88A-F9A346D34550}" dt="2022-10-12T10:12:50.612" v="221" actId="478"/>
          <ac:picMkLst>
            <pc:docMk/>
            <pc:sldMk cId="3902584672" sldId="1021"/>
            <ac:picMk id="2" creationId="{37A768B9-7EB5-D48B-3885-55250CBB0B3F}"/>
          </ac:picMkLst>
        </pc:picChg>
        <pc:picChg chg="add mod">
          <ac:chgData name="伊健 杜" userId="e69aded81da48593" providerId="LiveId" clId="{78890EDF-5E74-4CFB-A88A-F9A346D34550}" dt="2022-10-12T10:14:48.613" v="346" actId="1076"/>
          <ac:picMkLst>
            <pc:docMk/>
            <pc:sldMk cId="3902584672" sldId="1021"/>
            <ac:picMk id="3074" creationId="{79E82C3B-42C5-2D24-D33D-1D320D08C033}"/>
          </ac:picMkLst>
        </pc:picChg>
      </pc:sldChg>
      <pc:sldChg chg="del">
        <pc:chgData name="伊健 杜" userId="e69aded81da48593" providerId="LiveId" clId="{78890EDF-5E74-4CFB-A88A-F9A346D34550}" dt="2022-10-12T06:16:00.143" v="0" actId="47"/>
        <pc:sldMkLst>
          <pc:docMk/>
          <pc:sldMk cId="2493496773" sldId="1022"/>
        </pc:sldMkLst>
      </pc:sldChg>
      <pc:sldChg chg="add del">
        <pc:chgData name="伊健 杜" userId="e69aded81da48593" providerId="LiveId" clId="{78890EDF-5E74-4CFB-A88A-F9A346D34550}" dt="2022-10-12T10:03:30.306" v="90" actId="47"/>
        <pc:sldMkLst>
          <pc:docMk/>
          <pc:sldMk cId="2770750353" sldId="1022"/>
        </pc:sldMkLst>
      </pc:sldChg>
      <pc:sldChg chg="addSp delSp modSp add mod">
        <pc:chgData name="伊健 杜" userId="e69aded81da48593" providerId="LiveId" clId="{78890EDF-5E74-4CFB-A88A-F9A346D34550}" dt="2022-10-13T11:37:47.109" v="5419"/>
        <pc:sldMkLst>
          <pc:docMk/>
          <pc:sldMk cId="3145702054" sldId="1022"/>
        </pc:sldMkLst>
        <pc:spChg chg="mod">
          <ac:chgData name="伊健 杜" userId="e69aded81da48593" providerId="LiveId" clId="{78890EDF-5E74-4CFB-A88A-F9A346D34550}" dt="2022-10-13T11:37:47.109" v="5419"/>
          <ac:spMkLst>
            <pc:docMk/>
            <pc:sldMk cId="3145702054" sldId="1022"/>
            <ac:spMk id="6" creationId="{F83A6AC8-56F1-EB9E-DD47-C1CFF9753BBA}"/>
          </ac:spMkLst>
        </pc:spChg>
        <pc:spChg chg="mod">
          <ac:chgData name="伊健 杜" userId="e69aded81da48593" providerId="LiveId" clId="{78890EDF-5E74-4CFB-A88A-F9A346D34550}" dt="2022-10-13T11:37:47.109" v="5419"/>
          <ac:spMkLst>
            <pc:docMk/>
            <pc:sldMk cId="3145702054" sldId="1022"/>
            <ac:spMk id="7" creationId="{8A134A8E-94C3-0EE7-C065-45DB3136BA45}"/>
          </ac:spMkLst>
        </pc:spChg>
        <pc:picChg chg="del">
          <ac:chgData name="伊健 杜" userId="e69aded81da48593" providerId="LiveId" clId="{78890EDF-5E74-4CFB-A88A-F9A346D34550}" dt="2022-10-12T10:16:04.910" v="499" actId="478"/>
          <ac:picMkLst>
            <pc:docMk/>
            <pc:sldMk cId="3145702054" sldId="1022"/>
            <ac:picMk id="3074" creationId="{79E82C3B-42C5-2D24-D33D-1D320D08C033}"/>
          </ac:picMkLst>
        </pc:picChg>
        <pc:picChg chg="add mod">
          <ac:chgData name="伊健 杜" userId="e69aded81da48593" providerId="LiveId" clId="{78890EDF-5E74-4CFB-A88A-F9A346D34550}" dt="2022-10-12T10:16:31.411" v="506" actId="14100"/>
          <ac:picMkLst>
            <pc:docMk/>
            <pc:sldMk cId="3145702054" sldId="1022"/>
            <ac:picMk id="4098" creationId="{BA54498B-8FA0-14E5-AA89-8C8FD6A71F19}"/>
          </ac:picMkLst>
        </pc:picChg>
      </pc:sldChg>
      <pc:sldChg chg="add del">
        <pc:chgData name="伊健 杜" userId="e69aded81da48593" providerId="LiveId" clId="{78890EDF-5E74-4CFB-A88A-F9A346D34550}" dt="2022-10-12T10:18:23.983" v="537" actId="47"/>
        <pc:sldMkLst>
          <pc:docMk/>
          <pc:sldMk cId="1206796410" sldId="1023"/>
        </pc:sldMkLst>
      </pc:sldChg>
      <pc:sldChg chg="addSp delSp modSp add mod">
        <pc:chgData name="伊健 杜" userId="e69aded81da48593" providerId="LiveId" clId="{78890EDF-5E74-4CFB-A88A-F9A346D34550}" dt="2022-10-13T11:37:47.109" v="5419"/>
        <pc:sldMkLst>
          <pc:docMk/>
          <pc:sldMk cId="3907455598" sldId="1023"/>
        </pc:sldMkLst>
        <pc:spChg chg="mod">
          <ac:chgData name="伊健 杜" userId="e69aded81da48593" providerId="LiveId" clId="{78890EDF-5E74-4CFB-A88A-F9A346D34550}" dt="2022-10-13T11:37:47.109" v="5419"/>
          <ac:spMkLst>
            <pc:docMk/>
            <pc:sldMk cId="3907455598" sldId="1023"/>
            <ac:spMk id="6" creationId="{F83A6AC8-56F1-EB9E-DD47-C1CFF9753BBA}"/>
          </ac:spMkLst>
        </pc:spChg>
        <pc:spChg chg="mod">
          <ac:chgData name="伊健 杜" userId="e69aded81da48593" providerId="LiveId" clId="{78890EDF-5E74-4CFB-A88A-F9A346D34550}" dt="2022-10-13T11:37:47.109" v="5419"/>
          <ac:spMkLst>
            <pc:docMk/>
            <pc:sldMk cId="3907455598" sldId="1023"/>
            <ac:spMk id="7" creationId="{8A134A8E-94C3-0EE7-C065-45DB3136BA45}"/>
          </ac:spMkLst>
        </pc:spChg>
        <pc:picChg chg="del mod">
          <ac:chgData name="伊健 杜" userId="e69aded81da48593" providerId="LiveId" clId="{78890EDF-5E74-4CFB-A88A-F9A346D34550}" dt="2022-10-12T10:32:41.587" v="607" actId="478"/>
          <ac:picMkLst>
            <pc:docMk/>
            <pc:sldMk cId="3907455598" sldId="1023"/>
            <ac:picMk id="2050" creationId="{2E06716A-5397-76E8-828D-894AF134BA01}"/>
          </ac:picMkLst>
        </pc:picChg>
        <pc:picChg chg="add mod">
          <ac:chgData name="伊健 杜" userId="e69aded81da48593" providerId="LiveId" clId="{78890EDF-5E74-4CFB-A88A-F9A346D34550}" dt="2022-10-12T10:33:34.977" v="609" actId="1076"/>
          <ac:picMkLst>
            <pc:docMk/>
            <pc:sldMk cId="3907455598" sldId="1023"/>
            <ac:picMk id="5122" creationId="{19B9FA24-A80E-EC08-6C0D-54EF9EDC2BF0}"/>
          </ac:picMkLst>
        </pc:picChg>
      </pc:sldChg>
      <pc:sldChg chg="addSp delSp modSp add mod">
        <pc:chgData name="伊健 杜" userId="e69aded81da48593" providerId="LiveId" clId="{78890EDF-5E74-4CFB-A88A-F9A346D34550}" dt="2022-10-13T11:37:47.109" v="5419"/>
        <pc:sldMkLst>
          <pc:docMk/>
          <pc:sldMk cId="1744423983" sldId="1024"/>
        </pc:sldMkLst>
        <pc:spChg chg="mod">
          <ac:chgData name="伊健 杜" userId="e69aded81da48593" providerId="LiveId" clId="{78890EDF-5E74-4CFB-A88A-F9A346D34550}" dt="2022-10-13T11:37:47.109" v="5419"/>
          <ac:spMkLst>
            <pc:docMk/>
            <pc:sldMk cId="1744423983" sldId="1024"/>
            <ac:spMk id="6" creationId="{F83A6AC8-56F1-EB9E-DD47-C1CFF9753BBA}"/>
          </ac:spMkLst>
        </pc:spChg>
        <pc:spChg chg="mod">
          <ac:chgData name="伊健 杜" userId="e69aded81da48593" providerId="LiveId" clId="{78890EDF-5E74-4CFB-A88A-F9A346D34550}" dt="2022-10-13T11:37:47.109" v="5419"/>
          <ac:spMkLst>
            <pc:docMk/>
            <pc:sldMk cId="1744423983" sldId="1024"/>
            <ac:spMk id="7" creationId="{8A134A8E-94C3-0EE7-C065-45DB3136BA45}"/>
          </ac:spMkLst>
        </pc:spChg>
        <pc:picChg chg="del">
          <ac:chgData name="伊健 杜" userId="e69aded81da48593" providerId="LiveId" clId="{78890EDF-5E74-4CFB-A88A-F9A346D34550}" dt="2022-10-12T10:33:41.397" v="611" actId="478"/>
          <ac:picMkLst>
            <pc:docMk/>
            <pc:sldMk cId="1744423983" sldId="1024"/>
            <ac:picMk id="5122" creationId="{19B9FA24-A80E-EC08-6C0D-54EF9EDC2BF0}"/>
          </ac:picMkLst>
        </pc:picChg>
        <pc:picChg chg="add mod">
          <ac:chgData name="伊健 杜" userId="e69aded81da48593" providerId="LiveId" clId="{78890EDF-5E74-4CFB-A88A-F9A346D34550}" dt="2022-10-12T10:41:15.416" v="759" actId="1076"/>
          <ac:picMkLst>
            <pc:docMk/>
            <pc:sldMk cId="1744423983" sldId="1024"/>
            <ac:picMk id="8194" creationId="{D3050874-F5FE-7EBE-1FD3-467D241F4C9A}"/>
          </ac:picMkLst>
        </pc:picChg>
        <pc:picChg chg="add mod">
          <ac:chgData name="伊健 杜" userId="e69aded81da48593" providerId="LiveId" clId="{78890EDF-5E74-4CFB-A88A-F9A346D34550}" dt="2022-10-12T10:41:33.895" v="763" actId="1076"/>
          <ac:picMkLst>
            <pc:docMk/>
            <pc:sldMk cId="1744423983" sldId="1024"/>
            <ac:picMk id="8196" creationId="{0A1892BD-8AC8-D0EF-2A9F-DE820828BAD9}"/>
          </ac:picMkLst>
        </pc:picChg>
      </pc:sldChg>
      <pc:sldChg chg="addSp delSp new mod">
        <pc:chgData name="伊健 杜" userId="e69aded81da48593" providerId="LiveId" clId="{78890EDF-5E74-4CFB-A88A-F9A346D34550}" dt="2022-10-12T10:40:37.330" v="754"/>
        <pc:sldMkLst>
          <pc:docMk/>
          <pc:sldMk cId="2701616900" sldId="1025"/>
        </pc:sldMkLst>
        <pc:spChg chg="del">
          <ac:chgData name="伊健 杜" userId="e69aded81da48593" providerId="LiveId" clId="{78890EDF-5E74-4CFB-A88A-F9A346D34550}" dt="2022-10-12T10:40:36.816" v="753" actId="478"/>
          <ac:spMkLst>
            <pc:docMk/>
            <pc:sldMk cId="2701616900" sldId="1025"/>
            <ac:spMk id="2" creationId="{B9EB0FCD-8FE7-8E6A-825D-CB509A505BDC}"/>
          </ac:spMkLst>
        </pc:spChg>
        <pc:spChg chg="del">
          <ac:chgData name="伊健 杜" userId="e69aded81da48593" providerId="LiveId" clId="{78890EDF-5E74-4CFB-A88A-F9A346D34550}" dt="2022-10-12T10:40:36.816" v="753" actId="478"/>
          <ac:spMkLst>
            <pc:docMk/>
            <pc:sldMk cId="2701616900" sldId="1025"/>
            <ac:spMk id="3" creationId="{2A33862E-3B9C-1D75-F008-1633D082194C}"/>
          </ac:spMkLst>
        </pc:spChg>
        <pc:picChg chg="add">
          <ac:chgData name="伊健 杜" userId="e69aded81da48593" providerId="LiveId" clId="{78890EDF-5E74-4CFB-A88A-F9A346D34550}" dt="2022-10-12T10:40:37.330" v="754"/>
          <ac:picMkLst>
            <pc:docMk/>
            <pc:sldMk cId="2701616900" sldId="1025"/>
            <ac:picMk id="7170" creationId="{FEC6397C-E958-7141-EDD2-C011AD943367}"/>
          </ac:picMkLst>
        </pc:picChg>
      </pc:sldChg>
      <pc:sldChg chg="addSp delSp modSp new mod modAnim">
        <pc:chgData name="伊健 杜" userId="e69aded81da48593" providerId="LiveId" clId="{78890EDF-5E74-4CFB-A88A-F9A346D34550}" dt="2022-10-13T11:37:47.109" v="5419"/>
        <pc:sldMkLst>
          <pc:docMk/>
          <pc:sldMk cId="2797290444" sldId="1026"/>
        </pc:sldMkLst>
        <pc:spChg chg="mod">
          <ac:chgData name="伊健 杜" userId="e69aded81da48593" providerId="LiveId" clId="{78890EDF-5E74-4CFB-A88A-F9A346D34550}" dt="2022-10-12T10:43:19.945" v="832" actId="27636"/>
          <ac:spMkLst>
            <pc:docMk/>
            <pc:sldMk cId="2797290444" sldId="1026"/>
            <ac:spMk id="2" creationId="{C121CCF6-0958-2C35-80F5-9D46CE95B19D}"/>
          </ac:spMkLst>
        </pc:spChg>
        <pc:spChg chg="del">
          <ac:chgData name="伊健 杜" userId="e69aded81da48593" providerId="LiveId" clId="{78890EDF-5E74-4CFB-A88A-F9A346D34550}" dt="2022-10-12T10:41:46.804" v="765" actId="478"/>
          <ac:spMkLst>
            <pc:docMk/>
            <pc:sldMk cId="2797290444" sldId="1026"/>
            <ac:spMk id="3" creationId="{A2A5A7D7-0A88-5B8A-30C3-A7A6549E260B}"/>
          </ac:spMkLst>
        </pc:spChg>
        <pc:spChg chg="add mod">
          <ac:chgData name="伊健 杜" userId="e69aded81da48593" providerId="LiveId" clId="{78890EDF-5E74-4CFB-A88A-F9A346D34550}" dt="2022-10-13T11:37:47.109" v="5419"/>
          <ac:spMkLst>
            <pc:docMk/>
            <pc:sldMk cId="2797290444" sldId="1026"/>
            <ac:spMk id="4" creationId="{4B8D9D86-BB9F-1E5F-E172-5B57017833E9}"/>
          </ac:spMkLst>
        </pc:spChg>
      </pc:sldChg>
      <pc:sldChg chg="addSp delSp modSp new mod modAnim">
        <pc:chgData name="伊健 杜" userId="e69aded81da48593" providerId="LiveId" clId="{78890EDF-5E74-4CFB-A88A-F9A346D34550}" dt="2022-10-13T13:31:47.921" v="5423" actId="20577"/>
        <pc:sldMkLst>
          <pc:docMk/>
          <pc:sldMk cId="3062115934" sldId="1027"/>
        </pc:sldMkLst>
        <pc:spChg chg="add del mod">
          <ac:chgData name="伊健 杜" userId="e69aded81da48593" providerId="LiveId" clId="{78890EDF-5E74-4CFB-A88A-F9A346D34550}" dt="2022-10-13T13:31:47.921" v="5423" actId="20577"/>
          <ac:spMkLst>
            <pc:docMk/>
            <pc:sldMk cId="3062115934" sldId="1027"/>
            <ac:spMk id="2" creationId="{287C8908-AFF3-BEC0-54E9-E37762FE8217}"/>
          </ac:spMkLst>
        </pc:spChg>
        <pc:spChg chg="del">
          <ac:chgData name="伊健 杜" userId="e69aded81da48593" providerId="LiveId" clId="{78890EDF-5E74-4CFB-A88A-F9A346D34550}" dt="2022-10-12T10:43:33.341" v="835" actId="478"/>
          <ac:spMkLst>
            <pc:docMk/>
            <pc:sldMk cId="3062115934" sldId="1027"/>
            <ac:spMk id="3" creationId="{393A655C-041D-3E7E-7882-409F563E1AFE}"/>
          </ac:spMkLst>
        </pc:spChg>
        <pc:spChg chg="add del mod">
          <ac:chgData name="伊健 杜" userId="e69aded81da48593" providerId="LiveId" clId="{78890EDF-5E74-4CFB-A88A-F9A346D34550}" dt="2022-10-12T10:43:59.830" v="919" actId="478"/>
          <ac:spMkLst>
            <pc:docMk/>
            <pc:sldMk cId="3062115934" sldId="1027"/>
            <ac:spMk id="5" creationId="{1A5AB2BA-2948-991A-41F3-0C18373A1704}"/>
          </ac:spMkLst>
        </pc:spChg>
        <pc:spChg chg="add mod">
          <ac:chgData name="伊健 杜" userId="e69aded81da48593" providerId="LiveId" clId="{78890EDF-5E74-4CFB-A88A-F9A346D34550}" dt="2022-10-12T10:44:48.115" v="1002" actId="1076"/>
          <ac:spMkLst>
            <pc:docMk/>
            <pc:sldMk cId="3062115934" sldId="1027"/>
            <ac:spMk id="6" creationId="{1C965B51-5595-0DA6-5C56-18917E75AD93}"/>
          </ac:spMkLst>
        </pc:spChg>
        <pc:spChg chg="add mod">
          <ac:chgData name="伊健 杜" userId="e69aded81da48593" providerId="LiveId" clId="{78890EDF-5E74-4CFB-A88A-F9A346D34550}" dt="2022-10-12T10:44:22.412" v="961" actId="1076"/>
          <ac:spMkLst>
            <pc:docMk/>
            <pc:sldMk cId="3062115934" sldId="1027"/>
            <ac:spMk id="7" creationId="{282EED44-9F0B-5550-50BB-C77AE5E2DF89}"/>
          </ac:spMkLst>
        </pc:spChg>
        <pc:spChg chg="add del mod">
          <ac:chgData name="伊健 杜" userId="e69aded81da48593" providerId="LiveId" clId="{78890EDF-5E74-4CFB-A88A-F9A346D34550}" dt="2022-10-12T10:44:54.497" v="1009" actId="478"/>
          <ac:spMkLst>
            <pc:docMk/>
            <pc:sldMk cId="3062115934" sldId="1027"/>
            <ac:spMk id="8" creationId="{F8F31FD1-344B-8549-6CBD-526566A85374}"/>
          </ac:spMkLst>
        </pc:spChg>
        <pc:spChg chg="add mod">
          <ac:chgData name="伊健 杜" userId="e69aded81da48593" providerId="LiveId" clId="{78890EDF-5E74-4CFB-A88A-F9A346D34550}" dt="2022-10-13T11:37:47.109" v="5419"/>
          <ac:spMkLst>
            <pc:docMk/>
            <pc:sldMk cId="3062115934" sldId="1027"/>
            <ac:spMk id="9" creationId="{BF258244-52A7-807A-1CD7-3278047D87C8}"/>
          </ac:spMkLst>
        </pc:spChg>
        <pc:spChg chg="add mod">
          <ac:chgData name="伊健 杜" userId="e69aded81da48593" providerId="LiveId" clId="{78890EDF-5E74-4CFB-A88A-F9A346D34550}" dt="2022-10-12T10:46:30.949" v="1095" actId="1076"/>
          <ac:spMkLst>
            <pc:docMk/>
            <pc:sldMk cId="3062115934" sldId="1027"/>
            <ac:spMk id="10" creationId="{B7E4E5C2-F437-7FE9-9EB7-196FC8D76DF4}"/>
          </ac:spMkLst>
        </pc:spChg>
        <pc:spChg chg="add mod">
          <ac:chgData name="伊健 杜" userId="e69aded81da48593" providerId="LiveId" clId="{78890EDF-5E74-4CFB-A88A-F9A346D34550}" dt="2022-10-13T11:37:47.109" v="5419"/>
          <ac:spMkLst>
            <pc:docMk/>
            <pc:sldMk cId="3062115934" sldId="1027"/>
            <ac:spMk id="11" creationId="{7EF2E39B-B2EC-4E75-6963-A2D1B7A126B8}"/>
          </ac:spMkLst>
        </pc:spChg>
        <pc:spChg chg="add mod">
          <ac:chgData name="伊健 杜" userId="e69aded81da48593" providerId="LiveId" clId="{78890EDF-5E74-4CFB-A88A-F9A346D34550}" dt="2022-10-13T11:37:47.109" v="5419"/>
          <ac:spMkLst>
            <pc:docMk/>
            <pc:sldMk cId="3062115934" sldId="1027"/>
            <ac:spMk id="12" creationId="{847314BB-74DF-C29B-2D65-3EA1ECFDD52B}"/>
          </ac:spMkLst>
        </pc:spChg>
        <pc:spChg chg="add mod">
          <ac:chgData name="伊健 杜" userId="e69aded81da48593" providerId="LiveId" clId="{78890EDF-5E74-4CFB-A88A-F9A346D34550}" dt="2022-10-13T11:37:47.109" v="5419"/>
          <ac:spMkLst>
            <pc:docMk/>
            <pc:sldMk cId="3062115934" sldId="1027"/>
            <ac:spMk id="13" creationId="{2BE82BD4-E6AA-B7F6-7C7E-F16F2E6E9731}"/>
          </ac:spMkLst>
        </pc:spChg>
        <pc:spChg chg="add mod">
          <ac:chgData name="伊健 杜" userId="e69aded81da48593" providerId="LiveId" clId="{78890EDF-5E74-4CFB-A88A-F9A346D34550}" dt="2022-10-13T11:37:47.109" v="5419"/>
          <ac:spMkLst>
            <pc:docMk/>
            <pc:sldMk cId="3062115934" sldId="1027"/>
            <ac:spMk id="14" creationId="{E280AEC3-894B-60CA-8A90-679856CCA208}"/>
          </ac:spMkLst>
        </pc:spChg>
      </pc:sldChg>
      <pc:sldChg chg="addSp delSp modSp add mod modAnim">
        <pc:chgData name="伊健 杜" userId="e69aded81da48593" providerId="LiveId" clId="{78890EDF-5E74-4CFB-A88A-F9A346D34550}" dt="2022-10-13T11:37:47.109" v="5419"/>
        <pc:sldMkLst>
          <pc:docMk/>
          <pc:sldMk cId="377220365" sldId="1028"/>
        </pc:sldMkLst>
        <pc:spChg chg="add mod">
          <ac:chgData name="伊健 杜" userId="e69aded81da48593" providerId="LiveId" clId="{78890EDF-5E74-4CFB-A88A-F9A346D34550}" dt="2022-10-12T10:54:09.160" v="1261" actId="1076"/>
          <ac:spMkLst>
            <pc:docMk/>
            <pc:sldMk cId="377220365" sldId="1028"/>
            <ac:spMk id="2" creationId="{715D26E2-F377-0D28-F41F-C268F6A985CA}"/>
          </ac:spMkLst>
        </pc:spChg>
        <pc:spChg chg="add mod">
          <ac:chgData name="伊健 杜" userId="e69aded81da48593" providerId="LiveId" clId="{78890EDF-5E74-4CFB-A88A-F9A346D34550}" dt="2022-10-12T10:54:12.755" v="1265" actId="1076"/>
          <ac:spMkLst>
            <pc:docMk/>
            <pc:sldMk cId="377220365" sldId="1028"/>
            <ac:spMk id="3" creationId="{46774927-2876-C850-1C65-EA73DFA38A5B}"/>
          </ac:spMkLst>
        </pc:spChg>
        <pc:spChg chg="mod">
          <ac:chgData name="伊健 杜" userId="e69aded81da48593" providerId="LiveId" clId="{78890EDF-5E74-4CFB-A88A-F9A346D34550}" dt="2022-10-13T11:37:47.109" v="5419"/>
          <ac:spMkLst>
            <pc:docMk/>
            <pc:sldMk cId="377220365" sldId="1028"/>
            <ac:spMk id="6" creationId="{F83A6AC8-56F1-EB9E-DD47-C1CFF9753BBA}"/>
          </ac:spMkLst>
        </pc:spChg>
        <pc:spChg chg="mod">
          <ac:chgData name="伊健 杜" userId="e69aded81da48593" providerId="LiveId" clId="{78890EDF-5E74-4CFB-A88A-F9A346D34550}" dt="2022-10-13T11:37:47.109" v="5419"/>
          <ac:spMkLst>
            <pc:docMk/>
            <pc:sldMk cId="377220365" sldId="1028"/>
            <ac:spMk id="7" creationId="{8A134A8E-94C3-0EE7-C065-45DB3136BA45}"/>
          </ac:spMkLst>
        </pc:spChg>
        <pc:picChg chg="del">
          <ac:chgData name="伊健 杜" userId="e69aded81da48593" providerId="LiveId" clId="{78890EDF-5E74-4CFB-A88A-F9A346D34550}" dt="2022-10-12T10:49:16.239" v="1118" actId="478"/>
          <ac:picMkLst>
            <pc:docMk/>
            <pc:sldMk cId="377220365" sldId="1028"/>
            <ac:picMk id="5122" creationId="{19B9FA24-A80E-EC08-6C0D-54EF9EDC2BF0}"/>
          </ac:picMkLst>
        </pc:picChg>
        <pc:picChg chg="add mod">
          <ac:chgData name="伊健 杜" userId="e69aded81da48593" providerId="LiveId" clId="{78890EDF-5E74-4CFB-A88A-F9A346D34550}" dt="2022-10-12T10:53:45.975" v="1223" actId="14100"/>
          <ac:picMkLst>
            <pc:docMk/>
            <pc:sldMk cId="377220365" sldId="1028"/>
            <ac:picMk id="9218" creationId="{9749CBC4-DD57-F99D-FDBA-095202C8816E}"/>
          </ac:picMkLst>
        </pc:picChg>
        <pc:picChg chg="add mod">
          <ac:chgData name="伊健 杜" userId="e69aded81da48593" providerId="LiveId" clId="{78890EDF-5E74-4CFB-A88A-F9A346D34550}" dt="2022-10-12T10:53:48.334" v="1225" actId="1076"/>
          <ac:picMkLst>
            <pc:docMk/>
            <pc:sldMk cId="377220365" sldId="1028"/>
            <ac:picMk id="9220" creationId="{09E71C54-B190-3816-83AE-AC6277329B08}"/>
          </ac:picMkLst>
        </pc:picChg>
      </pc:sldChg>
      <pc:sldChg chg="addSp delSp modSp add mod modAnim">
        <pc:chgData name="伊健 杜" userId="e69aded81da48593" providerId="LiveId" clId="{78890EDF-5E74-4CFB-A88A-F9A346D34550}" dt="2022-10-13T11:37:47.109" v="5419"/>
        <pc:sldMkLst>
          <pc:docMk/>
          <pc:sldMk cId="4021597928" sldId="1029"/>
        </pc:sldMkLst>
        <pc:spChg chg="del">
          <ac:chgData name="伊健 杜" userId="e69aded81da48593" providerId="LiveId" clId="{78890EDF-5E74-4CFB-A88A-F9A346D34550}" dt="2022-10-12T10:56:17.804" v="1270" actId="478"/>
          <ac:spMkLst>
            <pc:docMk/>
            <pc:sldMk cId="4021597928" sldId="1029"/>
            <ac:spMk id="2" creationId="{715D26E2-F377-0D28-F41F-C268F6A985CA}"/>
          </ac:spMkLst>
        </pc:spChg>
        <pc:spChg chg="del mod">
          <ac:chgData name="伊健 杜" userId="e69aded81da48593" providerId="LiveId" clId="{78890EDF-5E74-4CFB-A88A-F9A346D34550}" dt="2022-10-12T10:56:17.804" v="1270" actId="478"/>
          <ac:spMkLst>
            <pc:docMk/>
            <pc:sldMk cId="4021597928" sldId="1029"/>
            <ac:spMk id="3" creationId="{46774927-2876-C850-1C65-EA73DFA38A5B}"/>
          </ac:spMkLst>
        </pc:spChg>
        <pc:spChg chg="mod">
          <ac:chgData name="伊健 杜" userId="e69aded81da48593" providerId="LiveId" clId="{78890EDF-5E74-4CFB-A88A-F9A346D34550}" dt="2022-10-13T11:37:47.109" v="5419"/>
          <ac:spMkLst>
            <pc:docMk/>
            <pc:sldMk cId="4021597928" sldId="1029"/>
            <ac:spMk id="6" creationId="{F83A6AC8-56F1-EB9E-DD47-C1CFF9753BBA}"/>
          </ac:spMkLst>
        </pc:spChg>
        <pc:spChg chg="mod">
          <ac:chgData name="伊健 杜" userId="e69aded81da48593" providerId="LiveId" clId="{78890EDF-5E74-4CFB-A88A-F9A346D34550}" dt="2022-10-13T11:37:47.109" v="5419"/>
          <ac:spMkLst>
            <pc:docMk/>
            <pc:sldMk cId="4021597928" sldId="1029"/>
            <ac:spMk id="7" creationId="{8A134A8E-94C3-0EE7-C065-45DB3136BA45}"/>
          </ac:spMkLst>
        </pc:spChg>
        <pc:picChg chg="del mod">
          <ac:chgData name="伊健 杜" userId="e69aded81da48593" providerId="LiveId" clId="{78890EDF-5E74-4CFB-A88A-F9A346D34550}" dt="2022-10-12T10:56:17.804" v="1270" actId="478"/>
          <ac:picMkLst>
            <pc:docMk/>
            <pc:sldMk cId="4021597928" sldId="1029"/>
            <ac:picMk id="9218" creationId="{9749CBC4-DD57-F99D-FDBA-095202C8816E}"/>
          </ac:picMkLst>
        </pc:picChg>
        <pc:picChg chg="del">
          <ac:chgData name="伊健 杜" userId="e69aded81da48593" providerId="LiveId" clId="{78890EDF-5E74-4CFB-A88A-F9A346D34550}" dt="2022-10-12T10:56:17.804" v="1270" actId="478"/>
          <ac:picMkLst>
            <pc:docMk/>
            <pc:sldMk cId="4021597928" sldId="1029"/>
            <ac:picMk id="9220" creationId="{09E71C54-B190-3816-83AE-AC6277329B08}"/>
          </ac:picMkLst>
        </pc:picChg>
        <pc:picChg chg="add mod">
          <ac:chgData name="伊健 杜" userId="e69aded81da48593" providerId="LiveId" clId="{78890EDF-5E74-4CFB-A88A-F9A346D34550}" dt="2022-10-12T10:58:06.008" v="1405" actId="14100"/>
          <ac:picMkLst>
            <pc:docMk/>
            <pc:sldMk cId="4021597928" sldId="1029"/>
            <ac:picMk id="10242" creationId="{C4FD6169-DFE0-B05A-9150-7A071901E135}"/>
          </ac:picMkLst>
        </pc:picChg>
        <pc:picChg chg="add mod">
          <ac:chgData name="伊健 杜" userId="e69aded81da48593" providerId="LiveId" clId="{78890EDF-5E74-4CFB-A88A-F9A346D34550}" dt="2022-10-12T10:58:06.932" v="1406" actId="1076"/>
          <ac:picMkLst>
            <pc:docMk/>
            <pc:sldMk cId="4021597928" sldId="1029"/>
            <ac:picMk id="10244" creationId="{D333BC38-F380-EB58-ED4A-EEF82473D6F8}"/>
          </ac:picMkLst>
        </pc:picChg>
      </pc:sldChg>
      <pc:sldChg chg="addSp delSp modSp add mod">
        <pc:chgData name="伊健 杜" userId="e69aded81da48593" providerId="LiveId" clId="{78890EDF-5E74-4CFB-A88A-F9A346D34550}" dt="2022-10-13T11:37:47.109" v="5419"/>
        <pc:sldMkLst>
          <pc:docMk/>
          <pc:sldMk cId="3329533420" sldId="1030"/>
        </pc:sldMkLst>
        <pc:spChg chg="mod">
          <ac:chgData name="伊健 杜" userId="e69aded81da48593" providerId="LiveId" clId="{78890EDF-5E74-4CFB-A88A-F9A346D34550}" dt="2022-10-13T11:37:47.109" v="5419"/>
          <ac:spMkLst>
            <pc:docMk/>
            <pc:sldMk cId="3329533420" sldId="1030"/>
            <ac:spMk id="6" creationId="{F83A6AC8-56F1-EB9E-DD47-C1CFF9753BBA}"/>
          </ac:spMkLst>
        </pc:spChg>
        <pc:spChg chg="mod">
          <ac:chgData name="伊健 杜" userId="e69aded81da48593" providerId="LiveId" clId="{78890EDF-5E74-4CFB-A88A-F9A346D34550}" dt="2022-10-13T11:37:47.109" v="5419"/>
          <ac:spMkLst>
            <pc:docMk/>
            <pc:sldMk cId="3329533420" sldId="1030"/>
            <ac:spMk id="7" creationId="{8A134A8E-94C3-0EE7-C065-45DB3136BA45}"/>
          </ac:spMkLst>
        </pc:spChg>
        <pc:picChg chg="del mod">
          <ac:chgData name="伊健 杜" userId="e69aded81da48593" providerId="LiveId" clId="{78890EDF-5E74-4CFB-A88A-F9A346D34550}" dt="2022-10-12T10:58:11.732" v="1409" actId="478"/>
          <ac:picMkLst>
            <pc:docMk/>
            <pc:sldMk cId="3329533420" sldId="1030"/>
            <ac:picMk id="10242" creationId="{C4FD6169-DFE0-B05A-9150-7A071901E135}"/>
          </ac:picMkLst>
        </pc:picChg>
        <pc:picChg chg="del mod">
          <ac:chgData name="伊健 杜" userId="e69aded81da48593" providerId="LiveId" clId="{78890EDF-5E74-4CFB-A88A-F9A346D34550}" dt="2022-10-12T10:58:11.732" v="1409" actId="478"/>
          <ac:picMkLst>
            <pc:docMk/>
            <pc:sldMk cId="3329533420" sldId="1030"/>
            <ac:picMk id="10244" creationId="{D333BC38-F380-EB58-ED4A-EEF82473D6F8}"/>
          </ac:picMkLst>
        </pc:picChg>
        <pc:picChg chg="add mod">
          <ac:chgData name="伊健 杜" userId="e69aded81da48593" providerId="LiveId" clId="{78890EDF-5E74-4CFB-A88A-F9A346D34550}" dt="2022-10-12T10:59:25.435" v="1594" actId="1076"/>
          <ac:picMkLst>
            <pc:docMk/>
            <pc:sldMk cId="3329533420" sldId="1030"/>
            <ac:picMk id="11266" creationId="{AC84E8AB-A6F8-2F68-61FC-06321B656813}"/>
          </ac:picMkLst>
        </pc:picChg>
      </pc:sldChg>
      <pc:sldChg chg="delSp modSp new mod">
        <pc:chgData name="伊健 杜" userId="e69aded81da48593" providerId="LiveId" clId="{78890EDF-5E74-4CFB-A88A-F9A346D34550}" dt="2022-10-13T11:37:47.109" v="5419"/>
        <pc:sldMkLst>
          <pc:docMk/>
          <pc:sldMk cId="705677220" sldId="1031"/>
        </pc:sldMkLst>
        <pc:spChg chg="mod">
          <ac:chgData name="伊健 杜" userId="e69aded81da48593" providerId="LiveId" clId="{78890EDF-5E74-4CFB-A88A-F9A346D34550}" dt="2022-10-13T11:37:47.109" v="5419"/>
          <ac:spMkLst>
            <pc:docMk/>
            <pc:sldMk cId="705677220" sldId="1031"/>
            <ac:spMk id="2" creationId="{4B5936AC-C759-830E-3D81-E37FB2BEAA08}"/>
          </ac:spMkLst>
        </pc:spChg>
        <pc:spChg chg="del">
          <ac:chgData name="伊健 杜" userId="e69aded81da48593" providerId="LiveId" clId="{78890EDF-5E74-4CFB-A88A-F9A346D34550}" dt="2022-10-12T10:59:30.587" v="1596" actId="478"/>
          <ac:spMkLst>
            <pc:docMk/>
            <pc:sldMk cId="705677220" sldId="1031"/>
            <ac:spMk id="3" creationId="{0D668339-3311-F7FA-FEE3-B2BC3D6D27DB}"/>
          </ac:spMkLst>
        </pc:spChg>
      </pc:sldChg>
      <pc:sldChg chg="addSp delSp modSp add mod">
        <pc:chgData name="伊健 杜" userId="e69aded81da48593" providerId="LiveId" clId="{78890EDF-5E74-4CFB-A88A-F9A346D34550}" dt="2022-10-13T11:37:47.109" v="5419"/>
        <pc:sldMkLst>
          <pc:docMk/>
          <pc:sldMk cId="3181573722" sldId="1032"/>
        </pc:sldMkLst>
        <pc:spChg chg="mod">
          <ac:chgData name="伊健 杜" userId="e69aded81da48593" providerId="LiveId" clId="{78890EDF-5E74-4CFB-A88A-F9A346D34550}" dt="2022-10-12T11:43:54.076" v="1734" actId="20577"/>
          <ac:spMkLst>
            <pc:docMk/>
            <pc:sldMk cId="3181573722" sldId="1032"/>
            <ac:spMk id="2" creationId="{1302A11A-625D-774F-23B3-739301B530C3}"/>
          </ac:spMkLst>
        </pc:spChg>
        <pc:spChg chg="mod">
          <ac:chgData name="伊健 杜" userId="e69aded81da48593" providerId="LiveId" clId="{78890EDF-5E74-4CFB-A88A-F9A346D34550}" dt="2022-10-13T11:37:47.109" v="5419"/>
          <ac:spMkLst>
            <pc:docMk/>
            <pc:sldMk cId="3181573722" sldId="1032"/>
            <ac:spMk id="6" creationId="{F664CF38-32CE-F1ED-1F82-42C5B7FE6DC9}"/>
          </ac:spMkLst>
        </pc:spChg>
        <pc:picChg chg="add del">
          <ac:chgData name="伊健 杜" userId="e69aded81da48593" providerId="LiveId" clId="{78890EDF-5E74-4CFB-A88A-F9A346D34550}" dt="2022-10-12T11:50:43.336" v="1832" actId="478"/>
          <ac:picMkLst>
            <pc:docMk/>
            <pc:sldMk cId="3181573722" sldId="1032"/>
            <ac:picMk id="4" creationId="{C68876CD-FF91-C121-6DA4-789A5ACD5529}"/>
          </ac:picMkLst>
        </pc:picChg>
        <pc:picChg chg="del">
          <ac:chgData name="伊健 杜" userId="e69aded81da48593" providerId="LiveId" clId="{78890EDF-5E74-4CFB-A88A-F9A346D34550}" dt="2022-10-12T11:47:21.445" v="1829" actId="478"/>
          <ac:picMkLst>
            <pc:docMk/>
            <pc:sldMk cId="3181573722" sldId="1032"/>
            <ac:picMk id="6146" creationId="{1DE39CBF-7262-EBEA-731C-FD7B28B957D8}"/>
          </ac:picMkLst>
        </pc:picChg>
        <pc:picChg chg="add mod">
          <ac:chgData name="伊健 杜" userId="e69aded81da48593" providerId="LiveId" clId="{78890EDF-5E74-4CFB-A88A-F9A346D34550}" dt="2022-10-12T11:51:51.964" v="1845" actId="1076"/>
          <ac:picMkLst>
            <pc:docMk/>
            <pc:sldMk cId="3181573722" sldId="1032"/>
            <ac:picMk id="12290" creationId="{5128BED1-9EAD-9E5B-4912-6D4A49D72A09}"/>
          </ac:picMkLst>
        </pc:picChg>
        <pc:picChg chg="add mod">
          <ac:chgData name="伊健 杜" userId="e69aded81da48593" providerId="LiveId" clId="{78890EDF-5E74-4CFB-A88A-F9A346D34550}" dt="2022-10-12T11:54:54.399" v="1856" actId="1076"/>
          <ac:picMkLst>
            <pc:docMk/>
            <pc:sldMk cId="3181573722" sldId="1032"/>
            <ac:picMk id="12292" creationId="{FC71B7F7-0C1A-585C-3AE4-F80B82609384}"/>
          </ac:picMkLst>
        </pc:picChg>
        <pc:picChg chg="add mod">
          <ac:chgData name="伊健 杜" userId="e69aded81da48593" providerId="LiveId" clId="{78890EDF-5E74-4CFB-A88A-F9A346D34550}" dt="2022-10-12T11:54:47.395" v="1849" actId="1076"/>
          <ac:picMkLst>
            <pc:docMk/>
            <pc:sldMk cId="3181573722" sldId="1032"/>
            <ac:picMk id="12294" creationId="{C1B1106A-7BB6-1B85-59E6-16EFA7C26E60}"/>
          </ac:picMkLst>
        </pc:picChg>
        <pc:picChg chg="add mod">
          <ac:chgData name="伊健 杜" userId="e69aded81da48593" providerId="LiveId" clId="{78890EDF-5E74-4CFB-A88A-F9A346D34550}" dt="2022-10-12T11:55:15.774" v="1862" actId="1076"/>
          <ac:picMkLst>
            <pc:docMk/>
            <pc:sldMk cId="3181573722" sldId="1032"/>
            <ac:picMk id="12296" creationId="{87432C28-EE09-8479-5A58-BABCD9B1B067}"/>
          </ac:picMkLst>
        </pc:picChg>
      </pc:sldChg>
      <pc:sldChg chg="addSp delSp modSp new mod">
        <pc:chgData name="伊健 杜" userId="e69aded81da48593" providerId="LiveId" clId="{78890EDF-5E74-4CFB-A88A-F9A346D34550}" dt="2022-10-13T11:37:47.109" v="5419"/>
        <pc:sldMkLst>
          <pc:docMk/>
          <pc:sldMk cId="3325632687" sldId="1033"/>
        </pc:sldMkLst>
        <pc:spChg chg="del">
          <ac:chgData name="伊健 杜" userId="e69aded81da48593" providerId="LiveId" clId="{78890EDF-5E74-4CFB-A88A-F9A346D34550}" dt="2022-10-12T12:03:25.118" v="1866" actId="478"/>
          <ac:spMkLst>
            <pc:docMk/>
            <pc:sldMk cId="3325632687" sldId="1033"/>
            <ac:spMk id="2" creationId="{2B422DED-350A-DA05-3FD7-17C5451E5C82}"/>
          </ac:spMkLst>
        </pc:spChg>
        <pc:spChg chg="del">
          <ac:chgData name="伊健 杜" userId="e69aded81da48593" providerId="LiveId" clId="{78890EDF-5E74-4CFB-A88A-F9A346D34550}" dt="2022-10-12T12:03:25.118" v="1866" actId="478"/>
          <ac:spMkLst>
            <pc:docMk/>
            <pc:sldMk cId="3325632687" sldId="1033"/>
            <ac:spMk id="3" creationId="{E162AEDA-5F3D-3FC9-1B7D-68E8553A89C3}"/>
          </ac:spMkLst>
        </pc:spChg>
        <pc:spChg chg="add mod">
          <ac:chgData name="伊健 杜" userId="e69aded81da48593" providerId="LiveId" clId="{78890EDF-5E74-4CFB-A88A-F9A346D34550}" dt="2022-10-12T12:09:36.685" v="2215" actId="207"/>
          <ac:spMkLst>
            <pc:docMk/>
            <pc:sldMk cId="3325632687" sldId="1033"/>
            <ac:spMk id="4" creationId="{17EDBEBA-6B6D-27AE-C5A6-BD661BDB85C1}"/>
          </ac:spMkLst>
        </pc:spChg>
        <pc:spChg chg="add mod">
          <ac:chgData name="伊健 杜" userId="e69aded81da48593" providerId="LiveId" clId="{78890EDF-5E74-4CFB-A88A-F9A346D34550}" dt="2022-10-12T12:09:44.030" v="2216" actId="207"/>
          <ac:spMkLst>
            <pc:docMk/>
            <pc:sldMk cId="3325632687" sldId="1033"/>
            <ac:spMk id="5" creationId="{F38EFFA3-9EF1-B812-9F62-F16008BC27AA}"/>
          </ac:spMkLst>
        </pc:spChg>
        <pc:spChg chg="add mod">
          <ac:chgData name="伊健 杜" userId="e69aded81da48593" providerId="LiveId" clId="{78890EDF-5E74-4CFB-A88A-F9A346D34550}" dt="2022-10-13T11:37:47.109" v="5419"/>
          <ac:spMkLst>
            <pc:docMk/>
            <pc:sldMk cId="3325632687" sldId="1033"/>
            <ac:spMk id="6" creationId="{D3C6F7F9-2C77-596D-529E-0E533607130D}"/>
          </ac:spMkLst>
        </pc:spChg>
        <pc:spChg chg="add del mod">
          <ac:chgData name="伊健 杜" userId="e69aded81da48593" providerId="LiveId" clId="{78890EDF-5E74-4CFB-A88A-F9A346D34550}" dt="2022-10-12T12:04:30.549" v="1942" actId="478"/>
          <ac:spMkLst>
            <pc:docMk/>
            <pc:sldMk cId="3325632687" sldId="1033"/>
            <ac:spMk id="7" creationId="{359EE2F1-9BFE-06D9-04F3-01E633DC225A}"/>
          </ac:spMkLst>
        </pc:spChg>
        <pc:spChg chg="add mod">
          <ac:chgData name="伊健 杜" userId="e69aded81da48593" providerId="LiveId" clId="{78890EDF-5E74-4CFB-A88A-F9A346D34550}" dt="2022-10-12T12:09:28.822" v="2212" actId="1076"/>
          <ac:spMkLst>
            <pc:docMk/>
            <pc:sldMk cId="3325632687" sldId="1033"/>
            <ac:spMk id="8" creationId="{47F9DB77-D1A4-83E3-EC21-D84DBAD5EFC3}"/>
          </ac:spMkLst>
        </pc:spChg>
        <pc:spChg chg="add del mod">
          <ac:chgData name="伊健 杜" userId="e69aded81da48593" providerId="LiveId" clId="{78890EDF-5E74-4CFB-A88A-F9A346D34550}" dt="2022-10-12T12:06:56.709" v="2088" actId="478"/>
          <ac:spMkLst>
            <pc:docMk/>
            <pc:sldMk cId="3325632687" sldId="1033"/>
            <ac:spMk id="9" creationId="{D4C09457-4975-66DE-E403-224D00791FF3}"/>
          </ac:spMkLst>
        </pc:spChg>
        <pc:spChg chg="add mod">
          <ac:chgData name="伊健 杜" userId="e69aded81da48593" providerId="LiveId" clId="{78890EDF-5E74-4CFB-A88A-F9A346D34550}" dt="2022-10-13T11:37:47.109" v="5419"/>
          <ac:spMkLst>
            <pc:docMk/>
            <pc:sldMk cId="3325632687" sldId="1033"/>
            <ac:spMk id="10" creationId="{45F3E697-6337-5F56-6850-50A2F131F120}"/>
          </ac:spMkLst>
        </pc:spChg>
        <pc:spChg chg="add del mod">
          <ac:chgData name="伊健 杜" userId="e69aded81da48593" providerId="LiveId" clId="{78890EDF-5E74-4CFB-A88A-F9A346D34550}" dt="2022-10-12T12:16:30.741" v="2625" actId="478"/>
          <ac:spMkLst>
            <pc:docMk/>
            <pc:sldMk cId="3325632687" sldId="1033"/>
            <ac:spMk id="11" creationId="{4C375B53-B091-9B29-50A8-BD9495A9EE55}"/>
          </ac:spMkLst>
        </pc:spChg>
        <pc:spChg chg="add mod">
          <ac:chgData name="伊健 杜" userId="e69aded81da48593" providerId="LiveId" clId="{78890EDF-5E74-4CFB-A88A-F9A346D34550}" dt="2022-10-12T12:16:48.719" v="2647" actId="207"/>
          <ac:spMkLst>
            <pc:docMk/>
            <pc:sldMk cId="3325632687" sldId="1033"/>
            <ac:spMk id="12" creationId="{9193CECB-C47B-1DEF-7033-E8C5F0F172AA}"/>
          </ac:spMkLst>
        </pc:spChg>
        <pc:spChg chg="add mod">
          <ac:chgData name="伊健 杜" userId="e69aded81da48593" providerId="LiveId" clId="{78890EDF-5E74-4CFB-A88A-F9A346D34550}" dt="2022-10-12T12:17:02.248" v="2654" actId="1076"/>
          <ac:spMkLst>
            <pc:docMk/>
            <pc:sldMk cId="3325632687" sldId="1033"/>
            <ac:spMk id="13" creationId="{5012247D-A914-06FE-C21E-B9D6A6E3AD0C}"/>
          </ac:spMkLst>
        </pc:spChg>
        <pc:spChg chg="add mod">
          <ac:chgData name="伊健 杜" userId="e69aded81da48593" providerId="LiveId" clId="{78890EDF-5E74-4CFB-A88A-F9A346D34550}" dt="2022-10-12T12:17:12.728" v="2662" actId="1076"/>
          <ac:spMkLst>
            <pc:docMk/>
            <pc:sldMk cId="3325632687" sldId="1033"/>
            <ac:spMk id="14" creationId="{647F11A4-4DCC-D7BD-F73F-3BF54D30176C}"/>
          </ac:spMkLst>
        </pc:spChg>
      </pc:sldChg>
      <pc:sldChg chg="addSp delSp modSp add mod">
        <pc:chgData name="伊健 杜" userId="e69aded81da48593" providerId="LiveId" clId="{78890EDF-5E74-4CFB-A88A-F9A346D34550}" dt="2022-10-13T11:37:47.109" v="5419"/>
        <pc:sldMkLst>
          <pc:docMk/>
          <pc:sldMk cId="821561485" sldId="1034"/>
        </pc:sldMkLst>
        <pc:spChg chg="mod">
          <ac:chgData name="伊健 杜" userId="e69aded81da48593" providerId="LiveId" clId="{78890EDF-5E74-4CFB-A88A-F9A346D34550}" dt="2022-10-13T11:37:47.109" v="5419"/>
          <ac:spMkLst>
            <pc:docMk/>
            <pc:sldMk cId="821561485" sldId="1034"/>
            <ac:spMk id="6" creationId="{F664CF38-32CE-F1ED-1F82-42C5B7FE6DC9}"/>
          </ac:spMkLst>
        </pc:spChg>
        <pc:picChg chg="del mod">
          <ac:chgData name="伊健 杜" userId="e69aded81da48593" providerId="LiveId" clId="{78890EDF-5E74-4CFB-A88A-F9A346D34550}" dt="2022-10-12T12:11:08.884" v="2286" actId="478"/>
          <ac:picMkLst>
            <pc:docMk/>
            <pc:sldMk cId="821561485" sldId="1034"/>
            <ac:picMk id="12290" creationId="{5128BED1-9EAD-9E5B-4912-6D4A49D72A09}"/>
          </ac:picMkLst>
        </pc:picChg>
        <pc:picChg chg="del mod">
          <ac:chgData name="伊健 杜" userId="e69aded81da48593" providerId="LiveId" clId="{78890EDF-5E74-4CFB-A88A-F9A346D34550}" dt="2022-10-12T12:11:08.884" v="2286" actId="478"/>
          <ac:picMkLst>
            <pc:docMk/>
            <pc:sldMk cId="821561485" sldId="1034"/>
            <ac:picMk id="12292" creationId="{FC71B7F7-0C1A-585C-3AE4-F80B82609384}"/>
          </ac:picMkLst>
        </pc:picChg>
        <pc:picChg chg="del">
          <ac:chgData name="伊健 杜" userId="e69aded81da48593" providerId="LiveId" clId="{78890EDF-5E74-4CFB-A88A-F9A346D34550}" dt="2022-10-12T12:11:08.884" v="2286" actId="478"/>
          <ac:picMkLst>
            <pc:docMk/>
            <pc:sldMk cId="821561485" sldId="1034"/>
            <ac:picMk id="12294" creationId="{C1B1106A-7BB6-1B85-59E6-16EFA7C26E60}"/>
          </ac:picMkLst>
        </pc:picChg>
        <pc:picChg chg="del">
          <ac:chgData name="伊健 杜" userId="e69aded81da48593" providerId="LiveId" clId="{78890EDF-5E74-4CFB-A88A-F9A346D34550}" dt="2022-10-12T12:11:08.884" v="2286" actId="478"/>
          <ac:picMkLst>
            <pc:docMk/>
            <pc:sldMk cId="821561485" sldId="1034"/>
            <ac:picMk id="12296" creationId="{87432C28-EE09-8479-5A58-BABCD9B1B067}"/>
          </ac:picMkLst>
        </pc:picChg>
        <pc:picChg chg="add mod">
          <ac:chgData name="伊健 杜" userId="e69aded81da48593" providerId="LiveId" clId="{78890EDF-5E74-4CFB-A88A-F9A346D34550}" dt="2022-10-12T12:12:13.285" v="2297" actId="1076"/>
          <ac:picMkLst>
            <pc:docMk/>
            <pc:sldMk cId="821561485" sldId="1034"/>
            <ac:picMk id="13314" creationId="{61A4133C-920F-2500-6216-3E512253106A}"/>
          </ac:picMkLst>
        </pc:picChg>
      </pc:sldChg>
      <pc:sldChg chg="addSp delSp modSp new mod">
        <pc:chgData name="伊健 杜" userId="e69aded81da48593" providerId="LiveId" clId="{78890EDF-5E74-4CFB-A88A-F9A346D34550}" dt="2022-10-12T12:51:52.348" v="3096" actId="1076"/>
        <pc:sldMkLst>
          <pc:docMk/>
          <pc:sldMk cId="4259235904" sldId="1035"/>
        </pc:sldMkLst>
        <pc:spChg chg="del">
          <ac:chgData name="伊健 杜" userId="e69aded81da48593" providerId="LiveId" clId="{78890EDF-5E74-4CFB-A88A-F9A346D34550}" dt="2022-10-12T12:51:44.073" v="3090" actId="478"/>
          <ac:spMkLst>
            <pc:docMk/>
            <pc:sldMk cId="4259235904" sldId="1035"/>
            <ac:spMk id="2" creationId="{02EF9DE5-4549-8970-4B00-A353E521DAB9}"/>
          </ac:spMkLst>
        </pc:spChg>
        <pc:spChg chg="del">
          <ac:chgData name="伊健 杜" userId="e69aded81da48593" providerId="LiveId" clId="{78890EDF-5E74-4CFB-A88A-F9A346D34550}" dt="2022-10-12T12:51:44.073" v="3090" actId="478"/>
          <ac:spMkLst>
            <pc:docMk/>
            <pc:sldMk cId="4259235904" sldId="1035"/>
            <ac:spMk id="3" creationId="{8EE073E9-2C04-A8BF-BAD5-1B6EC6A416B9}"/>
          </ac:spMkLst>
        </pc:spChg>
        <pc:picChg chg="add mod">
          <ac:chgData name="伊健 杜" userId="e69aded81da48593" providerId="LiveId" clId="{78890EDF-5E74-4CFB-A88A-F9A346D34550}" dt="2022-10-12T12:51:52.348" v="3096" actId="1076"/>
          <ac:picMkLst>
            <pc:docMk/>
            <pc:sldMk cId="4259235904" sldId="1035"/>
            <ac:picMk id="5" creationId="{044C7D8C-DAF8-8C44-4000-6A64DAF052E6}"/>
          </ac:picMkLst>
        </pc:picChg>
      </pc:sldChg>
      <pc:sldChg chg="addSp delSp modSp add mod">
        <pc:chgData name="伊健 杜" userId="e69aded81da48593" providerId="LiveId" clId="{78890EDF-5E74-4CFB-A88A-F9A346D34550}" dt="2022-10-13T11:37:47.109" v="5419"/>
        <pc:sldMkLst>
          <pc:docMk/>
          <pc:sldMk cId="652823886" sldId="1036"/>
        </pc:sldMkLst>
        <pc:spChg chg="mod">
          <ac:chgData name="伊健 杜" userId="e69aded81da48593" providerId="LiveId" clId="{78890EDF-5E74-4CFB-A88A-F9A346D34550}" dt="2022-10-13T11:37:47.109" v="5419"/>
          <ac:spMkLst>
            <pc:docMk/>
            <pc:sldMk cId="652823886" sldId="1036"/>
            <ac:spMk id="6" creationId="{F664CF38-32CE-F1ED-1F82-42C5B7FE6DC9}"/>
          </ac:spMkLst>
        </pc:spChg>
        <pc:picChg chg="del">
          <ac:chgData name="伊健 杜" userId="e69aded81da48593" providerId="LiveId" clId="{78890EDF-5E74-4CFB-A88A-F9A346D34550}" dt="2022-10-12T12:13:35.636" v="2420" actId="478"/>
          <ac:picMkLst>
            <pc:docMk/>
            <pc:sldMk cId="652823886" sldId="1036"/>
            <ac:picMk id="13314" creationId="{61A4133C-920F-2500-6216-3E512253106A}"/>
          </ac:picMkLst>
        </pc:picChg>
        <pc:picChg chg="add mod">
          <ac:chgData name="伊健 杜" userId="e69aded81da48593" providerId="LiveId" clId="{78890EDF-5E74-4CFB-A88A-F9A346D34550}" dt="2022-10-12T12:14:03.813" v="2435" actId="1076"/>
          <ac:picMkLst>
            <pc:docMk/>
            <pc:sldMk cId="652823886" sldId="1036"/>
            <ac:picMk id="15362" creationId="{B5F2F1E1-F2DD-94EF-58F5-FE4256F454D1}"/>
          </ac:picMkLst>
        </pc:picChg>
      </pc:sldChg>
      <pc:sldChg chg="addSp delSp modSp add mod ord">
        <pc:chgData name="伊健 杜" userId="e69aded81da48593" providerId="LiveId" clId="{78890EDF-5E74-4CFB-A88A-F9A346D34550}" dt="2022-10-13T11:37:47.109" v="5419"/>
        <pc:sldMkLst>
          <pc:docMk/>
          <pc:sldMk cId="2184558535" sldId="1037"/>
        </pc:sldMkLst>
        <pc:spChg chg="mod">
          <ac:chgData name="伊健 杜" userId="e69aded81da48593" providerId="LiveId" clId="{78890EDF-5E74-4CFB-A88A-F9A346D34550}" dt="2022-10-13T11:37:47.109" v="5419"/>
          <ac:spMkLst>
            <pc:docMk/>
            <pc:sldMk cId="2184558535" sldId="1037"/>
            <ac:spMk id="6" creationId="{F664CF38-32CE-F1ED-1F82-42C5B7FE6DC9}"/>
          </ac:spMkLst>
        </pc:spChg>
        <pc:picChg chg="del">
          <ac:chgData name="伊健 杜" userId="e69aded81da48593" providerId="LiveId" clId="{78890EDF-5E74-4CFB-A88A-F9A346D34550}" dt="2022-10-12T12:14:15.036" v="2437" actId="478"/>
          <ac:picMkLst>
            <pc:docMk/>
            <pc:sldMk cId="2184558535" sldId="1037"/>
            <ac:picMk id="15362" creationId="{B5F2F1E1-F2DD-94EF-58F5-FE4256F454D1}"/>
          </ac:picMkLst>
        </pc:picChg>
        <pc:picChg chg="add mod">
          <ac:chgData name="伊健 杜" userId="e69aded81da48593" providerId="LiveId" clId="{78890EDF-5E74-4CFB-A88A-F9A346D34550}" dt="2022-10-12T12:22:44.508" v="2754" actId="1076"/>
          <ac:picMkLst>
            <pc:docMk/>
            <pc:sldMk cId="2184558535" sldId="1037"/>
            <ac:picMk id="18434" creationId="{40FD264F-38FF-2EB5-6DF7-E49E18268940}"/>
          </ac:picMkLst>
        </pc:picChg>
      </pc:sldChg>
      <pc:sldChg chg="addSp delSp modSp add mod delAnim">
        <pc:chgData name="伊健 杜" userId="e69aded81da48593" providerId="LiveId" clId="{78890EDF-5E74-4CFB-A88A-F9A346D34550}" dt="2022-10-13T11:37:47.109" v="5419"/>
        <pc:sldMkLst>
          <pc:docMk/>
          <pc:sldMk cId="3543458007" sldId="1038"/>
        </pc:sldMkLst>
        <pc:spChg chg="mod">
          <ac:chgData name="伊健 杜" userId="e69aded81da48593" providerId="LiveId" clId="{78890EDF-5E74-4CFB-A88A-F9A346D34550}" dt="2022-10-13T11:37:47.109" v="5419"/>
          <ac:spMkLst>
            <pc:docMk/>
            <pc:sldMk cId="3543458007" sldId="1038"/>
            <ac:spMk id="2" creationId="{287C8908-AFF3-BEC0-54E9-E37762FE8217}"/>
          </ac:spMkLst>
        </pc:spChg>
        <pc:spChg chg="add mod">
          <ac:chgData name="伊健 杜" userId="e69aded81da48593" providerId="LiveId" clId="{78890EDF-5E74-4CFB-A88A-F9A346D34550}" dt="2022-10-12T12:16:06.831" v="2615" actId="1076"/>
          <ac:spMkLst>
            <pc:docMk/>
            <pc:sldMk cId="3543458007" sldId="1038"/>
            <ac:spMk id="3" creationId="{27FF3F17-9638-3782-858F-59116B9E6B26}"/>
          </ac:spMkLst>
        </pc:spChg>
        <pc:spChg chg="add mod">
          <ac:chgData name="伊健 杜" userId="e69aded81da48593" providerId="LiveId" clId="{78890EDF-5E74-4CFB-A88A-F9A346D34550}" dt="2022-10-12T12:16:23.044" v="2623" actId="1076"/>
          <ac:spMkLst>
            <pc:docMk/>
            <pc:sldMk cId="3543458007" sldId="1038"/>
            <ac:spMk id="4" creationId="{A17EDF31-E165-F950-BADE-297A963A07FF}"/>
          </ac:spMkLst>
        </pc:spChg>
        <pc:spChg chg="add mod">
          <ac:chgData name="伊健 杜" userId="e69aded81da48593" providerId="LiveId" clId="{78890EDF-5E74-4CFB-A88A-F9A346D34550}" dt="2022-10-13T11:37:47.109" v="5419"/>
          <ac:spMkLst>
            <pc:docMk/>
            <pc:sldMk cId="3543458007" sldId="1038"/>
            <ac:spMk id="5" creationId="{AD60ADB1-0245-B9B4-2BD6-26C33BD9A853}"/>
          </ac:spMkLst>
        </pc:spChg>
        <pc:spChg chg="mod">
          <ac:chgData name="伊健 杜" userId="e69aded81da48593" providerId="LiveId" clId="{78890EDF-5E74-4CFB-A88A-F9A346D34550}" dt="2022-10-13T11:37:47.109" v="5419"/>
          <ac:spMkLst>
            <pc:docMk/>
            <pc:sldMk cId="3543458007" sldId="1038"/>
            <ac:spMk id="9" creationId="{BF258244-52A7-807A-1CD7-3278047D87C8}"/>
          </ac:spMkLst>
        </pc:spChg>
        <pc:spChg chg="mod">
          <ac:chgData name="伊健 杜" userId="e69aded81da48593" providerId="LiveId" clId="{78890EDF-5E74-4CFB-A88A-F9A346D34550}" dt="2022-10-13T11:37:47.109" v="5419"/>
          <ac:spMkLst>
            <pc:docMk/>
            <pc:sldMk cId="3543458007" sldId="1038"/>
            <ac:spMk id="11" creationId="{7EF2E39B-B2EC-4E75-6963-A2D1B7A126B8}"/>
          </ac:spMkLst>
        </pc:spChg>
        <pc:spChg chg="mod">
          <ac:chgData name="伊健 杜" userId="e69aded81da48593" providerId="LiveId" clId="{78890EDF-5E74-4CFB-A88A-F9A346D34550}" dt="2022-10-13T11:37:47.109" v="5419"/>
          <ac:spMkLst>
            <pc:docMk/>
            <pc:sldMk cId="3543458007" sldId="1038"/>
            <ac:spMk id="12" creationId="{847314BB-74DF-C29B-2D65-3EA1ECFDD52B}"/>
          </ac:spMkLst>
        </pc:spChg>
        <pc:spChg chg="mod">
          <ac:chgData name="伊健 杜" userId="e69aded81da48593" providerId="LiveId" clId="{78890EDF-5E74-4CFB-A88A-F9A346D34550}" dt="2022-10-13T11:37:47.109" v="5419"/>
          <ac:spMkLst>
            <pc:docMk/>
            <pc:sldMk cId="3543458007" sldId="1038"/>
            <ac:spMk id="13" creationId="{2BE82BD4-E6AA-B7F6-7C7E-F16F2E6E9731}"/>
          </ac:spMkLst>
        </pc:spChg>
        <pc:spChg chg="del">
          <ac:chgData name="伊健 杜" userId="e69aded81da48593" providerId="LiveId" clId="{78890EDF-5E74-4CFB-A88A-F9A346D34550}" dt="2022-10-12T12:15:31.204" v="2611" actId="478"/>
          <ac:spMkLst>
            <pc:docMk/>
            <pc:sldMk cId="3543458007" sldId="1038"/>
            <ac:spMk id="14" creationId="{E280AEC3-894B-60CA-8A90-679856CCA208}"/>
          </ac:spMkLst>
        </pc:spChg>
      </pc:sldChg>
      <pc:sldChg chg="modSp add mod">
        <pc:chgData name="伊健 杜" userId="e69aded81da48593" providerId="LiveId" clId="{78890EDF-5E74-4CFB-A88A-F9A346D34550}" dt="2022-10-13T11:37:47.109" v="5419"/>
        <pc:sldMkLst>
          <pc:docMk/>
          <pc:sldMk cId="1330810273" sldId="1039"/>
        </pc:sldMkLst>
        <pc:spChg chg="mod">
          <ac:chgData name="伊健 杜" userId="e69aded81da48593" providerId="LiveId" clId="{78890EDF-5E74-4CFB-A88A-F9A346D34550}" dt="2022-10-12T12:47:35.114" v="2951" actId="1076"/>
          <ac:spMkLst>
            <pc:docMk/>
            <pc:sldMk cId="1330810273" sldId="1039"/>
            <ac:spMk id="4" creationId="{17EDBEBA-6B6D-27AE-C5A6-BD661BDB85C1}"/>
          </ac:spMkLst>
        </pc:spChg>
        <pc:spChg chg="mod">
          <ac:chgData name="伊健 杜" userId="e69aded81da48593" providerId="LiveId" clId="{78890EDF-5E74-4CFB-A88A-F9A346D34550}" dt="2022-10-13T11:37:47.109" v="5419"/>
          <ac:spMkLst>
            <pc:docMk/>
            <pc:sldMk cId="1330810273" sldId="1039"/>
            <ac:spMk id="6" creationId="{D3C6F7F9-2C77-596D-529E-0E533607130D}"/>
          </ac:spMkLst>
        </pc:spChg>
        <pc:spChg chg="mod">
          <ac:chgData name="伊健 杜" userId="e69aded81da48593" providerId="LiveId" clId="{78890EDF-5E74-4CFB-A88A-F9A346D34550}" dt="2022-10-13T11:37:47.109" v="5419"/>
          <ac:spMkLst>
            <pc:docMk/>
            <pc:sldMk cId="1330810273" sldId="1039"/>
            <ac:spMk id="10" creationId="{45F3E697-6337-5F56-6850-50A2F131F120}"/>
          </ac:spMkLst>
        </pc:spChg>
      </pc:sldChg>
      <pc:sldChg chg="addSp delSp modSp add mod">
        <pc:chgData name="伊健 杜" userId="e69aded81da48593" providerId="LiveId" clId="{78890EDF-5E74-4CFB-A88A-F9A346D34550}" dt="2022-10-13T11:37:47.109" v="5419"/>
        <pc:sldMkLst>
          <pc:docMk/>
          <pc:sldMk cId="3305576033" sldId="1040"/>
        </pc:sldMkLst>
        <pc:spChg chg="mod">
          <ac:chgData name="伊健 杜" userId="e69aded81da48593" providerId="LiveId" clId="{78890EDF-5E74-4CFB-A88A-F9A346D34550}" dt="2022-10-13T11:37:47.109" v="5419"/>
          <ac:spMkLst>
            <pc:docMk/>
            <pc:sldMk cId="3305576033" sldId="1040"/>
            <ac:spMk id="6" creationId="{F664CF38-32CE-F1ED-1F82-42C5B7FE6DC9}"/>
          </ac:spMkLst>
        </pc:spChg>
        <pc:picChg chg="add mod modCrop">
          <ac:chgData name="伊健 杜" userId="e69aded81da48593" providerId="LiveId" clId="{78890EDF-5E74-4CFB-A88A-F9A346D34550}" dt="2022-10-12T12:46:10.086" v="2911" actId="1076"/>
          <ac:picMkLst>
            <pc:docMk/>
            <pc:sldMk cId="3305576033" sldId="1040"/>
            <ac:picMk id="4" creationId="{207BC206-F963-96BD-5625-B353C61F4751}"/>
          </ac:picMkLst>
        </pc:picChg>
        <pc:picChg chg="del">
          <ac:chgData name="伊健 杜" userId="e69aded81da48593" providerId="LiveId" clId="{78890EDF-5E74-4CFB-A88A-F9A346D34550}" dt="2022-10-12T12:36:01.478" v="2905" actId="478"/>
          <ac:picMkLst>
            <pc:docMk/>
            <pc:sldMk cId="3305576033" sldId="1040"/>
            <ac:picMk id="15362" creationId="{B5F2F1E1-F2DD-94EF-58F5-FE4256F454D1}"/>
          </ac:picMkLst>
        </pc:picChg>
      </pc:sldChg>
      <pc:sldChg chg="addSp delSp modSp add mod ord">
        <pc:chgData name="伊健 杜" userId="e69aded81da48593" providerId="LiveId" clId="{78890EDF-5E74-4CFB-A88A-F9A346D34550}" dt="2022-10-13T11:37:47.109" v="5419"/>
        <pc:sldMkLst>
          <pc:docMk/>
          <pc:sldMk cId="298578331" sldId="1041"/>
        </pc:sldMkLst>
        <pc:spChg chg="mod">
          <ac:chgData name="伊健 杜" userId="e69aded81da48593" providerId="LiveId" clId="{78890EDF-5E74-4CFB-A88A-F9A346D34550}" dt="2022-10-13T11:37:47.109" v="5419"/>
          <ac:spMkLst>
            <pc:docMk/>
            <pc:sldMk cId="298578331" sldId="1041"/>
            <ac:spMk id="6" creationId="{F664CF38-32CE-F1ED-1F82-42C5B7FE6DC9}"/>
          </ac:spMkLst>
        </pc:spChg>
        <pc:picChg chg="del">
          <ac:chgData name="伊健 杜" userId="e69aded81da48593" providerId="LiveId" clId="{78890EDF-5E74-4CFB-A88A-F9A346D34550}" dt="2022-10-12T12:48:14.936" v="3001" actId="478"/>
          <ac:picMkLst>
            <pc:docMk/>
            <pc:sldMk cId="298578331" sldId="1041"/>
            <ac:picMk id="18434" creationId="{40FD264F-38FF-2EB5-6DF7-E49E18268940}"/>
          </ac:picMkLst>
        </pc:picChg>
        <pc:picChg chg="add mod">
          <ac:chgData name="伊健 杜" userId="e69aded81da48593" providerId="LiveId" clId="{78890EDF-5E74-4CFB-A88A-F9A346D34550}" dt="2022-10-12T12:48:49.578" v="3005" actId="1076"/>
          <ac:picMkLst>
            <pc:docMk/>
            <pc:sldMk cId="298578331" sldId="1041"/>
            <ac:picMk id="19458" creationId="{34F41A22-1168-F5C7-39B0-7D69E3894F11}"/>
          </ac:picMkLst>
        </pc:picChg>
      </pc:sldChg>
      <pc:sldChg chg="addSp delSp modSp add mod">
        <pc:chgData name="伊健 杜" userId="e69aded81da48593" providerId="LiveId" clId="{78890EDF-5E74-4CFB-A88A-F9A346D34550}" dt="2022-10-13T11:37:47.109" v="5419"/>
        <pc:sldMkLst>
          <pc:docMk/>
          <pc:sldMk cId="3687329791" sldId="1042"/>
        </pc:sldMkLst>
        <pc:spChg chg="mod">
          <ac:chgData name="伊健 杜" userId="e69aded81da48593" providerId="LiveId" clId="{78890EDF-5E74-4CFB-A88A-F9A346D34550}" dt="2022-10-13T11:37:47.109" v="5419"/>
          <ac:spMkLst>
            <pc:docMk/>
            <pc:sldMk cId="3687329791" sldId="1042"/>
            <ac:spMk id="6" creationId="{F664CF38-32CE-F1ED-1F82-42C5B7FE6DC9}"/>
          </ac:spMkLst>
        </pc:spChg>
        <pc:picChg chg="del">
          <ac:chgData name="伊健 杜" userId="e69aded81da48593" providerId="LiveId" clId="{78890EDF-5E74-4CFB-A88A-F9A346D34550}" dt="2022-10-12T12:49:46.404" v="3082" actId="478"/>
          <ac:picMkLst>
            <pc:docMk/>
            <pc:sldMk cId="3687329791" sldId="1042"/>
            <ac:picMk id="19458" creationId="{34F41A22-1168-F5C7-39B0-7D69E3894F11}"/>
          </ac:picMkLst>
        </pc:picChg>
        <pc:picChg chg="add mod">
          <ac:chgData name="伊健 杜" userId="e69aded81da48593" providerId="LiveId" clId="{78890EDF-5E74-4CFB-A88A-F9A346D34550}" dt="2022-10-12T12:50:22.809" v="3089" actId="1076"/>
          <ac:picMkLst>
            <pc:docMk/>
            <pc:sldMk cId="3687329791" sldId="1042"/>
            <ac:picMk id="21506" creationId="{0AD450BD-5A4C-577B-4B4D-D75278EF7C75}"/>
          </ac:picMkLst>
        </pc:picChg>
      </pc:sldChg>
      <pc:sldChg chg="delSp modSp new mod">
        <pc:chgData name="伊健 杜" userId="e69aded81da48593" providerId="LiveId" clId="{78890EDF-5E74-4CFB-A88A-F9A346D34550}" dt="2022-10-13T11:37:47.109" v="5419"/>
        <pc:sldMkLst>
          <pc:docMk/>
          <pc:sldMk cId="449175738" sldId="1043"/>
        </pc:sldMkLst>
        <pc:spChg chg="mod">
          <ac:chgData name="伊健 杜" userId="e69aded81da48593" providerId="LiveId" clId="{78890EDF-5E74-4CFB-A88A-F9A346D34550}" dt="2022-10-13T11:37:47.109" v="5419"/>
          <ac:spMkLst>
            <pc:docMk/>
            <pc:sldMk cId="449175738" sldId="1043"/>
            <ac:spMk id="2" creationId="{5B8A7A28-0189-5DD8-EBED-67AD2E740742}"/>
          </ac:spMkLst>
        </pc:spChg>
        <pc:spChg chg="del">
          <ac:chgData name="伊健 杜" userId="e69aded81da48593" providerId="LiveId" clId="{78890EDF-5E74-4CFB-A88A-F9A346D34550}" dt="2022-10-12T12:51:58.596" v="3098" actId="478"/>
          <ac:spMkLst>
            <pc:docMk/>
            <pc:sldMk cId="449175738" sldId="1043"/>
            <ac:spMk id="3" creationId="{2E3D5AB2-582D-F213-75B6-20F41A545D2E}"/>
          </ac:spMkLst>
        </pc:spChg>
      </pc:sldChg>
      <pc:sldChg chg="delSp modSp new mod">
        <pc:chgData name="伊健 杜" userId="e69aded81da48593" providerId="LiveId" clId="{78890EDF-5E74-4CFB-A88A-F9A346D34550}" dt="2022-10-13T11:37:47.109" v="5419"/>
        <pc:sldMkLst>
          <pc:docMk/>
          <pc:sldMk cId="96288700" sldId="1044"/>
        </pc:sldMkLst>
        <pc:spChg chg="mod">
          <ac:chgData name="伊健 杜" userId="e69aded81da48593" providerId="LiveId" clId="{78890EDF-5E74-4CFB-A88A-F9A346D34550}" dt="2022-10-13T11:37:47.109" v="5419"/>
          <ac:spMkLst>
            <pc:docMk/>
            <pc:sldMk cId="96288700" sldId="1044"/>
            <ac:spMk id="2" creationId="{28313E2E-90BC-63FB-1B97-F2A9CEA37B09}"/>
          </ac:spMkLst>
        </pc:spChg>
        <pc:spChg chg="del">
          <ac:chgData name="伊健 杜" userId="e69aded81da48593" providerId="LiveId" clId="{78890EDF-5E74-4CFB-A88A-F9A346D34550}" dt="2022-10-13T09:16:45.390" v="3200" actId="478"/>
          <ac:spMkLst>
            <pc:docMk/>
            <pc:sldMk cId="96288700" sldId="1044"/>
            <ac:spMk id="3" creationId="{F2FD7D78-291B-7896-EC4A-1B15EE5170A4}"/>
          </ac:spMkLst>
        </pc:spChg>
      </pc:sldChg>
      <pc:sldChg chg="addSp delSp modSp add mod">
        <pc:chgData name="伊健 杜" userId="e69aded81da48593" providerId="LiveId" clId="{78890EDF-5E74-4CFB-A88A-F9A346D34550}" dt="2022-10-13T11:37:47.109" v="5419"/>
        <pc:sldMkLst>
          <pc:docMk/>
          <pc:sldMk cId="3236354559" sldId="1045"/>
        </pc:sldMkLst>
        <pc:spChg chg="add mod">
          <ac:chgData name="伊健 杜" userId="e69aded81da48593" providerId="LiveId" clId="{78890EDF-5E74-4CFB-A88A-F9A346D34550}" dt="2022-10-13T11:37:47.109" v="5419"/>
          <ac:spMkLst>
            <pc:docMk/>
            <pc:sldMk cId="3236354559" sldId="1045"/>
            <ac:spMk id="2" creationId="{5A19F63C-9502-E384-7507-AE77A1B6032F}"/>
          </ac:spMkLst>
        </pc:spChg>
        <pc:spChg chg="mod">
          <ac:chgData name="伊健 杜" userId="e69aded81da48593" providerId="LiveId" clId="{78890EDF-5E74-4CFB-A88A-F9A346D34550}" dt="2022-10-13T09:21:55.935" v="3236" actId="20577"/>
          <ac:spMkLst>
            <pc:docMk/>
            <pc:sldMk cId="3236354559" sldId="1045"/>
            <ac:spMk id="6" creationId="{F83A6AC8-56F1-EB9E-DD47-C1CFF9753BBA}"/>
          </ac:spMkLst>
        </pc:spChg>
        <pc:spChg chg="mod">
          <ac:chgData name="伊健 杜" userId="e69aded81da48593" providerId="LiveId" clId="{78890EDF-5E74-4CFB-A88A-F9A346D34550}" dt="2022-10-13T11:37:47.109" v="5419"/>
          <ac:spMkLst>
            <pc:docMk/>
            <pc:sldMk cId="3236354559" sldId="1045"/>
            <ac:spMk id="7" creationId="{8A134A8E-94C3-0EE7-C065-45DB3136BA45}"/>
          </ac:spMkLst>
        </pc:spChg>
        <pc:picChg chg="add mod">
          <ac:chgData name="伊健 杜" userId="e69aded81da48593" providerId="LiveId" clId="{78890EDF-5E74-4CFB-A88A-F9A346D34550}" dt="2022-10-13T09:47:40.989" v="3858" actId="14100"/>
          <ac:picMkLst>
            <pc:docMk/>
            <pc:sldMk cId="3236354559" sldId="1045"/>
            <ac:picMk id="1026" creationId="{DA8F65CF-9627-6383-7A06-253A609C8BB9}"/>
          </ac:picMkLst>
        </pc:picChg>
        <pc:picChg chg="del mod">
          <ac:chgData name="伊健 杜" userId="e69aded81da48593" providerId="LiveId" clId="{78890EDF-5E74-4CFB-A88A-F9A346D34550}" dt="2022-10-13T09:21:43.600" v="3230" actId="478"/>
          <ac:picMkLst>
            <pc:docMk/>
            <pc:sldMk cId="3236354559" sldId="1045"/>
            <ac:picMk id="5122" creationId="{19B9FA24-A80E-EC08-6C0D-54EF9EDC2BF0}"/>
          </ac:picMkLst>
        </pc:picChg>
      </pc:sldChg>
      <pc:sldChg chg="delSp modSp add mod ord">
        <pc:chgData name="伊健 杜" userId="e69aded81da48593" providerId="LiveId" clId="{78890EDF-5E74-4CFB-A88A-F9A346D34550}" dt="2022-10-13T11:37:47.109" v="5419"/>
        <pc:sldMkLst>
          <pc:docMk/>
          <pc:sldMk cId="398193033" sldId="1046"/>
        </pc:sldMkLst>
        <pc:spChg chg="del mod">
          <ac:chgData name="伊健 杜" userId="e69aded81da48593" providerId="LiveId" clId="{78890EDF-5E74-4CFB-A88A-F9A346D34550}" dt="2022-10-13T09:53:04.659" v="4264" actId="478"/>
          <ac:spMkLst>
            <pc:docMk/>
            <pc:sldMk cId="398193033" sldId="1046"/>
            <ac:spMk id="6" creationId="{F83A6AC8-56F1-EB9E-DD47-C1CFF9753BBA}"/>
          </ac:spMkLst>
        </pc:spChg>
        <pc:spChg chg="mod">
          <ac:chgData name="伊健 杜" userId="e69aded81da48593" providerId="LiveId" clId="{78890EDF-5E74-4CFB-A88A-F9A346D34550}" dt="2022-10-13T11:37:47.109" v="5419"/>
          <ac:spMkLst>
            <pc:docMk/>
            <pc:sldMk cId="398193033" sldId="1046"/>
            <ac:spMk id="7" creationId="{8A134A8E-94C3-0EE7-C065-45DB3136BA45}"/>
          </ac:spMkLst>
        </pc:spChg>
      </pc:sldChg>
      <pc:sldChg chg="delSp modSp new mod">
        <pc:chgData name="伊健 杜" userId="e69aded81da48593" providerId="LiveId" clId="{78890EDF-5E74-4CFB-A88A-F9A346D34550}" dt="2022-10-13T11:37:47.109" v="5419"/>
        <pc:sldMkLst>
          <pc:docMk/>
          <pc:sldMk cId="1186061764" sldId="1047"/>
        </pc:sldMkLst>
        <pc:spChg chg="mod">
          <ac:chgData name="伊健 杜" userId="e69aded81da48593" providerId="LiveId" clId="{78890EDF-5E74-4CFB-A88A-F9A346D34550}" dt="2022-10-13T11:37:47.109" v="5419"/>
          <ac:spMkLst>
            <pc:docMk/>
            <pc:sldMk cId="1186061764" sldId="1047"/>
            <ac:spMk id="2" creationId="{7609D272-6070-0D4E-7D60-441D332D4DA5}"/>
          </ac:spMkLst>
        </pc:spChg>
        <pc:spChg chg="del">
          <ac:chgData name="伊健 杜" userId="e69aded81da48593" providerId="LiveId" clId="{78890EDF-5E74-4CFB-A88A-F9A346D34550}" dt="2022-10-13T09:22:45.966" v="3238" actId="478"/>
          <ac:spMkLst>
            <pc:docMk/>
            <pc:sldMk cId="1186061764" sldId="1047"/>
            <ac:spMk id="3" creationId="{8E21CDBE-53E6-669F-E078-2005C9DB6AB8}"/>
          </ac:spMkLst>
        </pc:spChg>
      </pc:sldChg>
      <pc:sldChg chg="modSp add mod">
        <pc:chgData name="伊健 杜" userId="e69aded81da48593" providerId="LiveId" clId="{78890EDF-5E74-4CFB-A88A-F9A346D34550}" dt="2022-10-13T11:37:47.109" v="5419"/>
        <pc:sldMkLst>
          <pc:docMk/>
          <pc:sldMk cId="1324649716" sldId="1048"/>
        </pc:sldMkLst>
        <pc:spChg chg="mod">
          <ac:chgData name="伊健 杜" userId="e69aded81da48593" providerId="LiveId" clId="{78890EDF-5E74-4CFB-A88A-F9A346D34550}" dt="2022-10-13T11:37:47.109" v="5419"/>
          <ac:spMkLst>
            <pc:docMk/>
            <pc:sldMk cId="1324649716" sldId="1048"/>
            <ac:spMk id="2" creationId="{7609D272-6070-0D4E-7D60-441D332D4DA5}"/>
          </ac:spMkLst>
        </pc:spChg>
      </pc:sldChg>
      <pc:sldChg chg="modSp add mod">
        <pc:chgData name="伊健 杜" userId="e69aded81da48593" providerId="LiveId" clId="{78890EDF-5E74-4CFB-A88A-F9A346D34550}" dt="2022-10-13T11:37:47.109" v="5419"/>
        <pc:sldMkLst>
          <pc:docMk/>
          <pc:sldMk cId="3039098511" sldId="1049"/>
        </pc:sldMkLst>
        <pc:spChg chg="mod">
          <ac:chgData name="伊健 杜" userId="e69aded81da48593" providerId="LiveId" clId="{78890EDF-5E74-4CFB-A88A-F9A346D34550}" dt="2022-10-13T11:37:47.109" v="5419"/>
          <ac:spMkLst>
            <pc:docMk/>
            <pc:sldMk cId="3039098511" sldId="1049"/>
            <ac:spMk id="2" creationId="{7609D272-6070-0D4E-7D60-441D332D4DA5}"/>
          </ac:spMkLst>
        </pc:spChg>
      </pc:sldChg>
      <pc:sldChg chg="modSp add mod">
        <pc:chgData name="伊健 杜" userId="e69aded81da48593" providerId="LiveId" clId="{78890EDF-5E74-4CFB-A88A-F9A346D34550}" dt="2022-10-13T11:37:47.109" v="5419"/>
        <pc:sldMkLst>
          <pc:docMk/>
          <pc:sldMk cId="814560725" sldId="1050"/>
        </pc:sldMkLst>
        <pc:spChg chg="mod">
          <ac:chgData name="伊健 杜" userId="e69aded81da48593" providerId="LiveId" clId="{78890EDF-5E74-4CFB-A88A-F9A346D34550}" dt="2022-10-13T11:37:47.109" v="5419"/>
          <ac:spMkLst>
            <pc:docMk/>
            <pc:sldMk cId="814560725" sldId="1050"/>
            <ac:spMk id="2" creationId="{F0FB4111-4C5D-A171-B3E0-05D7FCA61945}"/>
          </ac:spMkLst>
        </pc:spChg>
      </pc:sldChg>
      <pc:sldChg chg="modSp add mod">
        <pc:chgData name="伊健 杜" userId="e69aded81da48593" providerId="LiveId" clId="{78890EDF-5E74-4CFB-A88A-F9A346D34550}" dt="2022-10-13T09:38:39.095" v="3621"/>
        <pc:sldMkLst>
          <pc:docMk/>
          <pc:sldMk cId="745661264" sldId="1051"/>
        </pc:sldMkLst>
        <pc:spChg chg="mod">
          <ac:chgData name="伊健 杜" userId="e69aded81da48593" providerId="LiveId" clId="{78890EDF-5E74-4CFB-A88A-F9A346D34550}" dt="2022-10-13T09:38:39.095" v="3621"/>
          <ac:spMkLst>
            <pc:docMk/>
            <pc:sldMk cId="745661264" sldId="1051"/>
            <ac:spMk id="2" creationId="{F0FB4111-4C5D-A171-B3E0-05D7FCA61945}"/>
          </ac:spMkLst>
        </pc:spChg>
      </pc:sldChg>
      <pc:sldChg chg="addSp modSp add mod">
        <pc:chgData name="伊健 杜" userId="e69aded81da48593" providerId="LiveId" clId="{78890EDF-5E74-4CFB-A88A-F9A346D34550}" dt="2022-10-13T11:37:47.109" v="5419"/>
        <pc:sldMkLst>
          <pc:docMk/>
          <pc:sldMk cId="1917630630" sldId="1052"/>
        </pc:sldMkLst>
        <pc:spChg chg="mod">
          <ac:chgData name="伊健 杜" userId="e69aded81da48593" providerId="LiveId" clId="{78890EDF-5E74-4CFB-A88A-F9A346D34550}" dt="2022-10-13T09:50:08.694" v="4120" actId="20577"/>
          <ac:spMkLst>
            <pc:docMk/>
            <pc:sldMk cId="1917630630" sldId="1052"/>
            <ac:spMk id="6" creationId="{F83A6AC8-56F1-EB9E-DD47-C1CFF9753BBA}"/>
          </ac:spMkLst>
        </pc:spChg>
        <pc:spChg chg="mod">
          <ac:chgData name="伊健 杜" userId="e69aded81da48593" providerId="LiveId" clId="{78890EDF-5E74-4CFB-A88A-F9A346D34550}" dt="2022-10-13T11:37:47.109" v="5419"/>
          <ac:spMkLst>
            <pc:docMk/>
            <pc:sldMk cId="1917630630" sldId="1052"/>
            <ac:spMk id="7" creationId="{8A134A8E-94C3-0EE7-C065-45DB3136BA45}"/>
          </ac:spMkLst>
        </pc:spChg>
        <pc:picChg chg="add mod">
          <ac:chgData name="伊健 杜" userId="e69aded81da48593" providerId="LiveId" clId="{78890EDF-5E74-4CFB-A88A-F9A346D34550}" dt="2022-10-13T09:52:59.020" v="4263" actId="1076"/>
          <ac:picMkLst>
            <pc:docMk/>
            <pc:sldMk cId="1917630630" sldId="1052"/>
            <ac:picMk id="3074" creationId="{61C77E59-8DDD-1280-36E0-04C12F272D59}"/>
          </ac:picMkLst>
        </pc:picChg>
      </pc:sldChg>
      <pc:sldChg chg="addSp delSp modSp add mod">
        <pc:chgData name="伊健 杜" userId="e69aded81da48593" providerId="LiveId" clId="{78890EDF-5E74-4CFB-A88A-F9A346D34550}" dt="2022-10-13T11:37:47.109" v="5419"/>
        <pc:sldMkLst>
          <pc:docMk/>
          <pc:sldMk cId="3355590439" sldId="1053"/>
        </pc:sldMkLst>
        <pc:spChg chg="mod">
          <ac:chgData name="伊健 杜" userId="e69aded81da48593" providerId="LiveId" clId="{78890EDF-5E74-4CFB-A88A-F9A346D34550}" dt="2022-10-13T11:37:47.109" v="5419"/>
          <ac:spMkLst>
            <pc:docMk/>
            <pc:sldMk cId="3355590439" sldId="1053"/>
            <ac:spMk id="2" creationId="{5A19F63C-9502-E384-7507-AE77A1B6032F}"/>
          </ac:spMkLst>
        </pc:spChg>
        <pc:spChg chg="mod">
          <ac:chgData name="伊健 杜" userId="e69aded81da48593" providerId="LiveId" clId="{78890EDF-5E74-4CFB-A88A-F9A346D34550}" dt="2022-10-13T09:48:56.850" v="3985" actId="20577"/>
          <ac:spMkLst>
            <pc:docMk/>
            <pc:sldMk cId="3355590439" sldId="1053"/>
            <ac:spMk id="6" creationId="{F83A6AC8-56F1-EB9E-DD47-C1CFF9753BBA}"/>
          </ac:spMkLst>
        </pc:spChg>
        <pc:spChg chg="mod">
          <ac:chgData name="伊健 杜" userId="e69aded81da48593" providerId="LiveId" clId="{78890EDF-5E74-4CFB-A88A-F9A346D34550}" dt="2022-10-13T11:37:47.109" v="5419"/>
          <ac:spMkLst>
            <pc:docMk/>
            <pc:sldMk cId="3355590439" sldId="1053"/>
            <ac:spMk id="7" creationId="{8A134A8E-94C3-0EE7-C065-45DB3136BA45}"/>
          </ac:spMkLst>
        </pc:spChg>
        <pc:picChg chg="del">
          <ac:chgData name="伊健 杜" userId="e69aded81da48593" providerId="LiveId" clId="{78890EDF-5E74-4CFB-A88A-F9A346D34550}" dt="2022-10-13T09:49:41.895" v="4113" actId="478"/>
          <ac:picMkLst>
            <pc:docMk/>
            <pc:sldMk cId="3355590439" sldId="1053"/>
            <ac:picMk id="1026" creationId="{DA8F65CF-9627-6383-7A06-253A609C8BB9}"/>
          </ac:picMkLst>
        </pc:picChg>
        <pc:picChg chg="add mod">
          <ac:chgData name="伊健 杜" userId="e69aded81da48593" providerId="LiveId" clId="{78890EDF-5E74-4CFB-A88A-F9A346D34550}" dt="2022-10-13T09:50:04.571" v="4118" actId="14100"/>
          <ac:picMkLst>
            <pc:docMk/>
            <pc:sldMk cId="3355590439" sldId="1053"/>
            <ac:picMk id="2050" creationId="{DA99D8BA-7C87-0E2F-6C6A-09CE266449D2}"/>
          </ac:picMkLst>
        </pc:picChg>
      </pc:sldChg>
      <pc:sldChg chg="modSp add mod">
        <pc:chgData name="伊健 杜" userId="e69aded81da48593" providerId="LiveId" clId="{78890EDF-5E74-4CFB-A88A-F9A346D34550}" dt="2022-10-13T11:37:47.109" v="5419"/>
        <pc:sldMkLst>
          <pc:docMk/>
          <pc:sldMk cId="2156951361" sldId="1054"/>
        </pc:sldMkLst>
        <pc:spChg chg="mod">
          <ac:chgData name="伊健 杜" userId="e69aded81da48593" providerId="LiveId" clId="{78890EDF-5E74-4CFB-A88A-F9A346D34550}" dt="2022-10-13T11:37:47.109" v="5419"/>
          <ac:spMkLst>
            <pc:docMk/>
            <pc:sldMk cId="2156951361" sldId="1054"/>
            <ac:spMk id="7" creationId="{8A134A8E-94C3-0EE7-C065-45DB3136BA45}"/>
          </ac:spMkLst>
        </pc:spChg>
      </pc:sldChg>
      <pc:sldChg chg="addSp delSp modSp add mod">
        <pc:chgData name="伊健 杜" userId="e69aded81da48593" providerId="LiveId" clId="{78890EDF-5E74-4CFB-A88A-F9A346D34550}" dt="2022-10-13T11:37:47.109" v="5419"/>
        <pc:sldMkLst>
          <pc:docMk/>
          <pc:sldMk cId="1937040206" sldId="1055"/>
        </pc:sldMkLst>
        <pc:spChg chg="del">
          <ac:chgData name="伊健 杜" userId="e69aded81da48593" providerId="LiveId" clId="{78890EDF-5E74-4CFB-A88A-F9A346D34550}" dt="2022-10-13T09:57:48.935" v="4537" actId="478"/>
          <ac:spMkLst>
            <pc:docMk/>
            <pc:sldMk cId="1937040206" sldId="1055"/>
            <ac:spMk id="2" creationId="{5A19F63C-9502-E384-7507-AE77A1B6032F}"/>
          </ac:spMkLst>
        </pc:spChg>
        <pc:spChg chg="add mod">
          <ac:chgData name="伊健 杜" userId="e69aded81da48593" providerId="LiveId" clId="{78890EDF-5E74-4CFB-A88A-F9A346D34550}" dt="2022-10-13T10:02:31.137" v="4691" actId="1076"/>
          <ac:spMkLst>
            <pc:docMk/>
            <pc:sldMk cId="1937040206" sldId="1055"/>
            <ac:spMk id="5" creationId="{E84B93CB-B8B2-DB84-DF26-0970604E4045}"/>
          </ac:spMkLst>
        </pc:spChg>
        <pc:spChg chg="mod">
          <ac:chgData name="伊健 杜" userId="e69aded81da48593" providerId="LiveId" clId="{78890EDF-5E74-4CFB-A88A-F9A346D34550}" dt="2022-10-13T09:56:54.892" v="4536"/>
          <ac:spMkLst>
            <pc:docMk/>
            <pc:sldMk cId="1937040206" sldId="1055"/>
            <ac:spMk id="6" creationId="{F83A6AC8-56F1-EB9E-DD47-C1CFF9753BBA}"/>
          </ac:spMkLst>
        </pc:spChg>
        <pc:spChg chg="mod">
          <ac:chgData name="伊健 杜" userId="e69aded81da48593" providerId="LiveId" clId="{78890EDF-5E74-4CFB-A88A-F9A346D34550}" dt="2022-10-13T11:37:47.109" v="5419"/>
          <ac:spMkLst>
            <pc:docMk/>
            <pc:sldMk cId="1937040206" sldId="1055"/>
            <ac:spMk id="7" creationId="{8A134A8E-94C3-0EE7-C065-45DB3136BA45}"/>
          </ac:spMkLst>
        </pc:spChg>
        <pc:spChg chg="add mod">
          <ac:chgData name="伊健 杜" userId="e69aded81da48593" providerId="LiveId" clId="{78890EDF-5E74-4CFB-A88A-F9A346D34550}" dt="2022-10-13T10:01:52.849" v="4677" actId="1076"/>
          <ac:spMkLst>
            <pc:docMk/>
            <pc:sldMk cId="1937040206" sldId="1055"/>
            <ac:spMk id="8" creationId="{B412442D-5D2C-D57B-2031-07DC1F9BD18E}"/>
          </ac:spMkLst>
        </pc:spChg>
        <pc:spChg chg="add mod">
          <ac:chgData name="伊健 杜" userId="e69aded81da48593" providerId="LiveId" clId="{78890EDF-5E74-4CFB-A88A-F9A346D34550}" dt="2022-10-13T10:02:20.757" v="4688" actId="1076"/>
          <ac:spMkLst>
            <pc:docMk/>
            <pc:sldMk cId="1937040206" sldId="1055"/>
            <ac:spMk id="9" creationId="{7B386131-051F-EA1B-66AE-CB1677A16989}"/>
          </ac:spMkLst>
        </pc:spChg>
        <pc:picChg chg="add mod">
          <ac:chgData name="伊健 杜" userId="e69aded81da48593" providerId="LiveId" clId="{78890EDF-5E74-4CFB-A88A-F9A346D34550}" dt="2022-10-13T10:02:31.137" v="4691" actId="1076"/>
          <ac:picMkLst>
            <pc:docMk/>
            <pc:sldMk cId="1937040206" sldId="1055"/>
            <ac:picMk id="3" creationId="{C746BB03-0014-D62F-7B73-9E84B4573027}"/>
          </ac:picMkLst>
        </pc:picChg>
        <pc:picChg chg="add mod">
          <ac:chgData name="伊健 杜" userId="e69aded81da48593" providerId="LiveId" clId="{78890EDF-5E74-4CFB-A88A-F9A346D34550}" dt="2022-10-13T10:01:51.355" v="4676" actId="14100"/>
          <ac:picMkLst>
            <pc:docMk/>
            <pc:sldMk cId="1937040206" sldId="1055"/>
            <ac:picMk id="4" creationId="{7E5E7BA8-CE40-D311-39B7-6C0A4B9D498C}"/>
          </ac:picMkLst>
        </pc:picChg>
        <pc:picChg chg="add mod">
          <ac:chgData name="伊健 杜" userId="e69aded81da48593" providerId="LiveId" clId="{78890EDF-5E74-4CFB-A88A-F9A346D34550}" dt="2022-10-13T10:02:21.728" v="4689" actId="1076"/>
          <ac:picMkLst>
            <pc:docMk/>
            <pc:sldMk cId="1937040206" sldId="1055"/>
            <ac:picMk id="10" creationId="{DB061C1E-D379-A2F9-6117-E303CEE326D8}"/>
          </ac:picMkLst>
        </pc:picChg>
        <pc:picChg chg="del">
          <ac:chgData name="伊健 杜" userId="e69aded81da48593" providerId="LiveId" clId="{78890EDF-5E74-4CFB-A88A-F9A346D34550}" dt="2022-10-13T10:00:49.329" v="4652" actId="478"/>
          <ac:picMkLst>
            <pc:docMk/>
            <pc:sldMk cId="1937040206" sldId="1055"/>
            <ac:picMk id="1026" creationId="{DA8F65CF-9627-6383-7A06-253A609C8BB9}"/>
          </ac:picMkLst>
        </pc:picChg>
        <pc:picChg chg="add mod">
          <ac:chgData name="伊健 杜" userId="e69aded81da48593" providerId="LiveId" clId="{78890EDF-5E74-4CFB-A88A-F9A346D34550}" dt="2022-10-13T10:02:27.849" v="4690" actId="1076"/>
          <ac:picMkLst>
            <pc:docMk/>
            <pc:sldMk cId="1937040206" sldId="1055"/>
            <ac:picMk id="4098" creationId="{0D0D9D2D-3F8B-59FB-0874-BD599D24CBFC}"/>
          </ac:picMkLst>
        </pc:picChg>
      </pc:sldChg>
      <pc:sldChg chg="addSp delSp modSp add mod">
        <pc:chgData name="伊健 杜" userId="e69aded81da48593" providerId="LiveId" clId="{78890EDF-5E74-4CFB-A88A-F9A346D34550}" dt="2022-10-13T11:37:47.109" v="5419"/>
        <pc:sldMkLst>
          <pc:docMk/>
          <pc:sldMk cId="3291895734" sldId="1056"/>
        </pc:sldMkLst>
        <pc:spChg chg="del mod">
          <ac:chgData name="伊健 杜" userId="e69aded81da48593" providerId="LiveId" clId="{78890EDF-5E74-4CFB-A88A-F9A346D34550}" dt="2022-10-13T10:05:24.894" v="4760" actId="478"/>
          <ac:spMkLst>
            <pc:docMk/>
            <pc:sldMk cId="3291895734" sldId="1056"/>
            <ac:spMk id="5" creationId="{E84B93CB-B8B2-DB84-DF26-0970604E4045}"/>
          </ac:spMkLst>
        </pc:spChg>
        <pc:spChg chg="mod">
          <ac:chgData name="伊健 杜" userId="e69aded81da48593" providerId="LiveId" clId="{78890EDF-5E74-4CFB-A88A-F9A346D34550}" dt="2022-10-13T11:37:47.109" v="5419"/>
          <ac:spMkLst>
            <pc:docMk/>
            <pc:sldMk cId="3291895734" sldId="1056"/>
            <ac:spMk id="7" creationId="{8A134A8E-94C3-0EE7-C065-45DB3136BA45}"/>
          </ac:spMkLst>
        </pc:spChg>
        <pc:spChg chg="del">
          <ac:chgData name="伊健 杜" userId="e69aded81da48593" providerId="LiveId" clId="{78890EDF-5E74-4CFB-A88A-F9A346D34550}" dt="2022-10-13T10:05:24.894" v="4760" actId="478"/>
          <ac:spMkLst>
            <pc:docMk/>
            <pc:sldMk cId="3291895734" sldId="1056"/>
            <ac:spMk id="8" creationId="{B412442D-5D2C-D57B-2031-07DC1F9BD18E}"/>
          </ac:spMkLst>
        </pc:spChg>
        <pc:spChg chg="del">
          <ac:chgData name="伊健 杜" userId="e69aded81da48593" providerId="LiveId" clId="{78890EDF-5E74-4CFB-A88A-F9A346D34550}" dt="2022-10-13T10:05:24.894" v="4760" actId="478"/>
          <ac:spMkLst>
            <pc:docMk/>
            <pc:sldMk cId="3291895734" sldId="1056"/>
            <ac:spMk id="9" creationId="{7B386131-051F-EA1B-66AE-CB1677A16989}"/>
          </ac:spMkLst>
        </pc:spChg>
        <pc:picChg chg="del mod">
          <ac:chgData name="伊健 杜" userId="e69aded81da48593" providerId="LiveId" clId="{78890EDF-5E74-4CFB-A88A-F9A346D34550}" dt="2022-10-13T10:05:24.894" v="4760" actId="478"/>
          <ac:picMkLst>
            <pc:docMk/>
            <pc:sldMk cId="3291895734" sldId="1056"/>
            <ac:picMk id="3" creationId="{C746BB03-0014-D62F-7B73-9E84B4573027}"/>
          </ac:picMkLst>
        </pc:picChg>
        <pc:picChg chg="del mod">
          <ac:chgData name="伊健 杜" userId="e69aded81da48593" providerId="LiveId" clId="{78890EDF-5E74-4CFB-A88A-F9A346D34550}" dt="2022-10-13T10:05:24.894" v="4760" actId="478"/>
          <ac:picMkLst>
            <pc:docMk/>
            <pc:sldMk cId="3291895734" sldId="1056"/>
            <ac:picMk id="4" creationId="{7E5E7BA8-CE40-D311-39B7-6C0A4B9D498C}"/>
          </ac:picMkLst>
        </pc:picChg>
        <pc:picChg chg="del">
          <ac:chgData name="伊健 杜" userId="e69aded81da48593" providerId="LiveId" clId="{78890EDF-5E74-4CFB-A88A-F9A346D34550}" dt="2022-10-13T10:05:24.894" v="4760" actId="478"/>
          <ac:picMkLst>
            <pc:docMk/>
            <pc:sldMk cId="3291895734" sldId="1056"/>
            <ac:picMk id="10" creationId="{DB061C1E-D379-A2F9-6117-E303CEE326D8}"/>
          </ac:picMkLst>
        </pc:picChg>
        <pc:picChg chg="del mod">
          <ac:chgData name="伊健 杜" userId="e69aded81da48593" providerId="LiveId" clId="{78890EDF-5E74-4CFB-A88A-F9A346D34550}" dt="2022-10-13T10:05:24.894" v="4760" actId="478"/>
          <ac:picMkLst>
            <pc:docMk/>
            <pc:sldMk cId="3291895734" sldId="1056"/>
            <ac:picMk id="4098" creationId="{0D0D9D2D-3F8B-59FB-0874-BD599D24CBFC}"/>
          </ac:picMkLst>
        </pc:picChg>
        <pc:picChg chg="add mod">
          <ac:chgData name="伊健 杜" userId="e69aded81da48593" providerId="LiveId" clId="{78890EDF-5E74-4CFB-A88A-F9A346D34550}" dt="2022-10-13T10:05:55.083" v="4763" actId="1076"/>
          <ac:picMkLst>
            <pc:docMk/>
            <pc:sldMk cId="3291895734" sldId="1056"/>
            <ac:picMk id="5122" creationId="{7A568157-548C-83D1-7DB0-4E8B04BE7D8A}"/>
          </ac:picMkLst>
        </pc:picChg>
      </pc:sldChg>
      <pc:sldChg chg="addSp delSp modSp add mod">
        <pc:chgData name="伊健 杜" userId="e69aded81da48593" providerId="LiveId" clId="{78890EDF-5E74-4CFB-A88A-F9A346D34550}" dt="2022-10-13T11:37:47.109" v="5419"/>
        <pc:sldMkLst>
          <pc:docMk/>
          <pc:sldMk cId="3893839984" sldId="1057"/>
        </pc:sldMkLst>
        <pc:spChg chg="mod">
          <ac:chgData name="伊健 杜" userId="e69aded81da48593" providerId="LiveId" clId="{78890EDF-5E74-4CFB-A88A-F9A346D34550}" dt="2022-10-13T11:21:52.972" v="4958" actId="20577"/>
          <ac:spMkLst>
            <pc:docMk/>
            <pc:sldMk cId="3893839984" sldId="1057"/>
            <ac:spMk id="6" creationId="{F83A6AC8-56F1-EB9E-DD47-C1CFF9753BBA}"/>
          </ac:spMkLst>
        </pc:spChg>
        <pc:spChg chg="mod">
          <ac:chgData name="伊健 杜" userId="e69aded81da48593" providerId="LiveId" clId="{78890EDF-5E74-4CFB-A88A-F9A346D34550}" dt="2022-10-13T11:37:47.109" v="5419"/>
          <ac:spMkLst>
            <pc:docMk/>
            <pc:sldMk cId="3893839984" sldId="1057"/>
            <ac:spMk id="7" creationId="{8A134A8E-94C3-0EE7-C065-45DB3136BA45}"/>
          </ac:spMkLst>
        </pc:spChg>
        <pc:picChg chg="add mod">
          <ac:chgData name="伊健 杜" userId="e69aded81da48593" providerId="LiveId" clId="{78890EDF-5E74-4CFB-A88A-F9A346D34550}" dt="2022-10-13T11:22:57.706" v="5060" actId="1076"/>
          <ac:picMkLst>
            <pc:docMk/>
            <pc:sldMk cId="3893839984" sldId="1057"/>
            <ac:picMk id="1026" creationId="{8089A75E-BD2C-13F8-B28B-22F724D3A078}"/>
          </ac:picMkLst>
        </pc:picChg>
        <pc:picChg chg="del mod">
          <ac:chgData name="伊健 杜" userId="e69aded81da48593" providerId="LiveId" clId="{78890EDF-5E74-4CFB-A88A-F9A346D34550}" dt="2022-10-13T11:22:46.250" v="5058" actId="478"/>
          <ac:picMkLst>
            <pc:docMk/>
            <pc:sldMk cId="3893839984" sldId="1057"/>
            <ac:picMk id="5122" creationId="{7A568157-548C-83D1-7DB0-4E8B04BE7D8A}"/>
          </ac:picMkLst>
        </pc:picChg>
      </pc:sldChg>
      <pc:sldChg chg="modSp add mod">
        <pc:chgData name="伊健 杜" userId="e69aded81da48593" providerId="LiveId" clId="{78890EDF-5E74-4CFB-A88A-F9A346D34550}" dt="2022-10-13T11:37:47.109" v="5419"/>
        <pc:sldMkLst>
          <pc:docMk/>
          <pc:sldMk cId="2542799483" sldId="1058"/>
        </pc:sldMkLst>
        <pc:spChg chg="mod">
          <ac:chgData name="伊健 杜" userId="e69aded81da48593" providerId="LiveId" clId="{78890EDF-5E74-4CFB-A88A-F9A346D34550}" dt="2022-10-13T11:37:47.109" v="5419"/>
          <ac:spMkLst>
            <pc:docMk/>
            <pc:sldMk cId="2542799483" sldId="1058"/>
            <ac:spMk id="7" creationId="{8A134A8E-94C3-0EE7-C065-45DB3136BA45}"/>
          </ac:spMkLst>
        </pc:spChg>
      </pc:sldChg>
      <pc:sldChg chg="modSp add mod">
        <pc:chgData name="伊健 杜" userId="e69aded81da48593" providerId="LiveId" clId="{78890EDF-5E74-4CFB-A88A-F9A346D34550}" dt="2022-10-13T11:37:47.109" v="5419"/>
        <pc:sldMkLst>
          <pc:docMk/>
          <pc:sldMk cId="515591944" sldId="1059"/>
        </pc:sldMkLst>
        <pc:spChg chg="mod">
          <ac:chgData name="伊健 杜" userId="e69aded81da48593" providerId="LiveId" clId="{78890EDF-5E74-4CFB-A88A-F9A346D34550}" dt="2022-10-13T11:37:47.109" v="5419"/>
          <ac:spMkLst>
            <pc:docMk/>
            <pc:sldMk cId="515591944" sldId="1059"/>
            <ac:spMk id="7" creationId="{8A134A8E-94C3-0EE7-C065-45DB3136BA45}"/>
          </ac:spMkLst>
        </pc:spChg>
      </pc:sldChg>
      <pc:sldChg chg="addSp delSp modSp add mod">
        <pc:chgData name="伊健 杜" userId="e69aded81da48593" providerId="LiveId" clId="{78890EDF-5E74-4CFB-A88A-F9A346D34550}" dt="2022-10-13T11:37:47.109" v="5419"/>
        <pc:sldMkLst>
          <pc:docMk/>
          <pc:sldMk cId="3714553315" sldId="1060"/>
        </pc:sldMkLst>
        <pc:spChg chg="mod">
          <ac:chgData name="伊健 杜" userId="e69aded81da48593" providerId="LiveId" clId="{78890EDF-5E74-4CFB-A88A-F9A346D34550}" dt="2022-10-13T11:37:47.109" v="5419"/>
          <ac:spMkLst>
            <pc:docMk/>
            <pc:sldMk cId="3714553315" sldId="1060"/>
            <ac:spMk id="7" creationId="{8A134A8E-94C3-0EE7-C065-45DB3136BA45}"/>
          </ac:spMkLst>
        </pc:spChg>
        <pc:picChg chg="del">
          <ac:chgData name="伊健 杜" userId="e69aded81da48593" providerId="LiveId" clId="{78890EDF-5E74-4CFB-A88A-F9A346D34550}" dt="2022-10-13T11:25:09.884" v="5062" actId="478"/>
          <ac:picMkLst>
            <pc:docMk/>
            <pc:sldMk cId="3714553315" sldId="1060"/>
            <ac:picMk id="1026" creationId="{8089A75E-BD2C-13F8-B28B-22F724D3A078}"/>
          </ac:picMkLst>
        </pc:picChg>
        <pc:picChg chg="add mod">
          <ac:chgData name="伊健 杜" userId="e69aded81da48593" providerId="LiveId" clId="{78890EDF-5E74-4CFB-A88A-F9A346D34550}" dt="2022-10-13T11:25:13.713" v="5065" actId="1076"/>
          <ac:picMkLst>
            <pc:docMk/>
            <pc:sldMk cId="3714553315" sldId="1060"/>
            <ac:picMk id="2050" creationId="{F0618C33-DD6E-A245-2D92-DDF07D12B1F3}"/>
          </ac:picMkLst>
        </pc:picChg>
      </pc:sldChg>
      <pc:sldChg chg="addSp delSp modSp add mod">
        <pc:chgData name="伊健 杜" userId="e69aded81da48593" providerId="LiveId" clId="{78890EDF-5E74-4CFB-A88A-F9A346D34550}" dt="2022-10-13T11:37:47.109" v="5419"/>
        <pc:sldMkLst>
          <pc:docMk/>
          <pc:sldMk cId="920932515" sldId="1061"/>
        </pc:sldMkLst>
        <pc:spChg chg="mod">
          <ac:chgData name="伊健 杜" userId="e69aded81da48593" providerId="LiveId" clId="{78890EDF-5E74-4CFB-A88A-F9A346D34550}" dt="2022-10-13T11:26:10.366" v="5133" actId="20577"/>
          <ac:spMkLst>
            <pc:docMk/>
            <pc:sldMk cId="920932515" sldId="1061"/>
            <ac:spMk id="6" creationId="{F83A6AC8-56F1-EB9E-DD47-C1CFF9753BBA}"/>
          </ac:spMkLst>
        </pc:spChg>
        <pc:spChg chg="mod">
          <ac:chgData name="伊健 杜" userId="e69aded81da48593" providerId="LiveId" clId="{78890EDF-5E74-4CFB-A88A-F9A346D34550}" dt="2022-10-13T11:37:47.109" v="5419"/>
          <ac:spMkLst>
            <pc:docMk/>
            <pc:sldMk cId="920932515" sldId="1061"/>
            <ac:spMk id="7" creationId="{8A134A8E-94C3-0EE7-C065-45DB3136BA45}"/>
          </ac:spMkLst>
        </pc:spChg>
        <pc:picChg chg="add del mod">
          <ac:chgData name="伊健 杜" userId="e69aded81da48593" providerId="LiveId" clId="{78890EDF-5E74-4CFB-A88A-F9A346D34550}" dt="2022-10-13T11:28:05.310" v="5217" actId="1076"/>
          <ac:picMkLst>
            <pc:docMk/>
            <pc:sldMk cId="920932515" sldId="1061"/>
            <ac:picMk id="2" creationId="{C47B8DB3-107F-1F82-34C8-CB971C956FED}"/>
          </ac:picMkLst>
        </pc:picChg>
        <pc:picChg chg="del">
          <ac:chgData name="伊健 杜" userId="e69aded81da48593" providerId="LiveId" clId="{78890EDF-5E74-4CFB-A88A-F9A346D34550}" dt="2022-10-13T11:26:48.434" v="5134" actId="478"/>
          <ac:picMkLst>
            <pc:docMk/>
            <pc:sldMk cId="920932515" sldId="1061"/>
            <ac:picMk id="2050" creationId="{F0618C33-DD6E-A245-2D92-DDF07D12B1F3}"/>
          </ac:picMkLst>
        </pc:picChg>
        <pc:picChg chg="add mod">
          <ac:chgData name="伊健 杜" userId="e69aded81da48593" providerId="LiveId" clId="{78890EDF-5E74-4CFB-A88A-F9A346D34550}" dt="2022-10-13T11:28:04.420" v="5216" actId="14100"/>
          <ac:picMkLst>
            <pc:docMk/>
            <pc:sldMk cId="920932515" sldId="1061"/>
            <ac:picMk id="3074" creationId="{45964954-CFA3-4897-73E5-AC50CAB705AB}"/>
          </ac:picMkLst>
        </pc:picChg>
      </pc:sldChg>
      <pc:sldChg chg="addSp delSp modSp new mod ord">
        <pc:chgData name="伊健 杜" userId="e69aded81da48593" providerId="LiveId" clId="{78890EDF-5E74-4CFB-A88A-F9A346D34550}" dt="2022-10-13T11:37:47.109" v="5419"/>
        <pc:sldMkLst>
          <pc:docMk/>
          <pc:sldMk cId="4037140997" sldId="1062"/>
        </pc:sldMkLst>
        <pc:spChg chg="del">
          <ac:chgData name="伊健 杜" userId="e69aded81da48593" providerId="LiveId" clId="{78890EDF-5E74-4CFB-A88A-F9A346D34550}" dt="2022-10-13T11:28:45.495" v="5280" actId="478"/>
          <ac:spMkLst>
            <pc:docMk/>
            <pc:sldMk cId="4037140997" sldId="1062"/>
            <ac:spMk id="2" creationId="{2948B4D0-8E62-D895-9808-E0D5C64F711C}"/>
          </ac:spMkLst>
        </pc:spChg>
        <pc:spChg chg="del">
          <ac:chgData name="伊健 杜" userId="e69aded81da48593" providerId="LiveId" clId="{78890EDF-5E74-4CFB-A88A-F9A346D34550}" dt="2022-10-13T11:28:45.495" v="5280" actId="478"/>
          <ac:spMkLst>
            <pc:docMk/>
            <pc:sldMk cId="4037140997" sldId="1062"/>
            <ac:spMk id="3" creationId="{19BD122B-B081-C3D7-A2F9-EDBA32AEA82C}"/>
          </ac:spMkLst>
        </pc:spChg>
        <pc:spChg chg="add mod">
          <ac:chgData name="伊健 杜" userId="e69aded81da48593" providerId="LiveId" clId="{78890EDF-5E74-4CFB-A88A-F9A346D34550}" dt="2022-10-13T11:37:47.109" v="5419"/>
          <ac:spMkLst>
            <pc:docMk/>
            <pc:sldMk cId="4037140997" sldId="1062"/>
            <ac:spMk id="4" creationId="{3E43AB14-E06D-A0CF-AEFF-4228A00F5602}"/>
          </ac:spMkLst>
        </pc:spChg>
      </pc:sldChg>
      <pc:sldChg chg="modSp add mod">
        <pc:chgData name="伊健 杜" userId="e69aded81da48593" providerId="LiveId" clId="{78890EDF-5E74-4CFB-A88A-F9A346D34550}" dt="2022-10-13T11:37:47.109" v="5419"/>
        <pc:sldMkLst>
          <pc:docMk/>
          <pc:sldMk cId="128798790" sldId="1063"/>
        </pc:sldMkLst>
        <pc:spChg chg="mod">
          <ac:chgData name="伊健 杜" userId="e69aded81da48593" providerId="LiveId" clId="{78890EDF-5E74-4CFB-A88A-F9A346D34550}" dt="2022-10-13T11:37:47.109" v="5419"/>
          <ac:spMkLst>
            <pc:docMk/>
            <pc:sldMk cId="128798790" sldId="1063"/>
            <ac:spMk id="7" creationId="{8A134A8E-94C3-0EE7-C065-45DB3136BA45}"/>
          </ac:spMkLst>
        </pc:spChg>
      </pc:sldChg>
      <pc:sldChg chg="new">
        <pc:chgData name="伊健 杜" userId="e69aded81da48593" providerId="LiveId" clId="{78890EDF-5E74-4CFB-A88A-F9A346D34550}" dt="2022-10-13T12:00:30.781" v="5420" actId="680"/>
        <pc:sldMkLst>
          <pc:docMk/>
          <pc:sldMk cId="2248431918" sldId="1064"/>
        </pc:sldMkLst>
      </pc:sldChg>
    </pc:docChg>
  </pc:docChgLst>
  <pc:docChgLst>
    <pc:chgData name="伊健 杜" userId="e69aded81da48593" providerId="LiveId" clId="{C8F8AB6E-14BC-432E-91BC-04C6A02284D3}"/>
    <pc:docChg chg="undo custSel addSld delSld modSld sldOrd modSection">
      <pc:chgData name="伊健 杜" userId="e69aded81da48593" providerId="LiveId" clId="{C8F8AB6E-14BC-432E-91BC-04C6A02284D3}" dt="2022-10-20T11:42:29.125" v="5081"/>
      <pc:docMkLst>
        <pc:docMk/>
      </pc:docMkLst>
      <pc:sldChg chg="del">
        <pc:chgData name="伊健 杜" userId="e69aded81da48593" providerId="LiveId" clId="{C8F8AB6E-14BC-432E-91BC-04C6A02284D3}" dt="2022-10-20T08:33:00.966" v="0" actId="47"/>
        <pc:sldMkLst>
          <pc:docMk/>
          <pc:sldMk cId="1691849706" sldId="1087"/>
        </pc:sldMkLst>
      </pc:sldChg>
      <pc:sldChg chg="del">
        <pc:chgData name="伊健 杜" userId="e69aded81da48593" providerId="LiveId" clId="{C8F8AB6E-14BC-432E-91BC-04C6A02284D3}" dt="2022-10-20T08:34:11.911" v="1" actId="47"/>
        <pc:sldMkLst>
          <pc:docMk/>
          <pc:sldMk cId="4293511164" sldId="1098"/>
        </pc:sldMkLst>
      </pc:sldChg>
      <pc:sldChg chg="del">
        <pc:chgData name="伊健 杜" userId="e69aded81da48593" providerId="LiveId" clId="{C8F8AB6E-14BC-432E-91BC-04C6A02284D3}" dt="2022-10-20T08:33:00.966" v="0" actId="47"/>
        <pc:sldMkLst>
          <pc:docMk/>
          <pc:sldMk cId="3179529988" sldId="1099"/>
        </pc:sldMkLst>
      </pc:sldChg>
      <pc:sldChg chg="del">
        <pc:chgData name="伊健 杜" userId="e69aded81da48593" providerId="LiveId" clId="{C8F8AB6E-14BC-432E-91BC-04C6A02284D3}" dt="2022-10-20T08:33:00.966" v="0" actId="47"/>
        <pc:sldMkLst>
          <pc:docMk/>
          <pc:sldMk cId="2352202527" sldId="1100"/>
        </pc:sldMkLst>
      </pc:sldChg>
      <pc:sldChg chg="del">
        <pc:chgData name="伊健 杜" userId="e69aded81da48593" providerId="LiveId" clId="{C8F8AB6E-14BC-432E-91BC-04C6A02284D3}" dt="2022-10-20T08:33:00.966" v="0" actId="47"/>
        <pc:sldMkLst>
          <pc:docMk/>
          <pc:sldMk cId="1005971083" sldId="1101"/>
        </pc:sldMkLst>
      </pc:sldChg>
      <pc:sldChg chg="del">
        <pc:chgData name="伊健 杜" userId="e69aded81da48593" providerId="LiveId" clId="{C8F8AB6E-14BC-432E-91BC-04C6A02284D3}" dt="2022-10-20T08:33:00.966" v="0" actId="47"/>
        <pc:sldMkLst>
          <pc:docMk/>
          <pc:sldMk cId="3868215057" sldId="1102"/>
        </pc:sldMkLst>
      </pc:sldChg>
      <pc:sldChg chg="del">
        <pc:chgData name="伊健 杜" userId="e69aded81da48593" providerId="LiveId" clId="{C8F8AB6E-14BC-432E-91BC-04C6A02284D3}" dt="2022-10-20T08:33:00.966" v="0" actId="47"/>
        <pc:sldMkLst>
          <pc:docMk/>
          <pc:sldMk cId="462148205" sldId="1103"/>
        </pc:sldMkLst>
      </pc:sldChg>
      <pc:sldChg chg="del">
        <pc:chgData name="伊健 杜" userId="e69aded81da48593" providerId="LiveId" clId="{C8F8AB6E-14BC-432E-91BC-04C6A02284D3}" dt="2022-10-20T08:33:00.966" v="0" actId="47"/>
        <pc:sldMkLst>
          <pc:docMk/>
          <pc:sldMk cId="3933180734" sldId="1104"/>
        </pc:sldMkLst>
      </pc:sldChg>
      <pc:sldChg chg="del">
        <pc:chgData name="伊健 杜" userId="e69aded81da48593" providerId="LiveId" clId="{C8F8AB6E-14BC-432E-91BC-04C6A02284D3}" dt="2022-10-20T08:33:00.966" v="0" actId="47"/>
        <pc:sldMkLst>
          <pc:docMk/>
          <pc:sldMk cId="2445975202" sldId="1105"/>
        </pc:sldMkLst>
      </pc:sldChg>
      <pc:sldChg chg="del">
        <pc:chgData name="伊健 杜" userId="e69aded81da48593" providerId="LiveId" clId="{C8F8AB6E-14BC-432E-91BC-04C6A02284D3}" dt="2022-10-20T08:33:00.966" v="0" actId="47"/>
        <pc:sldMkLst>
          <pc:docMk/>
          <pc:sldMk cId="3086397345" sldId="1107"/>
        </pc:sldMkLst>
      </pc:sldChg>
      <pc:sldChg chg="del">
        <pc:chgData name="伊健 杜" userId="e69aded81da48593" providerId="LiveId" clId="{C8F8AB6E-14BC-432E-91BC-04C6A02284D3}" dt="2022-10-20T08:33:00.966" v="0" actId="47"/>
        <pc:sldMkLst>
          <pc:docMk/>
          <pc:sldMk cId="2148110155" sldId="1108"/>
        </pc:sldMkLst>
      </pc:sldChg>
      <pc:sldChg chg="del">
        <pc:chgData name="伊健 杜" userId="e69aded81da48593" providerId="LiveId" clId="{C8F8AB6E-14BC-432E-91BC-04C6A02284D3}" dt="2022-10-20T08:33:00.966" v="0" actId="47"/>
        <pc:sldMkLst>
          <pc:docMk/>
          <pc:sldMk cId="812571754" sldId="1109"/>
        </pc:sldMkLst>
      </pc:sldChg>
      <pc:sldChg chg="del">
        <pc:chgData name="伊健 杜" userId="e69aded81da48593" providerId="LiveId" clId="{C8F8AB6E-14BC-432E-91BC-04C6A02284D3}" dt="2022-10-20T08:33:00.966" v="0" actId="47"/>
        <pc:sldMkLst>
          <pc:docMk/>
          <pc:sldMk cId="2051382445" sldId="1110"/>
        </pc:sldMkLst>
      </pc:sldChg>
      <pc:sldChg chg="del">
        <pc:chgData name="伊健 杜" userId="e69aded81da48593" providerId="LiveId" clId="{C8F8AB6E-14BC-432E-91BC-04C6A02284D3}" dt="2022-10-20T08:33:00.966" v="0" actId="47"/>
        <pc:sldMkLst>
          <pc:docMk/>
          <pc:sldMk cId="2698211774" sldId="1111"/>
        </pc:sldMkLst>
      </pc:sldChg>
      <pc:sldChg chg="del">
        <pc:chgData name="伊健 杜" userId="e69aded81da48593" providerId="LiveId" clId="{C8F8AB6E-14BC-432E-91BC-04C6A02284D3}" dt="2022-10-20T08:33:00.966" v="0" actId="47"/>
        <pc:sldMkLst>
          <pc:docMk/>
          <pc:sldMk cId="936677294" sldId="1112"/>
        </pc:sldMkLst>
      </pc:sldChg>
      <pc:sldChg chg="del">
        <pc:chgData name="伊健 杜" userId="e69aded81da48593" providerId="LiveId" clId="{C8F8AB6E-14BC-432E-91BC-04C6A02284D3}" dt="2022-10-20T08:33:00.966" v="0" actId="47"/>
        <pc:sldMkLst>
          <pc:docMk/>
          <pc:sldMk cId="3416279265" sldId="1113"/>
        </pc:sldMkLst>
      </pc:sldChg>
      <pc:sldChg chg="del">
        <pc:chgData name="伊健 杜" userId="e69aded81da48593" providerId="LiveId" clId="{C8F8AB6E-14BC-432E-91BC-04C6A02284D3}" dt="2022-10-20T08:33:00.966" v="0" actId="47"/>
        <pc:sldMkLst>
          <pc:docMk/>
          <pc:sldMk cId="1105826302" sldId="1114"/>
        </pc:sldMkLst>
      </pc:sldChg>
      <pc:sldChg chg="del">
        <pc:chgData name="伊健 杜" userId="e69aded81da48593" providerId="LiveId" clId="{C8F8AB6E-14BC-432E-91BC-04C6A02284D3}" dt="2022-10-20T08:33:00.966" v="0" actId="47"/>
        <pc:sldMkLst>
          <pc:docMk/>
          <pc:sldMk cId="3161924852" sldId="1115"/>
        </pc:sldMkLst>
      </pc:sldChg>
      <pc:sldChg chg="del">
        <pc:chgData name="伊健 杜" userId="e69aded81da48593" providerId="LiveId" clId="{C8F8AB6E-14BC-432E-91BC-04C6A02284D3}" dt="2022-10-20T08:33:00.966" v="0" actId="47"/>
        <pc:sldMkLst>
          <pc:docMk/>
          <pc:sldMk cId="1524859685" sldId="1116"/>
        </pc:sldMkLst>
      </pc:sldChg>
      <pc:sldChg chg="del">
        <pc:chgData name="伊健 杜" userId="e69aded81da48593" providerId="LiveId" clId="{C8F8AB6E-14BC-432E-91BC-04C6A02284D3}" dt="2022-10-20T08:33:00.966" v="0" actId="47"/>
        <pc:sldMkLst>
          <pc:docMk/>
          <pc:sldMk cId="3460721910" sldId="1117"/>
        </pc:sldMkLst>
      </pc:sldChg>
      <pc:sldChg chg="del">
        <pc:chgData name="伊健 杜" userId="e69aded81da48593" providerId="LiveId" clId="{C8F8AB6E-14BC-432E-91BC-04C6A02284D3}" dt="2022-10-20T08:33:00.966" v="0" actId="47"/>
        <pc:sldMkLst>
          <pc:docMk/>
          <pc:sldMk cId="2577874230" sldId="1118"/>
        </pc:sldMkLst>
      </pc:sldChg>
      <pc:sldChg chg="del">
        <pc:chgData name="伊健 杜" userId="e69aded81da48593" providerId="LiveId" clId="{C8F8AB6E-14BC-432E-91BC-04C6A02284D3}" dt="2022-10-20T08:33:00.966" v="0" actId="47"/>
        <pc:sldMkLst>
          <pc:docMk/>
          <pc:sldMk cId="4138375103" sldId="1119"/>
        </pc:sldMkLst>
      </pc:sldChg>
      <pc:sldChg chg="del">
        <pc:chgData name="伊健 杜" userId="e69aded81da48593" providerId="LiveId" clId="{C8F8AB6E-14BC-432E-91BC-04C6A02284D3}" dt="2022-10-20T08:33:00.966" v="0" actId="47"/>
        <pc:sldMkLst>
          <pc:docMk/>
          <pc:sldMk cId="2973887748" sldId="1120"/>
        </pc:sldMkLst>
      </pc:sldChg>
      <pc:sldChg chg="del">
        <pc:chgData name="伊健 杜" userId="e69aded81da48593" providerId="LiveId" clId="{C8F8AB6E-14BC-432E-91BC-04C6A02284D3}" dt="2022-10-20T08:33:00.966" v="0" actId="47"/>
        <pc:sldMkLst>
          <pc:docMk/>
          <pc:sldMk cId="3495959917" sldId="1121"/>
        </pc:sldMkLst>
      </pc:sldChg>
      <pc:sldChg chg="del">
        <pc:chgData name="伊健 杜" userId="e69aded81da48593" providerId="LiveId" clId="{C8F8AB6E-14BC-432E-91BC-04C6A02284D3}" dt="2022-10-20T08:33:00.966" v="0" actId="47"/>
        <pc:sldMkLst>
          <pc:docMk/>
          <pc:sldMk cId="3199731061" sldId="1122"/>
        </pc:sldMkLst>
      </pc:sldChg>
      <pc:sldChg chg="del">
        <pc:chgData name="伊健 杜" userId="e69aded81da48593" providerId="LiveId" clId="{C8F8AB6E-14BC-432E-91BC-04C6A02284D3}" dt="2022-10-20T08:33:00.966" v="0" actId="47"/>
        <pc:sldMkLst>
          <pc:docMk/>
          <pc:sldMk cId="3671302223" sldId="1123"/>
        </pc:sldMkLst>
      </pc:sldChg>
      <pc:sldChg chg="del">
        <pc:chgData name="伊健 杜" userId="e69aded81da48593" providerId="LiveId" clId="{C8F8AB6E-14BC-432E-91BC-04C6A02284D3}" dt="2022-10-20T08:33:00.966" v="0" actId="47"/>
        <pc:sldMkLst>
          <pc:docMk/>
          <pc:sldMk cId="3824985032" sldId="1124"/>
        </pc:sldMkLst>
      </pc:sldChg>
      <pc:sldChg chg="del">
        <pc:chgData name="伊健 杜" userId="e69aded81da48593" providerId="LiveId" clId="{C8F8AB6E-14BC-432E-91BC-04C6A02284D3}" dt="2022-10-20T08:33:00.966" v="0" actId="47"/>
        <pc:sldMkLst>
          <pc:docMk/>
          <pc:sldMk cId="700929601" sldId="1125"/>
        </pc:sldMkLst>
      </pc:sldChg>
      <pc:sldChg chg="del">
        <pc:chgData name="伊健 杜" userId="e69aded81da48593" providerId="LiveId" clId="{C8F8AB6E-14BC-432E-91BC-04C6A02284D3}" dt="2022-10-20T08:33:00.966" v="0" actId="47"/>
        <pc:sldMkLst>
          <pc:docMk/>
          <pc:sldMk cId="739487469" sldId="1126"/>
        </pc:sldMkLst>
      </pc:sldChg>
      <pc:sldChg chg="del">
        <pc:chgData name="伊健 杜" userId="e69aded81da48593" providerId="LiveId" clId="{C8F8AB6E-14BC-432E-91BC-04C6A02284D3}" dt="2022-10-20T08:33:00.966" v="0" actId="47"/>
        <pc:sldMkLst>
          <pc:docMk/>
          <pc:sldMk cId="833358025" sldId="1127"/>
        </pc:sldMkLst>
      </pc:sldChg>
      <pc:sldChg chg="del">
        <pc:chgData name="伊健 杜" userId="e69aded81da48593" providerId="LiveId" clId="{C8F8AB6E-14BC-432E-91BC-04C6A02284D3}" dt="2022-10-20T08:33:00.966" v="0" actId="47"/>
        <pc:sldMkLst>
          <pc:docMk/>
          <pc:sldMk cId="3531622277" sldId="1128"/>
        </pc:sldMkLst>
      </pc:sldChg>
      <pc:sldChg chg="del">
        <pc:chgData name="伊健 杜" userId="e69aded81da48593" providerId="LiveId" clId="{C8F8AB6E-14BC-432E-91BC-04C6A02284D3}" dt="2022-10-20T08:33:00.966" v="0" actId="47"/>
        <pc:sldMkLst>
          <pc:docMk/>
          <pc:sldMk cId="3951542382" sldId="1129"/>
        </pc:sldMkLst>
      </pc:sldChg>
      <pc:sldChg chg="del">
        <pc:chgData name="伊健 杜" userId="e69aded81da48593" providerId="LiveId" clId="{C8F8AB6E-14BC-432E-91BC-04C6A02284D3}" dt="2022-10-20T08:33:00.966" v="0" actId="47"/>
        <pc:sldMkLst>
          <pc:docMk/>
          <pc:sldMk cId="3202789022" sldId="1130"/>
        </pc:sldMkLst>
      </pc:sldChg>
      <pc:sldChg chg="del">
        <pc:chgData name="伊健 杜" userId="e69aded81da48593" providerId="LiveId" clId="{C8F8AB6E-14BC-432E-91BC-04C6A02284D3}" dt="2022-10-20T08:33:00.966" v="0" actId="47"/>
        <pc:sldMkLst>
          <pc:docMk/>
          <pc:sldMk cId="1358453517" sldId="1131"/>
        </pc:sldMkLst>
      </pc:sldChg>
      <pc:sldChg chg="del">
        <pc:chgData name="伊健 杜" userId="e69aded81da48593" providerId="LiveId" clId="{C8F8AB6E-14BC-432E-91BC-04C6A02284D3}" dt="2022-10-20T08:33:00.966" v="0" actId="47"/>
        <pc:sldMkLst>
          <pc:docMk/>
          <pc:sldMk cId="1084242262" sldId="1132"/>
        </pc:sldMkLst>
      </pc:sldChg>
      <pc:sldChg chg="del">
        <pc:chgData name="伊健 杜" userId="e69aded81da48593" providerId="LiveId" clId="{C8F8AB6E-14BC-432E-91BC-04C6A02284D3}" dt="2022-10-20T08:33:00.966" v="0" actId="47"/>
        <pc:sldMkLst>
          <pc:docMk/>
          <pc:sldMk cId="1117363478" sldId="1133"/>
        </pc:sldMkLst>
      </pc:sldChg>
      <pc:sldChg chg="del">
        <pc:chgData name="伊健 杜" userId="e69aded81da48593" providerId="LiveId" clId="{C8F8AB6E-14BC-432E-91BC-04C6A02284D3}" dt="2022-10-20T08:33:00.966" v="0" actId="47"/>
        <pc:sldMkLst>
          <pc:docMk/>
          <pc:sldMk cId="1002926207" sldId="1134"/>
        </pc:sldMkLst>
      </pc:sldChg>
      <pc:sldChg chg="del">
        <pc:chgData name="伊健 杜" userId="e69aded81da48593" providerId="LiveId" clId="{C8F8AB6E-14BC-432E-91BC-04C6A02284D3}" dt="2022-10-20T08:33:00.966" v="0" actId="47"/>
        <pc:sldMkLst>
          <pc:docMk/>
          <pc:sldMk cId="73485093" sldId="1136"/>
        </pc:sldMkLst>
      </pc:sldChg>
      <pc:sldChg chg="del">
        <pc:chgData name="伊健 杜" userId="e69aded81da48593" providerId="LiveId" clId="{C8F8AB6E-14BC-432E-91BC-04C6A02284D3}" dt="2022-10-20T08:33:00.966" v="0" actId="47"/>
        <pc:sldMkLst>
          <pc:docMk/>
          <pc:sldMk cId="3940146665" sldId="1137"/>
        </pc:sldMkLst>
      </pc:sldChg>
      <pc:sldChg chg="del">
        <pc:chgData name="伊健 杜" userId="e69aded81da48593" providerId="LiveId" clId="{C8F8AB6E-14BC-432E-91BC-04C6A02284D3}" dt="2022-10-20T08:33:00.966" v="0" actId="47"/>
        <pc:sldMkLst>
          <pc:docMk/>
          <pc:sldMk cId="4260008325" sldId="1138"/>
        </pc:sldMkLst>
      </pc:sldChg>
      <pc:sldChg chg="del">
        <pc:chgData name="伊健 杜" userId="e69aded81da48593" providerId="LiveId" clId="{C8F8AB6E-14BC-432E-91BC-04C6A02284D3}" dt="2022-10-20T08:33:00.966" v="0" actId="47"/>
        <pc:sldMkLst>
          <pc:docMk/>
          <pc:sldMk cId="2708693073" sldId="1139"/>
        </pc:sldMkLst>
      </pc:sldChg>
      <pc:sldChg chg="del">
        <pc:chgData name="伊健 杜" userId="e69aded81da48593" providerId="LiveId" clId="{C8F8AB6E-14BC-432E-91BC-04C6A02284D3}" dt="2022-10-20T08:33:00.966" v="0" actId="47"/>
        <pc:sldMkLst>
          <pc:docMk/>
          <pc:sldMk cId="323648693" sldId="1140"/>
        </pc:sldMkLst>
      </pc:sldChg>
      <pc:sldChg chg="del">
        <pc:chgData name="伊健 杜" userId="e69aded81da48593" providerId="LiveId" clId="{C8F8AB6E-14BC-432E-91BC-04C6A02284D3}" dt="2022-10-20T08:33:00.966" v="0" actId="47"/>
        <pc:sldMkLst>
          <pc:docMk/>
          <pc:sldMk cId="3088897928" sldId="1141"/>
        </pc:sldMkLst>
      </pc:sldChg>
      <pc:sldChg chg="addSp delSp modSp mod ord">
        <pc:chgData name="伊健 杜" userId="e69aded81da48593" providerId="LiveId" clId="{C8F8AB6E-14BC-432E-91BC-04C6A02284D3}" dt="2022-10-20T11:35:46.327" v="4864"/>
        <pc:sldMkLst>
          <pc:docMk/>
          <pc:sldMk cId="1060657016" sldId="1142"/>
        </pc:sldMkLst>
        <pc:spChg chg="mod">
          <ac:chgData name="伊健 杜" userId="e69aded81da48593" providerId="LiveId" clId="{C8F8AB6E-14BC-432E-91BC-04C6A02284D3}" dt="2022-10-20T08:42:54.719" v="212" actId="20577"/>
          <ac:spMkLst>
            <pc:docMk/>
            <pc:sldMk cId="1060657016" sldId="1142"/>
            <ac:spMk id="6" creationId="{F83A6AC8-56F1-EB9E-DD47-C1CFF9753BBA}"/>
          </ac:spMkLst>
        </pc:spChg>
        <pc:spChg chg="mod">
          <ac:chgData name="伊健 杜" userId="e69aded81da48593" providerId="LiveId" clId="{C8F8AB6E-14BC-432E-91BC-04C6A02284D3}" dt="2022-10-20T11:35:46.327" v="4864"/>
          <ac:spMkLst>
            <pc:docMk/>
            <pc:sldMk cId="1060657016" sldId="1142"/>
            <ac:spMk id="7" creationId="{8A134A8E-94C3-0EE7-C065-45DB3136BA45}"/>
          </ac:spMkLst>
        </pc:spChg>
        <pc:picChg chg="add mod">
          <ac:chgData name="伊健 杜" userId="e69aded81da48593" providerId="LiveId" clId="{C8F8AB6E-14BC-432E-91BC-04C6A02284D3}" dt="2022-10-20T08:46:40.893" v="338" actId="1076"/>
          <ac:picMkLst>
            <pc:docMk/>
            <pc:sldMk cId="1060657016" sldId="1142"/>
            <ac:picMk id="2" creationId="{3AA4C9D8-0DDD-0DFC-E227-7D2FCCD4B93F}"/>
          </ac:picMkLst>
        </pc:picChg>
        <pc:picChg chg="del">
          <ac:chgData name="伊健 杜" userId="e69aded81da48593" providerId="LiveId" clId="{C8F8AB6E-14BC-432E-91BC-04C6A02284D3}" dt="2022-10-20T08:43:30.044" v="318" actId="478"/>
          <ac:picMkLst>
            <pc:docMk/>
            <pc:sldMk cId="1060657016" sldId="1142"/>
            <ac:picMk id="3074" creationId="{E954E593-5BD2-A8A7-3EAE-3FA0BEF64C26}"/>
          </ac:picMkLst>
        </pc:picChg>
      </pc:sldChg>
      <pc:sldChg chg="modSp mod ord">
        <pc:chgData name="伊健 杜" userId="e69aded81da48593" providerId="LiveId" clId="{C8F8AB6E-14BC-432E-91BC-04C6A02284D3}" dt="2022-10-20T08:49:26.751" v="367"/>
        <pc:sldMkLst>
          <pc:docMk/>
          <pc:sldMk cId="3919629028" sldId="1143"/>
        </pc:sldMkLst>
        <pc:spChg chg="mod">
          <ac:chgData name="伊健 杜" userId="e69aded81da48593" providerId="LiveId" clId="{C8F8AB6E-14BC-432E-91BC-04C6A02284D3}" dt="2022-10-20T08:49:14.741" v="349"/>
          <ac:spMkLst>
            <pc:docMk/>
            <pc:sldMk cId="3919629028" sldId="1143"/>
            <ac:spMk id="6" creationId="{F83A6AC8-56F1-EB9E-DD47-C1CFF9753BBA}"/>
          </ac:spMkLst>
        </pc:spChg>
        <pc:spChg chg="mod">
          <ac:chgData name="伊健 杜" userId="e69aded81da48593" providerId="LiveId" clId="{C8F8AB6E-14BC-432E-91BC-04C6A02284D3}" dt="2022-10-20T08:49:26.751" v="367"/>
          <ac:spMkLst>
            <pc:docMk/>
            <pc:sldMk cId="3919629028" sldId="1143"/>
            <ac:spMk id="7" creationId="{8A134A8E-94C3-0EE7-C065-45DB3136BA45}"/>
          </ac:spMkLst>
        </pc:spChg>
      </pc:sldChg>
      <pc:sldChg chg="addSp delSp modSp mod ord">
        <pc:chgData name="伊健 杜" userId="e69aded81da48593" providerId="LiveId" clId="{C8F8AB6E-14BC-432E-91BC-04C6A02284D3}" dt="2022-10-20T08:53:47.968" v="377" actId="1076"/>
        <pc:sldMkLst>
          <pc:docMk/>
          <pc:sldMk cId="3833598306" sldId="1144"/>
        </pc:sldMkLst>
        <pc:spChg chg="del">
          <ac:chgData name="伊健 杜" userId="e69aded81da48593" providerId="LiveId" clId="{C8F8AB6E-14BC-432E-91BC-04C6A02284D3}" dt="2022-10-20T08:53:40.295" v="372" actId="478"/>
          <ac:spMkLst>
            <pc:docMk/>
            <pc:sldMk cId="3833598306" sldId="1144"/>
            <ac:spMk id="4" creationId="{E5DB2D2C-A2D0-AB0D-1F7F-F79528641BC3}"/>
          </ac:spMkLst>
        </pc:spChg>
        <pc:picChg chg="add mod">
          <ac:chgData name="伊健 杜" userId="e69aded81da48593" providerId="LiveId" clId="{C8F8AB6E-14BC-432E-91BC-04C6A02284D3}" dt="2022-10-20T08:53:47.968" v="377" actId="1076"/>
          <ac:picMkLst>
            <pc:docMk/>
            <pc:sldMk cId="3833598306" sldId="1144"/>
            <ac:picMk id="3" creationId="{11305688-0EDF-9175-15D2-57E29B499AFC}"/>
          </ac:picMkLst>
        </pc:picChg>
        <pc:picChg chg="del">
          <ac:chgData name="伊健 杜" userId="e69aded81da48593" providerId="LiveId" clId="{C8F8AB6E-14BC-432E-91BC-04C6A02284D3}" dt="2022-10-20T08:53:40.295" v="372" actId="478"/>
          <ac:picMkLst>
            <pc:docMk/>
            <pc:sldMk cId="3833598306" sldId="1144"/>
            <ac:picMk id="5122" creationId="{9403D9C8-917A-18DF-A38C-ED76A74E36B2}"/>
          </ac:picMkLst>
        </pc:picChg>
      </pc:sldChg>
      <pc:sldChg chg="del">
        <pc:chgData name="伊健 杜" userId="e69aded81da48593" providerId="LiveId" clId="{C8F8AB6E-14BC-432E-91BC-04C6A02284D3}" dt="2022-10-20T08:41:33.331" v="194" actId="47"/>
        <pc:sldMkLst>
          <pc:docMk/>
          <pc:sldMk cId="1231039696" sldId="1146"/>
        </pc:sldMkLst>
      </pc:sldChg>
      <pc:sldChg chg="add del">
        <pc:chgData name="伊健 杜" userId="e69aded81da48593" providerId="LiveId" clId="{C8F8AB6E-14BC-432E-91BC-04C6A02284D3}" dt="2022-10-20T08:41:31.662" v="193"/>
        <pc:sldMkLst>
          <pc:docMk/>
          <pc:sldMk cId="795021822" sldId="1147"/>
        </pc:sldMkLst>
      </pc:sldChg>
      <pc:sldChg chg="add del">
        <pc:chgData name="伊健 杜" userId="e69aded81da48593" providerId="LiveId" clId="{C8F8AB6E-14BC-432E-91BC-04C6A02284D3}" dt="2022-10-20T08:41:31.662" v="193"/>
        <pc:sldMkLst>
          <pc:docMk/>
          <pc:sldMk cId="1526025908" sldId="1148"/>
        </pc:sldMkLst>
      </pc:sldChg>
      <pc:sldChg chg="addSp modSp mod">
        <pc:chgData name="伊健 杜" userId="e69aded81da48593" providerId="LiveId" clId="{C8F8AB6E-14BC-432E-91BC-04C6A02284D3}" dt="2022-10-20T08:38:07.035" v="34" actId="207"/>
        <pc:sldMkLst>
          <pc:docMk/>
          <pc:sldMk cId="541376964" sldId="1149"/>
        </pc:sldMkLst>
        <pc:spChg chg="mod">
          <ac:chgData name="伊健 杜" userId="e69aded81da48593" providerId="LiveId" clId="{C8F8AB6E-14BC-432E-91BC-04C6A02284D3}" dt="2022-10-20T08:36:00.441" v="15"/>
          <ac:spMkLst>
            <pc:docMk/>
            <pc:sldMk cId="541376964" sldId="1149"/>
            <ac:spMk id="2" creationId="{B79D31FD-D97E-519D-F285-90C3DB888AFA}"/>
          </ac:spMkLst>
        </pc:spChg>
        <pc:spChg chg="mod">
          <ac:chgData name="伊健 杜" userId="e69aded81da48593" providerId="LiveId" clId="{C8F8AB6E-14BC-432E-91BC-04C6A02284D3}" dt="2022-10-20T08:38:07.035" v="34" actId="207"/>
          <ac:spMkLst>
            <pc:docMk/>
            <pc:sldMk cId="541376964" sldId="1149"/>
            <ac:spMk id="4" creationId="{0ACA53FF-2BE4-ED0B-D068-3B4F0BC437E0}"/>
          </ac:spMkLst>
        </pc:spChg>
        <pc:picChg chg="add mod">
          <ac:chgData name="伊健 杜" userId="e69aded81da48593" providerId="LiveId" clId="{C8F8AB6E-14BC-432E-91BC-04C6A02284D3}" dt="2022-10-20T08:37:49.266" v="32" actId="167"/>
          <ac:picMkLst>
            <pc:docMk/>
            <pc:sldMk cId="541376964" sldId="1149"/>
            <ac:picMk id="1026" creationId="{B01C3EDA-8E14-308D-E320-2CADFDFEF6FE}"/>
          </ac:picMkLst>
        </pc:picChg>
        <pc:picChg chg="mod">
          <ac:chgData name="伊健 杜" userId="e69aded81da48593" providerId="LiveId" clId="{C8F8AB6E-14BC-432E-91BC-04C6A02284D3}" dt="2022-10-20T08:36:14.820" v="26" actId="1076"/>
          <ac:picMkLst>
            <pc:docMk/>
            <pc:sldMk cId="541376964" sldId="1149"/>
            <ac:picMk id="3074" creationId="{7E2C954C-B1D6-D4DB-69D4-CD7EC740A6D9}"/>
          </ac:picMkLst>
        </pc:picChg>
        <pc:picChg chg="mod">
          <ac:chgData name="伊健 杜" userId="e69aded81da48593" providerId="LiveId" clId="{C8F8AB6E-14BC-432E-91BC-04C6A02284D3}" dt="2022-10-20T08:36:16.067" v="27" actId="1076"/>
          <ac:picMkLst>
            <pc:docMk/>
            <pc:sldMk cId="541376964" sldId="1149"/>
            <ac:picMk id="3076" creationId="{5724278F-7DD6-94F6-ED01-67B7B124F3D1}"/>
          </ac:picMkLst>
        </pc:picChg>
      </pc:sldChg>
      <pc:sldChg chg="add del">
        <pc:chgData name="伊健 杜" userId="e69aded81da48593" providerId="LiveId" clId="{C8F8AB6E-14BC-432E-91BC-04C6A02284D3}" dt="2022-10-20T08:41:31.662" v="193"/>
        <pc:sldMkLst>
          <pc:docMk/>
          <pc:sldMk cId="259775305" sldId="1150"/>
        </pc:sldMkLst>
      </pc:sldChg>
      <pc:sldChg chg="addSp delSp modSp mod">
        <pc:chgData name="伊健 杜" userId="e69aded81da48593" providerId="LiveId" clId="{C8F8AB6E-14BC-432E-91BC-04C6A02284D3}" dt="2022-10-20T08:39:26.990" v="85" actId="1076"/>
        <pc:sldMkLst>
          <pc:docMk/>
          <pc:sldMk cId="4103331463" sldId="1151"/>
        </pc:sldMkLst>
        <pc:spChg chg="mod">
          <ac:chgData name="伊健 杜" userId="e69aded81da48593" providerId="LiveId" clId="{C8F8AB6E-14BC-432E-91BC-04C6A02284D3}" dt="2022-10-20T08:39:22.145" v="82"/>
          <ac:spMkLst>
            <pc:docMk/>
            <pc:sldMk cId="4103331463" sldId="1151"/>
            <ac:spMk id="2" creationId="{B79D31FD-D97E-519D-F285-90C3DB888AFA}"/>
          </ac:spMkLst>
        </pc:spChg>
        <pc:spChg chg="add mod">
          <ac:chgData name="伊健 杜" userId="e69aded81da48593" providerId="LiveId" clId="{C8F8AB6E-14BC-432E-91BC-04C6A02284D3}" dt="2022-10-20T08:39:14.974" v="63" actId="1076"/>
          <ac:spMkLst>
            <pc:docMk/>
            <pc:sldMk cId="4103331463" sldId="1151"/>
            <ac:spMk id="3" creationId="{060A55D6-AF07-D3CF-1A25-70BC058910B3}"/>
          </ac:spMkLst>
        </pc:spChg>
        <pc:spChg chg="del">
          <ac:chgData name="伊健 杜" userId="e69aded81da48593" providerId="LiveId" clId="{C8F8AB6E-14BC-432E-91BC-04C6A02284D3}" dt="2022-10-20T08:39:10.212" v="61" actId="478"/>
          <ac:spMkLst>
            <pc:docMk/>
            <pc:sldMk cId="4103331463" sldId="1151"/>
            <ac:spMk id="4" creationId="{0ACA53FF-2BE4-ED0B-D068-3B4F0BC437E0}"/>
          </ac:spMkLst>
        </pc:spChg>
        <pc:picChg chg="add mod">
          <ac:chgData name="伊健 杜" userId="e69aded81da48593" providerId="LiveId" clId="{C8F8AB6E-14BC-432E-91BC-04C6A02284D3}" dt="2022-10-20T08:39:07.369" v="60" actId="1076"/>
          <ac:picMkLst>
            <pc:docMk/>
            <pc:sldMk cId="4103331463" sldId="1151"/>
            <ac:picMk id="2050" creationId="{2815E89C-93BA-34D1-EA0D-7F1A6C7393D9}"/>
          </ac:picMkLst>
        </pc:picChg>
        <pc:picChg chg="mod">
          <ac:chgData name="伊健 杜" userId="e69aded81da48593" providerId="LiveId" clId="{C8F8AB6E-14BC-432E-91BC-04C6A02284D3}" dt="2022-10-20T08:39:26.990" v="85" actId="1076"/>
          <ac:picMkLst>
            <pc:docMk/>
            <pc:sldMk cId="4103331463" sldId="1151"/>
            <ac:picMk id="3074" creationId="{7E2C954C-B1D6-D4DB-69D4-CD7EC740A6D9}"/>
          </ac:picMkLst>
        </pc:picChg>
        <pc:picChg chg="del">
          <ac:chgData name="伊健 杜" userId="e69aded81da48593" providerId="LiveId" clId="{C8F8AB6E-14BC-432E-91BC-04C6A02284D3}" dt="2022-10-20T08:38:51.147" v="58" actId="478"/>
          <ac:picMkLst>
            <pc:docMk/>
            <pc:sldMk cId="4103331463" sldId="1151"/>
            <ac:picMk id="4098" creationId="{1038461F-285D-331C-B594-1964C6707AEE}"/>
          </ac:picMkLst>
        </pc:picChg>
        <pc:picChg chg="del">
          <ac:chgData name="伊健 杜" userId="e69aded81da48593" providerId="LiveId" clId="{C8F8AB6E-14BC-432E-91BC-04C6A02284D3}" dt="2022-10-20T08:38:51.147" v="58" actId="478"/>
          <ac:picMkLst>
            <pc:docMk/>
            <pc:sldMk cId="4103331463" sldId="1151"/>
            <ac:picMk id="4100" creationId="{B143EAB1-A1C5-59F2-EB1E-4FB86E989AFF}"/>
          </ac:picMkLst>
        </pc:picChg>
      </pc:sldChg>
      <pc:sldChg chg="addSp delSp modSp mod">
        <pc:chgData name="伊健 杜" userId="e69aded81da48593" providerId="LiveId" clId="{C8F8AB6E-14BC-432E-91BC-04C6A02284D3}" dt="2022-10-20T11:35:46.327" v="4864"/>
        <pc:sldMkLst>
          <pc:docMk/>
          <pc:sldMk cId="319600104" sldId="1152"/>
        </pc:sldMkLst>
        <pc:spChg chg="mod">
          <ac:chgData name="伊健 杜" userId="e69aded81da48593" providerId="LiveId" clId="{C8F8AB6E-14BC-432E-91BC-04C6A02284D3}" dt="2022-10-20T11:35:46.327" v="4864"/>
          <ac:spMkLst>
            <pc:docMk/>
            <pc:sldMk cId="319600104" sldId="1152"/>
            <ac:spMk id="2" creationId="{B79D31FD-D97E-519D-F285-90C3DB888AFA}"/>
          </ac:spMkLst>
        </pc:spChg>
        <pc:spChg chg="add mod">
          <ac:chgData name="伊健 杜" userId="e69aded81da48593" providerId="LiveId" clId="{C8F8AB6E-14BC-432E-91BC-04C6A02284D3}" dt="2022-10-20T08:40:06.504" v="186" actId="1076"/>
          <ac:spMkLst>
            <pc:docMk/>
            <pc:sldMk cId="319600104" sldId="1152"/>
            <ac:spMk id="3" creationId="{8FA3504F-663B-BB3B-AE6B-6387C1EA46BD}"/>
          </ac:spMkLst>
        </pc:spChg>
        <pc:picChg chg="add mod">
          <ac:chgData name="伊健 杜" userId="e69aded81da48593" providerId="LiveId" clId="{C8F8AB6E-14BC-432E-91BC-04C6A02284D3}" dt="2022-10-20T08:40:27.934" v="189" actId="1076"/>
          <ac:picMkLst>
            <pc:docMk/>
            <pc:sldMk cId="319600104" sldId="1152"/>
            <ac:picMk id="4" creationId="{786DD012-E199-0875-0FC2-358EBCA4C814}"/>
          </ac:picMkLst>
        </pc:picChg>
        <pc:picChg chg="add mod">
          <ac:chgData name="伊健 杜" userId="e69aded81da48593" providerId="LiveId" clId="{C8F8AB6E-14BC-432E-91BC-04C6A02284D3}" dt="2022-10-20T08:40:28.840" v="191" actId="1076"/>
          <ac:picMkLst>
            <pc:docMk/>
            <pc:sldMk cId="319600104" sldId="1152"/>
            <ac:picMk id="5" creationId="{4887B63F-D356-189F-02D4-6B72E2A23267}"/>
          </ac:picMkLst>
        </pc:picChg>
        <pc:picChg chg="del mod">
          <ac:chgData name="伊健 杜" userId="e69aded81da48593" providerId="LiveId" clId="{C8F8AB6E-14BC-432E-91BC-04C6A02284D3}" dt="2022-10-20T08:39:36.590" v="87" actId="478"/>
          <ac:picMkLst>
            <pc:docMk/>
            <pc:sldMk cId="319600104" sldId="1152"/>
            <ac:picMk id="5124" creationId="{5A74C663-7021-B33A-A8BD-32C0778D0D4C}"/>
          </ac:picMkLst>
        </pc:picChg>
        <pc:picChg chg="del mod">
          <ac:chgData name="伊健 杜" userId="e69aded81da48593" providerId="LiveId" clId="{C8F8AB6E-14BC-432E-91BC-04C6A02284D3}" dt="2022-10-20T08:39:36.590" v="87" actId="478"/>
          <ac:picMkLst>
            <pc:docMk/>
            <pc:sldMk cId="319600104" sldId="1152"/>
            <ac:picMk id="5126" creationId="{515106B7-038F-ECEE-5094-AC388172681E}"/>
          </ac:picMkLst>
        </pc:picChg>
        <pc:picChg chg="del mod">
          <ac:chgData name="伊健 杜" userId="e69aded81da48593" providerId="LiveId" clId="{C8F8AB6E-14BC-432E-91BC-04C6A02284D3}" dt="2022-10-20T08:39:36.590" v="87" actId="478"/>
          <ac:picMkLst>
            <pc:docMk/>
            <pc:sldMk cId="319600104" sldId="1152"/>
            <ac:picMk id="5128" creationId="{E5C1FE32-ECA1-4493-5F95-504BCA7CA37D}"/>
          </ac:picMkLst>
        </pc:picChg>
        <pc:picChg chg="del">
          <ac:chgData name="伊健 杜" userId="e69aded81da48593" providerId="LiveId" clId="{C8F8AB6E-14BC-432E-91BC-04C6A02284D3}" dt="2022-10-20T08:39:36.590" v="87" actId="478"/>
          <ac:picMkLst>
            <pc:docMk/>
            <pc:sldMk cId="319600104" sldId="1152"/>
            <ac:picMk id="5130" creationId="{1237DD80-7020-585E-8840-A75EBF1CCBA0}"/>
          </ac:picMkLst>
        </pc:picChg>
        <pc:picChg chg="del mod">
          <ac:chgData name="伊健 杜" userId="e69aded81da48593" providerId="LiveId" clId="{C8F8AB6E-14BC-432E-91BC-04C6A02284D3}" dt="2022-10-20T08:39:36.590" v="87" actId="478"/>
          <ac:picMkLst>
            <pc:docMk/>
            <pc:sldMk cId="319600104" sldId="1152"/>
            <ac:picMk id="5134" creationId="{2F8C46AC-7860-C0FF-8C59-5F34E458E8C0}"/>
          </ac:picMkLst>
        </pc:picChg>
      </pc:sldChg>
      <pc:sldChg chg="add">
        <pc:chgData name="伊健 杜" userId="e69aded81da48593" providerId="LiveId" clId="{C8F8AB6E-14BC-432E-91BC-04C6A02284D3}" dt="2022-10-20T08:41:31.662" v="193"/>
        <pc:sldMkLst>
          <pc:docMk/>
          <pc:sldMk cId="1444574318" sldId="1153"/>
        </pc:sldMkLst>
      </pc:sldChg>
      <pc:sldChg chg="del">
        <pc:chgData name="伊健 杜" userId="e69aded81da48593" providerId="LiveId" clId="{C8F8AB6E-14BC-432E-91BC-04C6A02284D3}" dt="2022-10-20T08:40:38.874" v="192" actId="47"/>
        <pc:sldMkLst>
          <pc:docMk/>
          <pc:sldMk cId="3253981111" sldId="1153"/>
        </pc:sldMkLst>
      </pc:sldChg>
      <pc:sldChg chg="addSp delSp modSp new mod">
        <pc:chgData name="伊健 杜" userId="e69aded81da48593" providerId="LiveId" clId="{C8F8AB6E-14BC-432E-91BC-04C6A02284D3}" dt="2022-10-20T11:35:46.327" v="4864"/>
        <pc:sldMkLst>
          <pc:docMk/>
          <pc:sldMk cId="3913402726" sldId="1154"/>
        </pc:sldMkLst>
        <pc:spChg chg="mod">
          <ac:chgData name="伊健 杜" userId="e69aded81da48593" providerId="LiveId" clId="{C8F8AB6E-14BC-432E-91BC-04C6A02284D3}" dt="2022-10-20T11:35:46.327" v="4864"/>
          <ac:spMkLst>
            <pc:docMk/>
            <pc:sldMk cId="3913402726" sldId="1154"/>
            <ac:spMk id="2" creationId="{5E883576-22C0-0C68-72DB-9CC127607E14}"/>
          </ac:spMkLst>
        </pc:spChg>
        <pc:spChg chg="del">
          <ac:chgData name="伊健 杜" userId="e69aded81da48593" providerId="LiveId" clId="{C8F8AB6E-14BC-432E-91BC-04C6A02284D3}" dt="2022-10-20T08:53:55.302" v="379" actId="478"/>
          <ac:spMkLst>
            <pc:docMk/>
            <pc:sldMk cId="3913402726" sldId="1154"/>
            <ac:spMk id="3" creationId="{62C5D84E-0C3B-DFCD-4936-B11698FD162F}"/>
          </ac:spMkLst>
        </pc:spChg>
        <pc:spChg chg="add mod">
          <ac:chgData name="伊健 杜" userId="e69aded81da48593" providerId="LiveId" clId="{C8F8AB6E-14BC-432E-91BC-04C6A02284D3}" dt="2022-10-20T11:35:46.327" v="4864"/>
          <ac:spMkLst>
            <pc:docMk/>
            <pc:sldMk cId="3913402726" sldId="1154"/>
            <ac:spMk id="4" creationId="{46346B4E-69C3-71C4-3BFD-39E049F5F665}"/>
          </ac:spMkLst>
        </pc:spChg>
      </pc:sldChg>
      <pc:sldChg chg="addSp modSp add mod">
        <pc:chgData name="伊健 杜" userId="e69aded81da48593" providerId="LiveId" clId="{C8F8AB6E-14BC-432E-91BC-04C6A02284D3}" dt="2022-10-20T11:35:46.327" v="4864"/>
        <pc:sldMkLst>
          <pc:docMk/>
          <pc:sldMk cId="1820127114" sldId="1155"/>
        </pc:sldMkLst>
        <pc:spChg chg="mod">
          <ac:chgData name="伊健 杜" userId="e69aded81da48593" providerId="LiveId" clId="{C8F8AB6E-14BC-432E-91BC-04C6A02284D3}" dt="2022-10-20T11:35:46.327" v="4864"/>
          <ac:spMkLst>
            <pc:docMk/>
            <pc:sldMk cId="1820127114" sldId="1155"/>
            <ac:spMk id="2" creationId="{5E883576-22C0-0C68-72DB-9CC127607E14}"/>
          </ac:spMkLst>
        </pc:spChg>
        <pc:spChg chg="add mod">
          <ac:chgData name="伊健 杜" userId="e69aded81da48593" providerId="LiveId" clId="{C8F8AB6E-14BC-432E-91BC-04C6A02284D3}" dt="2022-10-20T11:35:46.327" v="4864"/>
          <ac:spMkLst>
            <pc:docMk/>
            <pc:sldMk cId="1820127114" sldId="1155"/>
            <ac:spMk id="3" creationId="{8058C261-7B29-7876-71B1-037C07C80E55}"/>
          </ac:spMkLst>
        </pc:spChg>
      </pc:sldChg>
      <pc:sldChg chg="addSp delSp modSp add mod">
        <pc:chgData name="伊健 杜" userId="e69aded81da48593" providerId="LiveId" clId="{C8F8AB6E-14BC-432E-91BC-04C6A02284D3}" dt="2022-10-20T11:35:46.327" v="4864"/>
        <pc:sldMkLst>
          <pc:docMk/>
          <pc:sldMk cId="2258442750" sldId="1156"/>
        </pc:sldMkLst>
        <pc:spChg chg="mod">
          <ac:chgData name="伊健 杜" userId="e69aded81da48593" providerId="LiveId" clId="{C8F8AB6E-14BC-432E-91BC-04C6A02284D3}" dt="2022-10-20T11:35:46.327" v="4864"/>
          <ac:spMkLst>
            <pc:docMk/>
            <pc:sldMk cId="2258442750" sldId="1156"/>
            <ac:spMk id="6" creationId="{F83A6AC8-56F1-EB9E-DD47-C1CFF9753BBA}"/>
          </ac:spMkLst>
        </pc:spChg>
        <pc:spChg chg="mod">
          <ac:chgData name="伊健 杜" userId="e69aded81da48593" providerId="LiveId" clId="{C8F8AB6E-14BC-432E-91BC-04C6A02284D3}" dt="2022-10-20T11:35:46.327" v="4864"/>
          <ac:spMkLst>
            <pc:docMk/>
            <pc:sldMk cId="2258442750" sldId="1156"/>
            <ac:spMk id="7" creationId="{8A134A8E-94C3-0EE7-C065-45DB3136BA45}"/>
          </ac:spMkLst>
        </pc:spChg>
        <pc:picChg chg="del">
          <ac:chgData name="伊健 杜" userId="e69aded81da48593" providerId="LiveId" clId="{C8F8AB6E-14BC-432E-91BC-04C6A02284D3}" dt="2022-10-20T08:58:46.141" v="522" actId="478"/>
          <ac:picMkLst>
            <pc:docMk/>
            <pc:sldMk cId="2258442750" sldId="1156"/>
            <ac:picMk id="2" creationId="{3AA4C9D8-0DDD-0DFC-E227-7D2FCCD4B93F}"/>
          </ac:picMkLst>
        </pc:picChg>
        <pc:picChg chg="add del mod">
          <ac:chgData name="伊健 杜" userId="e69aded81da48593" providerId="LiveId" clId="{C8F8AB6E-14BC-432E-91BC-04C6A02284D3}" dt="2022-10-20T08:59:45.020" v="645" actId="478"/>
          <ac:picMkLst>
            <pc:docMk/>
            <pc:sldMk cId="2258442750" sldId="1156"/>
            <ac:picMk id="4098" creationId="{4B1316DA-CB0E-08A6-89C9-4C1413EA0C97}"/>
          </ac:picMkLst>
        </pc:picChg>
        <pc:picChg chg="add mod">
          <ac:chgData name="伊健 杜" userId="e69aded81da48593" providerId="LiveId" clId="{C8F8AB6E-14BC-432E-91BC-04C6A02284D3}" dt="2022-10-20T09:05:49.349" v="881" actId="1076"/>
          <ac:picMkLst>
            <pc:docMk/>
            <pc:sldMk cId="2258442750" sldId="1156"/>
            <ac:picMk id="4100" creationId="{5C44F4A3-CC91-BC8A-A06B-7F5DE97AB186}"/>
          </ac:picMkLst>
        </pc:picChg>
      </pc:sldChg>
      <pc:sldChg chg="addSp delSp modSp add mod">
        <pc:chgData name="伊健 杜" userId="e69aded81da48593" providerId="LiveId" clId="{C8F8AB6E-14BC-432E-91BC-04C6A02284D3}" dt="2022-10-20T11:35:46.327" v="4864"/>
        <pc:sldMkLst>
          <pc:docMk/>
          <pc:sldMk cId="863271375" sldId="1157"/>
        </pc:sldMkLst>
        <pc:spChg chg="add mod">
          <ac:chgData name="伊健 杜" userId="e69aded81da48593" providerId="LiveId" clId="{C8F8AB6E-14BC-432E-91BC-04C6A02284D3}" dt="2022-10-20T11:35:46.327" v="4864"/>
          <ac:spMkLst>
            <pc:docMk/>
            <pc:sldMk cId="863271375" sldId="1157"/>
            <ac:spMk id="2" creationId="{0AED1B01-E331-A28E-3557-5D9BB7B23F3D}"/>
          </ac:spMkLst>
        </pc:spChg>
        <pc:spChg chg="mod">
          <ac:chgData name="伊健 杜" userId="e69aded81da48593" providerId="LiveId" clId="{C8F8AB6E-14BC-432E-91BC-04C6A02284D3}" dt="2022-10-20T11:35:46.327" v="4864"/>
          <ac:spMkLst>
            <pc:docMk/>
            <pc:sldMk cId="863271375" sldId="1157"/>
            <ac:spMk id="6" creationId="{F83A6AC8-56F1-EB9E-DD47-C1CFF9753BBA}"/>
          </ac:spMkLst>
        </pc:spChg>
        <pc:spChg chg="del">
          <ac:chgData name="伊健 杜" userId="e69aded81da48593" providerId="LiveId" clId="{C8F8AB6E-14BC-432E-91BC-04C6A02284D3}" dt="2022-10-20T08:58:58.454" v="531" actId="478"/>
          <ac:spMkLst>
            <pc:docMk/>
            <pc:sldMk cId="863271375" sldId="1157"/>
            <ac:spMk id="7" creationId="{8A134A8E-94C3-0EE7-C065-45DB3136BA45}"/>
          </ac:spMkLst>
        </pc:spChg>
        <pc:picChg chg="mod">
          <ac:chgData name="伊健 杜" userId="e69aded81da48593" providerId="LiveId" clId="{C8F8AB6E-14BC-432E-91BC-04C6A02284D3}" dt="2022-10-20T08:59:10.548" v="537" actId="14100"/>
          <ac:picMkLst>
            <pc:docMk/>
            <pc:sldMk cId="863271375" sldId="1157"/>
            <ac:picMk id="4098" creationId="{4B1316DA-CB0E-08A6-89C9-4C1413EA0C97}"/>
          </ac:picMkLst>
        </pc:picChg>
      </pc:sldChg>
      <pc:sldChg chg="addSp delSp modSp add mod">
        <pc:chgData name="伊健 杜" userId="e69aded81da48593" providerId="LiveId" clId="{C8F8AB6E-14BC-432E-91BC-04C6A02284D3}" dt="2022-10-20T11:35:46.327" v="4864"/>
        <pc:sldMkLst>
          <pc:docMk/>
          <pc:sldMk cId="3810250571" sldId="1158"/>
        </pc:sldMkLst>
        <pc:spChg chg="del">
          <ac:chgData name="伊健 杜" userId="e69aded81da48593" providerId="LiveId" clId="{C8F8AB6E-14BC-432E-91BC-04C6A02284D3}" dt="2022-10-20T09:06:20.413" v="897" actId="478"/>
          <ac:spMkLst>
            <pc:docMk/>
            <pc:sldMk cId="3810250571" sldId="1158"/>
            <ac:spMk id="2" creationId="{0AED1B01-E331-A28E-3557-5D9BB7B23F3D}"/>
          </ac:spMkLst>
        </pc:spChg>
        <pc:spChg chg="add mod">
          <ac:chgData name="伊健 杜" userId="e69aded81da48593" providerId="LiveId" clId="{C8F8AB6E-14BC-432E-91BC-04C6A02284D3}" dt="2022-10-20T11:35:46.327" v="4864"/>
          <ac:spMkLst>
            <pc:docMk/>
            <pc:sldMk cId="3810250571" sldId="1158"/>
            <ac:spMk id="3" creationId="{5D26FAC1-2458-E8BF-F7BF-FA82DAC91F65}"/>
          </ac:spMkLst>
        </pc:spChg>
        <pc:spChg chg="del">
          <ac:chgData name="伊健 杜" userId="e69aded81da48593" providerId="LiveId" clId="{C8F8AB6E-14BC-432E-91BC-04C6A02284D3}" dt="2022-10-20T09:06:20.413" v="897" actId="478"/>
          <ac:spMkLst>
            <pc:docMk/>
            <pc:sldMk cId="3810250571" sldId="1158"/>
            <ac:spMk id="6" creationId="{F83A6AC8-56F1-EB9E-DD47-C1CFF9753BBA}"/>
          </ac:spMkLst>
        </pc:spChg>
        <pc:picChg chg="del">
          <ac:chgData name="伊健 杜" userId="e69aded81da48593" providerId="LiveId" clId="{C8F8AB6E-14BC-432E-91BC-04C6A02284D3}" dt="2022-10-20T09:06:20.413" v="897" actId="478"/>
          <ac:picMkLst>
            <pc:docMk/>
            <pc:sldMk cId="3810250571" sldId="1158"/>
            <ac:picMk id="4098" creationId="{4B1316DA-CB0E-08A6-89C9-4C1413EA0C97}"/>
          </ac:picMkLst>
        </pc:picChg>
      </pc:sldChg>
      <pc:sldChg chg="modSp add mod ord">
        <pc:chgData name="伊健 杜" userId="e69aded81da48593" providerId="LiveId" clId="{C8F8AB6E-14BC-432E-91BC-04C6A02284D3}" dt="2022-10-20T11:35:46.327" v="4864"/>
        <pc:sldMkLst>
          <pc:docMk/>
          <pc:sldMk cId="192152082" sldId="1159"/>
        </pc:sldMkLst>
        <pc:spChg chg="mod">
          <ac:chgData name="伊健 杜" userId="e69aded81da48593" providerId="LiveId" clId="{C8F8AB6E-14BC-432E-91BC-04C6A02284D3}" dt="2022-10-20T11:35:46.327" v="4864"/>
          <ac:spMkLst>
            <pc:docMk/>
            <pc:sldMk cId="192152082" sldId="1159"/>
            <ac:spMk id="3" creationId="{5D26FAC1-2458-E8BF-F7BF-FA82DAC91F65}"/>
          </ac:spMkLst>
        </pc:spChg>
      </pc:sldChg>
      <pc:sldChg chg="addSp delSp modSp add mod">
        <pc:chgData name="伊健 杜" userId="e69aded81da48593" providerId="LiveId" clId="{C8F8AB6E-14BC-432E-91BC-04C6A02284D3}" dt="2022-10-20T11:35:46.327" v="4864"/>
        <pc:sldMkLst>
          <pc:docMk/>
          <pc:sldMk cId="1579167969" sldId="1160"/>
        </pc:sldMkLst>
        <pc:spChg chg="mod">
          <ac:chgData name="伊健 杜" userId="e69aded81da48593" providerId="LiveId" clId="{C8F8AB6E-14BC-432E-91BC-04C6A02284D3}" dt="2022-10-20T11:35:46.327" v="4864"/>
          <ac:spMkLst>
            <pc:docMk/>
            <pc:sldMk cId="1579167969" sldId="1160"/>
            <ac:spMk id="6" creationId="{F83A6AC8-56F1-EB9E-DD47-C1CFF9753BBA}"/>
          </ac:spMkLst>
        </pc:spChg>
        <pc:spChg chg="mod">
          <ac:chgData name="伊健 杜" userId="e69aded81da48593" providerId="LiveId" clId="{C8F8AB6E-14BC-432E-91BC-04C6A02284D3}" dt="2022-10-20T11:35:46.327" v="4864"/>
          <ac:spMkLst>
            <pc:docMk/>
            <pc:sldMk cId="1579167969" sldId="1160"/>
            <ac:spMk id="7" creationId="{8A134A8E-94C3-0EE7-C065-45DB3136BA45}"/>
          </ac:spMkLst>
        </pc:spChg>
        <pc:picChg chg="add mod">
          <ac:chgData name="伊健 杜" userId="e69aded81da48593" providerId="LiveId" clId="{C8F8AB6E-14BC-432E-91BC-04C6A02284D3}" dt="2022-10-20T09:13:05.093" v="1140" actId="1076"/>
          <ac:picMkLst>
            <pc:docMk/>
            <pc:sldMk cId="1579167969" sldId="1160"/>
            <ac:picMk id="2" creationId="{337E8B67-DA24-0450-6F0F-2D57C5141C8F}"/>
          </ac:picMkLst>
        </pc:picChg>
        <pc:picChg chg="del mod">
          <ac:chgData name="伊健 杜" userId="e69aded81da48593" providerId="LiveId" clId="{C8F8AB6E-14BC-432E-91BC-04C6A02284D3}" dt="2022-10-20T09:12:23.220" v="1136" actId="478"/>
          <ac:picMkLst>
            <pc:docMk/>
            <pc:sldMk cId="1579167969" sldId="1160"/>
            <ac:picMk id="4100" creationId="{5C44F4A3-CC91-BC8A-A06B-7F5DE97AB186}"/>
          </ac:picMkLst>
        </pc:picChg>
      </pc:sldChg>
      <pc:sldChg chg="addSp delSp modSp add mod">
        <pc:chgData name="伊健 杜" userId="e69aded81da48593" providerId="LiveId" clId="{C8F8AB6E-14BC-432E-91BC-04C6A02284D3}" dt="2022-10-20T11:35:46.327" v="4864"/>
        <pc:sldMkLst>
          <pc:docMk/>
          <pc:sldMk cId="1814627684" sldId="1161"/>
        </pc:sldMkLst>
        <pc:spChg chg="mod">
          <ac:chgData name="伊健 杜" userId="e69aded81da48593" providerId="LiveId" clId="{C8F8AB6E-14BC-432E-91BC-04C6A02284D3}" dt="2022-10-20T11:35:46.327" v="4864"/>
          <ac:spMkLst>
            <pc:docMk/>
            <pc:sldMk cId="1814627684" sldId="1161"/>
            <ac:spMk id="6" creationId="{F83A6AC8-56F1-EB9E-DD47-C1CFF9753BBA}"/>
          </ac:spMkLst>
        </pc:spChg>
        <pc:spChg chg="mod">
          <ac:chgData name="伊健 杜" userId="e69aded81da48593" providerId="LiveId" clId="{C8F8AB6E-14BC-432E-91BC-04C6A02284D3}" dt="2022-10-20T11:35:46.327" v="4864"/>
          <ac:spMkLst>
            <pc:docMk/>
            <pc:sldMk cId="1814627684" sldId="1161"/>
            <ac:spMk id="7" creationId="{8A134A8E-94C3-0EE7-C065-45DB3136BA45}"/>
          </ac:spMkLst>
        </pc:spChg>
        <pc:picChg chg="del">
          <ac:chgData name="伊健 杜" userId="e69aded81da48593" providerId="LiveId" clId="{C8F8AB6E-14BC-432E-91BC-04C6A02284D3}" dt="2022-10-20T09:41:31.471" v="1250" actId="478"/>
          <ac:picMkLst>
            <pc:docMk/>
            <pc:sldMk cId="1814627684" sldId="1161"/>
            <ac:picMk id="2" creationId="{3AA4C9D8-0DDD-0DFC-E227-7D2FCCD4B93F}"/>
          </ac:picMkLst>
        </pc:picChg>
        <pc:picChg chg="add mod">
          <ac:chgData name="伊健 杜" userId="e69aded81da48593" providerId="LiveId" clId="{C8F8AB6E-14BC-432E-91BC-04C6A02284D3}" dt="2022-10-20T09:54:23.887" v="1323" actId="1076"/>
          <ac:picMkLst>
            <pc:docMk/>
            <pc:sldMk cId="1814627684" sldId="1161"/>
            <ac:picMk id="7170" creationId="{7B3790A6-9928-0A6F-0062-C6AA7BEF8628}"/>
          </ac:picMkLst>
        </pc:picChg>
        <pc:picChg chg="add mod">
          <ac:chgData name="伊健 杜" userId="e69aded81da48593" providerId="LiveId" clId="{C8F8AB6E-14BC-432E-91BC-04C6A02284D3}" dt="2022-10-20T09:54:25.059" v="1324" actId="1076"/>
          <ac:picMkLst>
            <pc:docMk/>
            <pc:sldMk cId="1814627684" sldId="1161"/>
            <ac:picMk id="7172" creationId="{5AF06630-CE0E-9C67-EBA9-DF1C57E405CE}"/>
          </ac:picMkLst>
        </pc:picChg>
      </pc:sldChg>
      <pc:sldChg chg="modSp add mod">
        <pc:chgData name="伊健 杜" userId="e69aded81da48593" providerId="LiveId" clId="{C8F8AB6E-14BC-432E-91BC-04C6A02284D3}" dt="2022-10-20T11:35:46.327" v="4864"/>
        <pc:sldMkLst>
          <pc:docMk/>
          <pc:sldMk cId="4133667147" sldId="1162"/>
        </pc:sldMkLst>
        <pc:spChg chg="mod">
          <ac:chgData name="伊健 杜" userId="e69aded81da48593" providerId="LiveId" clId="{C8F8AB6E-14BC-432E-91BC-04C6A02284D3}" dt="2022-10-20T11:35:46.327" v="4864"/>
          <ac:spMkLst>
            <pc:docMk/>
            <pc:sldMk cId="4133667147" sldId="1162"/>
            <ac:spMk id="3" creationId="{5D26FAC1-2458-E8BF-F7BF-FA82DAC91F65}"/>
          </ac:spMkLst>
        </pc:spChg>
      </pc:sldChg>
      <pc:sldChg chg="addSp delSp modSp add mod">
        <pc:chgData name="伊健 杜" userId="e69aded81da48593" providerId="LiveId" clId="{C8F8AB6E-14BC-432E-91BC-04C6A02284D3}" dt="2022-10-20T11:35:46.327" v="4864"/>
        <pc:sldMkLst>
          <pc:docMk/>
          <pc:sldMk cId="3395329516" sldId="1163"/>
        </pc:sldMkLst>
        <pc:spChg chg="add mod">
          <ac:chgData name="伊健 杜" userId="e69aded81da48593" providerId="LiveId" clId="{C8F8AB6E-14BC-432E-91BC-04C6A02284D3}" dt="2022-10-20T11:35:46.327" v="4864"/>
          <ac:spMkLst>
            <pc:docMk/>
            <pc:sldMk cId="3395329516" sldId="1163"/>
            <ac:spMk id="2" creationId="{193E314C-677E-19C3-EF09-3FC299835F62}"/>
          </ac:spMkLst>
        </pc:spChg>
        <pc:spChg chg="mod">
          <ac:chgData name="伊健 杜" userId="e69aded81da48593" providerId="LiveId" clId="{C8F8AB6E-14BC-432E-91BC-04C6A02284D3}" dt="2022-10-20T11:35:46.327" v="4864"/>
          <ac:spMkLst>
            <pc:docMk/>
            <pc:sldMk cId="3395329516" sldId="1163"/>
            <ac:spMk id="6" creationId="{F83A6AC8-56F1-EB9E-DD47-C1CFF9753BBA}"/>
          </ac:spMkLst>
        </pc:spChg>
        <pc:spChg chg="mod">
          <ac:chgData name="伊健 杜" userId="e69aded81da48593" providerId="LiveId" clId="{C8F8AB6E-14BC-432E-91BC-04C6A02284D3}" dt="2022-10-20T09:54:38.821" v="1328" actId="20577"/>
          <ac:spMkLst>
            <pc:docMk/>
            <pc:sldMk cId="3395329516" sldId="1163"/>
            <ac:spMk id="7" creationId="{8A134A8E-94C3-0EE7-C065-45DB3136BA45}"/>
          </ac:spMkLst>
        </pc:spChg>
        <pc:picChg chg="del">
          <ac:chgData name="伊健 杜" userId="e69aded81da48593" providerId="LiveId" clId="{C8F8AB6E-14BC-432E-91BC-04C6A02284D3}" dt="2022-10-20T09:54:32.446" v="1326" actId="478"/>
          <ac:picMkLst>
            <pc:docMk/>
            <pc:sldMk cId="3395329516" sldId="1163"/>
            <ac:picMk id="7170" creationId="{7B3790A6-9928-0A6F-0062-C6AA7BEF8628}"/>
          </ac:picMkLst>
        </pc:picChg>
        <pc:picChg chg="del">
          <ac:chgData name="伊健 杜" userId="e69aded81da48593" providerId="LiveId" clId="{C8F8AB6E-14BC-432E-91BC-04C6A02284D3}" dt="2022-10-20T09:54:32.446" v="1326" actId="478"/>
          <ac:picMkLst>
            <pc:docMk/>
            <pc:sldMk cId="3395329516" sldId="1163"/>
            <ac:picMk id="7172" creationId="{5AF06630-CE0E-9C67-EBA9-DF1C57E405CE}"/>
          </ac:picMkLst>
        </pc:picChg>
        <pc:picChg chg="add mod">
          <ac:chgData name="伊健 杜" userId="e69aded81da48593" providerId="LiveId" clId="{C8F8AB6E-14BC-432E-91BC-04C6A02284D3}" dt="2022-10-20T10:02:57.958" v="1405" actId="1076"/>
          <ac:picMkLst>
            <pc:docMk/>
            <pc:sldMk cId="3395329516" sldId="1163"/>
            <ac:picMk id="11266" creationId="{17FF579F-3068-50E2-7B6D-0AAF92A4246D}"/>
          </ac:picMkLst>
        </pc:picChg>
      </pc:sldChg>
      <pc:sldChg chg="modSp add mod">
        <pc:chgData name="伊健 杜" userId="e69aded81da48593" providerId="LiveId" clId="{C8F8AB6E-14BC-432E-91BC-04C6A02284D3}" dt="2022-10-20T11:35:46.327" v="4864"/>
        <pc:sldMkLst>
          <pc:docMk/>
          <pc:sldMk cId="1585705992" sldId="1164"/>
        </pc:sldMkLst>
        <pc:spChg chg="mod">
          <ac:chgData name="伊健 杜" userId="e69aded81da48593" providerId="LiveId" clId="{C8F8AB6E-14BC-432E-91BC-04C6A02284D3}" dt="2022-10-20T11:35:46.327" v="4864"/>
          <ac:spMkLst>
            <pc:docMk/>
            <pc:sldMk cId="1585705992" sldId="1164"/>
            <ac:spMk id="3" creationId="{5D26FAC1-2458-E8BF-F7BF-FA82DAC91F65}"/>
          </ac:spMkLst>
        </pc:spChg>
      </pc:sldChg>
      <pc:sldChg chg="addSp delSp modSp add mod">
        <pc:chgData name="伊健 杜" userId="e69aded81da48593" providerId="LiveId" clId="{C8F8AB6E-14BC-432E-91BC-04C6A02284D3}" dt="2022-10-20T11:35:46.327" v="4864"/>
        <pc:sldMkLst>
          <pc:docMk/>
          <pc:sldMk cId="1080192170" sldId="1165"/>
        </pc:sldMkLst>
        <pc:spChg chg="mod">
          <ac:chgData name="伊健 杜" userId="e69aded81da48593" providerId="LiveId" clId="{C8F8AB6E-14BC-432E-91BC-04C6A02284D3}" dt="2022-10-20T10:23:49.293" v="1452"/>
          <ac:spMkLst>
            <pc:docMk/>
            <pc:sldMk cId="1080192170" sldId="1165"/>
            <ac:spMk id="6" creationId="{F83A6AC8-56F1-EB9E-DD47-C1CFF9753BBA}"/>
          </ac:spMkLst>
        </pc:spChg>
        <pc:spChg chg="mod">
          <ac:chgData name="伊健 杜" userId="e69aded81da48593" providerId="LiveId" clId="{C8F8AB6E-14BC-432E-91BC-04C6A02284D3}" dt="2022-10-20T11:35:46.327" v="4864"/>
          <ac:spMkLst>
            <pc:docMk/>
            <pc:sldMk cId="1080192170" sldId="1165"/>
            <ac:spMk id="7" creationId="{8A134A8E-94C3-0EE7-C065-45DB3136BA45}"/>
          </ac:spMkLst>
        </pc:spChg>
        <pc:picChg chg="del">
          <ac:chgData name="伊健 杜" userId="e69aded81da48593" providerId="LiveId" clId="{C8F8AB6E-14BC-432E-91BC-04C6A02284D3}" dt="2022-10-20T10:29:42.986" v="1723" actId="478"/>
          <ac:picMkLst>
            <pc:docMk/>
            <pc:sldMk cId="1080192170" sldId="1165"/>
            <ac:picMk id="7170" creationId="{7B3790A6-9928-0A6F-0062-C6AA7BEF8628}"/>
          </ac:picMkLst>
        </pc:picChg>
        <pc:picChg chg="del">
          <ac:chgData name="伊健 杜" userId="e69aded81da48593" providerId="LiveId" clId="{C8F8AB6E-14BC-432E-91BC-04C6A02284D3}" dt="2022-10-20T10:29:42.405" v="1722" actId="478"/>
          <ac:picMkLst>
            <pc:docMk/>
            <pc:sldMk cId="1080192170" sldId="1165"/>
            <ac:picMk id="7172" creationId="{5AF06630-CE0E-9C67-EBA9-DF1C57E405CE}"/>
          </ac:picMkLst>
        </pc:picChg>
        <pc:picChg chg="add mod">
          <ac:chgData name="伊健 杜" userId="e69aded81da48593" providerId="LiveId" clId="{C8F8AB6E-14BC-432E-91BC-04C6A02284D3}" dt="2022-10-20T10:30:49.530" v="1727" actId="1076"/>
          <ac:picMkLst>
            <pc:docMk/>
            <pc:sldMk cId="1080192170" sldId="1165"/>
            <ac:picMk id="12290" creationId="{9D999073-9F9A-C999-DA4B-B1F74D737985}"/>
          </ac:picMkLst>
        </pc:picChg>
      </pc:sldChg>
      <pc:sldChg chg="addSp delSp modSp add mod">
        <pc:chgData name="伊健 杜" userId="e69aded81da48593" providerId="LiveId" clId="{C8F8AB6E-14BC-432E-91BC-04C6A02284D3}" dt="2022-10-20T11:35:46.327" v="4864"/>
        <pc:sldMkLst>
          <pc:docMk/>
          <pc:sldMk cId="488718616" sldId="1166"/>
        </pc:sldMkLst>
        <pc:spChg chg="mod">
          <ac:chgData name="伊健 杜" userId="e69aded81da48593" providerId="LiveId" clId="{C8F8AB6E-14BC-432E-91BC-04C6A02284D3}" dt="2022-10-20T10:30:55.325" v="1730" actId="20577"/>
          <ac:spMkLst>
            <pc:docMk/>
            <pc:sldMk cId="488718616" sldId="1166"/>
            <ac:spMk id="6" creationId="{F83A6AC8-56F1-EB9E-DD47-C1CFF9753BBA}"/>
          </ac:spMkLst>
        </pc:spChg>
        <pc:spChg chg="mod">
          <ac:chgData name="伊健 杜" userId="e69aded81da48593" providerId="LiveId" clId="{C8F8AB6E-14BC-432E-91BC-04C6A02284D3}" dt="2022-10-20T11:35:46.327" v="4864"/>
          <ac:spMkLst>
            <pc:docMk/>
            <pc:sldMk cId="488718616" sldId="1166"/>
            <ac:spMk id="7" creationId="{8A134A8E-94C3-0EE7-C065-45DB3136BA45}"/>
          </ac:spMkLst>
        </pc:spChg>
        <pc:picChg chg="del">
          <ac:chgData name="伊健 杜" userId="e69aded81da48593" providerId="LiveId" clId="{C8F8AB6E-14BC-432E-91BC-04C6A02284D3}" dt="2022-10-20T10:32:05.186" v="1840" actId="478"/>
          <ac:picMkLst>
            <pc:docMk/>
            <pc:sldMk cId="488718616" sldId="1166"/>
            <ac:picMk id="12290" creationId="{9D999073-9F9A-C999-DA4B-B1F74D737985}"/>
          </ac:picMkLst>
        </pc:picChg>
        <pc:picChg chg="add mod">
          <ac:chgData name="伊健 杜" userId="e69aded81da48593" providerId="LiveId" clId="{C8F8AB6E-14BC-432E-91BC-04C6A02284D3}" dt="2022-10-20T10:33:06.659" v="1845" actId="14100"/>
          <ac:picMkLst>
            <pc:docMk/>
            <pc:sldMk cId="488718616" sldId="1166"/>
            <ac:picMk id="14338" creationId="{84262CB0-92A2-7808-F792-6192C360025A}"/>
          </ac:picMkLst>
        </pc:picChg>
      </pc:sldChg>
      <pc:sldChg chg="addSp delSp modSp add mod">
        <pc:chgData name="伊健 杜" userId="e69aded81da48593" providerId="LiveId" clId="{C8F8AB6E-14BC-432E-91BC-04C6A02284D3}" dt="2022-10-20T11:35:46.327" v="4864"/>
        <pc:sldMkLst>
          <pc:docMk/>
          <pc:sldMk cId="4065002742" sldId="1167"/>
        </pc:sldMkLst>
        <pc:spChg chg="mod">
          <ac:chgData name="伊健 杜" userId="e69aded81da48593" providerId="LiveId" clId="{C8F8AB6E-14BC-432E-91BC-04C6A02284D3}" dt="2022-10-20T11:35:46.327" v="4864"/>
          <ac:spMkLst>
            <pc:docMk/>
            <pc:sldMk cId="4065002742" sldId="1167"/>
            <ac:spMk id="7" creationId="{8A134A8E-94C3-0EE7-C065-45DB3136BA45}"/>
          </ac:spMkLst>
        </pc:spChg>
        <pc:picChg chg="del">
          <ac:chgData name="伊健 杜" userId="e69aded81da48593" providerId="LiveId" clId="{C8F8AB6E-14BC-432E-91BC-04C6A02284D3}" dt="2022-10-20T10:34:40.381" v="2016" actId="478"/>
          <ac:picMkLst>
            <pc:docMk/>
            <pc:sldMk cId="4065002742" sldId="1167"/>
            <ac:picMk id="14338" creationId="{84262CB0-92A2-7808-F792-6192C360025A}"/>
          </ac:picMkLst>
        </pc:picChg>
        <pc:picChg chg="add mod">
          <ac:chgData name="伊健 杜" userId="e69aded81da48593" providerId="LiveId" clId="{C8F8AB6E-14BC-432E-91BC-04C6A02284D3}" dt="2022-10-20T10:34:57.977" v="2018" actId="1076"/>
          <ac:picMkLst>
            <pc:docMk/>
            <pc:sldMk cId="4065002742" sldId="1167"/>
            <ac:picMk id="15362" creationId="{9123F12D-7FD4-D2E2-9414-D5227A7EB4B2}"/>
          </ac:picMkLst>
        </pc:picChg>
      </pc:sldChg>
      <pc:sldChg chg="addSp delSp modSp add mod">
        <pc:chgData name="伊健 杜" userId="e69aded81da48593" providerId="LiveId" clId="{C8F8AB6E-14BC-432E-91BC-04C6A02284D3}" dt="2022-10-20T11:35:46.327" v="4864"/>
        <pc:sldMkLst>
          <pc:docMk/>
          <pc:sldMk cId="2853306432" sldId="1168"/>
        </pc:sldMkLst>
        <pc:spChg chg="mod">
          <ac:chgData name="伊健 杜" userId="e69aded81da48593" providerId="LiveId" clId="{C8F8AB6E-14BC-432E-91BC-04C6A02284D3}" dt="2022-10-20T11:35:46.327" v="4864"/>
          <ac:spMkLst>
            <pc:docMk/>
            <pc:sldMk cId="2853306432" sldId="1168"/>
            <ac:spMk id="7" creationId="{8A134A8E-94C3-0EE7-C065-45DB3136BA45}"/>
          </ac:spMkLst>
        </pc:spChg>
        <pc:picChg chg="del mod">
          <ac:chgData name="伊健 杜" userId="e69aded81da48593" providerId="LiveId" clId="{C8F8AB6E-14BC-432E-91BC-04C6A02284D3}" dt="2022-10-20T10:37:30.150" v="2240" actId="478"/>
          <ac:picMkLst>
            <pc:docMk/>
            <pc:sldMk cId="2853306432" sldId="1168"/>
            <ac:picMk id="15362" creationId="{9123F12D-7FD4-D2E2-9414-D5227A7EB4B2}"/>
          </ac:picMkLst>
        </pc:picChg>
        <pc:picChg chg="add mod">
          <ac:chgData name="伊健 杜" userId="e69aded81da48593" providerId="LiveId" clId="{C8F8AB6E-14BC-432E-91BC-04C6A02284D3}" dt="2022-10-20T10:38:13.541" v="2251" actId="1076"/>
          <ac:picMkLst>
            <pc:docMk/>
            <pc:sldMk cId="2853306432" sldId="1168"/>
            <ac:picMk id="16386" creationId="{01654D82-35BB-DF66-36E2-33216102156F}"/>
          </ac:picMkLst>
        </pc:picChg>
      </pc:sldChg>
      <pc:sldChg chg="addSp delSp modSp add mod">
        <pc:chgData name="伊健 杜" userId="e69aded81da48593" providerId="LiveId" clId="{C8F8AB6E-14BC-432E-91BC-04C6A02284D3}" dt="2022-10-20T11:35:46.327" v="4864"/>
        <pc:sldMkLst>
          <pc:docMk/>
          <pc:sldMk cId="1427357216" sldId="1169"/>
        </pc:sldMkLst>
        <pc:spChg chg="mod">
          <ac:chgData name="伊健 杜" userId="e69aded81da48593" providerId="LiveId" clId="{C8F8AB6E-14BC-432E-91BC-04C6A02284D3}" dt="2022-10-20T11:35:46.327" v="4864"/>
          <ac:spMkLst>
            <pc:docMk/>
            <pc:sldMk cId="1427357216" sldId="1169"/>
            <ac:spMk id="6" creationId="{F83A6AC8-56F1-EB9E-DD47-C1CFF9753BBA}"/>
          </ac:spMkLst>
        </pc:spChg>
        <pc:spChg chg="mod">
          <ac:chgData name="伊健 杜" userId="e69aded81da48593" providerId="LiveId" clId="{C8F8AB6E-14BC-432E-91BC-04C6A02284D3}" dt="2022-10-20T11:35:46.327" v="4864"/>
          <ac:spMkLst>
            <pc:docMk/>
            <pc:sldMk cId="1427357216" sldId="1169"/>
            <ac:spMk id="7" creationId="{8A134A8E-94C3-0EE7-C065-45DB3136BA45}"/>
          </ac:spMkLst>
        </pc:spChg>
        <pc:picChg chg="del">
          <ac:chgData name="伊健 杜" userId="e69aded81da48593" providerId="LiveId" clId="{C8F8AB6E-14BC-432E-91BC-04C6A02284D3}" dt="2022-10-20T10:54:23.830" v="2802" actId="478"/>
          <ac:picMkLst>
            <pc:docMk/>
            <pc:sldMk cId="1427357216" sldId="1169"/>
            <ac:picMk id="12290" creationId="{9D999073-9F9A-C999-DA4B-B1F74D737985}"/>
          </ac:picMkLst>
        </pc:picChg>
        <pc:picChg chg="add mod">
          <ac:chgData name="伊健 杜" userId="e69aded81da48593" providerId="LiveId" clId="{C8F8AB6E-14BC-432E-91BC-04C6A02284D3}" dt="2022-10-20T11:02:18.799" v="2906" actId="1076"/>
          <ac:picMkLst>
            <pc:docMk/>
            <pc:sldMk cId="1427357216" sldId="1169"/>
            <ac:picMk id="19458" creationId="{7C326001-99C8-310A-3726-04270081659B}"/>
          </ac:picMkLst>
        </pc:picChg>
      </pc:sldChg>
      <pc:sldChg chg="modSp add mod">
        <pc:chgData name="伊健 杜" userId="e69aded81da48593" providerId="LiveId" clId="{C8F8AB6E-14BC-432E-91BC-04C6A02284D3}" dt="2022-10-20T11:35:46.327" v="4864"/>
        <pc:sldMkLst>
          <pc:docMk/>
          <pc:sldMk cId="1100813571" sldId="1170"/>
        </pc:sldMkLst>
        <pc:spChg chg="mod">
          <ac:chgData name="伊健 杜" userId="e69aded81da48593" providerId="LiveId" clId="{C8F8AB6E-14BC-432E-91BC-04C6A02284D3}" dt="2022-10-20T11:35:46.327" v="4864"/>
          <ac:spMkLst>
            <pc:docMk/>
            <pc:sldMk cId="1100813571" sldId="1170"/>
            <ac:spMk id="3" creationId="{5D26FAC1-2458-E8BF-F7BF-FA82DAC91F65}"/>
          </ac:spMkLst>
        </pc:spChg>
      </pc:sldChg>
      <pc:sldChg chg="addSp modSp add mod">
        <pc:chgData name="伊健 杜" userId="e69aded81da48593" providerId="LiveId" clId="{C8F8AB6E-14BC-432E-91BC-04C6A02284D3}" dt="2022-10-20T11:35:46.327" v="4864"/>
        <pc:sldMkLst>
          <pc:docMk/>
          <pc:sldMk cId="2521298953" sldId="1171"/>
        </pc:sldMkLst>
        <pc:spChg chg="mod">
          <ac:chgData name="伊健 杜" userId="e69aded81da48593" providerId="LiveId" clId="{C8F8AB6E-14BC-432E-91BC-04C6A02284D3}" dt="2022-10-20T11:35:46.327" v="4864"/>
          <ac:spMkLst>
            <pc:docMk/>
            <pc:sldMk cId="2521298953" sldId="1171"/>
            <ac:spMk id="6" creationId="{F83A6AC8-56F1-EB9E-DD47-C1CFF9753BBA}"/>
          </ac:spMkLst>
        </pc:spChg>
        <pc:spChg chg="mod">
          <ac:chgData name="伊健 杜" userId="e69aded81da48593" providerId="LiveId" clId="{C8F8AB6E-14BC-432E-91BC-04C6A02284D3}" dt="2022-10-20T11:35:46.327" v="4864"/>
          <ac:spMkLst>
            <pc:docMk/>
            <pc:sldMk cId="2521298953" sldId="1171"/>
            <ac:spMk id="7" creationId="{8A134A8E-94C3-0EE7-C065-45DB3136BA45}"/>
          </ac:spMkLst>
        </pc:spChg>
        <pc:picChg chg="add mod">
          <ac:chgData name="伊健 杜" userId="e69aded81da48593" providerId="LiveId" clId="{C8F8AB6E-14BC-432E-91BC-04C6A02284D3}" dt="2022-10-20T10:55:52.750" v="2815" actId="1076"/>
          <ac:picMkLst>
            <pc:docMk/>
            <pc:sldMk cId="2521298953" sldId="1171"/>
            <ac:picMk id="17410" creationId="{FB5CFE29-6C3C-BA61-EADE-97D110A5121D}"/>
          </ac:picMkLst>
        </pc:picChg>
      </pc:sldChg>
      <pc:sldChg chg="addSp delSp modSp add mod">
        <pc:chgData name="伊健 杜" userId="e69aded81da48593" providerId="LiveId" clId="{C8F8AB6E-14BC-432E-91BC-04C6A02284D3}" dt="2022-10-20T11:35:46.327" v="4864"/>
        <pc:sldMkLst>
          <pc:docMk/>
          <pc:sldMk cId="330401904" sldId="1172"/>
        </pc:sldMkLst>
        <pc:spChg chg="mod">
          <ac:chgData name="伊健 杜" userId="e69aded81da48593" providerId="LiveId" clId="{C8F8AB6E-14BC-432E-91BC-04C6A02284D3}" dt="2022-10-20T11:35:46.327" v="4864"/>
          <ac:spMkLst>
            <pc:docMk/>
            <pc:sldMk cId="330401904" sldId="1172"/>
            <ac:spMk id="6" creationId="{F83A6AC8-56F1-EB9E-DD47-C1CFF9753BBA}"/>
          </ac:spMkLst>
        </pc:spChg>
        <pc:spChg chg="mod">
          <ac:chgData name="伊健 杜" userId="e69aded81da48593" providerId="LiveId" clId="{C8F8AB6E-14BC-432E-91BC-04C6A02284D3}" dt="2022-10-20T11:35:46.327" v="4864"/>
          <ac:spMkLst>
            <pc:docMk/>
            <pc:sldMk cId="330401904" sldId="1172"/>
            <ac:spMk id="7" creationId="{8A134A8E-94C3-0EE7-C065-45DB3136BA45}"/>
          </ac:spMkLst>
        </pc:spChg>
        <pc:picChg chg="del">
          <ac:chgData name="伊健 杜" userId="e69aded81da48593" providerId="LiveId" clId="{C8F8AB6E-14BC-432E-91BC-04C6A02284D3}" dt="2022-10-20T10:59:04.539" v="2900" actId="478"/>
          <ac:picMkLst>
            <pc:docMk/>
            <pc:sldMk cId="330401904" sldId="1172"/>
            <ac:picMk id="17410" creationId="{FB5CFE29-6C3C-BA61-EADE-97D110A5121D}"/>
          </ac:picMkLst>
        </pc:picChg>
        <pc:picChg chg="add mod">
          <ac:chgData name="伊健 杜" userId="e69aded81da48593" providerId="LiveId" clId="{C8F8AB6E-14BC-432E-91BC-04C6A02284D3}" dt="2022-10-20T11:05:45.133" v="3115" actId="1076"/>
          <ac:picMkLst>
            <pc:docMk/>
            <pc:sldMk cId="330401904" sldId="1172"/>
            <ac:picMk id="20482" creationId="{EE089706-35B1-7F9D-7D05-9E53957D824C}"/>
          </ac:picMkLst>
        </pc:picChg>
      </pc:sldChg>
      <pc:sldChg chg="delSp modSp new mod">
        <pc:chgData name="伊健 杜" userId="e69aded81da48593" providerId="LiveId" clId="{C8F8AB6E-14BC-432E-91BC-04C6A02284D3}" dt="2022-10-20T11:35:46.327" v="4864"/>
        <pc:sldMkLst>
          <pc:docMk/>
          <pc:sldMk cId="1676147163" sldId="1173"/>
        </pc:sldMkLst>
        <pc:spChg chg="mod">
          <ac:chgData name="伊健 杜" userId="e69aded81da48593" providerId="LiveId" clId="{C8F8AB6E-14BC-432E-91BC-04C6A02284D3}" dt="2022-10-20T11:35:46.327" v="4864"/>
          <ac:spMkLst>
            <pc:docMk/>
            <pc:sldMk cId="1676147163" sldId="1173"/>
            <ac:spMk id="2" creationId="{12464917-890F-049D-63D0-E94A7DE8B376}"/>
          </ac:spMkLst>
        </pc:spChg>
        <pc:spChg chg="del">
          <ac:chgData name="伊健 杜" userId="e69aded81da48593" providerId="LiveId" clId="{C8F8AB6E-14BC-432E-91BC-04C6A02284D3}" dt="2022-10-20T11:06:02.318" v="3117" actId="478"/>
          <ac:spMkLst>
            <pc:docMk/>
            <pc:sldMk cId="1676147163" sldId="1173"/>
            <ac:spMk id="3" creationId="{A9CE66A8-8E33-DFAD-09F3-CC286B1DE730}"/>
          </ac:spMkLst>
        </pc:spChg>
      </pc:sldChg>
      <pc:sldChg chg="addSp modSp add mod">
        <pc:chgData name="伊健 杜" userId="e69aded81da48593" providerId="LiveId" clId="{C8F8AB6E-14BC-432E-91BC-04C6A02284D3}" dt="2022-10-20T11:35:46.327" v="4864"/>
        <pc:sldMkLst>
          <pc:docMk/>
          <pc:sldMk cId="2070736892" sldId="1174"/>
        </pc:sldMkLst>
        <pc:spChg chg="mod">
          <ac:chgData name="伊健 杜" userId="e69aded81da48593" providerId="LiveId" clId="{C8F8AB6E-14BC-432E-91BC-04C6A02284D3}" dt="2022-10-20T11:35:46.327" v="4864"/>
          <ac:spMkLst>
            <pc:docMk/>
            <pc:sldMk cId="2070736892" sldId="1174"/>
            <ac:spMk id="2" creationId="{12464917-890F-049D-63D0-E94A7DE8B376}"/>
          </ac:spMkLst>
        </pc:spChg>
        <pc:spChg chg="add mod">
          <ac:chgData name="伊健 杜" userId="e69aded81da48593" providerId="LiveId" clId="{C8F8AB6E-14BC-432E-91BC-04C6A02284D3}" dt="2022-10-20T11:35:46.327" v="4864"/>
          <ac:spMkLst>
            <pc:docMk/>
            <pc:sldMk cId="2070736892" sldId="1174"/>
            <ac:spMk id="3" creationId="{32B0B79F-9151-3598-236F-2EFF8080DEA6}"/>
          </ac:spMkLst>
        </pc:spChg>
        <pc:picChg chg="add mod">
          <ac:chgData name="伊健 杜" userId="e69aded81da48593" providerId="LiveId" clId="{C8F8AB6E-14BC-432E-91BC-04C6A02284D3}" dt="2022-10-20T11:11:38.709" v="3374" actId="1076"/>
          <ac:picMkLst>
            <pc:docMk/>
            <pc:sldMk cId="2070736892" sldId="1174"/>
            <ac:picMk id="21506" creationId="{CCF5281D-0840-323A-157B-20577CE7F358}"/>
          </ac:picMkLst>
        </pc:picChg>
      </pc:sldChg>
      <pc:sldChg chg="delSp modSp new del mod">
        <pc:chgData name="伊健 杜" userId="e69aded81da48593" providerId="LiveId" clId="{C8F8AB6E-14BC-432E-91BC-04C6A02284D3}" dt="2022-10-20T11:36:09.218" v="4865" actId="47"/>
        <pc:sldMkLst>
          <pc:docMk/>
          <pc:sldMk cId="249700359" sldId="1175"/>
        </pc:sldMkLst>
        <pc:spChg chg="mod">
          <ac:chgData name="伊健 杜" userId="e69aded81da48593" providerId="LiveId" clId="{C8F8AB6E-14BC-432E-91BC-04C6A02284D3}" dt="2022-10-20T11:09:05.461" v="3286" actId="1076"/>
          <ac:spMkLst>
            <pc:docMk/>
            <pc:sldMk cId="249700359" sldId="1175"/>
            <ac:spMk id="2" creationId="{A6ADD80C-1FCE-F458-6663-E6904BC489B7}"/>
          </ac:spMkLst>
        </pc:spChg>
        <pc:spChg chg="del">
          <ac:chgData name="伊健 杜" userId="e69aded81da48593" providerId="LiveId" clId="{C8F8AB6E-14BC-432E-91BC-04C6A02284D3}" dt="2022-10-20T11:09:03.283" v="3285" actId="478"/>
          <ac:spMkLst>
            <pc:docMk/>
            <pc:sldMk cId="249700359" sldId="1175"/>
            <ac:spMk id="3" creationId="{61048A04-17AA-AD3D-C83A-11AA183DD508}"/>
          </ac:spMkLst>
        </pc:spChg>
      </pc:sldChg>
      <pc:sldChg chg="addSp delSp modSp add mod">
        <pc:chgData name="伊健 杜" userId="e69aded81da48593" providerId="LiveId" clId="{C8F8AB6E-14BC-432E-91BC-04C6A02284D3}" dt="2022-10-20T11:35:46.327" v="4864"/>
        <pc:sldMkLst>
          <pc:docMk/>
          <pc:sldMk cId="3889756607" sldId="1176"/>
        </pc:sldMkLst>
        <pc:spChg chg="mod">
          <ac:chgData name="伊健 杜" userId="e69aded81da48593" providerId="LiveId" clId="{C8F8AB6E-14BC-432E-91BC-04C6A02284D3}" dt="2022-10-20T11:35:46.327" v="4864"/>
          <ac:spMkLst>
            <pc:docMk/>
            <pc:sldMk cId="3889756607" sldId="1176"/>
            <ac:spMk id="6" creationId="{F83A6AC8-56F1-EB9E-DD47-C1CFF9753BBA}"/>
          </ac:spMkLst>
        </pc:spChg>
        <pc:spChg chg="mod">
          <ac:chgData name="伊健 杜" userId="e69aded81da48593" providerId="LiveId" clId="{C8F8AB6E-14BC-432E-91BC-04C6A02284D3}" dt="2022-10-20T11:35:46.327" v="4864"/>
          <ac:spMkLst>
            <pc:docMk/>
            <pc:sldMk cId="3889756607" sldId="1176"/>
            <ac:spMk id="7" creationId="{8A134A8E-94C3-0EE7-C065-45DB3136BA45}"/>
          </ac:spMkLst>
        </pc:spChg>
        <pc:picChg chg="del">
          <ac:chgData name="伊健 杜" userId="e69aded81da48593" providerId="LiveId" clId="{C8F8AB6E-14BC-432E-91BC-04C6A02284D3}" dt="2022-10-20T11:13:16.693" v="3562" actId="478"/>
          <ac:picMkLst>
            <pc:docMk/>
            <pc:sldMk cId="3889756607" sldId="1176"/>
            <ac:picMk id="19458" creationId="{7C326001-99C8-310A-3726-04270081659B}"/>
          </ac:picMkLst>
        </pc:picChg>
        <pc:picChg chg="add mod">
          <ac:chgData name="伊健 杜" userId="e69aded81da48593" providerId="LiveId" clId="{C8F8AB6E-14BC-432E-91BC-04C6A02284D3}" dt="2022-10-20T11:13:34.633" v="3566" actId="1076"/>
          <ac:picMkLst>
            <pc:docMk/>
            <pc:sldMk cId="3889756607" sldId="1176"/>
            <ac:picMk id="22530" creationId="{EC1030A9-5ABA-5826-C8DF-86C34A94E8B5}"/>
          </ac:picMkLst>
        </pc:picChg>
      </pc:sldChg>
      <pc:sldChg chg="addSp delSp modSp add mod">
        <pc:chgData name="伊健 杜" userId="e69aded81da48593" providerId="LiveId" clId="{C8F8AB6E-14BC-432E-91BC-04C6A02284D3}" dt="2022-10-20T11:35:46.327" v="4864"/>
        <pc:sldMkLst>
          <pc:docMk/>
          <pc:sldMk cId="3915871308" sldId="1177"/>
        </pc:sldMkLst>
        <pc:spChg chg="mod">
          <ac:chgData name="伊健 杜" userId="e69aded81da48593" providerId="LiveId" clId="{C8F8AB6E-14BC-432E-91BC-04C6A02284D3}" dt="2022-10-20T11:35:46.327" v="4864"/>
          <ac:spMkLst>
            <pc:docMk/>
            <pc:sldMk cId="3915871308" sldId="1177"/>
            <ac:spMk id="6" creationId="{F83A6AC8-56F1-EB9E-DD47-C1CFF9753BBA}"/>
          </ac:spMkLst>
        </pc:spChg>
        <pc:spChg chg="mod">
          <ac:chgData name="伊健 杜" userId="e69aded81da48593" providerId="LiveId" clId="{C8F8AB6E-14BC-432E-91BC-04C6A02284D3}" dt="2022-10-20T11:35:46.327" v="4864"/>
          <ac:spMkLst>
            <pc:docMk/>
            <pc:sldMk cId="3915871308" sldId="1177"/>
            <ac:spMk id="7" creationId="{8A134A8E-94C3-0EE7-C065-45DB3136BA45}"/>
          </ac:spMkLst>
        </pc:spChg>
        <pc:picChg chg="del">
          <ac:chgData name="伊健 杜" userId="e69aded81da48593" providerId="LiveId" clId="{C8F8AB6E-14BC-432E-91BC-04C6A02284D3}" dt="2022-10-20T11:15:13.222" v="3716" actId="478"/>
          <ac:picMkLst>
            <pc:docMk/>
            <pc:sldMk cId="3915871308" sldId="1177"/>
            <ac:picMk id="22530" creationId="{EC1030A9-5ABA-5826-C8DF-86C34A94E8B5}"/>
          </ac:picMkLst>
        </pc:picChg>
        <pc:picChg chg="add mod">
          <ac:chgData name="伊健 杜" userId="e69aded81da48593" providerId="LiveId" clId="{C8F8AB6E-14BC-432E-91BC-04C6A02284D3}" dt="2022-10-20T11:15:16.322" v="3719" actId="14100"/>
          <ac:picMkLst>
            <pc:docMk/>
            <pc:sldMk cId="3915871308" sldId="1177"/>
            <ac:picMk id="23554" creationId="{B7545CC0-C4E0-D8D5-497C-BEBC6A52D102}"/>
          </ac:picMkLst>
        </pc:picChg>
      </pc:sldChg>
      <pc:sldChg chg="new del">
        <pc:chgData name="伊健 杜" userId="e69aded81da48593" providerId="LiveId" clId="{C8F8AB6E-14BC-432E-91BC-04C6A02284D3}" dt="2022-10-20T11:36:09.218" v="4865" actId="47"/>
        <pc:sldMkLst>
          <pc:docMk/>
          <pc:sldMk cId="3187856270" sldId="1178"/>
        </pc:sldMkLst>
      </pc:sldChg>
      <pc:sldChg chg="modSp add mod">
        <pc:chgData name="伊健 杜" userId="e69aded81da48593" providerId="LiveId" clId="{C8F8AB6E-14BC-432E-91BC-04C6A02284D3}" dt="2022-10-20T11:35:46.327" v="4864"/>
        <pc:sldMkLst>
          <pc:docMk/>
          <pc:sldMk cId="1004758835" sldId="1179"/>
        </pc:sldMkLst>
        <pc:spChg chg="mod">
          <ac:chgData name="伊健 杜" userId="e69aded81da48593" providerId="LiveId" clId="{C8F8AB6E-14BC-432E-91BC-04C6A02284D3}" dt="2022-10-20T11:35:46.327" v="4864"/>
          <ac:spMkLst>
            <pc:docMk/>
            <pc:sldMk cId="1004758835" sldId="1179"/>
            <ac:spMk id="2" creationId="{12464917-890F-049D-63D0-E94A7DE8B376}"/>
          </ac:spMkLst>
        </pc:spChg>
      </pc:sldChg>
      <pc:sldChg chg="addSp modSp add mod">
        <pc:chgData name="伊健 杜" userId="e69aded81da48593" providerId="LiveId" clId="{C8F8AB6E-14BC-432E-91BC-04C6A02284D3}" dt="2022-10-20T11:35:46.327" v="4864"/>
        <pc:sldMkLst>
          <pc:docMk/>
          <pc:sldMk cId="3027610632" sldId="1180"/>
        </pc:sldMkLst>
        <pc:spChg chg="mod">
          <ac:chgData name="伊健 杜" userId="e69aded81da48593" providerId="LiveId" clId="{C8F8AB6E-14BC-432E-91BC-04C6A02284D3}" dt="2022-10-20T11:35:46.327" v="4864"/>
          <ac:spMkLst>
            <pc:docMk/>
            <pc:sldMk cId="3027610632" sldId="1180"/>
            <ac:spMk id="2" creationId="{12464917-890F-049D-63D0-E94A7DE8B376}"/>
          </ac:spMkLst>
        </pc:spChg>
        <pc:spChg chg="add mod">
          <ac:chgData name="伊健 杜" userId="e69aded81da48593" providerId="LiveId" clId="{C8F8AB6E-14BC-432E-91BC-04C6A02284D3}" dt="2022-10-20T11:35:46.327" v="4864"/>
          <ac:spMkLst>
            <pc:docMk/>
            <pc:sldMk cId="3027610632" sldId="1180"/>
            <ac:spMk id="3" creationId="{4667C5FD-35DB-3580-213B-245EF6749E01}"/>
          </ac:spMkLst>
        </pc:spChg>
      </pc:sldChg>
      <pc:sldChg chg="addSp delSp modSp add mod">
        <pc:chgData name="伊健 杜" userId="e69aded81da48593" providerId="LiveId" clId="{C8F8AB6E-14BC-432E-91BC-04C6A02284D3}" dt="2022-10-20T11:35:46.327" v="4864"/>
        <pc:sldMkLst>
          <pc:docMk/>
          <pc:sldMk cId="2167806499" sldId="1181"/>
        </pc:sldMkLst>
        <pc:spChg chg="mod">
          <ac:chgData name="伊健 杜" userId="e69aded81da48593" providerId="LiveId" clId="{C8F8AB6E-14BC-432E-91BC-04C6A02284D3}" dt="2022-10-20T11:19:52.219" v="4058" actId="207"/>
          <ac:spMkLst>
            <pc:docMk/>
            <pc:sldMk cId="2167806499" sldId="1181"/>
            <ac:spMk id="2" creationId="{1302A11A-625D-774F-23B3-739301B530C3}"/>
          </ac:spMkLst>
        </pc:spChg>
        <pc:spChg chg="mod">
          <ac:chgData name="伊健 杜" userId="e69aded81da48593" providerId="LiveId" clId="{C8F8AB6E-14BC-432E-91BC-04C6A02284D3}" dt="2022-10-20T11:18:11.005" v="3928" actId="20577"/>
          <ac:spMkLst>
            <pc:docMk/>
            <pc:sldMk cId="2167806499" sldId="1181"/>
            <ac:spMk id="3" creationId="{A215FC4A-E6E8-CC97-2096-674B523A922B}"/>
          </ac:spMkLst>
        </pc:spChg>
        <pc:spChg chg="mod">
          <ac:chgData name="伊健 杜" userId="e69aded81da48593" providerId="LiveId" clId="{C8F8AB6E-14BC-432E-91BC-04C6A02284D3}" dt="2022-10-20T11:35:46.327" v="4864"/>
          <ac:spMkLst>
            <pc:docMk/>
            <pc:sldMk cId="2167806499" sldId="1181"/>
            <ac:spMk id="6" creationId="{F664CF38-32CE-F1ED-1F82-42C5B7FE6DC9}"/>
          </ac:spMkLst>
        </pc:spChg>
        <pc:picChg chg="del mod">
          <ac:chgData name="伊健 杜" userId="e69aded81da48593" providerId="LiveId" clId="{C8F8AB6E-14BC-432E-91BC-04C6A02284D3}" dt="2022-10-20T11:18:30.828" v="4006" actId="478"/>
          <ac:picMkLst>
            <pc:docMk/>
            <pc:sldMk cId="2167806499" sldId="1181"/>
            <ac:picMk id="1026" creationId="{38FCABA8-EA18-9F36-5A3C-0128D73DF1C2}"/>
          </ac:picMkLst>
        </pc:picChg>
        <pc:picChg chg="add mod">
          <ac:chgData name="伊健 杜" userId="e69aded81da48593" providerId="LiveId" clId="{C8F8AB6E-14BC-432E-91BC-04C6A02284D3}" dt="2022-10-20T11:19:41.838" v="4040" actId="1076"/>
          <ac:picMkLst>
            <pc:docMk/>
            <pc:sldMk cId="2167806499" sldId="1181"/>
            <ac:picMk id="24578" creationId="{6D24A102-190C-64C0-5415-39B00819D548}"/>
          </ac:picMkLst>
        </pc:picChg>
      </pc:sldChg>
      <pc:sldChg chg="addSp delSp modSp add mod">
        <pc:chgData name="伊健 杜" userId="e69aded81da48593" providerId="LiveId" clId="{C8F8AB6E-14BC-432E-91BC-04C6A02284D3}" dt="2022-10-20T11:35:46.327" v="4864"/>
        <pc:sldMkLst>
          <pc:docMk/>
          <pc:sldMk cId="1906752354" sldId="1182"/>
        </pc:sldMkLst>
        <pc:spChg chg="mod">
          <ac:chgData name="伊健 杜" userId="e69aded81da48593" providerId="LiveId" clId="{C8F8AB6E-14BC-432E-91BC-04C6A02284D3}" dt="2022-10-20T11:35:46.327" v="4864"/>
          <ac:spMkLst>
            <pc:docMk/>
            <pc:sldMk cId="1906752354" sldId="1182"/>
            <ac:spMk id="6" creationId="{F664CF38-32CE-F1ED-1F82-42C5B7FE6DC9}"/>
          </ac:spMkLst>
        </pc:spChg>
        <pc:picChg chg="del mod">
          <ac:chgData name="伊健 杜" userId="e69aded81da48593" providerId="LiveId" clId="{C8F8AB6E-14BC-432E-91BC-04C6A02284D3}" dt="2022-10-20T11:20:51.687" v="4167" actId="478"/>
          <ac:picMkLst>
            <pc:docMk/>
            <pc:sldMk cId="1906752354" sldId="1182"/>
            <ac:picMk id="24578" creationId="{6D24A102-190C-64C0-5415-39B00819D548}"/>
          </ac:picMkLst>
        </pc:picChg>
        <pc:picChg chg="add mod">
          <ac:chgData name="伊健 杜" userId="e69aded81da48593" providerId="LiveId" clId="{C8F8AB6E-14BC-432E-91BC-04C6A02284D3}" dt="2022-10-20T11:21:12.409" v="4169" actId="1076"/>
          <ac:picMkLst>
            <pc:docMk/>
            <pc:sldMk cId="1906752354" sldId="1182"/>
            <ac:picMk id="25602" creationId="{A58E6FB1-CEFF-AE1F-9B1F-131011B0DC2D}"/>
          </ac:picMkLst>
        </pc:picChg>
      </pc:sldChg>
      <pc:sldChg chg="addSp delSp modSp add mod">
        <pc:chgData name="伊健 杜" userId="e69aded81da48593" providerId="LiveId" clId="{C8F8AB6E-14BC-432E-91BC-04C6A02284D3}" dt="2022-10-20T11:35:46.327" v="4864"/>
        <pc:sldMkLst>
          <pc:docMk/>
          <pc:sldMk cId="1302317118" sldId="1183"/>
        </pc:sldMkLst>
        <pc:spChg chg="add mod">
          <ac:chgData name="伊健 杜" userId="e69aded81da48593" providerId="LiveId" clId="{C8F8AB6E-14BC-432E-91BC-04C6A02284D3}" dt="2022-10-20T11:35:46.327" v="4864"/>
          <ac:spMkLst>
            <pc:docMk/>
            <pc:sldMk cId="1302317118" sldId="1183"/>
            <ac:spMk id="4" creationId="{38C8C730-30E0-3D2A-5F5A-00E9774435DF}"/>
          </ac:spMkLst>
        </pc:spChg>
        <pc:spChg chg="mod">
          <ac:chgData name="伊健 杜" userId="e69aded81da48593" providerId="LiveId" clId="{C8F8AB6E-14BC-432E-91BC-04C6A02284D3}" dt="2022-10-20T11:35:46.327" v="4864"/>
          <ac:spMkLst>
            <pc:docMk/>
            <pc:sldMk cId="1302317118" sldId="1183"/>
            <ac:spMk id="6" creationId="{F664CF38-32CE-F1ED-1F82-42C5B7FE6DC9}"/>
          </ac:spMkLst>
        </pc:spChg>
        <pc:picChg chg="del mod">
          <ac:chgData name="伊健 杜" userId="e69aded81da48593" providerId="LiveId" clId="{C8F8AB6E-14BC-432E-91BC-04C6A02284D3}" dt="2022-10-20T11:22:51.205" v="4396" actId="478"/>
          <ac:picMkLst>
            <pc:docMk/>
            <pc:sldMk cId="1302317118" sldId="1183"/>
            <ac:picMk id="25602" creationId="{A58E6FB1-CEFF-AE1F-9B1F-131011B0DC2D}"/>
          </ac:picMkLst>
        </pc:picChg>
        <pc:picChg chg="add mod">
          <ac:chgData name="伊健 杜" userId="e69aded81da48593" providerId="LiveId" clId="{C8F8AB6E-14BC-432E-91BC-04C6A02284D3}" dt="2022-10-20T11:23:23.895" v="4405" actId="1076"/>
          <ac:picMkLst>
            <pc:docMk/>
            <pc:sldMk cId="1302317118" sldId="1183"/>
            <ac:picMk id="26626" creationId="{5A9F05BB-AE8A-3659-8855-1F5B63F88FB9}"/>
          </ac:picMkLst>
        </pc:picChg>
      </pc:sldChg>
      <pc:sldChg chg="addSp modSp add mod">
        <pc:chgData name="伊健 杜" userId="e69aded81da48593" providerId="LiveId" clId="{C8F8AB6E-14BC-432E-91BC-04C6A02284D3}" dt="2022-10-20T11:35:46.327" v="4864"/>
        <pc:sldMkLst>
          <pc:docMk/>
          <pc:sldMk cId="691852033" sldId="1184"/>
        </pc:sldMkLst>
        <pc:spChg chg="mod">
          <ac:chgData name="伊健 杜" userId="e69aded81da48593" providerId="LiveId" clId="{C8F8AB6E-14BC-432E-91BC-04C6A02284D3}" dt="2022-10-20T11:35:46.327" v="4864"/>
          <ac:spMkLst>
            <pc:docMk/>
            <pc:sldMk cId="691852033" sldId="1184"/>
            <ac:spMk id="2" creationId="{12464917-890F-049D-63D0-E94A7DE8B376}"/>
          </ac:spMkLst>
        </pc:spChg>
        <pc:spChg chg="add mod">
          <ac:chgData name="伊健 杜" userId="e69aded81da48593" providerId="LiveId" clId="{C8F8AB6E-14BC-432E-91BC-04C6A02284D3}" dt="2022-10-20T11:35:46.327" v="4864"/>
          <ac:spMkLst>
            <pc:docMk/>
            <pc:sldMk cId="691852033" sldId="1184"/>
            <ac:spMk id="4" creationId="{E3FFF621-C20A-DDF8-8A7A-0574D6062032}"/>
          </ac:spMkLst>
        </pc:spChg>
      </pc:sldChg>
      <pc:sldChg chg="addSp modSp add mod">
        <pc:chgData name="伊健 杜" userId="e69aded81da48593" providerId="LiveId" clId="{C8F8AB6E-14BC-432E-91BC-04C6A02284D3}" dt="2022-10-20T11:35:46.327" v="4864"/>
        <pc:sldMkLst>
          <pc:docMk/>
          <pc:sldMk cId="1623762558" sldId="1185"/>
        </pc:sldMkLst>
        <pc:spChg chg="mod">
          <ac:chgData name="伊健 杜" userId="e69aded81da48593" providerId="LiveId" clId="{C8F8AB6E-14BC-432E-91BC-04C6A02284D3}" dt="2022-10-20T11:35:46.327" v="4864"/>
          <ac:spMkLst>
            <pc:docMk/>
            <pc:sldMk cId="1623762558" sldId="1185"/>
            <ac:spMk id="2" creationId="{12464917-890F-049D-63D0-E94A7DE8B376}"/>
          </ac:spMkLst>
        </pc:spChg>
        <pc:spChg chg="add mod">
          <ac:chgData name="伊健 杜" userId="e69aded81da48593" providerId="LiveId" clId="{C8F8AB6E-14BC-432E-91BC-04C6A02284D3}" dt="2022-10-20T11:35:12.421" v="4800" actId="1076"/>
          <ac:spMkLst>
            <pc:docMk/>
            <pc:sldMk cId="1623762558" sldId="1185"/>
            <ac:spMk id="3" creationId="{946E2743-0897-1430-2901-A3407921E12F}"/>
          </ac:spMkLst>
        </pc:spChg>
      </pc:sldChg>
      <pc:sldChg chg="delSp modSp add mod">
        <pc:chgData name="伊健 杜" userId="e69aded81da48593" providerId="LiveId" clId="{C8F8AB6E-14BC-432E-91BC-04C6A02284D3}" dt="2022-10-20T11:35:46.327" v="4864"/>
        <pc:sldMkLst>
          <pc:docMk/>
          <pc:sldMk cId="2780857343" sldId="1186"/>
        </pc:sldMkLst>
        <pc:spChg chg="mod">
          <ac:chgData name="伊健 杜" userId="e69aded81da48593" providerId="LiveId" clId="{C8F8AB6E-14BC-432E-91BC-04C6A02284D3}" dt="2022-10-20T11:35:46.327" v="4864"/>
          <ac:spMkLst>
            <pc:docMk/>
            <pc:sldMk cId="2780857343" sldId="1186"/>
            <ac:spMk id="2" creationId="{12464917-890F-049D-63D0-E94A7DE8B376}"/>
          </ac:spMkLst>
        </pc:spChg>
        <pc:spChg chg="del">
          <ac:chgData name="伊健 杜" userId="e69aded81da48593" providerId="LiveId" clId="{C8F8AB6E-14BC-432E-91BC-04C6A02284D3}" dt="2022-10-20T11:35:17.977" v="4802" actId="478"/>
          <ac:spMkLst>
            <pc:docMk/>
            <pc:sldMk cId="2780857343" sldId="1186"/>
            <ac:spMk id="4" creationId="{E3FFF621-C20A-DDF8-8A7A-0574D6062032}"/>
          </ac:spMkLst>
        </pc:spChg>
      </pc:sldChg>
      <pc:sldChg chg="addSp delSp modSp add mod ord">
        <pc:chgData name="伊健 杜" userId="e69aded81da48593" providerId="LiveId" clId="{C8F8AB6E-14BC-432E-91BC-04C6A02284D3}" dt="2022-10-20T11:42:29.125" v="5081"/>
        <pc:sldMkLst>
          <pc:docMk/>
          <pc:sldMk cId="1525390715" sldId="1187"/>
        </pc:sldMkLst>
        <pc:spChg chg="mod">
          <ac:chgData name="伊健 杜" userId="e69aded81da48593" providerId="LiveId" clId="{C8F8AB6E-14BC-432E-91BC-04C6A02284D3}" dt="2022-10-20T11:42:29.125" v="5081"/>
          <ac:spMkLst>
            <pc:docMk/>
            <pc:sldMk cId="1525390715" sldId="1187"/>
            <ac:spMk id="6" creationId="{F83A6AC8-56F1-EB9E-DD47-C1CFF9753BBA}"/>
          </ac:spMkLst>
        </pc:spChg>
        <pc:spChg chg="add del mod">
          <ac:chgData name="伊健 杜" userId="e69aded81da48593" providerId="LiveId" clId="{C8F8AB6E-14BC-432E-91BC-04C6A02284D3}" dt="2022-10-20T11:42:29.125" v="5081"/>
          <ac:spMkLst>
            <pc:docMk/>
            <pc:sldMk cId="1525390715" sldId="1187"/>
            <ac:spMk id="7" creationId="{8A134A8E-94C3-0EE7-C065-45DB3136BA45}"/>
          </ac:spMkLst>
        </pc:spChg>
        <pc:picChg chg="del">
          <ac:chgData name="伊健 杜" userId="e69aded81da48593" providerId="LiveId" clId="{C8F8AB6E-14BC-432E-91BC-04C6A02284D3}" dt="2022-10-20T11:38:57.687" v="4931" actId="478"/>
          <ac:picMkLst>
            <pc:docMk/>
            <pc:sldMk cId="1525390715" sldId="1187"/>
            <ac:picMk id="22530" creationId="{EC1030A9-5ABA-5826-C8DF-86C34A94E8B5}"/>
          </ac:picMkLst>
        </pc:picChg>
        <pc:picChg chg="add mod">
          <ac:chgData name="伊健 杜" userId="e69aded81da48593" providerId="LiveId" clId="{C8F8AB6E-14BC-432E-91BC-04C6A02284D3}" dt="2022-10-20T11:39:40.065" v="4935" actId="1076"/>
          <ac:picMkLst>
            <pc:docMk/>
            <pc:sldMk cId="1525390715" sldId="1187"/>
            <ac:picMk id="27650" creationId="{C811F717-4C32-A028-31DD-9CB28E05FECD}"/>
          </ac:picMkLst>
        </pc:picChg>
      </pc:sldChg>
      <pc:sldChg chg="addSp delSp modSp add mod">
        <pc:chgData name="伊健 杜" userId="e69aded81da48593" providerId="LiveId" clId="{C8F8AB6E-14BC-432E-91BC-04C6A02284D3}" dt="2022-10-20T11:42:29.125" v="5081"/>
        <pc:sldMkLst>
          <pc:docMk/>
          <pc:sldMk cId="1226478650" sldId="1188"/>
        </pc:sldMkLst>
        <pc:spChg chg="mod">
          <ac:chgData name="伊健 杜" userId="e69aded81da48593" providerId="LiveId" clId="{C8F8AB6E-14BC-432E-91BC-04C6A02284D3}" dt="2022-10-20T11:42:29.125" v="5081"/>
          <ac:spMkLst>
            <pc:docMk/>
            <pc:sldMk cId="1226478650" sldId="1188"/>
            <ac:spMk id="2" creationId="{12464917-890F-049D-63D0-E94A7DE8B376}"/>
          </ac:spMkLst>
        </pc:spChg>
        <pc:spChg chg="add del mod">
          <ac:chgData name="伊健 杜" userId="e69aded81da48593" providerId="LiveId" clId="{C8F8AB6E-14BC-432E-91BC-04C6A02284D3}" dt="2022-10-20T11:40:04.939" v="4986" actId="478"/>
          <ac:spMkLst>
            <pc:docMk/>
            <pc:sldMk cId="1226478650" sldId="1188"/>
            <ac:spMk id="3" creationId="{AB880E51-8066-FC3F-4282-8F89C13DAE82}"/>
          </ac:spMkLst>
        </pc:spChg>
        <pc:spChg chg="del">
          <ac:chgData name="伊健 杜" userId="e69aded81da48593" providerId="LiveId" clId="{C8F8AB6E-14BC-432E-91BC-04C6A02284D3}" dt="2022-10-20T11:39:46.469" v="4937" actId="478"/>
          <ac:spMkLst>
            <pc:docMk/>
            <pc:sldMk cId="1226478650" sldId="1188"/>
            <ac:spMk id="4" creationId="{E3FFF621-C20A-DDF8-8A7A-0574D6062032}"/>
          </ac:spMkLst>
        </pc:spChg>
      </pc:sldChg>
      <pc:sldChg chg="add del">
        <pc:chgData name="伊健 杜" userId="e69aded81da48593" providerId="LiveId" clId="{C8F8AB6E-14BC-432E-91BC-04C6A02284D3}" dt="2022-10-20T11:40:19.685" v="4990" actId="47"/>
        <pc:sldMkLst>
          <pc:docMk/>
          <pc:sldMk cId="79928132" sldId="1189"/>
        </pc:sldMkLst>
      </pc:sldChg>
      <pc:sldChg chg="modSp add mod">
        <pc:chgData name="伊健 杜" userId="e69aded81da48593" providerId="LiveId" clId="{C8F8AB6E-14BC-432E-91BC-04C6A02284D3}" dt="2022-10-20T11:42:29.125" v="5081"/>
        <pc:sldMkLst>
          <pc:docMk/>
          <pc:sldMk cId="1364664454" sldId="1189"/>
        </pc:sldMkLst>
        <pc:spChg chg="mod">
          <ac:chgData name="伊健 杜" userId="e69aded81da48593" providerId="LiveId" clId="{C8F8AB6E-14BC-432E-91BC-04C6A02284D3}" dt="2022-10-20T11:42:29.125" v="5081"/>
          <ac:spMkLst>
            <pc:docMk/>
            <pc:sldMk cId="1364664454" sldId="1189"/>
            <ac:spMk id="2" creationId="{12464917-890F-049D-63D0-E94A7DE8B376}"/>
          </ac:spMkLst>
        </pc:spChg>
      </pc:sldChg>
    </pc:docChg>
  </pc:docChgLst>
  <pc:docChgLst>
    <pc:chgData name="伊健 杜" userId="e69aded81da48593" providerId="LiveId" clId="{80FB4641-9819-4931-9608-15BB77D0AB03}"/>
    <pc:docChg chg="undo custSel addSld delSld modSld sldOrd modSection">
      <pc:chgData name="伊健 杜" userId="e69aded81da48593" providerId="LiveId" clId="{80FB4641-9819-4931-9608-15BB77D0AB03}" dt="2022-09-26T17:34:41.528" v="6468"/>
      <pc:docMkLst>
        <pc:docMk/>
      </pc:docMkLst>
      <pc:sldChg chg="modSp mod">
        <pc:chgData name="伊健 杜" userId="e69aded81da48593" providerId="LiveId" clId="{80FB4641-9819-4931-9608-15BB77D0AB03}" dt="2022-09-26T11:33:39.681" v="4705"/>
        <pc:sldMkLst>
          <pc:docMk/>
          <pc:sldMk cId="3180688205" sldId="256"/>
        </pc:sldMkLst>
        <pc:spChg chg="mod">
          <ac:chgData name="伊健 杜" userId="e69aded81da48593" providerId="LiveId" clId="{80FB4641-9819-4931-9608-15BB77D0AB03}" dt="2022-09-26T11:33:39.681" v="4705"/>
          <ac:spMkLst>
            <pc:docMk/>
            <pc:sldMk cId="3180688205" sldId="256"/>
            <ac:spMk id="2" creationId="{1F01E9DD-2818-4BD0-9996-984FE0985E67}"/>
          </ac:spMkLst>
        </pc:spChg>
      </pc:sldChg>
      <pc:sldChg chg="addSp delSp modSp mod">
        <pc:chgData name="伊健 杜" userId="e69aded81da48593" providerId="LiveId" clId="{80FB4641-9819-4931-9608-15BB77D0AB03}" dt="2022-09-26T10:27:46.648" v="2550"/>
        <pc:sldMkLst>
          <pc:docMk/>
          <pc:sldMk cId="3517469593" sldId="772"/>
        </pc:sldMkLst>
        <pc:spChg chg="mod">
          <ac:chgData name="伊健 杜" userId="e69aded81da48593" providerId="LiveId" clId="{80FB4641-9819-4931-9608-15BB77D0AB03}" dt="2022-09-26T10:27:46.648" v="2550"/>
          <ac:spMkLst>
            <pc:docMk/>
            <pc:sldMk cId="3517469593" sldId="772"/>
            <ac:spMk id="2" creationId="{81F4B079-5182-7332-4978-966F1AEEF4D2}"/>
          </ac:spMkLst>
        </pc:spChg>
        <pc:spChg chg="mod">
          <ac:chgData name="伊健 杜" userId="e69aded81da48593" providerId="LiveId" clId="{80FB4641-9819-4931-9608-15BB77D0AB03}" dt="2022-09-26T10:27:46.648" v="2550"/>
          <ac:spMkLst>
            <pc:docMk/>
            <pc:sldMk cId="3517469593" sldId="772"/>
            <ac:spMk id="4" creationId="{CFC1CF28-580E-2280-640A-ADB8853307E7}"/>
          </ac:spMkLst>
        </pc:spChg>
        <pc:picChg chg="add mod">
          <ac:chgData name="伊健 杜" userId="e69aded81da48593" providerId="LiveId" clId="{80FB4641-9819-4931-9608-15BB77D0AB03}" dt="2022-09-26T04:50:14.342" v="139" actId="1076"/>
          <ac:picMkLst>
            <pc:docMk/>
            <pc:sldMk cId="3517469593" sldId="772"/>
            <ac:picMk id="1026" creationId="{A9AB5EB3-A1E4-D1A3-2C29-C7D4C26A3042}"/>
          </ac:picMkLst>
        </pc:picChg>
        <pc:picChg chg="del">
          <ac:chgData name="伊健 杜" userId="e69aded81da48593" providerId="LiveId" clId="{80FB4641-9819-4931-9608-15BB77D0AB03}" dt="2022-09-26T04:49:13.315" v="18" actId="478"/>
          <ac:picMkLst>
            <pc:docMk/>
            <pc:sldMk cId="3517469593" sldId="772"/>
            <ac:picMk id="2052" creationId="{461DA24C-A30A-93FC-A3AE-4F86BA1EAB3B}"/>
          </ac:picMkLst>
        </pc:picChg>
        <pc:picChg chg="del">
          <ac:chgData name="伊健 杜" userId="e69aded81da48593" providerId="LiveId" clId="{80FB4641-9819-4931-9608-15BB77D0AB03}" dt="2022-09-26T04:49:13.315" v="18" actId="478"/>
          <ac:picMkLst>
            <pc:docMk/>
            <pc:sldMk cId="3517469593" sldId="772"/>
            <ac:picMk id="2054" creationId="{40AFEB91-2127-B2A7-447B-BCC35A031393}"/>
          </ac:picMkLst>
        </pc:picChg>
        <pc:picChg chg="del mod">
          <ac:chgData name="伊健 杜" userId="e69aded81da48593" providerId="LiveId" clId="{80FB4641-9819-4931-9608-15BB77D0AB03}" dt="2022-09-26T04:49:13.315" v="18" actId="478"/>
          <ac:picMkLst>
            <pc:docMk/>
            <pc:sldMk cId="3517469593" sldId="772"/>
            <ac:picMk id="2056" creationId="{9EA8CA38-F2FF-6BAC-A8CF-AF1B1E291FCD}"/>
          </ac:picMkLst>
        </pc:picChg>
      </pc:sldChg>
      <pc:sldChg chg="del">
        <pc:chgData name="伊健 杜" userId="e69aded81da48593" providerId="LiveId" clId="{80FB4641-9819-4931-9608-15BB77D0AB03}" dt="2022-09-26T04:48:42.581" v="0" actId="47"/>
        <pc:sldMkLst>
          <pc:docMk/>
          <pc:sldMk cId="779196328" sldId="775"/>
        </pc:sldMkLst>
      </pc:sldChg>
      <pc:sldChg chg="del">
        <pc:chgData name="伊健 杜" userId="e69aded81da48593" providerId="LiveId" clId="{80FB4641-9819-4931-9608-15BB77D0AB03}" dt="2022-09-26T04:48:42.581" v="0" actId="47"/>
        <pc:sldMkLst>
          <pc:docMk/>
          <pc:sldMk cId="2067420389" sldId="776"/>
        </pc:sldMkLst>
      </pc:sldChg>
      <pc:sldChg chg="del">
        <pc:chgData name="伊健 杜" userId="e69aded81da48593" providerId="LiveId" clId="{80FB4641-9819-4931-9608-15BB77D0AB03}" dt="2022-09-26T04:48:42.581" v="0" actId="47"/>
        <pc:sldMkLst>
          <pc:docMk/>
          <pc:sldMk cId="1810192253" sldId="801"/>
        </pc:sldMkLst>
      </pc:sldChg>
      <pc:sldChg chg="addSp delSp modSp mod">
        <pc:chgData name="伊健 杜" userId="e69aded81da48593" providerId="LiveId" clId="{80FB4641-9819-4931-9608-15BB77D0AB03}" dt="2022-09-26T17:34:41.528" v="6468"/>
        <pc:sldMkLst>
          <pc:docMk/>
          <pc:sldMk cId="2805022146" sldId="802"/>
        </pc:sldMkLst>
        <pc:spChg chg="mod">
          <ac:chgData name="伊健 杜" userId="e69aded81da48593" providerId="LiveId" clId="{80FB4641-9819-4931-9608-15BB77D0AB03}" dt="2022-09-26T10:27:46.648" v="2550"/>
          <ac:spMkLst>
            <pc:docMk/>
            <pc:sldMk cId="2805022146" sldId="802"/>
            <ac:spMk id="2" creationId="{81F4B079-5182-7332-4978-966F1AEEF4D2}"/>
          </ac:spMkLst>
        </pc:spChg>
        <pc:spChg chg="mod">
          <ac:chgData name="伊健 杜" userId="e69aded81da48593" providerId="LiveId" clId="{80FB4641-9819-4931-9608-15BB77D0AB03}" dt="2022-09-26T10:27:46.648" v="2550"/>
          <ac:spMkLst>
            <pc:docMk/>
            <pc:sldMk cId="2805022146" sldId="802"/>
            <ac:spMk id="4" creationId="{CFC1CF28-580E-2280-640A-ADB8853307E7}"/>
          </ac:spMkLst>
        </pc:spChg>
        <pc:picChg chg="del">
          <ac:chgData name="伊健 杜" userId="e69aded81da48593" providerId="LiveId" clId="{80FB4641-9819-4931-9608-15BB77D0AB03}" dt="2022-09-26T04:50:52.888" v="247" actId="478"/>
          <ac:picMkLst>
            <pc:docMk/>
            <pc:sldMk cId="2805022146" sldId="802"/>
            <ac:picMk id="1026" creationId="{D60AF4E7-3815-AC75-B34A-E95F6773A666}"/>
          </ac:picMkLst>
        </pc:picChg>
        <pc:picChg chg="add mod">
          <ac:chgData name="伊健 杜" userId="e69aded81da48593" providerId="LiveId" clId="{80FB4641-9819-4931-9608-15BB77D0AB03}" dt="2022-09-26T04:51:34.580" v="254" actId="1076"/>
          <ac:picMkLst>
            <pc:docMk/>
            <pc:sldMk cId="2805022146" sldId="802"/>
            <ac:picMk id="2050" creationId="{99C6068E-B0B6-FE0B-0D46-0D3210299753}"/>
          </ac:picMkLst>
        </pc:picChg>
        <pc:inkChg chg="add">
          <ac:chgData name="伊健 杜" userId="e69aded81da48593" providerId="LiveId" clId="{80FB4641-9819-4931-9608-15BB77D0AB03}" dt="2022-09-26T17:34:41.528" v="6468"/>
          <ac:inkMkLst>
            <pc:docMk/>
            <pc:sldMk cId="2805022146" sldId="802"/>
            <ac:inkMk id="3" creationId="{5A491DC2-1F36-7DCE-71F3-FB37427AD12A}"/>
          </ac:inkMkLst>
        </pc:inkChg>
      </pc:sldChg>
      <pc:sldChg chg="addSp delSp modSp mod">
        <pc:chgData name="伊健 杜" userId="e69aded81da48593" providerId="LiveId" clId="{80FB4641-9819-4931-9608-15BB77D0AB03}" dt="2022-09-26T10:27:46.648" v="2550"/>
        <pc:sldMkLst>
          <pc:docMk/>
          <pc:sldMk cId="2721925750" sldId="803"/>
        </pc:sldMkLst>
        <pc:spChg chg="mod">
          <ac:chgData name="伊健 杜" userId="e69aded81da48593" providerId="LiveId" clId="{80FB4641-9819-4931-9608-15BB77D0AB03}" dt="2022-09-26T10:27:46.648" v="2550"/>
          <ac:spMkLst>
            <pc:docMk/>
            <pc:sldMk cId="2721925750" sldId="803"/>
            <ac:spMk id="2" creationId="{81F4B079-5182-7332-4978-966F1AEEF4D2}"/>
          </ac:spMkLst>
        </pc:spChg>
        <pc:spChg chg="mod">
          <ac:chgData name="伊健 杜" userId="e69aded81da48593" providerId="LiveId" clId="{80FB4641-9819-4931-9608-15BB77D0AB03}" dt="2022-09-26T10:27:46.648" v="2550"/>
          <ac:spMkLst>
            <pc:docMk/>
            <pc:sldMk cId="2721925750" sldId="803"/>
            <ac:spMk id="4" creationId="{CFC1CF28-580E-2280-640A-ADB8853307E7}"/>
          </ac:spMkLst>
        </pc:spChg>
        <pc:grpChg chg="add mod">
          <ac:chgData name="伊健 杜" userId="e69aded81da48593" providerId="LiveId" clId="{80FB4641-9819-4931-9608-15BB77D0AB03}" dt="2022-09-26T04:53:44.554" v="433" actId="1076"/>
          <ac:grpSpMkLst>
            <pc:docMk/>
            <pc:sldMk cId="2721925750" sldId="803"/>
            <ac:grpSpMk id="8" creationId="{C84A86FF-4B32-5163-D309-E978F8A25E5B}"/>
          </ac:grpSpMkLst>
        </pc:grpChg>
        <pc:picChg chg="del">
          <ac:chgData name="伊健 杜" userId="e69aded81da48593" providerId="LiveId" clId="{80FB4641-9819-4931-9608-15BB77D0AB03}" dt="2022-09-26T04:52:38.769" v="429" actId="478"/>
          <ac:picMkLst>
            <pc:docMk/>
            <pc:sldMk cId="2721925750" sldId="803"/>
            <ac:picMk id="3" creationId="{B10C6EAD-FB24-D782-A72E-64A2AE45BC32}"/>
          </ac:picMkLst>
        </pc:picChg>
        <pc:picChg chg="del">
          <ac:chgData name="伊健 杜" userId="e69aded81da48593" providerId="LiveId" clId="{80FB4641-9819-4931-9608-15BB77D0AB03}" dt="2022-09-26T04:52:38.280" v="428" actId="478"/>
          <ac:picMkLst>
            <pc:docMk/>
            <pc:sldMk cId="2721925750" sldId="803"/>
            <ac:picMk id="5" creationId="{D2F0ADEE-4DCC-FAD2-4120-5AA4BE23ED0B}"/>
          </ac:picMkLst>
        </pc:picChg>
        <pc:picChg chg="add mod">
          <ac:chgData name="伊健 杜" userId="e69aded81da48593" providerId="LiveId" clId="{80FB4641-9819-4931-9608-15BB77D0AB03}" dt="2022-09-26T04:53:44.554" v="433" actId="1076"/>
          <ac:picMkLst>
            <pc:docMk/>
            <pc:sldMk cId="2721925750" sldId="803"/>
            <ac:picMk id="6" creationId="{CE4913F6-4D08-3B6A-42D4-6B2EB03540F2}"/>
          </ac:picMkLst>
        </pc:picChg>
        <pc:picChg chg="add mod">
          <ac:chgData name="伊健 杜" userId="e69aded81da48593" providerId="LiveId" clId="{80FB4641-9819-4931-9608-15BB77D0AB03}" dt="2022-09-26T04:53:44.554" v="433" actId="1076"/>
          <ac:picMkLst>
            <pc:docMk/>
            <pc:sldMk cId="2721925750" sldId="803"/>
            <ac:picMk id="7" creationId="{2AC53229-0F49-AE57-12F2-845AE8695079}"/>
          </ac:picMkLst>
        </pc:picChg>
        <pc:picChg chg="add mod">
          <ac:chgData name="伊健 杜" userId="e69aded81da48593" providerId="LiveId" clId="{80FB4641-9819-4931-9608-15BB77D0AB03}" dt="2022-09-26T04:54:31.468" v="435" actId="1076"/>
          <ac:picMkLst>
            <pc:docMk/>
            <pc:sldMk cId="2721925750" sldId="803"/>
            <ac:picMk id="9" creationId="{AE9339B9-867A-D67F-BF4A-841ABF06DCD9}"/>
          </ac:picMkLst>
        </pc:picChg>
      </pc:sldChg>
      <pc:sldChg chg="modSp mod">
        <pc:chgData name="伊健 杜" userId="e69aded81da48593" providerId="LiveId" clId="{80FB4641-9819-4931-9608-15BB77D0AB03}" dt="2022-09-26T10:27:46.648" v="2550"/>
        <pc:sldMkLst>
          <pc:docMk/>
          <pc:sldMk cId="3124511879" sldId="804"/>
        </pc:sldMkLst>
        <pc:spChg chg="mod">
          <ac:chgData name="伊健 杜" userId="e69aded81da48593" providerId="LiveId" clId="{80FB4641-9819-4931-9608-15BB77D0AB03}" dt="2022-09-26T10:27:46.648" v="2550"/>
          <ac:spMkLst>
            <pc:docMk/>
            <pc:sldMk cId="3124511879" sldId="804"/>
            <ac:spMk id="2" creationId="{81F4B079-5182-7332-4978-966F1AEEF4D2}"/>
          </ac:spMkLst>
        </pc:spChg>
        <pc:spChg chg="mod">
          <ac:chgData name="伊健 杜" userId="e69aded81da48593" providerId="LiveId" clId="{80FB4641-9819-4931-9608-15BB77D0AB03}" dt="2022-09-26T10:27:46.648" v="2550"/>
          <ac:spMkLst>
            <pc:docMk/>
            <pc:sldMk cId="3124511879" sldId="804"/>
            <ac:spMk id="4" creationId="{CFC1CF28-580E-2280-640A-ADB8853307E7}"/>
          </ac:spMkLst>
        </pc:spChg>
      </pc:sldChg>
      <pc:sldChg chg="delSp modSp new mod">
        <pc:chgData name="伊健 杜" userId="e69aded81da48593" providerId="LiveId" clId="{80FB4641-9819-4931-9608-15BB77D0AB03}" dt="2022-09-26T10:27:46.648" v="2550"/>
        <pc:sldMkLst>
          <pc:docMk/>
          <pc:sldMk cId="180003114" sldId="805"/>
        </pc:sldMkLst>
        <pc:spChg chg="mod">
          <ac:chgData name="伊健 杜" userId="e69aded81da48593" providerId="LiveId" clId="{80FB4641-9819-4931-9608-15BB77D0AB03}" dt="2022-09-26T10:27:46.648" v="2550"/>
          <ac:spMkLst>
            <pc:docMk/>
            <pc:sldMk cId="180003114" sldId="805"/>
            <ac:spMk id="2" creationId="{BB9BD929-CEB5-DA1A-2BF6-1D16EE16CB62}"/>
          </ac:spMkLst>
        </pc:spChg>
        <pc:spChg chg="del">
          <ac:chgData name="伊健 杜" userId="e69aded81da48593" providerId="LiveId" clId="{80FB4641-9819-4931-9608-15BB77D0AB03}" dt="2022-09-26T05:10:21.107" v="1064" actId="478"/>
          <ac:spMkLst>
            <pc:docMk/>
            <pc:sldMk cId="180003114" sldId="805"/>
            <ac:spMk id="3" creationId="{4A28B330-BDDC-AF71-441C-C39E66AD256C}"/>
          </ac:spMkLst>
        </pc:spChg>
      </pc:sldChg>
      <pc:sldChg chg="del">
        <pc:chgData name="伊健 杜" userId="e69aded81da48593" providerId="LiveId" clId="{80FB4641-9819-4931-9608-15BB77D0AB03}" dt="2022-09-26T04:48:42.581" v="0" actId="47"/>
        <pc:sldMkLst>
          <pc:docMk/>
          <pc:sldMk cId="2037386635" sldId="805"/>
        </pc:sldMkLst>
      </pc:sldChg>
      <pc:sldChg chg="modSp add mod">
        <pc:chgData name="伊健 杜" userId="e69aded81da48593" providerId="LiveId" clId="{80FB4641-9819-4931-9608-15BB77D0AB03}" dt="2022-09-26T10:27:46.648" v="2550"/>
        <pc:sldMkLst>
          <pc:docMk/>
          <pc:sldMk cId="377093153" sldId="806"/>
        </pc:sldMkLst>
        <pc:spChg chg="mod">
          <ac:chgData name="伊健 杜" userId="e69aded81da48593" providerId="LiveId" clId="{80FB4641-9819-4931-9608-15BB77D0AB03}" dt="2022-09-26T10:27:46.648" v="2550"/>
          <ac:spMkLst>
            <pc:docMk/>
            <pc:sldMk cId="377093153" sldId="806"/>
            <ac:spMk id="2" creationId="{81F4B079-5182-7332-4978-966F1AEEF4D2}"/>
          </ac:spMkLst>
        </pc:spChg>
        <pc:spChg chg="mod">
          <ac:chgData name="伊健 杜" userId="e69aded81da48593" providerId="LiveId" clId="{80FB4641-9819-4931-9608-15BB77D0AB03}" dt="2022-09-26T10:27:46.648" v="2550"/>
          <ac:spMkLst>
            <pc:docMk/>
            <pc:sldMk cId="377093153" sldId="806"/>
            <ac:spMk id="4" creationId="{CFC1CF28-580E-2280-640A-ADB8853307E7}"/>
          </ac:spMkLst>
        </pc:spChg>
      </pc:sldChg>
      <pc:sldChg chg="del">
        <pc:chgData name="伊健 杜" userId="e69aded81da48593" providerId="LiveId" clId="{80FB4641-9819-4931-9608-15BB77D0AB03}" dt="2022-09-26T04:48:42.581" v="0" actId="47"/>
        <pc:sldMkLst>
          <pc:docMk/>
          <pc:sldMk cId="3181458092" sldId="806"/>
        </pc:sldMkLst>
      </pc:sldChg>
      <pc:sldChg chg="addSp delSp modSp add mod">
        <pc:chgData name="伊健 杜" userId="e69aded81da48593" providerId="LiveId" clId="{80FB4641-9819-4931-9608-15BB77D0AB03}" dt="2022-09-26T10:27:46.648" v="2550"/>
        <pc:sldMkLst>
          <pc:docMk/>
          <pc:sldMk cId="970001701" sldId="807"/>
        </pc:sldMkLst>
        <pc:spChg chg="mod">
          <ac:chgData name="伊健 杜" userId="e69aded81da48593" providerId="LiveId" clId="{80FB4641-9819-4931-9608-15BB77D0AB03}" dt="2022-09-26T10:27:46.648" v="2550"/>
          <ac:spMkLst>
            <pc:docMk/>
            <pc:sldMk cId="970001701" sldId="807"/>
            <ac:spMk id="2" creationId="{81F4B079-5182-7332-4978-966F1AEEF4D2}"/>
          </ac:spMkLst>
        </pc:spChg>
        <pc:spChg chg="mod">
          <ac:chgData name="伊健 杜" userId="e69aded81da48593" providerId="LiveId" clId="{80FB4641-9819-4931-9608-15BB77D0AB03}" dt="2022-09-26T10:27:46.648" v="2550"/>
          <ac:spMkLst>
            <pc:docMk/>
            <pc:sldMk cId="970001701" sldId="807"/>
            <ac:spMk id="4" creationId="{CFC1CF28-580E-2280-640A-ADB8853307E7}"/>
          </ac:spMkLst>
        </pc:spChg>
        <pc:spChg chg="add mod">
          <ac:chgData name="伊健 杜" userId="e69aded81da48593" providerId="LiveId" clId="{80FB4641-9819-4931-9608-15BB77D0AB03}" dt="2022-09-26T05:05:59.849" v="774" actId="1076"/>
          <ac:spMkLst>
            <pc:docMk/>
            <pc:sldMk cId="970001701" sldId="807"/>
            <ac:spMk id="5" creationId="{AA57B10D-D515-4DDE-373D-FAC302F57EBD}"/>
          </ac:spMkLst>
        </pc:spChg>
        <pc:picChg chg="add mod">
          <ac:chgData name="伊健 杜" userId="e69aded81da48593" providerId="LiveId" clId="{80FB4641-9819-4931-9608-15BB77D0AB03}" dt="2022-09-26T05:05:59.849" v="774" actId="1076"/>
          <ac:picMkLst>
            <pc:docMk/>
            <pc:sldMk cId="970001701" sldId="807"/>
            <ac:picMk id="3" creationId="{204CF076-C400-224D-8AC2-7C90017A5720}"/>
          </ac:picMkLst>
        </pc:picChg>
        <pc:picChg chg="del">
          <ac:chgData name="伊健 杜" userId="e69aded81da48593" providerId="LiveId" clId="{80FB4641-9819-4931-9608-15BB77D0AB03}" dt="2022-09-26T05:05:26.407" v="772" actId="478"/>
          <ac:picMkLst>
            <pc:docMk/>
            <pc:sldMk cId="970001701" sldId="807"/>
            <ac:picMk id="1026" creationId="{A9AB5EB3-A1E4-D1A3-2C29-C7D4C26A3042}"/>
          </ac:picMkLst>
        </pc:picChg>
      </pc:sldChg>
      <pc:sldChg chg="del">
        <pc:chgData name="伊健 杜" userId="e69aded81da48593" providerId="LiveId" clId="{80FB4641-9819-4931-9608-15BB77D0AB03}" dt="2022-09-26T04:48:42.581" v="0" actId="47"/>
        <pc:sldMkLst>
          <pc:docMk/>
          <pc:sldMk cId="1585694845" sldId="807"/>
        </pc:sldMkLst>
      </pc:sldChg>
      <pc:sldChg chg="addSp delSp modSp add mod">
        <pc:chgData name="伊健 杜" userId="e69aded81da48593" providerId="LiveId" clId="{80FB4641-9819-4931-9608-15BB77D0AB03}" dt="2022-09-26T10:27:46.648" v="2550"/>
        <pc:sldMkLst>
          <pc:docMk/>
          <pc:sldMk cId="365054757" sldId="808"/>
        </pc:sldMkLst>
        <pc:spChg chg="mod">
          <ac:chgData name="伊健 杜" userId="e69aded81da48593" providerId="LiveId" clId="{80FB4641-9819-4931-9608-15BB77D0AB03}" dt="2022-09-26T10:27:46.648" v="2550"/>
          <ac:spMkLst>
            <pc:docMk/>
            <pc:sldMk cId="365054757" sldId="808"/>
            <ac:spMk id="2" creationId="{81F4B079-5182-7332-4978-966F1AEEF4D2}"/>
          </ac:spMkLst>
        </pc:spChg>
        <pc:spChg chg="mod">
          <ac:chgData name="伊健 杜" userId="e69aded81da48593" providerId="LiveId" clId="{80FB4641-9819-4931-9608-15BB77D0AB03}" dt="2022-09-26T10:27:46.648" v="2550"/>
          <ac:spMkLst>
            <pc:docMk/>
            <pc:sldMk cId="365054757" sldId="808"/>
            <ac:spMk id="4" creationId="{CFC1CF28-580E-2280-640A-ADB8853307E7}"/>
          </ac:spMkLst>
        </pc:spChg>
        <pc:spChg chg="del">
          <ac:chgData name="伊健 杜" userId="e69aded81da48593" providerId="LiveId" clId="{80FB4641-9819-4931-9608-15BB77D0AB03}" dt="2022-09-26T05:06:34.368" v="873" actId="478"/>
          <ac:spMkLst>
            <pc:docMk/>
            <pc:sldMk cId="365054757" sldId="808"/>
            <ac:spMk id="5" creationId="{AA57B10D-D515-4DDE-373D-FAC302F57EBD}"/>
          </ac:spMkLst>
        </pc:spChg>
        <pc:picChg chg="del">
          <ac:chgData name="伊健 杜" userId="e69aded81da48593" providerId="LiveId" clId="{80FB4641-9819-4931-9608-15BB77D0AB03}" dt="2022-09-26T05:06:34.368" v="873" actId="478"/>
          <ac:picMkLst>
            <pc:docMk/>
            <pc:sldMk cId="365054757" sldId="808"/>
            <ac:picMk id="3" creationId="{204CF076-C400-224D-8AC2-7C90017A5720}"/>
          </ac:picMkLst>
        </pc:picChg>
        <pc:picChg chg="add mod">
          <ac:chgData name="伊健 杜" userId="e69aded81da48593" providerId="LiveId" clId="{80FB4641-9819-4931-9608-15BB77D0AB03}" dt="2022-09-26T05:06:59.462" v="876" actId="1076"/>
          <ac:picMkLst>
            <pc:docMk/>
            <pc:sldMk cId="365054757" sldId="808"/>
            <ac:picMk id="1026" creationId="{B4541B31-D1D2-F34E-BA34-4D87144D9942}"/>
          </ac:picMkLst>
        </pc:picChg>
        <pc:picChg chg="add del mod">
          <ac:chgData name="伊健 杜" userId="e69aded81da48593" providerId="LiveId" clId="{80FB4641-9819-4931-9608-15BB77D0AB03}" dt="2022-09-26T05:07:04.101" v="879" actId="478"/>
          <ac:picMkLst>
            <pc:docMk/>
            <pc:sldMk cId="365054757" sldId="808"/>
            <ac:picMk id="1028" creationId="{9CAE0FF9-6065-5848-233D-F16D0D1BF273}"/>
          </ac:picMkLst>
        </pc:picChg>
      </pc:sldChg>
      <pc:sldChg chg="del">
        <pc:chgData name="伊健 杜" userId="e69aded81da48593" providerId="LiveId" clId="{80FB4641-9819-4931-9608-15BB77D0AB03}" dt="2022-09-26T04:48:42.581" v="0" actId="47"/>
        <pc:sldMkLst>
          <pc:docMk/>
          <pc:sldMk cId="1627291954" sldId="808"/>
        </pc:sldMkLst>
      </pc:sldChg>
      <pc:sldChg chg="addSp delSp modSp add mod">
        <pc:chgData name="伊健 杜" userId="e69aded81da48593" providerId="LiveId" clId="{80FB4641-9819-4931-9608-15BB77D0AB03}" dt="2022-09-26T10:27:46.648" v="2550"/>
        <pc:sldMkLst>
          <pc:docMk/>
          <pc:sldMk cId="605152000" sldId="809"/>
        </pc:sldMkLst>
        <pc:spChg chg="del">
          <ac:chgData name="伊健 杜" userId="e69aded81da48593" providerId="LiveId" clId="{80FB4641-9819-4931-9608-15BB77D0AB03}" dt="2022-09-26T05:07:19.262" v="882" actId="21"/>
          <ac:spMkLst>
            <pc:docMk/>
            <pc:sldMk cId="605152000" sldId="809"/>
            <ac:spMk id="2" creationId="{81F4B079-5182-7332-4978-966F1AEEF4D2}"/>
          </ac:spMkLst>
        </pc:spChg>
        <pc:spChg chg="del">
          <ac:chgData name="伊健 杜" userId="e69aded81da48593" providerId="LiveId" clId="{80FB4641-9819-4931-9608-15BB77D0AB03}" dt="2022-09-26T05:08:29.658" v="930" actId="478"/>
          <ac:spMkLst>
            <pc:docMk/>
            <pc:sldMk cId="605152000" sldId="809"/>
            <ac:spMk id="4" creationId="{CFC1CF28-580E-2280-640A-ADB8853307E7}"/>
          </ac:spMkLst>
        </pc:spChg>
        <pc:spChg chg="add del mod">
          <ac:chgData name="伊健 杜" userId="e69aded81da48593" providerId="LiveId" clId="{80FB4641-9819-4931-9608-15BB77D0AB03}" dt="2022-09-26T05:09:50.079" v="1061" actId="478"/>
          <ac:spMkLst>
            <pc:docMk/>
            <pc:sldMk cId="605152000" sldId="809"/>
            <ac:spMk id="5" creationId="{89A782C8-A016-1F44-4405-CFC5182C72F9}"/>
          </ac:spMkLst>
        </pc:spChg>
        <pc:spChg chg="add mod">
          <ac:chgData name="伊健 杜" userId="e69aded81da48593" providerId="LiveId" clId="{80FB4641-9819-4931-9608-15BB77D0AB03}" dt="2022-09-26T10:27:46.648" v="2550"/>
          <ac:spMkLst>
            <pc:docMk/>
            <pc:sldMk cId="605152000" sldId="809"/>
            <ac:spMk id="6" creationId="{BC5AE3CA-5822-A6F5-762A-B4F8A3154A96}"/>
          </ac:spMkLst>
        </pc:spChg>
        <pc:spChg chg="add del mod">
          <ac:chgData name="伊健 杜" userId="e69aded81da48593" providerId="LiveId" clId="{80FB4641-9819-4931-9608-15BB77D0AB03}" dt="2022-09-26T05:10:16.136" v="1063" actId="478"/>
          <ac:spMkLst>
            <pc:docMk/>
            <pc:sldMk cId="605152000" sldId="809"/>
            <ac:spMk id="8" creationId="{6E09B874-58BB-B6A1-C3FE-FEF3DB131C0D}"/>
          </ac:spMkLst>
        </pc:spChg>
        <pc:spChg chg="add mod">
          <ac:chgData name="伊健 杜" userId="e69aded81da48593" providerId="LiveId" clId="{80FB4641-9819-4931-9608-15BB77D0AB03}" dt="2022-09-26T10:27:46.648" v="2550"/>
          <ac:spMkLst>
            <pc:docMk/>
            <pc:sldMk cId="605152000" sldId="809"/>
            <ac:spMk id="9" creationId="{6AED298B-ECD3-BB23-9889-50D4FA50D374}"/>
          </ac:spMkLst>
        </pc:spChg>
        <pc:picChg chg="del">
          <ac:chgData name="伊健 杜" userId="e69aded81da48593" providerId="LiveId" clId="{80FB4641-9819-4931-9608-15BB77D0AB03}" dt="2022-09-26T05:08:24.937" v="927" actId="478"/>
          <ac:picMkLst>
            <pc:docMk/>
            <pc:sldMk cId="605152000" sldId="809"/>
            <ac:picMk id="1026" creationId="{B4541B31-D1D2-F34E-BA34-4D87144D9942}"/>
          </ac:picMkLst>
        </pc:picChg>
        <pc:picChg chg="add mod">
          <ac:chgData name="伊健 杜" userId="e69aded81da48593" providerId="LiveId" clId="{80FB4641-9819-4931-9608-15BB77D0AB03}" dt="2022-09-26T05:08:27.510" v="929" actId="1076"/>
          <ac:picMkLst>
            <pc:docMk/>
            <pc:sldMk cId="605152000" sldId="809"/>
            <ac:picMk id="3074" creationId="{6968C2EC-F8E4-21D7-B2E1-D620534D9DFA}"/>
          </ac:picMkLst>
        </pc:picChg>
      </pc:sldChg>
      <pc:sldChg chg="del">
        <pc:chgData name="伊健 杜" userId="e69aded81da48593" providerId="LiveId" clId="{80FB4641-9819-4931-9608-15BB77D0AB03}" dt="2022-09-26T04:48:42.581" v="0" actId="47"/>
        <pc:sldMkLst>
          <pc:docMk/>
          <pc:sldMk cId="1244882522" sldId="809"/>
        </pc:sldMkLst>
      </pc:sldChg>
      <pc:sldChg chg="del">
        <pc:chgData name="伊健 杜" userId="e69aded81da48593" providerId="LiveId" clId="{80FB4641-9819-4931-9608-15BB77D0AB03}" dt="2022-09-26T04:48:42.581" v="0" actId="47"/>
        <pc:sldMkLst>
          <pc:docMk/>
          <pc:sldMk cId="1395447964" sldId="810"/>
        </pc:sldMkLst>
      </pc:sldChg>
      <pc:sldChg chg="addSp delSp modSp add mod">
        <pc:chgData name="伊健 杜" userId="e69aded81da48593" providerId="LiveId" clId="{80FB4641-9819-4931-9608-15BB77D0AB03}" dt="2022-09-26T10:27:46.648" v="2550"/>
        <pc:sldMkLst>
          <pc:docMk/>
          <pc:sldMk cId="2190613205" sldId="810"/>
        </pc:sldMkLst>
        <pc:spChg chg="del">
          <ac:chgData name="伊健 杜" userId="e69aded81da48593" providerId="LiveId" clId="{80FB4641-9819-4931-9608-15BB77D0AB03}" dt="2022-09-26T05:07:21.891" v="883" actId="478"/>
          <ac:spMkLst>
            <pc:docMk/>
            <pc:sldMk cId="2190613205" sldId="810"/>
            <ac:spMk id="2" creationId="{81F4B079-5182-7332-4978-966F1AEEF4D2}"/>
          </ac:spMkLst>
        </pc:spChg>
        <pc:spChg chg="mod">
          <ac:chgData name="伊健 杜" userId="e69aded81da48593" providerId="LiveId" clId="{80FB4641-9819-4931-9608-15BB77D0AB03}" dt="2022-09-26T10:27:46.648" v="2550"/>
          <ac:spMkLst>
            <pc:docMk/>
            <pc:sldMk cId="2190613205" sldId="810"/>
            <ac:spMk id="4" creationId="{CFC1CF28-580E-2280-640A-ADB8853307E7}"/>
          </ac:spMkLst>
        </pc:spChg>
        <pc:spChg chg="add del mod">
          <ac:chgData name="伊健 杜" userId="e69aded81da48593" providerId="LiveId" clId="{80FB4641-9819-4931-9608-15BB77D0AB03}" dt="2022-09-26T05:07:25.111" v="885" actId="478"/>
          <ac:spMkLst>
            <pc:docMk/>
            <pc:sldMk cId="2190613205" sldId="810"/>
            <ac:spMk id="5" creationId="{775B6A4F-04AB-427C-F0A8-48D7532D2557}"/>
          </ac:spMkLst>
        </pc:spChg>
        <pc:spChg chg="add del mod">
          <ac:chgData name="伊健 杜" userId="e69aded81da48593" providerId="LiveId" clId="{80FB4641-9819-4931-9608-15BB77D0AB03}" dt="2022-09-26T05:09:45.245" v="1059" actId="21"/>
          <ac:spMkLst>
            <pc:docMk/>
            <pc:sldMk cId="2190613205" sldId="810"/>
            <ac:spMk id="10" creationId="{0941338B-8365-88C0-8A32-D69F763168E2}"/>
          </ac:spMkLst>
        </pc:spChg>
        <pc:spChg chg="add mod">
          <ac:chgData name="伊健 杜" userId="e69aded81da48593" providerId="LiveId" clId="{80FB4641-9819-4931-9608-15BB77D0AB03}" dt="2022-09-26T05:07:47.964" v="926" actId="14100"/>
          <ac:spMkLst>
            <pc:docMk/>
            <pc:sldMk cId="2190613205" sldId="810"/>
            <ac:spMk id="11" creationId="{F5CD0728-EC1E-85CF-C23C-7A8CFD5EB6FD}"/>
          </ac:spMkLst>
        </pc:spChg>
        <pc:spChg chg="add mod">
          <ac:chgData name="伊健 杜" userId="e69aded81da48593" providerId="LiveId" clId="{80FB4641-9819-4931-9608-15BB77D0AB03}" dt="2022-09-26T10:27:46.648" v="2550"/>
          <ac:spMkLst>
            <pc:docMk/>
            <pc:sldMk cId="2190613205" sldId="810"/>
            <ac:spMk id="12" creationId="{7CAA2AB7-3712-6767-2301-8EAA04CD6CA1}"/>
          </ac:spMkLst>
        </pc:spChg>
        <pc:grpChg chg="mod">
          <ac:chgData name="伊健 杜" userId="e69aded81da48593" providerId="LiveId" clId="{80FB4641-9819-4931-9608-15BB77D0AB03}" dt="2022-09-26T05:07:42.622" v="924" actId="1076"/>
          <ac:grpSpMkLst>
            <pc:docMk/>
            <pc:sldMk cId="2190613205" sldId="810"/>
            <ac:grpSpMk id="8" creationId="{C84A86FF-4B32-5163-D309-E978F8A25E5B}"/>
          </ac:grpSpMkLst>
        </pc:grpChg>
        <pc:picChg chg="mod">
          <ac:chgData name="伊健 杜" userId="e69aded81da48593" providerId="LiveId" clId="{80FB4641-9819-4931-9608-15BB77D0AB03}" dt="2022-09-26T05:07:42.622" v="924" actId="1076"/>
          <ac:picMkLst>
            <pc:docMk/>
            <pc:sldMk cId="2190613205" sldId="810"/>
            <ac:picMk id="6" creationId="{CE4913F6-4D08-3B6A-42D4-6B2EB03540F2}"/>
          </ac:picMkLst>
        </pc:picChg>
        <pc:picChg chg="mod">
          <ac:chgData name="伊健 杜" userId="e69aded81da48593" providerId="LiveId" clId="{80FB4641-9819-4931-9608-15BB77D0AB03}" dt="2022-09-26T05:07:42.622" v="924" actId="1076"/>
          <ac:picMkLst>
            <pc:docMk/>
            <pc:sldMk cId="2190613205" sldId="810"/>
            <ac:picMk id="7" creationId="{2AC53229-0F49-AE57-12F2-845AE8695079}"/>
          </ac:picMkLst>
        </pc:picChg>
        <pc:picChg chg="del">
          <ac:chgData name="伊健 杜" userId="e69aded81da48593" providerId="LiveId" clId="{80FB4641-9819-4931-9608-15BB77D0AB03}" dt="2022-09-26T05:07:38.055" v="922" actId="478"/>
          <ac:picMkLst>
            <pc:docMk/>
            <pc:sldMk cId="2190613205" sldId="810"/>
            <ac:picMk id="9" creationId="{AE9339B9-867A-D67F-BF4A-841ABF06DCD9}"/>
          </ac:picMkLst>
        </pc:picChg>
      </pc:sldChg>
      <pc:sldChg chg="modSp add mod">
        <pc:chgData name="伊健 杜" userId="e69aded81da48593" providerId="LiveId" clId="{80FB4641-9819-4931-9608-15BB77D0AB03}" dt="2022-09-26T10:27:46.648" v="2550"/>
        <pc:sldMkLst>
          <pc:docMk/>
          <pc:sldMk cId="1775969116" sldId="811"/>
        </pc:sldMkLst>
        <pc:spChg chg="mod">
          <ac:chgData name="伊健 杜" userId="e69aded81da48593" providerId="LiveId" clId="{80FB4641-9819-4931-9608-15BB77D0AB03}" dt="2022-09-26T10:27:46.648" v="2550"/>
          <ac:spMkLst>
            <pc:docMk/>
            <pc:sldMk cId="1775969116" sldId="811"/>
            <ac:spMk id="2" creationId="{BB9BD929-CEB5-DA1A-2BF6-1D16EE16CB62}"/>
          </ac:spMkLst>
        </pc:spChg>
      </pc:sldChg>
      <pc:sldChg chg="del">
        <pc:chgData name="伊健 杜" userId="e69aded81da48593" providerId="LiveId" clId="{80FB4641-9819-4931-9608-15BB77D0AB03}" dt="2022-09-26T04:48:42.581" v="0" actId="47"/>
        <pc:sldMkLst>
          <pc:docMk/>
          <pc:sldMk cId="2117659216" sldId="811"/>
        </pc:sldMkLst>
      </pc:sldChg>
      <pc:sldChg chg="del">
        <pc:chgData name="伊健 杜" userId="e69aded81da48593" providerId="LiveId" clId="{80FB4641-9819-4931-9608-15BB77D0AB03}" dt="2022-09-26T04:48:42.581" v="0" actId="47"/>
        <pc:sldMkLst>
          <pc:docMk/>
          <pc:sldMk cId="2902918271" sldId="812"/>
        </pc:sldMkLst>
      </pc:sldChg>
      <pc:sldChg chg="modSp add mod">
        <pc:chgData name="伊健 杜" userId="e69aded81da48593" providerId="LiveId" clId="{80FB4641-9819-4931-9608-15BB77D0AB03}" dt="2022-09-26T15:14:50.832" v="6467"/>
        <pc:sldMkLst>
          <pc:docMk/>
          <pc:sldMk cId="3776950867" sldId="812"/>
        </pc:sldMkLst>
        <pc:spChg chg="mod">
          <ac:chgData name="伊健 杜" userId="e69aded81da48593" providerId="LiveId" clId="{80FB4641-9819-4931-9608-15BB77D0AB03}" dt="2022-09-26T15:14:50.832" v="6467"/>
          <ac:spMkLst>
            <pc:docMk/>
            <pc:sldMk cId="3776950867" sldId="812"/>
            <ac:spMk id="2" creationId="{BB9BD929-CEB5-DA1A-2BF6-1D16EE16CB62}"/>
          </ac:spMkLst>
        </pc:spChg>
      </pc:sldChg>
      <pc:sldChg chg="addSp delSp modSp new mod">
        <pc:chgData name="伊健 杜" userId="e69aded81da48593" providerId="LiveId" clId="{80FB4641-9819-4931-9608-15BB77D0AB03}" dt="2022-09-26T17:34:41.528" v="6468"/>
        <pc:sldMkLst>
          <pc:docMk/>
          <pc:sldMk cId="3001799640" sldId="813"/>
        </pc:sldMkLst>
        <pc:spChg chg="mod">
          <ac:chgData name="伊健 杜" userId="e69aded81da48593" providerId="LiveId" clId="{80FB4641-9819-4931-9608-15BB77D0AB03}" dt="2022-09-26T10:27:46.648" v="2550"/>
          <ac:spMkLst>
            <pc:docMk/>
            <pc:sldMk cId="3001799640" sldId="813"/>
            <ac:spMk id="2" creationId="{96AFEA67-7C71-4749-3BB5-F2BD91A054FC}"/>
          </ac:spMkLst>
        </pc:spChg>
        <pc:spChg chg="del">
          <ac:chgData name="伊健 杜" userId="e69aded81da48593" providerId="LiveId" clId="{80FB4641-9819-4931-9608-15BB77D0AB03}" dt="2022-09-26T10:20:46.243" v="2229" actId="478"/>
          <ac:spMkLst>
            <pc:docMk/>
            <pc:sldMk cId="3001799640" sldId="813"/>
            <ac:spMk id="3" creationId="{CCC5550F-0EE6-6CD2-0923-69161B74F6A5}"/>
          </ac:spMkLst>
        </pc:spChg>
        <pc:inkChg chg="add">
          <ac:chgData name="伊健 杜" userId="e69aded81da48593" providerId="LiveId" clId="{80FB4641-9819-4931-9608-15BB77D0AB03}" dt="2022-09-26T17:34:41.528" v="6468"/>
          <ac:inkMkLst>
            <pc:docMk/>
            <pc:sldMk cId="3001799640" sldId="813"/>
            <ac:inkMk id="3" creationId="{363AA6EA-8E37-EB0D-FB69-D560F2F54AC4}"/>
          </ac:inkMkLst>
        </pc:inkChg>
      </pc:sldChg>
      <pc:sldChg chg="del">
        <pc:chgData name="伊健 杜" userId="e69aded81da48593" providerId="LiveId" clId="{80FB4641-9819-4931-9608-15BB77D0AB03}" dt="2022-09-26T04:48:42.581" v="0" actId="47"/>
        <pc:sldMkLst>
          <pc:docMk/>
          <pc:sldMk cId="3527886029" sldId="813"/>
        </pc:sldMkLst>
      </pc:sldChg>
      <pc:sldChg chg="del">
        <pc:chgData name="伊健 杜" userId="e69aded81da48593" providerId="LiveId" clId="{80FB4641-9819-4931-9608-15BB77D0AB03}" dt="2022-09-26T04:48:42.581" v="0" actId="47"/>
        <pc:sldMkLst>
          <pc:docMk/>
          <pc:sldMk cId="317886102" sldId="814"/>
        </pc:sldMkLst>
      </pc:sldChg>
      <pc:sldChg chg="addSp delSp modSp add mod modAnim">
        <pc:chgData name="伊健 杜" userId="e69aded81da48593" providerId="LiveId" clId="{80FB4641-9819-4931-9608-15BB77D0AB03}" dt="2022-09-26T14:05:57.464" v="5145"/>
        <pc:sldMkLst>
          <pc:docMk/>
          <pc:sldMk cId="2373919707" sldId="814"/>
        </pc:sldMkLst>
        <pc:spChg chg="del">
          <ac:chgData name="伊健 杜" userId="e69aded81da48593" providerId="LiveId" clId="{80FB4641-9819-4931-9608-15BB77D0AB03}" dt="2022-09-26T14:03:47.159" v="5093" actId="478"/>
          <ac:spMkLst>
            <pc:docMk/>
            <pc:sldMk cId="2373919707" sldId="814"/>
            <ac:spMk id="2" creationId="{96AFEA67-7C71-4749-3BB5-F2BD91A054FC}"/>
          </ac:spMkLst>
        </pc:spChg>
        <pc:spChg chg="del">
          <ac:chgData name="伊健 杜" userId="e69aded81da48593" providerId="LiveId" clId="{80FB4641-9819-4931-9608-15BB77D0AB03}" dt="2022-09-26T14:03:47.159" v="5093" actId="478"/>
          <ac:spMkLst>
            <pc:docMk/>
            <pc:sldMk cId="2373919707" sldId="814"/>
            <ac:spMk id="3" creationId="{CCC5550F-0EE6-6CD2-0923-69161B74F6A5}"/>
          </ac:spMkLst>
        </pc:spChg>
        <pc:spChg chg="add mod">
          <ac:chgData name="伊健 杜" userId="e69aded81da48593" providerId="LiveId" clId="{80FB4641-9819-4931-9608-15BB77D0AB03}" dt="2022-09-26T14:05:44.569" v="5141" actId="1076"/>
          <ac:spMkLst>
            <pc:docMk/>
            <pc:sldMk cId="2373919707" sldId="814"/>
            <ac:spMk id="4" creationId="{F9593FD8-2506-9ACE-1D3F-12EAF5609AED}"/>
          </ac:spMkLst>
        </pc:spChg>
        <pc:spChg chg="add mod">
          <ac:chgData name="伊健 杜" userId="e69aded81da48593" providerId="LiveId" clId="{80FB4641-9819-4931-9608-15BB77D0AB03}" dt="2022-09-26T14:05:44.569" v="5141" actId="1076"/>
          <ac:spMkLst>
            <pc:docMk/>
            <pc:sldMk cId="2373919707" sldId="814"/>
            <ac:spMk id="5" creationId="{0F7FF123-4571-D72D-CF8F-4C2C080D2361}"/>
          </ac:spMkLst>
        </pc:spChg>
        <pc:spChg chg="add mod">
          <ac:chgData name="伊健 杜" userId="e69aded81da48593" providerId="LiveId" clId="{80FB4641-9819-4931-9608-15BB77D0AB03}" dt="2022-09-26T14:05:44.569" v="5141" actId="1076"/>
          <ac:spMkLst>
            <pc:docMk/>
            <pc:sldMk cId="2373919707" sldId="814"/>
            <ac:spMk id="6" creationId="{E88DCD37-DAAC-67BE-5E49-CAD9AB9C02E6}"/>
          </ac:spMkLst>
        </pc:spChg>
        <pc:spChg chg="add mod">
          <ac:chgData name="伊健 杜" userId="e69aded81da48593" providerId="LiveId" clId="{80FB4641-9819-4931-9608-15BB77D0AB03}" dt="2022-09-26T14:05:46.973" v="5142" actId="1076"/>
          <ac:spMkLst>
            <pc:docMk/>
            <pc:sldMk cId="2373919707" sldId="814"/>
            <ac:spMk id="7" creationId="{69BB1817-9F05-299E-69F2-B40C206EBF2F}"/>
          </ac:spMkLst>
        </pc:spChg>
        <pc:spChg chg="add mod">
          <ac:chgData name="伊健 杜" userId="e69aded81da48593" providerId="LiveId" clId="{80FB4641-9819-4931-9608-15BB77D0AB03}" dt="2022-09-26T14:05:49.902" v="5143" actId="1076"/>
          <ac:spMkLst>
            <pc:docMk/>
            <pc:sldMk cId="2373919707" sldId="814"/>
            <ac:spMk id="8" creationId="{3ED56243-38D5-FDE1-D2F5-9A136907BF28}"/>
          </ac:spMkLst>
        </pc:spChg>
        <pc:spChg chg="add mod">
          <ac:chgData name="伊健 杜" userId="e69aded81da48593" providerId="LiveId" clId="{80FB4641-9819-4931-9608-15BB77D0AB03}" dt="2022-09-26T14:05:53.391" v="5144" actId="1076"/>
          <ac:spMkLst>
            <pc:docMk/>
            <pc:sldMk cId="2373919707" sldId="814"/>
            <ac:spMk id="9" creationId="{4747497C-9B99-FDE8-C4AA-63E7138FF3FF}"/>
          </ac:spMkLst>
        </pc:spChg>
        <pc:picChg chg="add mod">
          <ac:chgData name="伊健 杜" userId="e69aded81da48593" providerId="LiveId" clId="{80FB4641-9819-4931-9608-15BB77D0AB03}" dt="2022-09-26T14:05:41.995" v="5140" actId="167"/>
          <ac:picMkLst>
            <pc:docMk/>
            <pc:sldMk cId="2373919707" sldId="814"/>
            <ac:picMk id="2050" creationId="{A0D76DFD-9CB1-8437-7FFF-AE40E5A7B579}"/>
          </ac:picMkLst>
        </pc:picChg>
      </pc:sldChg>
      <pc:sldChg chg="delSp modSp add mod">
        <pc:chgData name="伊健 杜" userId="e69aded81da48593" providerId="LiveId" clId="{80FB4641-9819-4931-9608-15BB77D0AB03}" dt="2022-09-26T15:14:50.832" v="6467"/>
        <pc:sldMkLst>
          <pc:docMk/>
          <pc:sldMk cId="1539618794" sldId="815"/>
        </pc:sldMkLst>
        <pc:spChg chg="mod">
          <ac:chgData name="伊健 杜" userId="e69aded81da48593" providerId="LiveId" clId="{80FB4641-9819-4931-9608-15BB77D0AB03}" dt="2022-09-26T15:14:50.832" v="6467"/>
          <ac:spMkLst>
            <pc:docMk/>
            <pc:sldMk cId="1539618794" sldId="815"/>
            <ac:spMk id="2" creationId="{96AFEA67-7C71-4749-3BB5-F2BD91A054FC}"/>
          </ac:spMkLst>
        </pc:spChg>
        <pc:spChg chg="del">
          <ac:chgData name="伊健 杜" userId="e69aded81da48593" providerId="LiveId" clId="{80FB4641-9819-4931-9608-15BB77D0AB03}" dt="2022-09-26T14:29:50.065" v="5696" actId="478"/>
          <ac:spMkLst>
            <pc:docMk/>
            <pc:sldMk cId="1539618794" sldId="815"/>
            <ac:spMk id="3" creationId="{CCC5550F-0EE6-6CD2-0923-69161B74F6A5}"/>
          </ac:spMkLst>
        </pc:spChg>
      </pc:sldChg>
      <pc:sldChg chg="del">
        <pc:chgData name="伊健 杜" userId="e69aded81da48593" providerId="LiveId" clId="{80FB4641-9819-4931-9608-15BB77D0AB03}" dt="2022-09-26T04:48:42.581" v="0" actId="47"/>
        <pc:sldMkLst>
          <pc:docMk/>
          <pc:sldMk cId="2677845586" sldId="815"/>
        </pc:sldMkLst>
      </pc:sldChg>
      <pc:sldChg chg="del">
        <pc:chgData name="伊健 杜" userId="e69aded81da48593" providerId="LiveId" clId="{80FB4641-9819-4931-9608-15BB77D0AB03}" dt="2022-09-26T04:48:42.581" v="0" actId="47"/>
        <pc:sldMkLst>
          <pc:docMk/>
          <pc:sldMk cId="3133937945" sldId="816"/>
        </pc:sldMkLst>
      </pc:sldChg>
      <pc:sldChg chg="del">
        <pc:chgData name="伊健 杜" userId="e69aded81da48593" providerId="LiveId" clId="{80FB4641-9819-4931-9608-15BB77D0AB03}" dt="2022-09-26T04:48:42.581" v="0" actId="47"/>
        <pc:sldMkLst>
          <pc:docMk/>
          <pc:sldMk cId="1641843476" sldId="817"/>
        </pc:sldMkLst>
      </pc:sldChg>
      <pc:sldChg chg="del">
        <pc:chgData name="伊健 杜" userId="e69aded81da48593" providerId="LiveId" clId="{80FB4641-9819-4931-9608-15BB77D0AB03}" dt="2022-09-26T04:48:42.581" v="0" actId="47"/>
        <pc:sldMkLst>
          <pc:docMk/>
          <pc:sldMk cId="3371036930" sldId="818"/>
        </pc:sldMkLst>
      </pc:sldChg>
      <pc:sldChg chg="del">
        <pc:chgData name="伊健 杜" userId="e69aded81da48593" providerId="LiveId" clId="{80FB4641-9819-4931-9608-15BB77D0AB03}" dt="2022-09-26T04:48:42.581" v="0" actId="47"/>
        <pc:sldMkLst>
          <pc:docMk/>
          <pc:sldMk cId="3762140085" sldId="819"/>
        </pc:sldMkLst>
      </pc:sldChg>
      <pc:sldChg chg="del">
        <pc:chgData name="伊健 杜" userId="e69aded81da48593" providerId="LiveId" clId="{80FB4641-9819-4931-9608-15BB77D0AB03}" dt="2022-09-26T04:48:42.581" v="0" actId="47"/>
        <pc:sldMkLst>
          <pc:docMk/>
          <pc:sldMk cId="3609758053" sldId="820"/>
        </pc:sldMkLst>
      </pc:sldChg>
      <pc:sldChg chg="del">
        <pc:chgData name="伊健 杜" userId="e69aded81da48593" providerId="LiveId" clId="{80FB4641-9819-4931-9608-15BB77D0AB03}" dt="2022-09-26T04:48:42.581" v="0" actId="47"/>
        <pc:sldMkLst>
          <pc:docMk/>
          <pc:sldMk cId="1821954525" sldId="821"/>
        </pc:sldMkLst>
      </pc:sldChg>
      <pc:sldChg chg="del">
        <pc:chgData name="伊健 杜" userId="e69aded81da48593" providerId="LiveId" clId="{80FB4641-9819-4931-9608-15BB77D0AB03}" dt="2022-09-26T04:48:42.581" v="0" actId="47"/>
        <pc:sldMkLst>
          <pc:docMk/>
          <pc:sldMk cId="1314754216" sldId="822"/>
        </pc:sldMkLst>
      </pc:sldChg>
      <pc:sldChg chg="del">
        <pc:chgData name="伊健 杜" userId="e69aded81da48593" providerId="LiveId" clId="{80FB4641-9819-4931-9608-15BB77D0AB03}" dt="2022-09-26T04:48:42.581" v="0" actId="47"/>
        <pc:sldMkLst>
          <pc:docMk/>
          <pc:sldMk cId="2123399927" sldId="823"/>
        </pc:sldMkLst>
      </pc:sldChg>
      <pc:sldChg chg="addSp delSp modSp add del mod">
        <pc:chgData name="伊健 杜" userId="e69aded81da48593" providerId="LiveId" clId="{80FB4641-9819-4931-9608-15BB77D0AB03}" dt="2022-09-26T14:56:23.399" v="6179" actId="20577"/>
        <pc:sldMkLst>
          <pc:docMk/>
          <pc:sldMk cId="3036937584" sldId="824"/>
        </pc:sldMkLst>
        <pc:spChg chg="mod">
          <ac:chgData name="伊健 杜" userId="e69aded81da48593" providerId="LiveId" clId="{80FB4641-9819-4931-9608-15BB77D0AB03}" dt="2022-09-26T14:56:23.399" v="6179" actId="20577"/>
          <ac:spMkLst>
            <pc:docMk/>
            <pc:sldMk cId="3036937584" sldId="824"/>
            <ac:spMk id="2" creationId="{1302A11A-625D-774F-23B3-739301B530C3}"/>
          </ac:spMkLst>
        </pc:spChg>
        <pc:spChg chg="mod">
          <ac:chgData name="伊健 杜" userId="e69aded81da48593" providerId="LiveId" clId="{80FB4641-9819-4931-9608-15BB77D0AB03}" dt="2022-09-26T10:27:46.648" v="2550"/>
          <ac:spMkLst>
            <pc:docMk/>
            <pc:sldMk cId="3036937584" sldId="824"/>
            <ac:spMk id="4" creationId="{21BD65C9-00B8-77B5-1258-CB85B4A4F40D}"/>
          </ac:spMkLst>
        </pc:spChg>
        <pc:picChg chg="add mod">
          <ac:chgData name="伊健 杜" userId="e69aded81da48593" providerId="LiveId" clId="{80FB4641-9819-4931-9608-15BB77D0AB03}" dt="2022-09-26T05:56:59.491" v="1533" actId="1076"/>
          <ac:picMkLst>
            <pc:docMk/>
            <pc:sldMk cId="3036937584" sldId="824"/>
            <ac:picMk id="1026" creationId="{AB951492-2D64-FE75-0F6E-DA624CA05734}"/>
          </ac:picMkLst>
        </pc:picChg>
        <pc:picChg chg="add mod">
          <ac:chgData name="伊健 杜" userId="e69aded81da48593" providerId="LiveId" clId="{80FB4641-9819-4931-9608-15BB77D0AB03}" dt="2022-09-26T05:56:56.609" v="1532" actId="1076"/>
          <ac:picMkLst>
            <pc:docMk/>
            <pc:sldMk cId="3036937584" sldId="824"/>
            <ac:picMk id="1028" creationId="{095C3CC7-3C51-B7B6-E709-0B82BBACF002}"/>
          </ac:picMkLst>
        </pc:picChg>
        <pc:picChg chg="del">
          <ac:chgData name="伊健 杜" userId="e69aded81da48593" providerId="LiveId" clId="{80FB4641-9819-4931-9608-15BB77D0AB03}" dt="2022-09-26T05:54:18.327" v="1457" actId="478"/>
          <ac:picMkLst>
            <pc:docMk/>
            <pc:sldMk cId="3036937584" sldId="824"/>
            <ac:picMk id="6146" creationId="{5B9E713D-FCB0-B725-20E7-74B5F5D94B37}"/>
          </ac:picMkLst>
        </pc:picChg>
      </pc:sldChg>
      <pc:sldChg chg="del">
        <pc:chgData name="伊健 杜" userId="e69aded81da48593" providerId="LiveId" clId="{80FB4641-9819-4931-9608-15BB77D0AB03}" dt="2022-09-26T04:48:42.581" v="0" actId="47"/>
        <pc:sldMkLst>
          <pc:docMk/>
          <pc:sldMk cId="1127285093" sldId="825"/>
        </pc:sldMkLst>
      </pc:sldChg>
      <pc:sldChg chg="addSp delSp modSp add mod">
        <pc:chgData name="伊健 杜" userId="e69aded81da48593" providerId="LiveId" clId="{80FB4641-9819-4931-9608-15BB77D0AB03}" dt="2022-09-26T15:11:16.957" v="6304"/>
        <pc:sldMkLst>
          <pc:docMk/>
          <pc:sldMk cId="1853446889" sldId="825"/>
        </pc:sldMkLst>
        <pc:spChg chg="mod">
          <ac:chgData name="伊健 杜" userId="e69aded81da48593" providerId="LiveId" clId="{80FB4641-9819-4931-9608-15BB77D0AB03}" dt="2022-09-26T15:11:16.957" v="6304"/>
          <ac:spMkLst>
            <pc:docMk/>
            <pc:sldMk cId="1853446889" sldId="825"/>
            <ac:spMk id="2" creationId="{1302A11A-625D-774F-23B3-739301B530C3}"/>
          </ac:spMkLst>
        </pc:spChg>
        <pc:spChg chg="mod">
          <ac:chgData name="伊健 杜" userId="e69aded81da48593" providerId="LiveId" clId="{80FB4641-9819-4931-9608-15BB77D0AB03}" dt="2022-09-26T10:27:46.648" v="2550"/>
          <ac:spMkLst>
            <pc:docMk/>
            <pc:sldMk cId="1853446889" sldId="825"/>
            <ac:spMk id="4" creationId="{21BD65C9-00B8-77B5-1258-CB85B4A4F40D}"/>
          </ac:spMkLst>
        </pc:spChg>
        <pc:picChg chg="add mod">
          <ac:chgData name="伊健 杜" userId="e69aded81da48593" providerId="LiveId" clId="{80FB4641-9819-4931-9608-15BB77D0AB03}" dt="2022-09-26T09:03:51.909" v="1717" actId="1076"/>
          <ac:picMkLst>
            <pc:docMk/>
            <pc:sldMk cId="1853446889" sldId="825"/>
            <ac:picMk id="3" creationId="{920E3A1A-814B-F8F4-4BC0-62B5EEA51DD2}"/>
          </ac:picMkLst>
        </pc:picChg>
        <pc:picChg chg="add mod">
          <ac:chgData name="伊健 杜" userId="e69aded81da48593" providerId="LiveId" clId="{80FB4641-9819-4931-9608-15BB77D0AB03}" dt="2022-09-26T09:03:50.629" v="1716" actId="1076"/>
          <ac:picMkLst>
            <pc:docMk/>
            <pc:sldMk cId="1853446889" sldId="825"/>
            <ac:picMk id="5" creationId="{167FF280-0798-1696-A57A-46495C553E01}"/>
          </ac:picMkLst>
        </pc:picChg>
        <pc:picChg chg="del">
          <ac:chgData name="伊健 杜" userId="e69aded81da48593" providerId="LiveId" clId="{80FB4641-9819-4931-9608-15BB77D0AB03}" dt="2022-09-26T08:59:38.574" v="1701" actId="478"/>
          <ac:picMkLst>
            <pc:docMk/>
            <pc:sldMk cId="1853446889" sldId="825"/>
            <ac:picMk id="1026" creationId="{AB951492-2D64-FE75-0F6E-DA624CA05734}"/>
          </ac:picMkLst>
        </pc:picChg>
        <pc:picChg chg="del">
          <ac:chgData name="伊健 杜" userId="e69aded81da48593" providerId="LiveId" clId="{80FB4641-9819-4931-9608-15BB77D0AB03}" dt="2022-09-26T08:59:37.973" v="1700" actId="478"/>
          <ac:picMkLst>
            <pc:docMk/>
            <pc:sldMk cId="1853446889" sldId="825"/>
            <ac:picMk id="1028" creationId="{095C3CC7-3C51-B7B6-E709-0B82BBACF002}"/>
          </ac:picMkLst>
        </pc:picChg>
      </pc:sldChg>
      <pc:sldChg chg="addSp delSp modSp add mod">
        <pc:chgData name="伊健 杜" userId="e69aded81da48593" providerId="LiveId" clId="{80FB4641-9819-4931-9608-15BB77D0AB03}" dt="2022-09-26T10:27:46.648" v="2550"/>
        <pc:sldMkLst>
          <pc:docMk/>
          <pc:sldMk cId="1868189798" sldId="826"/>
        </pc:sldMkLst>
        <pc:spChg chg="mod">
          <ac:chgData name="伊健 杜" userId="e69aded81da48593" providerId="LiveId" clId="{80FB4641-9819-4931-9608-15BB77D0AB03}" dt="2022-09-26T10:27:46.648" v="2550"/>
          <ac:spMkLst>
            <pc:docMk/>
            <pc:sldMk cId="1868189798" sldId="826"/>
            <ac:spMk id="2" creationId="{81F4B079-5182-7332-4978-966F1AEEF4D2}"/>
          </ac:spMkLst>
        </pc:spChg>
        <pc:spChg chg="del">
          <ac:chgData name="伊健 杜" userId="e69aded81da48593" providerId="LiveId" clId="{80FB4641-9819-4931-9608-15BB77D0AB03}" dt="2022-09-26T08:58:26.190" v="1694" actId="478"/>
          <ac:spMkLst>
            <pc:docMk/>
            <pc:sldMk cId="1868189798" sldId="826"/>
            <ac:spMk id="4" creationId="{CFC1CF28-580E-2280-640A-ADB8853307E7}"/>
          </ac:spMkLst>
        </pc:spChg>
        <pc:picChg chg="add mod modCrop">
          <ac:chgData name="伊健 杜" userId="e69aded81da48593" providerId="LiveId" clId="{80FB4641-9819-4931-9608-15BB77D0AB03}" dt="2022-09-26T08:58:51.453" v="1699" actId="1076"/>
          <ac:picMkLst>
            <pc:docMk/>
            <pc:sldMk cId="1868189798" sldId="826"/>
            <ac:picMk id="5" creationId="{E2336A9C-250E-459F-B4E6-B9B632EF0FBE}"/>
          </ac:picMkLst>
        </pc:picChg>
        <pc:picChg chg="del mod">
          <ac:chgData name="伊健 杜" userId="e69aded81da48593" providerId="LiveId" clId="{80FB4641-9819-4931-9608-15BB77D0AB03}" dt="2022-09-26T08:58:26.190" v="1694" actId="478"/>
          <ac:picMkLst>
            <pc:docMk/>
            <pc:sldMk cId="1868189798" sldId="826"/>
            <ac:picMk id="1026" creationId="{A9AB5EB3-A1E4-D1A3-2C29-C7D4C26A3042}"/>
          </ac:picMkLst>
        </pc:picChg>
      </pc:sldChg>
      <pc:sldChg chg="del">
        <pc:chgData name="伊健 杜" userId="e69aded81da48593" providerId="LiveId" clId="{80FB4641-9819-4931-9608-15BB77D0AB03}" dt="2022-09-26T04:48:42.581" v="0" actId="47"/>
        <pc:sldMkLst>
          <pc:docMk/>
          <pc:sldMk cId="3566633670" sldId="826"/>
        </pc:sldMkLst>
      </pc:sldChg>
      <pc:sldChg chg="addSp delSp modSp add mod">
        <pc:chgData name="伊健 杜" userId="e69aded81da48593" providerId="LiveId" clId="{80FB4641-9819-4931-9608-15BB77D0AB03}" dt="2022-09-26T15:11:19.897" v="6305"/>
        <pc:sldMkLst>
          <pc:docMk/>
          <pc:sldMk cId="740102621" sldId="827"/>
        </pc:sldMkLst>
        <pc:spChg chg="mod">
          <ac:chgData name="伊健 杜" userId="e69aded81da48593" providerId="LiveId" clId="{80FB4641-9819-4931-9608-15BB77D0AB03}" dt="2022-09-26T15:11:19.897" v="6305"/>
          <ac:spMkLst>
            <pc:docMk/>
            <pc:sldMk cId="740102621" sldId="827"/>
            <ac:spMk id="2" creationId="{1302A11A-625D-774F-23B3-739301B530C3}"/>
          </ac:spMkLst>
        </pc:spChg>
        <pc:spChg chg="mod">
          <ac:chgData name="伊健 杜" userId="e69aded81da48593" providerId="LiveId" clId="{80FB4641-9819-4931-9608-15BB77D0AB03}" dt="2022-09-26T10:27:46.648" v="2550"/>
          <ac:spMkLst>
            <pc:docMk/>
            <pc:sldMk cId="740102621" sldId="827"/>
            <ac:spMk id="4" creationId="{21BD65C9-00B8-77B5-1258-CB85B4A4F40D}"/>
          </ac:spMkLst>
        </pc:spChg>
        <pc:spChg chg="add del mod">
          <ac:chgData name="伊健 杜" userId="e69aded81da48593" providerId="LiveId" clId="{80FB4641-9819-4931-9608-15BB77D0AB03}" dt="2022-09-26T09:10:33.602" v="1810" actId="478"/>
          <ac:spMkLst>
            <pc:docMk/>
            <pc:sldMk cId="740102621" sldId="827"/>
            <ac:spMk id="6" creationId="{3E73EC8D-60D8-0B62-F84D-C33949314C1F}"/>
          </ac:spMkLst>
        </pc:spChg>
        <pc:picChg chg="del">
          <ac:chgData name="伊健 杜" userId="e69aded81da48593" providerId="LiveId" clId="{80FB4641-9819-4931-9608-15BB77D0AB03}" dt="2022-09-26T09:04:36.745" v="1719" actId="478"/>
          <ac:picMkLst>
            <pc:docMk/>
            <pc:sldMk cId="740102621" sldId="827"/>
            <ac:picMk id="3" creationId="{920E3A1A-814B-F8F4-4BC0-62B5EEA51DD2}"/>
          </ac:picMkLst>
        </pc:picChg>
        <pc:picChg chg="del">
          <ac:chgData name="伊健 杜" userId="e69aded81da48593" providerId="LiveId" clId="{80FB4641-9819-4931-9608-15BB77D0AB03}" dt="2022-09-26T09:04:36.745" v="1719" actId="478"/>
          <ac:picMkLst>
            <pc:docMk/>
            <pc:sldMk cId="740102621" sldId="827"/>
            <ac:picMk id="5" creationId="{167FF280-0798-1696-A57A-46495C553E01}"/>
          </ac:picMkLst>
        </pc:picChg>
        <pc:picChg chg="add mod">
          <ac:chgData name="伊健 杜" userId="e69aded81da48593" providerId="LiveId" clId="{80FB4641-9819-4931-9608-15BB77D0AB03}" dt="2022-09-26T09:12:01.071" v="1812" actId="1076"/>
          <ac:picMkLst>
            <pc:docMk/>
            <pc:sldMk cId="740102621" sldId="827"/>
            <ac:picMk id="2050" creationId="{B6E385B7-0DDF-4BBB-657C-15F2DBB15136}"/>
          </ac:picMkLst>
        </pc:picChg>
      </pc:sldChg>
      <pc:sldChg chg="del">
        <pc:chgData name="伊健 杜" userId="e69aded81da48593" providerId="LiveId" clId="{80FB4641-9819-4931-9608-15BB77D0AB03}" dt="2022-09-26T04:48:42.581" v="0" actId="47"/>
        <pc:sldMkLst>
          <pc:docMk/>
          <pc:sldMk cId="50579126" sldId="828"/>
        </pc:sldMkLst>
      </pc:sldChg>
      <pc:sldChg chg="addSp delSp modSp add mod">
        <pc:chgData name="伊健 杜" userId="e69aded81da48593" providerId="LiveId" clId="{80FB4641-9819-4931-9608-15BB77D0AB03}" dt="2022-09-26T15:11:22.723" v="6306"/>
        <pc:sldMkLst>
          <pc:docMk/>
          <pc:sldMk cId="1701802196" sldId="828"/>
        </pc:sldMkLst>
        <pc:spChg chg="mod">
          <ac:chgData name="伊健 杜" userId="e69aded81da48593" providerId="LiveId" clId="{80FB4641-9819-4931-9608-15BB77D0AB03}" dt="2022-09-26T15:11:22.723" v="6306"/>
          <ac:spMkLst>
            <pc:docMk/>
            <pc:sldMk cId="1701802196" sldId="828"/>
            <ac:spMk id="2" creationId="{1302A11A-625D-774F-23B3-739301B530C3}"/>
          </ac:spMkLst>
        </pc:spChg>
        <pc:spChg chg="add mod">
          <ac:chgData name="伊健 杜" userId="e69aded81da48593" providerId="LiveId" clId="{80FB4641-9819-4931-9608-15BB77D0AB03}" dt="2022-09-26T10:27:46.648" v="2550"/>
          <ac:spMkLst>
            <pc:docMk/>
            <pc:sldMk cId="1701802196" sldId="828"/>
            <ac:spMk id="3" creationId="{B9F99A6C-CC78-B37E-7DD8-29835CAC1744}"/>
          </ac:spMkLst>
        </pc:spChg>
        <pc:spChg chg="del mod">
          <ac:chgData name="伊健 杜" userId="e69aded81da48593" providerId="LiveId" clId="{80FB4641-9819-4931-9608-15BB77D0AB03}" dt="2022-09-26T09:55:06.555" v="1818" actId="478"/>
          <ac:spMkLst>
            <pc:docMk/>
            <pc:sldMk cId="1701802196" sldId="828"/>
            <ac:spMk id="4" creationId="{21BD65C9-00B8-77B5-1258-CB85B4A4F40D}"/>
          </ac:spMkLst>
        </pc:spChg>
        <pc:picChg chg="del">
          <ac:chgData name="伊健 杜" userId="e69aded81da48593" providerId="LiveId" clId="{80FB4641-9819-4931-9608-15BB77D0AB03}" dt="2022-09-26T09:54:53.338" v="1814" actId="478"/>
          <ac:picMkLst>
            <pc:docMk/>
            <pc:sldMk cId="1701802196" sldId="828"/>
            <ac:picMk id="2050" creationId="{B6E385B7-0DDF-4BBB-657C-15F2DBB15136}"/>
          </ac:picMkLst>
        </pc:picChg>
        <pc:picChg chg="add mod">
          <ac:chgData name="伊健 杜" userId="e69aded81da48593" providerId="LiveId" clId="{80FB4641-9819-4931-9608-15BB77D0AB03}" dt="2022-09-26T10:04:51.020" v="1877" actId="14100"/>
          <ac:picMkLst>
            <pc:docMk/>
            <pc:sldMk cId="1701802196" sldId="828"/>
            <ac:picMk id="3074" creationId="{819880CD-B22E-FBCA-2BEE-A3CB0943DE98}"/>
          </ac:picMkLst>
        </pc:picChg>
      </pc:sldChg>
      <pc:sldChg chg="addSp delSp modSp add mod">
        <pc:chgData name="伊健 杜" userId="e69aded81da48593" providerId="LiveId" clId="{80FB4641-9819-4931-9608-15BB77D0AB03}" dt="2022-09-26T10:27:46.648" v="2550"/>
        <pc:sldMkLst>
          <pc:docMk/>
          <pc:sldMk cId="1331756103" sldId="829"/>
        </pc:sldMkLst>
        <pc:spChg chg="mod">
          <ac:chgData name="伊健 杜" userId="e69aded81da48593" providerId="LiveId" clId="{80FB4641-9819-4931-9608-15BB77D0AB03}" dt="2022-09-26T10:27:46.648" v="2550"/>
          <ac:spMkLst>
            <pc:docMk/>
            <pc:sldMk cId="1331756103" sldId="829"/>
            <ac:spMk id="2" creationId="{81F4B079-5182-7332-4978-966F1AEEF4D2}"/>
          </ac:spMkLst>
        </pc:spChg>
        <pc:spChg chg="mod">
          <ac:chgData name="伊健 杜" userId="e69aded81da48593" providerId="LiveId" clId="{80FB4641-9819-4931-9608-15BB77D0AB03}" dt="2022-09-26T10:27:46.648" v="2550"/>
          <ac:spMkLst>
            <pc:docMk/>
            <pc:sldMk cId="1331756103" sldId="829"/>
            <ac:spMk id="4" creationId="{CFC1CF28-580E-2280-640A-ADB8853307E7}"/>
          </ac:spMkLst>
        </pc:spChg>
        <pc:spChg chg="del mod">
          <ac:chgData name="伊健 杜" userId="e69aded81da48593" providerId="LiveId" clId="{80FB4641-9819-4931-9608-15BB77D0AB03}" dt="2022-09-26T10:10:46.569" v="1906" actId="478"/>
          <ac:spMkLst>
            <pc:docMk/>
            <pc:sldMk cId="1331756103" sldId="829"/>
            <ac:spMk id="5" creationId="{AA57B10D-D515-4DDE-373D-FAC302F57EBD}"/>
          </ac:spMkLst>
        </pc:spChg>
        <pc:picChg chg="del">
          <ac:chgData name="伊健 杜" userId="e69aded81da48593" providerId="LiveId" clId="{80FB4641-9819-4931-9608-15BB77D0AB03}" dt="2022-09-26T10:10:46.913" v="1907" actId="478"/>
          <ac:picMkLst>
            <pc:docMk/>
            <pc:sldMk cId="1331756103" sldId="829"/>
            <ac:picMk id="3" creationId="{204CF076-C400-224D-8AC2-7C90017A5720}"/>
          </ac:picMkLst>
        </pc:picChg>
        <pc:picChg chg="add del mod">
          <ac:chgData name="伊健 杜" userId="e69aded81da48593" providerId="LiveId" clId="{80FB4641-9819-4931-9608-15BB77D0AB03}" dt="2022-09-26T10:11:37.390" v="1910" actId="478"/>
          <ac:picMkLst>
            <pc:docMk/>
            <pc:sldMk cId="1331756103" sldId="829"/>
            <ac:picMk id="4098" creationId="{CDF42079-B75A-2B3B-2CA0-0CF96A14BAF9}"/>
          </ac:picMkLst>
        </pc:picChg>
        <pc:picChg chg="add mod">
          <ac:chgData name="伊健 杜" userId="e69aded81da48593" providerId="LiveId" clId="{80FB4641-9819-4931-9608-15BB77D0AB03}" dt="2022-09-26T10:11:39.341" v="1912" actId="1076"/>
          <ac:picMkLst>
            <pc:docMk/>
            <pc:sldMk cId="1331756103" sldId="829"/>
            <ac:picMk id="4100" creationId="{CE8708B8-BF7D-1637-786D-564BD6264009}"/>
          </ac:picMkLst>
        </pc:picChg>
      </pc:sldChg>
      <pc:sldChg chg="del">
        <pc:chgData name="伊健 杜" userId="e69aded81da48593" providerId="LiveId" clId="{80FB4641-9819-4931-9608-15BB77D0AB03}" dt="2022-09-26T04:48:42.581" v="0" actId="47"/>
        <pc:sldMkLst>
          <pc:docMk/>
          <pc:sldMk cId="4174227112" sldId="829"/>
        </pc:sldMkLst>
      </pc:sldChg>
      <pc:sldChg chg="del">
        <pc:chgData name="伊健 杜" userId="e69aded81da48593" providerId="LiveId" clId="{80FB4641-9819-4931-9608-15BB77D0AB03}" dt="2022-09-26T04:48:42.581" v="0" actId="47"/>
        <pc:sldMkLst>
          <pc:docMk/>
          <pc:sldMk cId="24949270" sldId="830"/>
        </pc:sldMkLst>
      </pc:sldChg>
      <pc:sldChg chg="addSp delSp modSp add mod">
        <pc:chgData name="伊健 杜" userId="e69aded81da48593" providerId="LiveId" clId="{80FB4641-9819-4931-9608-15BB77D0AB03}" dt="2022-09-26T10:27:46.648" v="2550"/>
        <pc:sldMkLst>
          <pc:docMk/>
          <pc:sldMk cId="3615361864" sldId="830"/>
        </pc:sldMkLst>
        <pc:spChg chg="mod">
          <ac:chgData name="伊健 杜" userId="e69aded81da48593" providerId="LiveId" clId="{80FB4641-9819-4931-9608-15BB77D0AB03}" dt="2022-09-26T10:27:46.648" v="2550"/>
          <ac:spMkLst>
            <pc:docMk/>
            <pc:sldMk cId="3615361864" sldId="830"/>
            <ac:spMk id="2" creationId="{81F4B079-5182-7332-4978-966F1AEEF4D2}"/>
          </ac:spMkLst>
        </pc:spChg>
        <pc:spChg chg="add mod">
          <ac:chgData name="伊健 杜" userId="e69aded81da48593" providerId="LiveId" clId="{80FB4641-9819-4931-9608-15BB77D0AB03}" dt="2022-09-26T10:27:46.648" v="2550"/>
          <ac:spMkLst>
            <pc:docMk/>
            <pc:sldMk cId="3615361864" sldId="830"/>
            <ac:spMk id="3" creationId="{B807661C-8605-B3FB-6E02-E14A8777DEEA}"/>
          </ac:spMkLst>
        </pc:spChg>
        <pc:spChg chg="mod">
          <ac:chgData name="伊健 杜" userId="e69aded81da48593" providerId="LiveId" clId="{80FB4641-9819-4931-9608-15BB77D0AB03}" dt="2022-09-26T10:13:31.186" v="2075" actId="20577"/>
          <ac:spMkLst>
            <pc:docMk/>
            <pc:sldMk cId="3615361864" sldId="830"/>
            <ac:spMk id="4" creationId="{CFC1CF28-580E-2280-640A-ADB8853307E7}"/>
          </ac:spMkLst>
        </pc:spChg>
        <pc:picChg chg="del">
          <ac:chgData name="伊健 杜" userId="e69aded81da48593" providerId="LiveId" clId="{80FB4641-9819-4931-9608-15BB77D0AB03}" dt="2022-09-26T10:12:37.966" v="1988" actId="478"/>
          <ac:picMkLst>
            <pc:docMk/>
            <pc:sldMk cId="3615361864" sldId="830"/>
            <ac:picMk id="4100" creationId="{CE8708B8-BF7D-1637-786D-564BD6264009}"/>
          </ac:picMkLst>
        </pc:picChg>
        <pc:picChg chg="add mod">
          <ac:chgData name="伊健 杜" userId="e69aded81da48593" providerId="LiveId" clId="{80FB4641-9819-4931-9608-15BB77D0AB03}" dt="2022-09-26T10:17:39.481" v="2136" actId="1076"/>
          <ac:picMkLst>
            <pc:docMk/>
            <pc:sldMk cId="3615361864" sldId="830"/>
            <ac:picMk id="5122" creationId="{DADC538E-54C9-E9F5-2C7E-A8D152C13AC3}"/>
          </ac:picMkLst>
        </pc:picChg>
      </pc:sldChg>
      <pc:sldChg chg="addSp delSp modSp add mod">
        <pc:chgData name="伊健 杜" userId="e69aded81da48593" providerId="LiveId" clId="{80FB4641-9819-4931-9608-15BB77D0AB03}" dt="2022-09-26T10:27:46.648" v="2550"/>
        <pc:sldMkLst>
          <pc:docMk/>
          <pc:sldMk cId="2185364814" sldId="831"/>
        </pc:sldMkLst>
        <pc:spChg chg="mod">
          <ac:chgData name="伊健 杜" userId="e69aded81da48593" providerId="LiveId" clId="{80FB4641-9819-4931-9608-15BB77D0AB03}" dt="2022-09-26T10:27:46.648" v="2550"/>
          <ac:spMkLst>
            <pc:docMk/>
            <pc:sldMk cId="2185364814" sldId="831"/>
            <ac:spMk id="2" creationId="{81F4B079-5182-7332-4978-966F1AEEF4D2}"/>
          </ac:spMkLst>
        </pc:spChg>
        <pc:spChg chg="del">
          <ac:chgData name="伊健 杜" userId="e69aded81da48593" providerId="LiveId" clId="{80FB4641-9819-4931-9608-15BB77D0AB03}" dt="2022-09-26T10:18:12.553" v="2138" actId="478"/>
          <ac:spMkLst>
            <pc:docMk/>
            <pc:sldMk cId="2185364814" sldId="831"/>
            <ac:spMk id="3" creationId="{B807661C-8605-B3FB-6E02-E14A8777DEEA}"/>
          </ac:spMkLst>
        </pc:spChg>
        <pc:spChg chg="mod">
          <ac:chgData name="伊健 杜" userId="e69aded81da48593" providerId="LiveId" clId="{80FB4641-9819-4931-9608-15BB77D0AB03}" dt="2022-09-26T10:27:46.648" v="2550"/>
          <ac:spMkLst>
            <pc:docMk/>
            <pc:sldMk cId="2185364814" sldId="831"/>
            <ac:spMk id="4" creationId="{CFC1CF28-580E-2280-640A-ADB8853307E7}"/>
          </ac:spMkLst>
        </pc:spChg>
        <pc:spChg chg="add del mod">
          <ac:chgData name="伊健 杜" userId="e69aded81da48593" providerId="LiveId" clId="{80FB4641-9819-4931-9608-15BB77D0AB03}" dt="2022-09-26T10:18:47.122" v="2179"/>
          <ac:spMkLst>
            <pc:docMk/>
            <pc:sldMk cId="2185364814" sldId="831"/>
            <ac:spMk id="5" creationId="{8ED9C830-9B43-28D5-A44C-31EFFD266D22}"/>
          </ac:spMkLst>
        </pc:spChg>
        <pc:picChg chg="del">
          <ac:chgData name="伊健 杜" userId="e69aded81da48593" providerId="LiveId" clId="{80FB4641-9819-4931-9608-15BB77D0AB03}" dt="2022-09-26T10:18:12.553" v="2138" actId="478"/>
          <ac:picMkLst>
            <pc:docMk/>
            <pc:sldMk cId="2185364814" sldId="831"/>
            <ac:picMk id="5122" creationId="{DADC538E-54C9-E9F5-2C7E-A8D152C13AC3}"/>
          </ac:picMkLst>
        </pc:picChg>
        <pc:picChg chg="add del mod">
          <ac:chgData name="伊健 杜" userId="e69aded81da48593" providerId="LiveId" clId="{80FB4641-9819-4931-9608-15BB77D0AB03}" dt="2022-09-26T10:18:47.121" v="2177" actId="478"/>
          <ac:picMkLst>
            <pc:docMk/>
            <pc:sldMk cId="2185364814" sldId="831"/>
            <ac:picMk id="6146" creationId="{CFDBD8DF-E2FD-E8E1-0AAA-7EA90891C809}"/>
          </ac:picMkLst>
        </pc:picChg>
        <pc:picChg chg="add mod">
          <ac:chgData name="伊健 杜" userId="e69aded81da48593" providerId="LiveId" clId="{80FB4641-9819-4931-9608-15BB77D0AB03}" dt="2022-09-26T10:20:40.748" v="2228" actId="1076"/>
          <ac:picMkLst>
            <pc:docMk/>
            <pc:sldMk cId="2185364814" sldId="831"/>
            <ac:picMk id="6148" creationId="{87DEF041-886A-D817-53BA-B2E729ED2065}"/>
          </ac:picMkLst>
        </pc:picChg>
      </pc:sldChg>
      <pc:sldChg chg="del">
        <pc:chgData name="伊健 杜" userId="e69aded81da48593" providerId="LiveId" clId="{80FB4641-9819-4931-9608-15BB77D0AB03}" dt="2022-09-26T04:48:42.581" v="0" actId="47"/>
        <pc:sldMkLst>
          <pc:docMk/>
          <pc:sldMk cId="4266730041" sldId="831"/>
        </pc:sldMkLst>
      </pc:sldChg>
      <pc:sldChg chg="addSp delSp modSp add mod ord">
        <pc:chgData name="伊健 杜" userId="e69aded81da48593" providerId="LiveId" clId="{80FB4641-9819-4931-9608-15BB77D0AB03}" dt="2022-09-26T14:55:00.210" v="6016"/>
        <pc:sldMkLst>
          <pc:docMk/>
          <pc:sldMk cId="1290189956" sldId="832"/>
        </pc:sldMkLst>
        <pc:spChg chg="mod">
          <ac:chgData name="伊健 杜" userId="e69aded81da48593" providerId="LiveId" clId="{80FB4641-9819-4931-9608-15BB77D0AB03}" dt="2022-09-26T10:22:28.359" v="2358"/>
          <ac:spMkLst>
            <pc:docMk/>
            <pc:sldMk cId="1290189956" sldId="832"/>
            <ac:spMk id="2" creationId="{81F4B079-5182-7332-4978-966F1AEEF4D2}"/>
          </ac:spMkLst>
        </pc:spChg>
        <pc:spChg chg="add mod">
          <ac:chgData name="伊健 杜" userId="e69aded81da48593" providerId="LiveId" clId="{80FB4641-9819-4931-9608-15BB77D0AB03}" dt="2022-09-26T10:27:38.541" v="2549" actId="113"/>
          <ac:spMkLst>
            <pc:docMk/>
            <pc:sldMk cId="1290189956" sldId="832"/>
            <ac:spMk id="3" creationId="{1BB5CBBC-8201-D51D-35F4-F644A853EEED}"/>
          </ac:spMkLst>
        </pc:spChg>
        <pc:spChg chg="mod">
          <ac:chgData name="伊健 杜" userId="e69aded81da48593" providerId="LiveId" clId="{80FB4641-9819-4931-9608-15BB77D0AB03}" dt="2022-09-26T14:55:00.210" v="6016"/>
          <ac:spMkLst>
            <pc:docMk/>
            <pc:sldMk cId="1290189956" sldId="832"/>
            <ac:spMk id="4" creationId="{CFC1CF28-580E-2280-640A-ADB8853307E7}"/>
          </ac:spMkLst>
        </pc:spChg>
        <pc:spChg chg="add del mod">
          <ac:chgData name="伊健 杜" userId="e69aded81da48593" providerId="LiveId" clId="{80FB4641-9819-4931-9608-15BB77D0AB03}" dt="2022-09-26T10:26:47.924" v="2425" actId="478"/>
          <ac:spMkLst>
            <pc:docMk/>
            <pc:sldMk cId="1290189956" sldId="832"/>
            <ac:spMk id="5" creationId="{7DE85EF7-8FEC-5188-634B-548113264189}"/>
          </ac:spMkLst>
        </pc:spChg>
        <pc:spChg chg="add mod">
          <ac:chgData name="伊健 杜" userId="e69aded81da48593" providerId="LiveId" clId="{80FB4641-9819-4931-9608-15BB77D0AB03}" dt="2022-09-26T10:27:46.648" v="2550"/>
          <ac:spMkLst>
            <pc:docMk/>
            <pc:sldMk cId="1290189956" sldId="832"/>
            <ac:spMk id="6" creationId="{02055528-9BA3-92A5-5619-74E91820B5B1}"/>
          </ac:spMkLst>
        </pc:spChg>
        <pc:picChg chg="del">
          <ac:chgData name="伊健 杜" userId="e69aded81da48593" providerId="LiveId" clId="{80FB4641-9819-4931-9608-15BB77D0AB03}" dt="2022-09-26T10:25:16.961" v="2361" actId="478"/>
          <ac:picMkLst>
            <pc:docMk/>
            <pc:sldMk cId="1290189956" sldId="832"/>
            <ac:picMk id="4100" creationId="{CE8708B8-BF7D-1637-786D-564BD6264009}"/>
          </ac:picMkLst>
        </pc:picChg>
        <pc:picChg chg="add mod">
          <ac:chgData name="伊健 杜" userId="e69aded81da48593" providerId="LiveId" clId="{80FB4641-9819-4931-9608-15BB77D0AB03}" dt="2022-09-26T10:25:20.903" v="2363" actId="1076"/>
          <ac:picMkLst>
            <pc:docMk/>
            <pc:sldMk cId="1290189956" sldId="832"/>
            <ac:picMk id="9218" creationId="{F7C0ED80-580B-F331-DBB6-7BA225D03C3C}"/>
          </ac:picMkLst>
        </pc:picChg>
      </pc:sldChg>
      <pc:sldChg chg="del">
        <pc:chgData name="伊健 杜" userId="e69aded81da48593" providerId="LiveId" clId="{80FB4641-9819-4931-9608-15BB77D0AB03}" dt="2022-09-26T04:48:42.581" v="0" actId="47"/>
        <pc:sldMkLst>
          <pc:docMk/>
          <pc:sldMk cId="1403296872" sldId="832"/>
        </pc:sldMkLst>
      </pc:sldChg>
      <pc:sldChg chg="modSp add del mod">
        <pc:chgData name="伊健 杜" userId="e69aded81da48593" providerId="LiveId" clId="{80FB4641-9819-4931-9608-15BB77D0AB03}" dt="2022-09-26T10:22:12.303" v="2347" actId="47"/>
        <pc:sldMkLst>
          <pc:docMk/>
          <pc:sldMk cId="3224243277" sldId="832"/>
        </pc:sldMkLst>
        <pc:spChg chg="mod">
          <ac:chgData name="伊健 杜" userId="e69aded81da48593" providerId="LiveId" clId="{80FB4641-9819-4931-9608-15BB77D0AB03}" dt="2022-09-26T10:22:10.207" v="2346" actId="20577"/>
          <ac:spMkLst>
            <pc:docMk/>
            <pc:sldMk cId="3224243277" sldId="832"/>
            <ac:spMk id="2" creationId="{96AFEA67-7C71-4749-3BB5-F2BD91A054FC}"/>
          </ac:spMkLst>
        </pc:spChg>
      </pc:sldChg>
      <pc:sldChg chg="del">
        <pc:chgData name="伊健 杜" userId="e69aded81da48593" providerId="LiveId" clId="{80FB4641-9819-4931-9608-15BB77D0AB03}" dt="2022-09-26T04:48:42.581" v="0" actId="47"/>
        <pc:sldMkLst>
          <pc:docMk/>
          <pc:sldMk cId="609699156" sldId="833"/>
        </pc:sldMkLst>
      </pc:sldChg>
      <pc:sldChg chg="addSp delSp modSp add mod">
        <pc:chgData name="伊健 杜" userId="e69aded81da48593" providerId="LiveId" clId="{80FB4641-9819-4931-9608-15BB77D0AB03}" dt="2022-09-26T14:55:00.210" v="6016"/>
        <pc:sldMkLst>
          <pc:docMk/>
          <pc:sldMk cId="1109904131" sldId="833"/>
        </pc:sldMkLst>
        <pc:spChg chg="mod">
          <ac:chgData name="伊健 杜" userId="e69aded81da48593" providerId="LiveId" clId="{80FB4641-9819-4931-9608-15BB77D0AB03}" dt="2022-09-26T10:29:52.280" v="2860"/>
          <ac:spMkLst>
            <pc:docMk/>
            <pc:sldMk cId="1109904131" sldId="833"/>
            <ac:spMk id="2" creationId="{81F4B079-5182-7332-4978-966F1AEEF4D2}"/>
          </ac:spMkLst>
        </pc:spChg>
        <pc:spChg chg="del mod">
          <ac:chgData name="伊健 杜" userId="e69aded81da48593" providerId="LiveId" clId="{80FB4641-9819-4931-9608-15BB77D0AB03}" dt="2022-09-26T10:29:54.949" v="2862" actId="478"/>
          <ac:spMkLst>
            <pc:docMk/>
            <pc:sldMk cId="1109904131" sldId="833"/>
            <ac:spMk id="3" creationId="{B807661C-8605-B3FB-6E02-E14A8777DEEA}"/>
          </ac:spMkLst>
        </pc:spChg>
        <pc:spChg chg="mod">
          <ac:chgData name="伊健 杜" userId="e69aded81da48593" providerId="LiveId" clId="{80FB4641-9819-4931-9608-15BB77D0AB03}" dt="2022-09-26T14:55:00.210" v="6016"/>
          <ac:spMkLst>
            <pc:docMk/>
            <pc:sldMk cId="1109904131" sldId="833"/>
            <ac:spMk id="4" creationId="{CFC1CF28-580E-2280-640A-ADB8853307E7}"/>
          </ac:spMkLst>
        </pc:spChg>
        <pc:picChg chg="add mod">
          <ac:chgData name="伊健 杜" userId="e69aded81da48593" providerId="LiveId" clId="{80FB4641-9819-4931-9608-15BB77D0AB03}" dt="2022-09-26T10:31:12.784" v="2874" actId="1076"/>
          <ac:picMkLst>
            <pc:docMk/>
            <pc:sldMk cId="1109904131" sldId="833"/>
            <ac:picMk id="6" creationId="{553A63B0-6EEF-A014-C71D-D1CDD3A4B2E6}"/>
          </ac:picMkLst>
        </pc:picChg>
        <pc:picChg chg="del mod">
          <ac:chgData name="伊健 杜" userId="e69aded81da48593" providerId="LiveId" clId="{80FB4641-9819-4931-9608-15BB77D0AB03}" dt="2022-09-26T10:29:54.949" v="2862" actId="478"/>
          <ac:picMkLst>
            <pc:docMk/>
            <pc:sldMk cId="1109904131" sldId="833"/>
            <ac:picMk id="5122" creationId="{DADC538E-54C9-E9F5-2C7E-A8D152C13AC3}"/>
          </ac:picMkLst>
        </pc:picChg>
        <pc:picChg chg="add del mod">
          <ac:chgData name="伊健 杜" userId="e69aded81da48593" providerId="LiveId" clId="{80FB4641-9819-4931-9608-15BB77D0AB03}" dt="2022-09-26T10:31:07.048" v="2870" actId="478"/>
          <ac:picMkLst>
            <pc:docMk/>
            <pc:sldMk cId="1109904131" sldId="833"/>
            <ac:picMk id="8194" creationId="{EAC28E75-7CAF-D927-6C6F-5CC685DF1389}"/>
          </ac:picMkLst>
        </pc:picChg>
      </pc:sldChg>
      <pc:sldChg chg="addSp delSp modSp add mod">
        <pc:chgData name="伊健 杜" userId="e69aded81da48593" providerId="LiveId" clId="{80FB4641-9819-4931-9608-15BB77D0AB03}" dt="2022-09-26T14:55:00.210" v="6016"/>
        <pc:sldMkLst>
          <pc:docMk/>
          <pc:sldMk cId="754227894" sldId="834"/>
        </pc:sldMkLst>
        <pc:spChg chg="mod">
          <ac:chgData name="伊健 杜" userId="e69aded81da48593" providerId="LiveId" clId="{80FB4641-9819-4931-9608-15BB77D0AB03}" dt="2022-09-26T10:31:45.281" v="2970"/>
          <ac:spMkLst>
            <pc:docMk/>
            <pc:sldMk cId="754227894" sldId="834"/>
            <ac:spMk id="2" creationId="{81F4B079-5182-7332-4978-966F1AEEF4D2}"/>
          </ac:spMkLst>
        </pc:spChg>
        <pc:spChg chg="mod">
          <ac:chgData name="伊健 杜" userId="e69aded81da48593" providerId="LiveId" clId="{80FB4641-9819-4931-9608-15BB77D0AB03}" dt="2022-09-26T14:55:00.210" v="6016"/>
          <ac:spMkLst>
            <pc:docMk/>
            <pc:sldMk cId="754227894" sldId="834"/>
            <ac:spMk id="4" creationId="{CFC1CF28-580E-2280-640A-ADB8853307E7}"/>
          </ac:spMkLst>
        </pc:spChg>
        <pc:picChg chg="del">
          <ac:chgData name="伊健 杜" userId="e69aded81da48593" providerId="LiveId" clId="{80FB4641-9819-4931-9608-15BB77D0AB03}" dt="2022-09-26T10:32:32.743" v="3077" actId="478"/>
          <ac:picMkLst>
            <pc:docMk/>
            <pc:sldMk cId="754227894" sldId="834"/>
            <ac:picMk id="6148" creationId="{87DEF041-886A-D817-53BA-B2E729ED2065}"/>
          </ac:picMkLst>
        </pc:picChg>
        <pc:picChg chg="add mod">
          <ac:chgData name="伊健 杜" userId="e69aded81da48593" providerId="LiveId" clId="{80FB4641-9819-4931-9608-15BB77D0AB03}" dt="2022-09-26T10:32:55.477" v="3081" actId="1076"/>
          <ac:picMkLst>
            <pc:docMk/>
            <pc:sldMk cId="754227894" sldId="834"/>
            <ac:picMk id="7170" creationId="{543AC27E-4924-1583-55AD-B0FF12B2A5B3}"/>
          </ac:picMkLst>
        </pc:picChg>
      </pc:sldChg>
      <pc:sldChg chg="del">
        <pc:chgData name="伊健 杜" userId="e69aded81da48593" providerId="LiveId" clId="{80FB4641-9819-4931-9608-15BB77D0AB03}" dt="2022-09-26T04:48:42.581" v="0" actId="47"/>
        <pc:sldMkLst>
          <pc:docMk/>
          <pc:sldMk cId="1879939134" sldId="834"/>
        </pc:sldMkLst>
      </pc:sldChg>
      <pc:sldChg chg="del">
        <pc:chgData name="伊健 杜" userId="e69aded81da48593" providerId="LiveId" clId="{80FB4641-9819-4931-9608-15BB77D0AB03}" dt="2022-09-26T04:48:42.581" v="0" actId="47"/>
        <pc:sldMkLst>
          <pc:docMk/>
          <pc:sldMk cId="2794690517" sldId="835"/>
        </pc:sldMkLst>
      </pc:sldChg>
      <pc:sldChg chg="modSp add mod">
        <pc:chgData name="伊健 杜" userId="e69aded81da48593" providerId="LiveId" clId="{80FB4641-9819-4931-9608-15BB77D0AB03}" dt="2022-09-26T14:55:00.210" v="6016"/>
        <pc:sldMkLst>
          <pc:docMk/>
          <pc:sldMk cId="3834757603" sldId="835"/>
        </pc:sldMkLst>
        <pc:spChg chg="mod">
          <ac:chgData name="伊健 杜" userId="e69aded81da48593" providerId="LiveId" clId="{80FB4641-9819-4931-9608-15BB77D0AB03}" dt="2022-09-26T14:55:00.210" v="6016"/>
          <ac:spMkLst>
            <pc:docMk/>
            <pc:sldMk cId="3834757603" sldId="835"/>
            <ac:spMk id="2" creationId="{96AFEA67-7C71-4749-3BB5-F2BD91A054FC}"/>
          </ac:spMkLst>
        </pc:spChg>
      </pc:sldChg>
      <pc:sldChg chg="addSp delSp modSp add mod">
        <pc:chgData name="伊健 杜" userId="e69aded81da48593" providerId="LiveId" clId="{80FB4641-9819-4931-9608-15BB77D0AB03}" dt="2022-09-26T14:55:00.210" v="6016"/>
        <pc:sldMkLst>
          <pc:docMk/>
          <pc:sldMk cId="1212283748" sldId="836"/>
        </pc:sldMkLst>
        <pc:spChg chg="mod">
          <ac:chgData name="伊健 杜" userId="e69aded81da48593" providerId="LiveId" clId="{80FB4641-9819-4931-9608-15BB77D0AB03}" dt="2022-09-26T14:55:00.210" v="6016"/>
          <ac:spMkLst>
            <pc:docMk/>
            <pc:sldMk cId="1212283748" sldId="836"/>
            <ac:spMk id="4" creationId="{CFC1CF28-580E-2280-640A-ADB8853307E7}"/>
          </ac:spMkLst>
        </pc:spChg>
        <pc:picChg chg="del">
          <ac:chgData name="伊健 杜" userId="e69aded81da48593" providerId="LiveId" clId="{80FB4641-9819-4931-9608-15BB77D0AB03}" dt="2022-09-26T10:42:01.283" v="3476" actId="478"/>
          <ac:picMkLst>
            <pc:docMk/>
            <pc:sldMk cId="1212283748" sldId="836"/>
            <ac:picMk id="6" creationId="{553A63B0-6EEF-A014-C71D-D1CDD3A4B2E6}"/>
          </ac:picMkLst>
        </pc:picChg>
        <pc:picChg chg="add mod">
          <ac:chgData name="伊健 杜" userId="e69aded81da48593" providerId="LiveId" clId="{80FB4641-9819-4931-9608-15BB77D0AB03}" dt="2022-09-26T10:42:28.795" v="3479" actId="1076"/>
          <ac:picMkLst>
            <pc:docMk/>
            <pc:sldMk cId="1212283748" sldId="836"/>
            <ac:picMk id="11266" creationId="{222F35D7-E7F5-2A68-F6C7-7B4E07995686}"/>
          </ac:picMkLst>
        </pc:picChg>
      </pc:sldChg>
      <pc:sldChg chg="del">
        <pc:chgData name="伊健 杜" userId="e69aded81da48593" providerId="LiveId" clId="{80FB4641-9819-4931-9608-15BB77D0AB03}" dt="2022-09-26T04:48:42.581" v="0" actId="47"/>
        <pc:sldMkLst>
          <pc:docMk/>
          <pc:sldMk cId="2599958930" sldId="836"/>
        </pc:sldMkLst>
      </pc:sldChg>
      <pc:sldChg chg="new del">
        <pc:chgData name="伊健 杜" userId="e69aded81da48593" providerId="LiveId" clId="{80FB4641-9819-4931-9608-15BB77D0AB03}" dt="2022-09-26T10:34:59.401" v="3247" actId="47"/>
        <pc:sldMkLst>
          <pc:docMk/>
          <pc:sldMk cId="2697066634" sldId="836"/>
        </pc:sldMkLst>
      </pc:sldChg>
      <pc:sldChg chg="del">
        <pc:chgData name="伊健 杜" userId="e69aded81da48593" providerId="LiveId" clId="{80FB4641-9819-4931-9608-15BB77D0AB03}" dt="2022-09-26T04:48:42.581" v="0" actId="47"/>
        <pc:sldMkLst>
          <pc:docMk/>
          <pc:sldMk cId="3086296814" sldId="837"/>
        </pc:sldMkLst>
      </pc:sldChg>
      <pc:sldChg chg="modSp add mod">
        <pc:chgData name="伊健 杜" userId="e69aded81da48593" providerId="LiveId" clId="{80FB4641-9819-4931-9608-15BB77D0AB03}" dt="2022-09-26T14:55:00.210" v="6016"/>
        <pc:sldMkLst>
          <pc:docMk/>
          <pc:sldMk cId="3669707053" sldId="837"/>
        </pc:sldMkLst>
        <pc:spChg chg="mod">
          <ac:chgData name="伊健 杜" userId="e69aded81da48593" providerId="LiveId" clId="{80FB4641-9819-4931-9608-15BB77D0AB03}" dt="2022-09-26T14:55:00.210" v="6016"/>
          <ac:spMkLst>
            <pc:docMk/>
            <pc:sldMk cId="3669707053" sldId="837"/>
            <ac:spMk id="2" creationId="{96AFEA67-7C71-4749-3BB5-F2BD91A054FC}"/>
          </ac:spMkLst>
        </pc:spChg>
      </pc:sldChg>
      <pc:sldChg chg="addSp delSp modSp add del mod">
        <pc:chgData name="伊健 杜" userId="e69aded81da48593" providerId="LiveId" clId="{80FB4641-9819-4931-9608-15BB77D0AB03}" dt="2022-09-26T10:40:17.786" v="3348" actId="47"/>
        <pc:sldMkLst>
          <pc:docMk/>
          <pc:sldMk cId="3984180977" sldId="837"/>
        </pc:sldMkLst>
        <pc:spChg chg="mod">
          <ac:chgData name="伊健 杜" userId="e69aded81da48593" providerId="LiveId" clId="{80FB4641-9819-4931-9608-15BB77D0AB03}" dt="2022-09-26T10:39:53.813" v="3345"/>
          <ac:spMkLst>
            <pc:docMk/>
            <pc:sldMk cId="3984180977" sldId="837"/>
            <ac:spMk id="4" creationId="{CFC1CF28-580E-2280-640A-ADB8853307E7}"/>
          </ac:spMkLst>
        </pc:spChg>
        <pc:picChg chg="del">
          <ac:chgData name="伊健 杜" userId="e69aded81da48593" providerId="LiveId" clId="{80FB4641-9819-4931-9608-15BB77D0AB03}" dt="2022-09-26T10:37:57.797" v="3331" actId="478"/>
          <ac:picMkLst>
            <pc:docMk/>
            <pc:sldMk cId="3984180977" sldId="837"/>
            <ac:picMk id="7170" creationId="{543AC27E-4924-1583-55AD-B0FF12B2A5B3}"/>
          </ac:picMkLst>
        </pc:picChg>
        <pc:picChg chg="add mod">
          <ac:chgData name="伊健 杜" userId="e69aded81da48593" providerId="LiveId" clId="{80FB4641-9819-4931-9608-15BB77D0AB03}" dt="2022-09-26T10:39:56.340" v="3347" actId="14100"/>
          <ac:picMkLst>
            <pc:docMk/>
            <pc:sldMk cId="3984180977" sldId="837"/>
            <ac:picMk id="10242" creationId="{64FF88E8-1B37-AE8B-92DD-631369E89B49}"/>
          </ac:picMkLst>
        </pc:picChg>
      </pc:sldChg>
      <pc:sldChg chg="del">
        <pc:chgData name="伊健 杜" userId="e69aded81da48593" providerId="LiveId" clId="{80FB4641-9819-4931-9608-15BB77D0AB03}" dt="2022-09-26T04:48:42.581" v="0" actId="47"/>
        <pc:sldMkLst>
          <pc:docMk/>
          <pc:sldMk cId="1271670824" sldId="838"/>
        </pc:sldMkLst>
      </pc:sldChg>
      <pc:sldChg chg="addSp delSp modSp add mod">
        <pc:chgData name="伊健 杜" userId="e69aded81da48593" providerId="LiveId" clId="{80FB4641-9819-4931-9608-15BB77D0AB03}" dt="2022-09-26T14:55:00.210" v="6016"/>
        <pc:sldMkLst>
          <pc:docMk/>
          <pc:sldMk cId="1521298679" sldId="838"/>
        </pc:sldMkLst>
        <pc:spChg chg="mod">
          <ac:chgData name="伊健 杜" userId="e69aded81da48593" providerId="LiveId" clId="{80FB4641-9819-4931-9608-15BB77D0AB03}" dt="2022-09-26T10:45:00.562" v="3847"/>
          <ac:spMkLst>
            <pc:docMk/>
            <pc:sldMk cId="1521298679" sldId="838"/>
            <ac:spMk id="2" creationId="{81F4B079-5182-7332-4978-966F1AEEF4D2}"/>
          </ac:spMkLst>
        </pc:spChg>
        <pc:spChg chg="mod">
          <ac:chgData name="伊健 杜" userId="e69aded81da48593" providerId="LiveId" clId="{80FB4641-9819-4931-9608-15BB77D0AB03}" dt="2022-09-26T14:55:00.210" v="6016"/>
          <ac:spMkLst>
            <pc:docMk/>
            <pc:sldMk cId="1521298679" sldId="838"/>
            <ac:spMk id="4" creationId="{CFC1CF28-580E-2280-640A-ADB8853307E7}"/>
          </ac:spMkLst>
        </pc:spChg>
        <pc:picChg chg="del">
          <ac:chgData name="伊健 杜" userId="e69aded81da48593" providerId="LiveId" clId="{80FB4641-9819-4931-9608-15BB77D0AB03}" dt="2022-09-26T10:48:01.509" v="3858" actId="478"/>
          <ac:picMkLst>
            <pc:docMk/>
            <pc:sldMk cId="1521298679" sldId="838"/>
            <ac:picMk id="11266" creationId="{222F35D7-E7F5-2A68-F6C7-7B4E07995686}"/>
          </ac:picMkLst>
        </pc:picChg>
        <pc:picChg chg="add mod">
          <ac:chgData name="伊健 杜" userId="e69aded81da48593" providerId="LiveId" clId="{80FB4641-9819-4931-9608-15BB77D0AB03}" dt="2022-09-26T10:48:04.107" v="3860" actId="1076"/>
          <ac:picMkLst>
            <pc:docMk/>
            <pc:sldMk cId="1521298679" sldId="838"/>
            <ac:picMk id="12290" creationId="{12DC5F18-AF95-2F7C-07AF-F486C33342D8}"/>
          </ac:picMkLst>
        </pc:picChg>
      </pc:sldChg>
      <pc:sldChg chg="del">
        <pc:chgData name="伊健 杜" userId="e69aded81da48593" providerId="LiveId" clId="{80FB4641-9819-4931-9608-15BB77D0AB03}" dt="2022-09-26T04:48:42.581" v="0" actId="47"/>
        <pc:sldMkLst>
          <pc:docMk/>
          <pc:sldMk cId="2024149844" sldId="839"/>
        </pc:sldMkLst>
      </pc:sldChg>
      <pc:sldChg chg="addSp delSp modSp add mod">
        <pc:chgData name="伊健 杜" userId="e69aded81da48593" providerId="LiveId" clId="{80FB4641-9819-4931-9608-15BB77D0AB03}" dt="2022-09-26T14:55:00.210" v="6016"/>
        <pc:sldMkLst>
          <pc:docMk/>
          <pc:sldMk cId="2772173396" sldId="839"/>
        </pc:sldMkLst>
        <pc:spChg chg="add mod">
          <ac:chgData name="伊健 杜" userId="e69aded81da48593" providerId="LiveId" clId="{80FB4641-9819-4931-9608-15BB77D0AB03}" dt="2022-09-26T10:51:26.672" v="4108" actId="1076"/>
          <ac:spMkLst>
            <pc:docMk/>
            <pc:sldMk cId="2772173396" sldId="839"/>
            <ac:spMk id="3" creationId="{0708A892-4293-DE26-7334-F18B0C1234A7}"/>
          </ac:spMkLst>
        </pc:spChg>
        <pc:spChg chg="mod">
          <ac:chgData name="伊健 杜" userId="e69aded81da48593" providerId="LiveId" clId="{80FB4641-9819-4931-9608-15BB77D0AB03}" dt="2022-09-26T14:55:00.210" v="6016"/>
          <ac:spMkLst>
            <pc:docMk/>
            <pc:sldMk cId="2772173396" sldId="839"/>
            <ac:spMk id="4" creationId="{CFC1CF28-580E-2280-640A-ADB8853307E7}"/>
          </ac:spMkLst>
        </pc:spChg>
        <pc:spChg chg="add mod">
          <ac:chgData name="伊健 杜" userId="e69aded81da48593" providerId="LiveId" clId="{80FB4641-9819-4931-9608-15BB77D0AB03}" dt="2022-09-26T10:51:34.500" v="4121" actId="1076"/>
          <ac:spMkLst>
            <pc:docMk/>
            <pc:sldMk cId="2772173396" sldId="839"/>
            <ac:spMk id="5" creationId="{97E2CE2A-2F8D-3B5E-C2C2-D9B001F2C378}"/>
          </ac:spMkLst>
        </pc:spChg>
        <pc:picChg chg="del mod">
          <ac:chgData name="伊健 杜" userId="e69aded81da48593" providerId="LiveId" clId="{80FB4641-9819-4931-9608-15BB77D0AB03}" dt="2022-09-26T10:49:58.598" v="3986" actId="478"/>
          <ac:picMkLst>
            <pc:docMk/>
            <pc:sldMk cId="2772173396" sldId="839"/>
            <ac:picMk id="12290" creationId="{12DC5F18-AF95-2F7C-07AF-F486C33342D8}"/>
          </ac:picMkLst>
        </pc:picChg>
        <pc:picChg chg="add mod">
          <ac:chgData name="伊健 杜" userId="e69aded81da48593" providerId="LiveId" clId="{80FB4641-9819-4931-9608-15BB77D0AB03}" dt="2022-09-26T10:50:05.262" v="3990" actId="1076"/>
          <ac:picMkLst>
            <pc:docMk/>
            <pc:sldMk cId="2772173396" sldId="839"/>
            <ac:picMk id="13314" creationId="{939FB5A6-FFCF-5765-AA4D-C06E2449228E}"/>
          </ac:picMkLst>
        </pc:picChg>
      </pc:sldChg>
      <pc:sldChg chg="del">
        <pc:chgData name="伊健 杜" userId="e69aded81da48593" providerId="LiveId" clId="{80FB4641-9819-4931-9608-15BB77D0AB03}" dt="2022-09-26T04:48:42.581" v="0" actId="47"/>
        <pc:sldMkLst>
          <pc:docMk/>
          <pc:sldMk cId="1439004790" sldId="840"/>
        </pc:sldMkLst>
      </pc:sldChg>
      <pc:sldChg chg="addSp delSp modSp add mod">
        <pc:chgData name="伊健 杜" userId="e69aded81da48593" providerId="LiveId" clId="{80FB4641-9819-4931-9608-15BB77D0AB03}" dt="2022-09-26T14:55:00.210" v="6016"/>
        <pc:sldMkLst>
          <pc:docMk/>
          <pc:sldMk cId="2995714008" sldId="840"/>
        </pc:sldMkLst>
        <pc:spChg chg="del">
          <ac:chgData name="伊健 杜" userId="e69aded81da48593" providerId="LiveId" clId="{80FB4641-9819-4931-9608-15BB77D0AB03}" dt="2022-09-26T10:51:54.365" v="4188" actId="478"/>
          <ac:spMkLst>
            <pc:docMk/>
            <pc:sldMk cId="2995714008" sldId="840"/>
            <ac:spMk id="3" creationId="{0708A892-4293-DE26-7334-F18B0C1234A7}"/>
          </ac:spMkLst>
        </pc:spChg>
        <pc:spChg chg="mod">
          <ac:chgData name="伊健 杜" userId="e69aded81da48593" providerId="LiveId" clId="{80FB4641-9819-4931-9608-15BB77D0AB03}" dt="2022-09-26T14:55:00.210" v="6016"/>
          <ac:spMkLst>
            <pc:docMk/>
            <pc:sldMk cId="2995714008" sldId="840"/>
            <ac:spMk id="4" creationId="{CFC1CF28-580E-2280-640A-ADB8853307E7}"/>
          </ac:spMkLst>
        </pc:spChg>
        <pc:spChg chg="del">
          <ac:chgData name="伊健 杜" userId="e69aded81da48593" providerId="LiveId" clId="{80FB4641-9819-4931-9608-15BB77D0AB03}" dt="2022-09-26T10:51:54.365" v="4188" actId="478"/>
          <ac:spMkLst>
            <pc:docMk/>
            <pc:sldMk cId="2995714008" sldId="840"/>
            <ac:spMk id="5" creationId="{97E2CE2A-2F8D-3B5E-C2C2-D9B001F2C378}"/>
          </ac:spMkLst>
        </pc:spChg>
        <pc:spChg chg="add mod">
          <ac:chgData name="伊健 杜" userId="e69aded81da48593" providerId="LiveId" clId="{80FB4641-9819-4931-9608-15BB77D0AB03}" dt="2022-09-26T14:55:00.210" v="6016"/>
          <ac:spMkLst>
            <pc:docMk/>
            <pc:sldMk cId="2995714008" sldId="840"/>
            <ac:spMk id="6" creationId="{677E51DE-E42E-672A-7EAA-2673A7B31AD4}"/>
          </ac:spMkLst>
        </pc:spChg>
        <pc:picChg chg="del">
          <ac:chgData name="伊健 杜" userId="e69aded81da48593" providerId="LiveId" clId="{80FB4641-9819-4931-9608-15BB77D0AB03}" dt="2022-09-26T10:51:54.365" v="4188" actId="478"/>
          <ac:picMkLst>
            <pc:docMk/>
            <pc:sldMk cId="2995714008" sldId="840"/>
            <ac:picMk id="13314" creationId="{939FB5A6-FFCF-5765-AA4D-C06E2449228E}"/>
          </ac:picMkLst>
        </pc:picChg>
        <pc:picChg chg="add mod">
          <ac:chgData name="伊健 杜" userId="e69aded81da48593" providerId="LiveId" clId="{80FB4641-9819-4931-9608-15BB77D0AB03}" dt="2022-09-26T10:52:36.110" v="4192" actId="1076"/>
          <ac:picMkLst>
            <pc:docMk/>
            <pc:sldMk cId="2995714008" sldId="840"/>
            <ac:picMk id="14338" creationId="{64CC11D9-C24D-4B85-0173-461A2D2E3940}"/>
          </ac:picMkLst>
        </pc:picChg>
      </pc:sldChg>
      <pc:sldChg chg="del">
        <pc:chgData name="伊健 杜" userId="e69aded81da48593" providerId="LiveId" clId="{80FB4641-9819-4931-9608-15BB77D0AB03}" dt="2022-09-26T04:48:42.581" v="0" actId="47"/>
        <pc:sldMkLst>
          <pc:docMk/>
          <pc:sldMk cId="445347622" sldId="841"/>
        </pc:sldMkLst>
      </pc:sldChg>
      <pc:sldChg chg="delSp modSp new mod">
        <pc:chgData name="伊健 杜" userId="e69aded81da48593" providerId="LiveId" clId="{80FB4641-9819-4931-9608-15BB77D0AB03}" dt="2022-09-26T14:55:00.210" v="6016"/>
        <pc:sldMkLst>
          <pc:docMk/>
          <pc:sldMk cId="984240185" sldId="841"/>
        </pc:sldMkLst>
        <pc:spChg chg="mod">
          <ac:chgData name="伊健 杜" userId="e69aded81da48593" providerId="LiveId" clId="{80FB4641-9819-4931-9608-15BB77D0AB03}" dt="2022-09-26T14:55:00.210" v="6016"/>
          <ac:spMkLst>
            <pc:docMk/>
            <pc:sldMk cId="984240185" sldId="841"/>
            <ac:spMk id="2" creationId="{389A9027-1518-E240-D083-56963B1F0568}"/>
          </ac:spMkLst>
        </pc:spChg>
        <pc:spChg chg="del">
          <ac:chgData name="伊健 杜" userId="e69aded81da48593" providerId="LiveId" clId="{80FB4641-9819-4931-9608-15BB77D0AB03}" dt="2022-09-26T10:54:21.113" v="4272" actId="478"/>
          <ac:spMkLst>
            <pc:docMk/>
            <pc:sldMk cId="984240185" sldId="841"/>
            <ac:spMk id="3" creationId="{235443FF-D734-1FF3-A4D8-8B6070B0EE89}"/>
          </ac:spMkLst>
        </pc:spChg>
      </pc:sldChg>
      <pc:sldChg chg="modSp add mod">
        <pc:chgData name="伊健 杜" userId="e69aded81da48593" providerId="LiveId" clId="{80FB4641-9819-4931-9608-15BB77D0AB03}" dt="2022-09-26T14:55:00.210" v="6016"/>
        <pc:sldMkLst>
          <pc:docMk/>
          <pc:sldMk cId="2224362505" sldId="842"/>
        </pc:sldMkLst>
        <pc:spChg chg="mod">
          <ac:chgData name="伊健 杜" userId="e69aded81da48593" providerId="LiveId" clId="{80FB4641-9819-4931-9608-15BB77D0AB03}" dt="2022-09-26T14:55:00.210" v="6016"/>
          <ac:spMkLst>
            <pc:docMk/>
            <pc:sldMk cId="2224362505" sldId="842"/>
            <ac:spMk id="2" creationId="{389A9027-1518-E240-D083-56963B1F0568}"/>
          </ac:spMkLst>
        </pc:spChg>
      </pc:sldChg>
      <pc:sldChg chg="del">
        <pc:chgData name="伊健 杜" userId="e69aded81da48593" providerId="LiveId" clId="{80FB4641-9819-4931-9608-15BB77D0AB03}" dt="2022-09-26T04:48:42.581" v="0" actId="47"/>
        <pc:sldMkLst>
          <pc:docMk/>
          <pc:sldMk cId="2944583892" sldId="842"/>
        </pc:sldMkLst>
      </pc:sldChg>
      <pc:sldChg chg="addSp delSp modSp add mod">
        <pc:chgData name="伊健 杜" userId="e69aded81da48593" providerId="LiveId" clId="{80FB4641-9819-4931-9608-15BB77D0AB03}" dt="2022-09-26T14:55:00.210" v="6016"/>
        <pc:sldMkLst>
          <pc:docMk/>
          <pc:sldMk cId="1184441123" sldId="843"/>
        </pc:sldMkLst>
        <pc:spChg chg="mod">
          <ac:chgData name="伊健 杜" userId="e69aded81da48593" providerId="LiveId" clId="{80FB4641-9819-4931-9608-15BB77D0AB03}" dt="2022-09-26T14:55:00.210" v="6016"/>
          <ac:spMkLst>
            <pc:docMk/>
            <pc:sldMk cId="1184441123" sldId="843"/>
            <ac:spMk id="4" creationId="{CFC1CF28-580E-2280-640A-ADB8853307E7}"/>
          </ac:spMkLst>
        </pc:spChg>
        <pc:spChg chg="del">
          <ac:chgData name="伊健 杜" userId="e69aded81da48593" providerId="LiveId" clId="{80FB4641-9819-4931-9608-15BB77D0AB03}" dt="2022-09-26T10:59:16.493" v="4698" actId="478"/>
          <ac:spMkLst>
            <pc:docMk/>
            <pc:sldMk cId="1184441123" sldId="843"/>
            <ac:spMk id="6" creationId="{677E51DE-E42E-672A-7EAA-2673A7B31AD4}"/>
          </ac:spMkLst>
        </pc:spChg>
        <pc:picChg chg="del">
          <ac:chgData name="伊健 杜" userId="e69aded81da48593" providerId="LiveId" clId="{80FB4641-9819-4931-9608-15BB77D0AB03}" dt="2022-09-26T10:59:13.328" v="4697" actId="478"/>
          <ac:picMkLst>
            <pc:docMk/>
            <pc:sldMk cId="1184441123" sldId="843"/>
            <ac:picMk id="14338" creationId="{64CC11D9-C24D-4B85-0173-461A2D2E3940}"/>
          </ac:picMkLst>
        </pc:picChg>
        <pc:picChg chg="add mod">
          <ac:chgData name="伊健 杜" userId="e69aded81da48593" providerId="LiveId" clId="{80FB4641-9819-4931-9608-15BB77D0AB03}" dt="2022-09-26T10:59:55.071" v="4702" actId="1076"/>
          <ac:picMkLst>
            <pc:docMk/>
            <pc:sldMk cId="1184441123" sldId="843"/>
            <ac:picMk id="15362" creationId="{F51C7A3D-AEA5-9C33-0168-3A8256FD7E8F}"/>
          </ac:picMkLst>
        </pc:picChg>
      </pc:sldChg>
      <pc:sldChg chg="addSp delSp modSp add mod">
        <pc:chgData name="伊健 杜" userId="e69aded81da48593" providerId="LiveId" clId="{80FB4641-9819-4931-9608-15BB77D0AB03}" dt="2022-09-26T14:55:00.210" v="6016"/>
        <pc:sldMkLst>
          <pc:docMk/>
          <pc:sldMk cId="829059941" sldId="844"/>
        </pc:sldMkLst>
        <pc:spChg chg="mod">
          <ac:chgData name="伊健 杜" userId="e69aded81da48593" providerId="LiveId" clId="{80FB4641-9819-4931-9608-15BB77D0AB03}" dt="2022-09-26T14:55:00.210" v="6016"/>
          <ac:spMkLst>
            <pc:docMk/>
            <pc:sldMk cId="829059941" sldId="844"/>
            <ac:spMk id="2" creationId="{81F4B079-5182-7332-4978-966F1AEEF4D2}"/>
          </ac:spMkLst>
        </pc:spChg>
        <pc:spChg chg="mod">
          <ac:chgData name="伊健 杜" userId="e69aded81da48593" providerId="LiveId" clId="{80FB4641-9819-4931-9608-15BB77D0AB03}" dt="2022-09-26T14:55:00.210" v="6016"/>
          <ac:spMkLst>
            <pc:docMk/>
            <pc:sldMk cId="829059941" sldId="844"/>
            <ac:spMk id="4" creationId="{CFC1CF28-580E-2280-640A-ADB8853307E7}"/>
          </ac:spMkLst>
        </pc:spChg>
        <pc:picChg chg="add mod">
          <ac:chgData name="伊健 杜" userId="e69aded81da48593" providerId="LiveId" clId="{80FB4641-9819-4931-9608-15BB77D0AB03}" dt="2022-09-26T11:40:08.366" v="4784" actId="1076"/>
          <ac:picMkLst>
            <pc:docMk/>
            <pc:sldMk cId="829059941" sldId="844"/>
            <ac:picMk id="1026" creationId="{7375AD4D-BD7D-DEE3-2F88-36203BEC31B6}"/>
          </ac:picMkLst>
        </pc:picChg>
        <pc:picChg chg="del mod">
          <ac:chgData name="伊健 杜" userId="e69aded81da48593" providerId="LiveId" clId="{80FB4641-9819-4931-9608-15BB77D0AB03}" dt="2022-09-26T11:40:00.469" v="4778" actId="478"/>
          <ac:picMkLst>
            <pc:docMk/>
            <pc:sldMk cId="829059941" sldId="844"/>
            <ac:picMk id="15362" creationId="{F51C7A3D-AEA5-9C33-0168-3A8256FD7E8F}"/>
          </ac:picMkLst>
        </pc:picChg>
      </pc:sldChg>
      <pc:sldChg chg="addSp delSp modSp add mod">
        <pc:chgData name="伊健 杜" userId="e69aded81da48593" providerId="LiveId" clId="{80FB4641-9819-4931-9608-15BB77D0AB03}" dt="2022-09-26T14:55:00.210" v="6016"/>
        <pc:sldMkLst>
          <pc:docMk/>
          <pc:sldMk cId="1399815622" sldId="845"/>
        </pc:sldMkLst>
        <pc:spChg chg="mod">
          <ac:chgData name="伊健 杜" userId="e69aded81da48593" providerId="LiveId" clId="{80FB4641-9819-4931-9608-15BB77D0AB03}" dt="2022-09-26T14:55:00.210" v="6016"/>
          <ac:spMkLst>
            <pc:docMk/>
            <pc:sldMk cId="1399815622" sldId="845"/>
            <ac:spMk id="2" creationId="{81F4B079-5182-7332-4978-966F1AEEF4D2}"/>
          </ac:spMkLst>
        </pc:spChg>
        <pc:spChg chg="mod">
          <ac:chgData name="伊健 杜" userId="e69aded81da48593" providerId="LiveId" clId="{80FB4641-9819-4931-9608-15BB77D0AB03}" dt="2022-09-26T14:55:00.210" v="6016"/>
          <ac:spMkLst>
            <pc:docMk/>
            <pc:sldMk cId="1399815622" sldId="845"/>
            <ac:spMk id="4" creationId="{CFC1CF28-580E-2280-640A-ADB8853307E7}"/>
          </ac:spMkLst>
        </pc:spChg>
        <pc:picChg chg="del">
          <ac:chgData name="伊健 杜" userId="e69aded81da48593" providerId="LiveId" clId="{80FB4641-9819-4931-9608-15BB77D0AB03}" dt="2022-09-26T11:40:27.554" v="4786" actId="478"/>
          <ac:picMkLst>
            <pc:docMk/>
            <pc:sldMk cId="1399815622" sldId="845"/>
            <ac:picMk id="1026" creationId="{7375AD4D-BD7D-DEE3-2F88-36203BEC31B6}"/>
          </ac:picMkLst>
        </pc:picChg>
        <pc:picChg chg="add mod">
          <ac:chgData name="伊健 杜" userId="e69aded81da48593" providerId="LiveId" clId="{80FB4641-9819-4931-9608-15BB77D0AB03}" dt="2022-09-26T11:40:37.640" v="4790" actId="1076"/>
          <ac:picMkLst>
            <pc:docMk/>
            <pc:sldMk cId="1399815622" sldId="845"/>
            <ac:picMk id="2050" creationId="{454EDACF-AF1C-A279-AD1E-1EF8442353A0}"/>
          </ac:picMkLst>
        </pc:picChg>
      </pc:sldChg>
      <pc:sldChg chg="delSp modSp new mod">
        <pc:chgData name="伊健 杜" userId="e69aded81da48593" providerId="LiveId" clId="{80FB4641-9819-4931-9608-15BB77D0AB03}" dt="2022-09-26T14:55:00.210" v="6016"/>
        <pc:sldMkLst>
          <pc:docMk/>
          <pc:sldMk cId="1600190259" sldId="846"/>
        </pc:sldMkLst>
        <pc:spChg chg="mod">
          <ac:chgData name="伊健 杜" userId="e69aded81da48593" providerId="LiveId" clId="{80FB4641-9819-4931-9608-15BB77D0AB03}" dt="2022-09-26T14:55:00.210" v="6016"/>
          <ac:spMkLst>
            <pc:docMk/>
            <pc:sldMk cId="1600190259" sldId="846"/>
            <ac:spMk id="2" creationId="{E390DCBC-A84D-90AE-6F44-27655E0D3363}"/>
          </ac:spMkLst>
        </pc:spChg>
        <pc:spChg chg="del">
          <ac:chgData name="伊健 杜" userId="e69aded81da48593" providerId="LiveId" clId="{80FB4641-9819-4931-9608-15BB77D0AB03}" dt="2022-09-26T13:52:28.236" v="4976" actId="478"/>
          <ac:spMkLst>
            <pc:docMk/>
            <pc:sldMk cId="1600190259" sldId="846"/>
            <ac:spMk id="3" creationId="{CDE3E6BA-27BC-2651-1D5E-E7248CC76E86}"/>
          </ac:spMkLst>
        </pc:spChg>
      </pc:sldChg>
      <pc:sldChg chg="addSp delSp modSp add mod">
        <pc:chgData name="伊健 杜" userId="e69aded81da48593" providerId="LiveId" clId="{80FB4641-9819-4931-9608-15BB77D0AB03}" dt="2022-09-26T14:55:00.210" v="6016"/>
        <pc:sldMkLst>
          <pc:docMk/>
          <pc:sldMk cId="4006749714" sldId="847"/>
        </pc:sldMkLst>
        <pc:spChg chg="mod">
          <ac:chgData name="伊健 杜" userId="e69aded81da48593" providerId="LiveId" clId="{80FB4641-9819-4931-9608-15BB77D0AB03}" dt="2022-09-26T14:55:00.210" v="6016"/>
          <ac:spMkLst>
            <pc:docMk/>
            <pc:sldMk cId="4006749714" sldId="847"/>
            <ac:spMk id="2" creationId="{81F4B079-5182-7332-4978-966F1AEEF4D2}"/>
          </ac:spMkLst>
        </pc:spChg>
        <pc:spChg chg="mod">
          <ac:chgData name="伊健 杜" userId="e69aded81da48593" providerId="LiveId" clId="{80FB4641-9819-4931-9608-15BB77D0AB03}" dt="2022-09-26T14:55:00.210" v="6016"/>
          <ac:spMkLst>
            <pc:docMk/>
            <pc:sldMk cId="4006749714" sldId="847"/>
            <ac:spMk id="4" creationId="{CFC1CF28-580E-2280-640A-ADB8853307E7}"/>
          </ac:spMkLst>
        </pc:spChg>
        <pc:spChg chg="add del">
          <ac:chgData name="伊健 杜" userId="e69aded81da48593" providerId="LiveId" clId="{80FB4641-9819-4931-9608-15BB77D0AB03}" dt="2022-09-26T13:52:00.933" v="4969" actId="478"/>
          <ac:spMkLst>
            <pc:docMk/>
            <pc:sldMk cId="4006749714" sldId="847"/>
            <ac:spMk id="5" creationId="{D49369FA-A286-720C-6A7E-114AAD5AF938}"/>
          </ac:spMkLst>
        </pc:spChg>
        <pc:picChg chg="add mod">
          <ac:chgData name="伊健 杜" userId="e69aded81da48593" providerId="LiveId" clId="{80FB4641-9819-4931-9608-15BB77D0AB03}" dt="2022-09-26T13:52:18.179" v="4975" actId="1076"/>
          <ac:picMkLst>
            <pc:docMk/>
            <pc:sldMk cId="4006749714" sldId="847"/>
            <ac:picMk id="1026" creationId="{DE7BC9DF-F40C-BE5E-C6C9-26ACE9158FF8}"/>
          </ac:picMkLst>
        </pc:picChg>
        <pc:picChg chg="del">
          <ac:chgData name="伊健 杜" userId="e69aded81da48593" providerId="LiveId" clId="{80FB4641-9819-4931-9608-15BB77D0AB03}" dt="2022-09-26T13:49:52.541" v="4967" actId="478"/>
          <ac:picMkLst>
            <pc:docMk/>
            <pc:sldMk cId="4006749714" sldId="847"/>
            <ac:picMk id="2050" creationId="{454EDACF-AF1C-A279-AD1E-1EF8442353A0}"/>
          </ac:picMkLst>
        </pc:picChg>
      </pc:sldChg>
      <pc:sldChg chg="addSp delSp modSp add mod">
        <pc:chgData name="伊健 杜" userId="e69aded81da48593" providerId="LiveId" clId="{80FB4641-9819-4931-9608-15BB77D0AB03}" dt="2022-09-26T14:03:38.045" v="5092"/>
        <pc:sldMkLst>
          <pc:docMk/>
          <pc:sldMk cId="907117066" sldId="848"/>
        </pc:sldMkLst>
        <pc:spChg chg="mod">
          <ac:chgData name="伊健 杜" userId="e69aded81da48593" providerId="LiveId" clId="{80FB4641-9819-4931-9608-15BB77D0AB03}" dt="2022-09-26T14:03:38.045" v="5092"/>
          <ac:spMkLst>
            <pc:docMk/>
            <pc:sldMk cId="907117066" sldId="848"/>
            <ac:spMk id="2" creationId="{1302A11A-625D-774F-23B3-739301B530C3}"/>
          </ac:spMkLst>
        </pc:spChg>
        <pc:spChg chg="add del mod">
          <ac:chgData name="伊健 杜" userId="e69aded81da48593" providerId="LiveId" clId="{80FB4641-9819-4931-9608-15BB77D0AB03}" dt="2022-09-26T14:03:35.663" v="5088"/>
          <ac:spMkLst>
            <pc:docMk/>
            <pc:sldMk cId="907117066" sldId="848"/>
            <ac:spMk id="3" creationId="{9065153A-8FDE-D905-349D-0D893ADED85C}"/>
          </ac:spMkLst>
        </pc:spChg>
        <pc:spChg chg="del">
          <ac:chgData name="伊健 杜" userId="e69aded81da48593" providerId="LiveId" clId="{80FB4641-9819-4931-9608-15BB77D0AB03}" dt="2022-09-26T14:03:00.386" v="5085" actId="478"/>
          <ac:spMkLst>
            <pc:docMk/>
            <pc:sldMk cId="907117066" sldId="848"/>
            <ac:spMk id="4" creationId="{21BD65C9-00B8-77B5-1258-CB85B4A4F40D}"/>
          </ac:spMkLst>
        </pc:spChg>
        <pc:picChg chg="del">
          <ac:chgData name="伊健 杜" userId="e69aded81da48593" providerId="LiveId" clId="{80FB4641-9819-4931-9608-15BB77D0AB03}" dt="2022-09-26T13:59:31.750" v="5083" actId="478"/>
          <ac:picMkLst>
            <pc:docMk/>
            <pc:sldMk cId="907117066" sldId="848"/>
            <ac:picMk id="1026" creationId="{AB951492-2D64-FE75-0F6E-DA624CA05734}"/>
          </ac:picMkLst>
        </pc:picChg>
        <pc:picChg chg="del">
          <ac:chgData name="伊健 杜" userId="e69aded81da48593" providerId="LiveId" clId="{80FB4641-9819-4931-9608-15BB77D0AB03}" dt="2022-09-26T13:59:31.750" v="5083" actId="478"/>
          <ac:picMkLst>
            <pc:docMk/>
            <pc:sldMk cId="907117066" sldId="848"/>
            <ac:picMk id="1028" creationId="{095C3CC7-3C51-B7B6-E709-0B82BBACF002}"/>
          </ac:picMkLst>
        </pc:picChg>
      </pc:sldChg>
      <pc:sldChg chg="add del">
        <pc:chgData name="伊健 杜" userId="e69aded81da48593" providerId="LiveId" clId="{80FB4641-9819-4931-9608-15BB77D0AB03}" dt="2022-09-26T13:54:14.842" v="5061" actId="47"/>
        <pc:sldMkLst>
          <pc:docMk/>
          <pc:sldMk cId="1931351726" sldId="848"/>
        </pc:sldMkLst>
      </pc:sldChg>
      <pc:sldChg chg="add del">
        <pc:chgData name="伊健 杜" userId="e69aded81da48593" providerId="LiveId" clId="{80FB4641-9819-4931-9608-15BB77D0AB03}" dt="2022-09-26T13:54:14.842" v="5061" actId="47"/>
        <pc:sldMkLst>
          <pc:docMk/>
          <pc:sldMk cId="1853660832" sldId="849"/>
        </pc:sldMkLst>
      </pc:sldChg>
      <pc:sldChg chg="addSp delSp modSp new mod">
        <pc:chgData name="伊健 杜" userId="e69aded81da48593" providerId="LiveId" clId="{80FB4641-9819-4931-9608-15BB77D0AB03}" dt="2022-09-26T14:55:00.210" v="6016"/>
        <pc:sldMkLst>
          <pc:docMk/>
          <pc:sldMk cId="4210279185" sldId="849"/>
        </pc:sldMkLst>
        <pc:spChg chg="mod">
          <ac:chgData name="伊健 杜" userId="e69aded81da48593" providerId="LiveId" clId="{80FB4641-9819-4931-9608-15BB77D0AB03}" dt="2022-09-26T14:55:00.210" v="6016"/>
          <ac:spMkLst>
            <pc:docMk/>
            <pc:sldMk cId="4210279185" sldId="849"/>
            <ac:spMk id="2" creationId="{C8729606-2632-8A94-684F-590468A8AC0C}"/>
          </ac:spMkLst>
        </pc:spChg>
        <pc:spChg chg="del">
          <ac:chgData name="伊健 杜" userId="e69aded81da48593" providerId="LiveId" clId="{80FB4641-9819-4931-9608-15BB77D0AB03}" dt="2022-09-26T14:06:01.487" v="5147" actId="478"/>
          <ac:spMkLst>
            <pc:docMk/>
            <pc:sldMk cId="4210279185" sldId="849"/>
            <ac:spMk id="3" creationId="{CD29BAEB-D063-3067-A851-E18C491AE048}"/>
          </ac:spMkLst>
        </pc:spChg>
        <pc:picChg chg="add del mod">
          <ac:chgData name="伊健 杜" userId="e69aded81da48593" providerId="LiveId" clId="{80FB4641-9819-4931-9608-15BB77D0AB03}" dt="2022-09-26T14:08:53.518" v="5216" actId="478"/>
          <ac:picMkLst>
            <pc:docMk/>
            <pc:sldMk cId="4210279185" sldId="849"/>
            <ac:picMk id="4" creationId="{187EAD47-2D45-8169-7795-10CE531B5DCF}"/>
          </ac:picMkLst>
        </pc:picChg>
        <pc:picChg chg="add mod">
          <ac:chgData name="伊健 杜" userId="e69aded81da48593" providerId="LiveId" clId="{80FB4641-9819-4931-9608-15BB77D0AB03}" dt="2022-09-26T14:08:55.701" v="5218" actId="1076"/>
          <ac:picMkLst>
            <pc:docMk/>
            <pc:sldMk cId="4210279185" sldId="849"/>
            <ac:picMk id="3074" creationId="{292A6DD3-EE64-52BB-2CFC-D97FB93C60C7}"/>
          </ac:picMkLst>
        </pc:picChg>
        <pc:picChg chg="add mod">
          <ac:chgData name="伊健 杜" userId="e69aded81da48593" providerId="LiveId" clId="{80FB4641-9819-4931-9608-15BB77D0AB03}" dt="2022-09-26T14:09:29.419" v="5235" actId="1076"/>
          <ac:picMkLst>
            <pc:docMk/>
            <pc:sldMk cId="4210279185" sldId="849"/>
            <ac:picMk id="3076" creationId="{9460899F-2C64-F3B5-4FDC-E28466086E02}"/>
          </ac:picMkLst>
        </pc:picChg>
      </pc:sldChg>
      <pc:sldChg chg="add del">
        <pc:chgData name="伊健 杜" userId="e69aded81da48593" providerId="LiveId" clId="{80FB4641-9819-4931-9608-15BB77D0AB03}" dt="2022-09-26T13:54:14.842" v="5061" actId="47"/>
        <pc:sldMkLst>
          <pc:docMk/>
          <pc:sldMk cId="125414959" sldId="850"/>
        </pc:sldMkLst>
      </pc:sldChg>
      <pc:sldChg chg="addSp delSp modSp new mod delAnim modAnim">
        <pc:chgData name="伊健 杜" userId="e69aded81da48593" providerId="LiveId" clId="{80FB4641-9819-4931-9608-15BB77D0AB03}" dt="2022-09-26T14:55:00.210" v="6016"/>
        <pc:sldMkLst>
          <pc:docMk/>
          <pc:sldMk cId="2593079863" sldId="850"/>
        </pc:sldMkLst>
        <pc:spChg chg="mod">
          <ac:chgData name="伊健 杜" userId="e69aded81da48593" providerId="LiveId" clId="{80FB4641-9819-4931-9608-15BB77D0AB03}" dt="2022-09-26T14:55:00.210" v="6016"/>
          <ac:spMkLst>
            <pc:docMk/>
            <pc:sldMk cId="2593079863" sldId="850"/>
            <ac:spMk id="2" creationId="{E79E1BCB-D050-90E4-6BA8-9C0749FBE7D3}"/>
          </ac:spMkLst>
        </pc:spChg>
        <pc:spChg chg="del">
          <ac:chgData name="伊健 杜" userId="e69aded81da48593" providerId="LiveId" clId="{80FB4641-9819-4931-9608-15BB77D0AB03}" dt="2022-09-26T14:09:54.423" v="5258" actId="478"/>
          <ac:spMkLst>
            <pc:docMk/>
            <pc:sldMk cId="2593079863" sldId="850"/>
            <ac:spMk id="3" creationId="{345F167C-325D-E6FE-2649-C7135571D281}"/>
          </ac:spMkLst>
        </pc:spChg>
        <pc:spChg chg="add mod">
          <ac:chgData name="伊健 杜" userId="e69aded81da48593" providerId="LiveId" clId="{80FB4641-9819-4931-9608-15BB77D0AB03}" dt="2022-09-26T14:15:52.510" v="5306" actId="1076"/>
          <ac:spMkLst>
            <pc:docMk/>
            <pc:sldMk cId="2593079863" sldId="850"/>
            <ac:spMk id="4" creationId="{CDE25F7A-DB50-4577-C33F-B24122A17B1C}"/>
          </ac:spMkLst>
        </pc:spChg>
        <pc:spChg chg="add mod">
          <ac:chgData name="伊健 杜" userId="e69aded81da48593" providerId="LiveId" clId="{80FB4641-9819-4931-9608-15BB77D0AB03}" dt="2022-09-26T14:16:10.314" v="5316" actId="1076"/>
          <ac:spMkLst>
            <pc:docMk/>
            <pc:sldMk cId="2593079863" sldId="850"/>
            <ac:spMk id="5" creationId="{DBC94FE8-EF65-35BF-B937-7EB162E0C999}"/>
          </ac:spMkLst>
        </pc:spChg>
        <pc:spChg chg="add mod">
          <ac:chgData name="伊健 杜" userId="e69aded81da48593" providerId="LiveId" clId="{80FB4641-9819-4931-9608-15BB77D0AB03}" dt="2022-09-26T14:55:00.210" v="6016"/>
          <ac:spMkLst>
            <pc:docMk/>
            <pc:sldMk cId="2593079863" sldId="850"/>
            <ac:spMk id="6" creationId="{052F8859-C5F9-47FD-C099-6A0C562BC112}"/>
          </ac:spMkLst>
        </pc:spChg>
        <pc:spChg chg="add del mod">
          <ac:chgData name="伊健 杜" userId="e69aded81da48593" providerId="LiveId" clId="{80FB4641-9819-4931-9608-15BB77D0AB03}" dt="2022-09-26T14:27:36.318" v="5692" actId="21"/>
          <ac:spMkLst>
            <pc:docMk/>
            <pc:sldMk cId="2593079863" sldId="850"/>
            <ac:spMk id="7" creationId="{AE29F95F-5D20-CC3C-13E6-6A4AE5308CA1}"/>
          </ac:spMkLst>
        </pc:spChg>
        <pc:spChg chg="add del mod">
          <ac:chgData name="伊健 杜" userId="e69aded81da48593" providerId="LiveId" clId="{80FB4641-9819-4931-9608-15BB77D0AB03}" dt="2022-09-26T14:18:07.095" v="5413" actId="478"/>
          <ac:spMkLst>
            <pc:docMk/>
            <pc:sldMk cId="2593079863" sldId="850"/>
            <ac:spMk id="8" creationId="{11DA9D46-3561-47F3-78C2-5A6F2D92A2E0}"/>
          </ac:spMkLst>
        </pc:spChg>
        <pc:spChg chg="add mod">
          <ac:chgData name="伊健 杜" userId="e69aded81da48593" providerId="LiveId" clId="{80FB4641-9819-4931-9608-15BB77D0AB03}" dt="2022-09-26T14:55:00.210" v="6016"/>
          <ac:spMkLst>
            <pc:docMk/>
            <pc:sldMk cId="2593079863" sldId="850"/>
            <ac:spMk id="9" creationId="{B7A22E17-46BC-3CA2-E144-F5B64A181F1C}"/>
          </ac:spMkLst>
        </pc:spChg>
      </pc:sldChg>
      <pc:sldChg chg="addSp delSp modSp new mod">
        <pc:chgData name="伊健 杜" userId="e69aded81da48593" providerId="LiveId" clId="{80FB4641-9819-4931-9608-15BB77D0AB03}" dt="2022-09-26T14:55:00.210" v="6016"/>
        <pc:sldMkLst>
          <pc:docMk/>
          <pc:sldMk cId="2817424330" sldId="851"/>
        </pc:sldMkLst>
        <pc:spChg chg="mod">
          <ac:chgData name="伊健 杜" userId="e69aded81da48593" providerId="LiveId" clId="{80FB4641-9819-4931-9608-15BB77D0AB03}" dt="2022-09-26T14:55:00.210" v="6016"/>
          <ac:spMkLst>
            <pc:docMk/>
            <pc:sldMk cId="2817424330" sldId="851"/>
            <ac:spMk id="2" creationId="{E535D218-619A-4B31-B7B0-6A3223BD6E45}"/>
          </ac:spMkLst>
        </pc:spChg>
        <pc:spChg chg="del">
          <ac:chgData name="伊健 杜" userId="e69aded81da48593" providerId="LiveId" clId="{80FB4641-9819-4931-9608-15BB77D0AB03}" dt="2022-09-26T14:19:43.712" v="5422" actId="478"/>
          <ac:spMkLst>
            <pc:docMk/>
            <pc:sldMk cId="2817424330" sldId="851"/>
            <ac:spMk id="3" creationId="{ED14E57A-CF4A-F7D4-F8BF-2F30372FFB69}"/>
          </ac:spMkLst>
        </pc:spChg>
        <pc:spChg chg="add mod">
          <ac:chgData name="伊健 杜" userId="e69aded81da48593" providerId="LiveId" clId="{80FB4641-9819-4931-9608-15BB77D0AB03}" dt="2022-09-26T14:26:13.981" v="5655" actId="13822"/>
          <ac:spMkLst>
            <pc:docMk/>
            <pc:sldMk cId="2817424330" sldId="851"/>
            <ac:spMk id="4" creationId="{6967114D-51FF-4433-399E-712FA5013C99}"/>
          </ac:spMkLst>
        </pc:spChg>
        <pc:picChg chg="add mod">
          <ac:chgData name="伊健 杜" userId="e69aded81da48593" providerId="LiveId" clId="{80FB4641-9819-4931-9608-15BB77D0AB03}" dt="2022-09-26T14:25:48.587" v="5647" actId="1076"/>
          <ac:picMkLst>
            <pc:docMk/>
            <pc:sldMk cId="2817424330" sldId="851"/>
            <ac:picMk id="4098" creationId="{FCCF7002-2655-F588-E184-A63EB2FB626B}"/>
          </ac:picMkLst>
        </pc:picChg>
        <pc:picChg chg="add mod">
          <ac:chgData name="伊健 杜" userId="e69aded81da48593" providerId="LiveId" clId="{80FB4641-9819-4931-9608-15BB77D0AB03}" dt="2022-09-26T14:26:03.441" v="5652" actId="1076"/>
          <ac:picMkLst>
            <pc:docMk/>
            <pc:sldMk cId="2817424330" sldId="851"/>
            <ac:picMk id="4100" creationId="{DDA0350F-90BC-5DC7-0E55-5E2DA7C630DC}"/>
          </ac:picMkLst>
        </pc:picChg>
      </pc:sldChg>
      <pc:sldChg chg="addSp delSp modSp add mod modAnim">
        <pc:chgData name="伊健 杜" userId="e69aded81da48593" providerId="LiveId" clId="{80FB4641-9819-4931-9608-15BB77D0AB03}" dt="2022-09-26T14:55:00.210" v="6016"/>
        <pc:sldMkLst>
          <pc:docMk/>
          <pc:sldMk cId="2615331582" sldId="852"/>
        </pc:sldMkLst>
        <pc:spChg chg="mod">
          <ac:chgData name="伊健 杜" userId="e69aded81da48593" providerId="LiveId" clId="{80FB4641-9819-4931-9608-15BB77D0AB03}" dt="2022-09-26T14:26:44.978" v="5687"/>
          <ac:spMkLst>
            <pc:docMk/>
            <pc:sldMk cId="2615331582" sldId="852"/>
            <ac:spMk id="2" creationId="{E535D218-619A-4B31-B7B0-6A3223BD6E45}"/>
          </ac:spMkLst>
        </pc:spChg>
        <pc:spChg chg="add mod">
          <ac:chgData name="伊健 杜" userId="e69aded81da48593" providerId="LiveId" clId="{80FB4641-9819-4931-9608-15BB77D0AB03}" dt="2022-09-26T14:55:00.210" v="6016"/>
          <ac:spMkLst>
            <pc:docMk/>
            <pc:sldMk cId="2615331582" sldId="852"/>
            <ac:spMk id="3" creationId="{69A9572D-7B0C-72E9-58B5-395AF6374E47}"/>
          </ac:spMkLst>
        </pc:spChg>
        <pc:spChg chg="del">
          <ac:chgData name="伊健 杜" userId="e69aded81da48593" providerId="LiveId" clId="{80FB4641-9819-4931-9608-15BB77D0AB03}" dt="2022-09-26T14:26:47.340" v="5688" actId="478"/>
          <ac:spMkLst>
            <pc:docMk/>
            <pc:sldMk cId="2615331582" sldId="852"/>
            <ac:spMk id="4" creationId="{6967114D-51FF-4433-399E-712FA5013C99}"/>
          </ac:spMkLst>
        </pc:spChg>
        <pc:picChg chg="del">
          <ac:chgData name="伊健 杜" userId="e69aded81da48593" providerId="LiveId" clId="{80FB4641-9819-4931-9608-15BB77D0AB03}" dt="2022-09-26T14:26:47.340" v="5688" actId="478"/>
          <ac:picMkLst>
            <pc:docMk/>
            <pc:sldMk cId="2615331582" sldId="852"/>
            <ac:picMk id="4098" creationId="{FCCF7002-2655-F588-E184-A63EB2FB626B}"/>
          </ac:picMkLst>
        </pc:picChg>
        <pc:picChg chg="del">
          <ac:chgData name="伊健 杜" userId="e69aded81da48593" providerId="LiveId" clId="{80FB4641-9819-4931-9608-15BB77D0AB03}" dt="2022-09-26T14:26:47.340" v="5688" actId="478"/>
          <ac:picMkLst>
            <pc:docMk/>
            <pc:sldMk cId="2615331582" sldId="852"/>
            <ac:picMk id="4100" creationId="{DDA0350F-90BC-5DC7-0E55-5E2DA7C630DC}"/>
          </ac:picMkLst>
        </pc:picChg>
        <pc:picChg chg="add mod">
          <ac:chgData name="伊健 杜" userId="e69aded81da48593" providerId="LiveId" clId="{80FB4641-9819-4931-9608-15BB77D0AB03}" dt="2022-09-26T14:27:28.591" v="5691" actId="1076"/>
          <ac:picMkLst>
            <pc:docMk/>
            <pc:sldMk cId="2615331582" sldId="852"/>
            <ac:picMk id="5122" creationId="{5FF4910C-752E-9E9A-C20C-E605A6D211D6}"/>
          </ac:picMkLst>
        </pc:picChg>
      </pc:sldChg>
      <pc:sldChg chg="addSp delSp modSp add mod ord">
        <pc:chgData name="伊健 杜" userId="e69aded81da48593" providerId="LiveId" clId="{80FB4641-9819-4931-9608-15BB77D0AB03}" dt="2022-09-26T14:55:00.210" v="6016"/>
        <pc:sldMkLst>
          <pc:docMk/>
          <pc:sldMk cId="4098201673" sldId="853"/>
        </pc:sldMkLst>
        <pc:spChg chg="mod">
          <ac:chgData name="伊健 杜" userId="e69aded81da48593" providerId="LiveId" clId="{80FB4641-9819-4931-9608-15BB77D0AB03}" dt="2022-09-26T14:55:00.210" v="6016"/>
          <ac:spMkLst>
            <pc:docMk/>
            <pc:sldMk cId="4098201673" sldId="853"/>
            <ac:spMk id="2" creationId="{C8729606-2632-8A94-684F-590468A8AC0C}"/>
          </ac:spMkLst>
        </pc:spChg>
        <pc:picChg chg="del">
          <ac:chgData name="伊健 杜" userId="e69aded81da48593" providerId="LiveId" clId="{80FB4641-9819-4931-9608-15BB77D0AB03}" dt="2022-09-26T14:31:56.345" v="5794" actId="478"/>
          <ac:picMkLst>
            <pc:docMk/>
            <pc:sldMk cId="4098201673" sldId="853"/>
            <ac:picMk id="3074" creationId="{292A6DD3-EE64-52BB-2CFC-D97FB93C60C7}"/>
          </ac:picMkLst>
        </pc:picChg>
        <pc:picChg chg="del">
          <ac:chgData name="伊健 杜" userId="e69aded81da48593" providerId="LiveId" clId="{80FB4641-9819-4931-9608-15BB77D0AB03}" dt="2022-09-26T14:31:57.772" v="5795" actId="478"/>
          <ac:picMkLst>
            <pc:docMk/>
            <pc:sldMk cId="4098201673" sldId="853"/>
            <ac:picMk id="3076" creationId="{9460899F-2C64-F3B5-4FDC-E28466086E02}"/>
          </ac:picMkLst>
        </pc:picChg>
        <pc:picChg chg="add mod">
          <ac:chgData name="伊健 杜" userId="e69aded81da48593" providerId="LiveId" clId="{80FB4641-9819-4931-9608-15BB77D0AB03}" dt="2022-09-26T14:32:39.102" v="5800" actId="1076"/>
          <ac:picMkLst>
            <pc:docMk/>
            <pc:sldMk cId="4098201673" sldId="853"/>
            <ac:picMk id="6146" creationId="{6AE1E7F1-1B5C-D7D0-2F2D-DF9F30B81773}"/>
          </ac:picMkLst>
        </pc:picChg>
        <pc:picChg chg="add mod">
          <ac:chgData name="伊健 杜" userId="e69aded81da48593" providerId="LiveId" clId="{80FB4641-9819-4931-9608-15BB77D0AB03}" dt="2022-09-26T14:33:43.854" v="5802" actId="1076"/>
          <ac:picMkLst>
            <pc:docMk/>
            <pc:sldMk cId="4098201673" sldId="853"/>
            <ac:picMk id="6148" creationId="{0985B1B7-B669-1C44-94BC-5AD5D9E85F66}"/>
          </ac:picMkLst>
        </pc:picChg>
      </pc:sldChg>
      <pc:sldChg chg="addSp delSp modSp add mod">
        <pc:chgData name="伊健 杜" userId="e69aded81da48593" providerId="LiveId" clId="{80FB4641-9819-4931-9608-15BB77D0AB03}" dt="2022-09-26T14:55:00.210" v="6016"/>
        <pc:sldMkLst>
          <pc:docMk/>
          <pc:sldMk cId="4148412482" sldId="854"/>
        </pc:sldMkLst>
        <pc:spChg chg="mod">
          <ac:chgData name="伊健 杜" userId="e69aded81da48593" providerId="LiveId" clId="{80FB4641-9819-4931-9608-15BB77D0AB03}" dt="2022-09-26T14:55:00.210" v="6016"/>
          <ac:spMkLst>
            <pc:docMk/>
            <pc:sldMk cId="4148412482" sldId="854"/>
            <ac:spMk id="2" creationId="{C8729606-2632-8A94-684F-590468A8AC0C}"/>
          </ac:spMkLst>
        </pc:spChg>
        <pc:picChg chg="add mod">
          <ac:chgData name="伊健 杜" userId="e69aded81da48593" providerId="LiveId" clId="{80FB4641-9819-4931-9608-15BB77D0AB03}" dt="2022-09-26T14:50:40.812" v="5928" actId="1076"/>
          <ac:picMkLst>
            <pc:docMk/>
            <pc:sldMk cId="4148412482" sldId="854"/>
            <ac:picMk id="3" creationId="{FDA55778-9F88-BCF3-D38B-1217A26749C8}"/>
          </ac:picMkLst>
        </pc:picChg>
        <pc:picChg chg="del mod">
          <ac:chgData name="伊健 杜" userId="e69aded81da48593" providerId="LiveId" clId="{80FB4641-9819-4931-9608-15BB77D0AB03}" dt="2022-09-26T14:33:57.756" v="5805" actId="478"/>
          <ac:picMkLst>
            <pc:docMk/>
            <pc:sldMk cId="4148412482" sldId="854"/>
            <ac:picMk id="6146" creationId="{6AE1E7F1-1B5C-D7D0-2F2D-DF9F30B81773}"/>
          </ac:picMkLst>
        </pc:picChg>
        <pc:picChg chg="del mod">
          <ac:chgData name="伊健 杜" userId="e69aded81da48593" providerId="LiveId" clId="{80FB4641-9819-4931-9608-15BB77D0AB03}" dt="2022-09-26T14:33:57.756" v="5805" actId="478"/>
          <ac:picMkLst>
            <pc:docMk/>
            <pc:sldMk cId="4148412482" sldId="854"/>
            <ac:picMk id="6148" creationId="{0985B1B7-B669-1C44-94BC-5AD5D9E85F66}"/>
          </ac:picMkLst>
        </pc:picChg>
        <pc:picChg chg="add mod">
          <ac:chgData name="伊健 杜" userId="e69aded81da48593" providerId="LiveId" clId="{80FB4641-9819-4931-9608-15BB77D0AB03}" dt="2022-09-26T14:50:38.267" v="5926" actId="1076"/>
          <ac:picMkLst>
            <pc:docMk/>
            <pc:sldMk cId="4148412482" sldId="854"/>
            <ac:picMk id="7170" creationId="{63C72C0E-2425-0E53-5C33-2BF8F9A8257B}"/>
          </ac:picMkLst>
        </pc:picChg>
        <pc:picChg chg="add mod">
          <ac:chgData name="伊健 杜" userId="e69aded81da48593" providerId="LiveId" clId="{80FB4641-9819-4931-9608-15BB77D0AB03}" dt="2022-09-26T14:50:31.138" v="5923" actId="1076"/>
          <ac:picMkLst>
            <pc:docMk/>
            <pc:sldMk cId="4148412482" sldId="854"/>
            <ac:picMk id="7172" creationId="{00291F41-3BE2-8678-8BE9-A2E3CFB0C9A2}"/>
          </ac:picMkLst>
        </pc:picChg>
      </pc:sldChg>
      <pc:sldChg chg="addSp delSp modSp new mod">
        <pc:chgData name="伊健 杜" userId="e69aded81da48593" providerId="LiveId" clId="{80FB4641-9819-4931-9608-15BB77D0AB03}" dt="2022-09-26T15:14:50.832" v="6467"/>
        <pc:sldMkLst>
          <pc:docMk/>
          <pc:sldMk cId="1582307899" sldId="855"/>
        </pc:sldMkLst>
        <pc:spChg chg="mod">
          <ac:chgData name="伊健 杜" userId="e69aded81da48593" providerId="LiveId" clId="{80FB4641-9819-4931-9608-15BB77D0AB03}" dt="2022-09-26T15:14:50.832" v="6467"/>
          <ac:spMkLst>
            <pc:docMk/>
            <pc:sldMk cId="1582307899" sldId="855"/>
            <ac:spMk id="2" creationId="{06E84387-405E-0122-CE6A-C8810C395759}"/>
          </ac:spMkLst>
        </pc:spChg>
        <pc:spChg chg="del">
          <ac:chgData name="伊健 杜" userId="e69aded81da48593" providerId="LiveId" clId="{80FB4641-9819-4931-9608-15BB77D0AB03}" dt="2022-09-26T14:55:54.993" v="6135" actId="478"/>
          <ac:spMkLst>
            <pc:docMk/>
            <pc:sldMk cId="1582307899" sldId="855"/>
            <ac:spMk id="3" creationId="{B20A8AF1-AFD7-438D-98AF-F3767328FBFD}"/>
          </ac:spMkLst>
        </pc:spChg>
        <pc:spChg chg="add mod">
          <ac:chgData name="伊健 杜" userId="e69aded81da48593" providerId="LiveId" clId="{80FB4641-9819-4931-9608-15BB77D0AB03}" dt="2022-09-26T15:14:50.832" v="6467"/>
          <ac:spMkLst>
            <pc:docMk/>
            <pc:sldMk cId="1582307899" sldId="855"/>
            <ac:spMk id="4" creationId="{522D3658-B868-84E4-C8D9-E91AFCC04624}"/>
          </ac:spMkLst>
        </pc:spChg>
      </pc:sldChg>
    </pc:docChg>
  </pc:docChgLst>
  <pc:docChgLst>
    <pc:chgData name="伊健 杜" userId="e69aded81da48593" providerId="LiveId" clId="{C6040F8A-93E4-469D-8EFE-CC7ECCDDED02}"/>
    <pc:docChg chg="custSel addSld delSld modSld sldOrd modSection">
      <pc:chgData name="伊健 杜" userId="e69aded81da48593" providerId="LiveId" clId="{C6040F8A-93E4-469D-8EFE-CC7ECCDDED02}" dt="2022-09-14T14:04:35.011" v="4431" actId="20577"/>
      <pc:docMkLst>
        <pc:docMk/>
      </pc:docMkLst>
      <pc:sldChg chg="modSp mod">
        <pc:chgData name="伊健 杜" userId="e69aded81da48593" providerId="LiveId" clId="{C6040F8A-93E4-469D-8EFE-CC7ECCDDED02}" dt="2022-09-14T14:03:36.696" v="4395"/>
        <pc:sldMkLst>
          <pc:docMk/>
          <pc:sldMk cId="3180688205" sldId="256"/>
        </pc:sldMkLst>
        <pc:spChg chg="mod">
          <ac:chgData name="伊健 杜" userId="e69aded81da48593" providerId="LiveId" clId="{C6040F8A-93E4-469D-8EFE-CC7ECCDDED02}" dt="2022-09-14T14:03:36.696" v="4395"/>
          <ac:spMkLst>
            <pc:docMk/>
            <pc:sldMk cId="3180688205" sldId="256"/>
            <ac:spMk id="2" creationId="{1F01E9DD-2818-4BD0-9996-984FE0985E67}"/>
          </ac:spMkLst>
        </pc:spChg>
      </pc:sldChg>
      <pc:sldChg chg="del">
        <pc:chgData name="伊健 杜" userId="e69aded81da48593" providerId="LiveId" clId="{C6040F8A-93E4-469D-8EFE-CC7ECCDDED02}" dt="2022-09-12T19:27:29.773" v="0" actId="47"/>
        <pc:sldMkLst>
          <pc:docMk/>
          <pc:sldMk cId="1437134219" sldId="524"/>
        </pc:sldMkLst>
      </pc:sldChg>
      <pc:sldChg chg="del">
        <pc:chgData name="伊健 杜" userId="e69aded81da48593" providerId="LiveId" clId="{C6040F8A-93E4-469D-8EFE-CC7ECCDDED02}" dt="2022-09-12T19:27:29.773" v="0" actId="47"/>
        <pc:sldMkLst>
          <pc:docMk/>
          <pc:sldMk cId="3551850107" sldId="526"/>
        </pc:sldMkLst>
      </pc:sldChg>
      <pc:sldChg chg="del">
        <pc:chgData name="伊健 杜" userId="e69aded81da48593" providerId="LiveId" clId="{C6040F8A-93E4-469D-8EFE-CC7ECCDDED02}" dt="2022-09-12T19:27:29.773" v="0" actId="47"/>
        <pc:sldMkLst>
          <pc:docMk/>
          <pc:sldMk cId="3075359360" sldId="606"/>
        </pc:sldMkLst>
      </pc:sldChg>
      <pc:sldChg chg="del">
        <pc:chgData name="伊健 杜" userId="e69aded81da48593" providerId="LiveId" clId="{C6040F8A-93E4-469D-8EFE-CC7ECCDDED02}" dt="2022-09-12T19:27:29.773" v="0" actId="47"/>
        <pc:sldMkLst>
          <pc:docMk/>
          <pc:sldMk cId="3786313440" sldId="608"/>
        </pc:sldMkLst>
      </pc:sldChg>
      <pc:sldChg chg="del">
        <pc:chgData name="伊健 杜" userId="e69aded81da48593" providerId="LiveId" clId="{C6040F8A-93E4-469D-8EFE-CC7ECCDDED02}" dt="2022-09-12T19:27:29.773" v="0" actId="47"/>
        <pc:sldMkLst>
          <pc:docMk/>
          <pc:sldMk cId="1239308445" sldId="609"/>
        </pc:sldMkLst>
      </pc:sldChg>
      <pc:sldChg chg="del">
        <pc:chgData name="伊健 杜" userId="e69aded81da48593" providerId="LiveId" clId="{C6040F8A-93E4-469D-8EFE-CC7ECCDDED02}" dt="2022-09-12T19:27:29.773" v="0" actId="47"/>
        <pc:sldMkLst>
          <pc:docMk/>
          <pc:sldMk cId="710267847" sldId="610"/>
        </pc:sldMkLst>
      </pc:sldChg>
      <pc:sldChg chg="addSp delSp modSp mod ord">
        <pc:chgData name="伊健 杜" userId="e69aded81da48593" providerId="LiveId" clId="{C6040F8A-93E4-469D-8EFE-CC7ECCDDED02}" dt="2022-09-13T13:32:32.128" v="4258" actId="1076"/>
        <pc:sldMkLst>
          <pc:docMk/>
          <pc:sldMk cId="3263895134" sldId="612"/>
        </pc:sldMkLst>
        <pc:spChg chg="add mod">
          <ac:chgData name="伊健 杜" userId="e69aded81da48593" providerId="LiveId" clId="{C6040F8A-93E4-469D-8EFE-CC7ECCDDED02}" dt="2022-09-13T05:10:49.001" v="1300" actId="20577"/>
          <ac:spMkLst>
            <pc:docMk/>
            <pc:sldMk cId="3263895134" sldId="612"/>
            <ac:spMk id="2" creationId="{402E3CDD-098B-E392-78B9-98BC5B35EAFE}"/>
          </ac:spMkLst>
        </pc:spChg>
        <pc:spChg chg="add mod">
          <ac:chgData name="伊健 杜" userId="e69aded81da48593" providerId="LiveId" clId="{C6040F8A-93E4-469D-8EFE-CC7ECCDDED02}" dt="2022-09-13T05:10:58.741" v="1304" actId="20577"/>
          <ac:spMkLst>
            <pc:docMk/>
            <pc:sldMk cId="3263895134" sldId="612"/>
            <ac:spMk id="3" creationId="{F381C70A-9A92-3A3B-7426-F41CF6D0669F}"/>
          </ac:spMkLst>
        </pc:spChg>
        <pc:spChg chg="mod">
          <ac:chgData name="伊健 杜" userId="e69aded81da48593" providerId="LiveId" clId="{C6040F8A-93E4-469D-8EFE-CC7ECCDDED02}" dt="2022-09-13T13:32:32.128" v="4258" actId="1076"/>
          <ac:spMkLst>
            <pc:docMk/>
            <pc:sldMk cId="3263895134" sldId="612"/>
            <ac:spMk id="4" creationId="{E349234E-2F9B-8B8E-47DA-329F75BF2F09}"/>
          </ac:spMkLst>
        </pc:spChg>
        <pc:spChg chg="add mod">
          <ac:chgData name="伊健 杜" userId="e69aded81da48593" providerId="LiveId" clId="{C6040F8A-93E4-469D-8EFE-CC7ECCDDED02}" dt="2022-09-13T05:24:12.068" v="1408" actId="14100"/>
          <ac:spMkLst>
            <pc:docMk/>
            <pc:sldMk cId="3263895134" sldId="612"/>
            <ac:spMk id="5" creationId="{A4780266-C923-A3E1-71E5-EC7001FCF371}"/>
          </ac:spMkLst>
        </pc:spChg>
        <pc:spChg chg="add mod">
          <ac:chgData name="伊健 杜" userId="e69aded81da48593" providerId="LiveId" clId="{C6040F8A-93E4-469D-8EFE-CC7ECCDDED02}" dt="2022-09-13T05:24:07.237" v="1405" actId="1076"/>
          <ac:spMkLst>
            <pc:docMk/>
            <pc:sldMk cId="3263895134" sldId="612"/>
            <ac:spMk id="6" creationId="{A59155A5-2CC7-A361-7FB6-0D7899B54486}"/>
          </ac:spMkLst>
        </pc:spChg>
        <pc:spChg chg="add mod">
          <ac:chgData name="伊健 杜" userId="e69aded81da48593" providerId="LiveId" clId="{C6040F8A-93E4-469D-8EFE-CC7ECCDDED02}" dt="2022-09-13T10:47:33.676" v="2054" actId="1076"/>
          <ac:spMkLst>
            <pc:docMk/>
            <pc:sldMk cId="3263895134" sldId="612"/>
            <ac:spMk id="7" creationId="{7693E7DD-FBB2-0EFB-A141-97B92E3DFE72}"/>
          </ac:spMkLst>
        </pc:spChg>
        <pc:picChg chg="del mod">
          <ac:chgData name="伊健 杜" userId="e69aded81da48593" providerId="LiveId" clId="{C6040F8A-93E4-469D-8EFE-CC7ECCDDED02}" dt="2022-09-13T05:10:13.065" v="1292" actId="478"/>
          <ac:picMkLst>
            <pc:docMk/>
            <pc:sldMk cId="3263895134" sldId="612"/>
            <ac:picMk id="3074" creationId="{97C43E79-8B3B-B076-49B7-AF9AE8F3B79A}"/>
          </ac:picMkLst>
        </pc:picChg>
        <pc:picChg chg="add mod">
          <ac:chgData name="伊健 杜" userId="e69aded81da48593" providerId="LiveId" clId="{C6040F8A-93E4-469D-8EFE-CC7ECCDDED02}" dt="2022-09-13T05:23:23.548" v="1365" actId="1076"/>
          <ac:picMkLst>
            <pc:docMk/>
            <pc:sldMk cId="3263895134" sldId="612"/>
            <ac:picMk id="9218" creationId="{BF9C691D-B9BD-B9DF-4B53-193D13715381}"/>
          </ac:picMkLst>
        </pc:picChg>
        <pc:picChg chg="add mod">
          <ac:chgData name="伊健 杜" userId="e69aded81da48593" providerId="LiveId" clId="{C6040F8A-93E4-469D-8EFE-CC7ECCDDED02}" dt="2022-09-13T05:23:22.099" v="1364" actId="1076"/>
          <ac:picMkLst>
            <pc:docMk/>
            <pc:sldMk cId="3263895134" sldId="612"/>
            <ac:picMk id="9220" creationId="{E9FDBFCA-C720-6272-89F3-E6AAE2981711}"/>
          </ac:picMkLst>
        </pc:picChg>
        <pc:picChg chg="add mod">
          <ac:chgData name="伊健 杜" userId="e69aded81da48593" providerId="LiveId" clId="{C6040F8A-93E4-469D-8EFE-CC7ECCDDED02}" dt="2022-09-13T05:25:20.066" v="1481" actId="1076"/>
          <ac:picMkLst>
            <pc:docMk/>
            <pc:sldMk cId="3263895134" sldId="612"/>
            <ac:picMk id="9222" creationId="{70CE5B74-0D51-3F47-7AE7-676FA975DBD5}"/>
          </ac:picMkLst>
        </pc:picChg>
      </pc:sldChg>
      <pc:sldChg chg="addSp modSp mod ord modAnim modNotes modNotesTx">
        <pc:chgData name="伊健 杜" userId="e69aded81da48593" providerId="LiveId" clId="{C6040F8A-93E4-469D-8EFE-CC7ECCDDED02}" dt="2022-09-13T12:22:17.220" v="3357"/>
        <pc:sldMkLst>
          <pc:docMk/>
          <pc:sldMk cId="1898577969" sldId="613"/>
        </pc:sldMkLst>
        <pc:spChg chg="mod">
          <ac:chgData name="伊健 杜" userId="e69aded81da48593" providerId="LiveId" clId="{C6040F8A-93E4-469D-8EFE-CC7ECCDDED02}" dt="2022-09-13T12:22:17.220" v="3357"/>
          <ac:spMkLst>
            <pc:docMk/>
            <pc:sldMk cId="1898577969" sldId="613"/>
            <ac:spMk id="2" creationId="{FBF88422-B4B3-EF6A-B4B3-55B2BB5AF09D}"/>
          </ac:spMkLst>
        </pc:spChg>
        <pc:spChg chg="add mod">
          <ac:chgData name="伊健 杜" userId="e69aded81da48593" providerId="LiveId" clId="{C6040F8A-93E4-469D-8EFE-CC7ECCDDED02}" dt="2022-09-13T12:22:17.220" v="3357"/>
          <ac:spMkLst>
            <pc:docMk/>
            <pc:sldMk cId="1898577969" sldId="613"/>
            <ac:spMk id="3" creationId="{A30F5DFC-1E1D-EB32-EAC9-94CD78FECA70}"/>
          </ac:spMkLst>
        </pc:spChg>
        <pc:spChg chg="add mod">
          <ac:chgData name="伊健 杜" userId="e69aded81da48593" providerId="LiveId" clId="{C6040F8A-93E4-469D-8EFE-CC7ECCDDED02}" dt="2022-09-13T11:47:15.698" v="2817" actId="1076"/>
          <ac:spMkLst>
            <pc:docMk/>
            <pc:sldMk cId="1898577969" sldId="613"/>
            <ac:spMk id="4" creationId="{AF8C2819-B07F-FF23-8ECF-ECF0737E15A4}"/>
          </ac:spMkLst>
        </pc:spChg>
        <pc:spChg chg="add mod">
          <ac:chgData name="伊健 杜" userId="e69aded81da48593" providerId="LiveId" clId="{C6040F8A-93E4-469D-8EFE-CC7ECCDDED02}" dt="2022-09-13T12:22:17.220" v="3357"/>
          <ac:spMkLst>
            <pc:docMk/>
            <pc:sldMk cId="1898577969" sldId="613"/>
            <ac:spMk id="5" creationId="{A5F6CDCF-B8F8-E058-CC81-3BD5DA059048}"/>
          </ac:spMkLst>
        </pc:spChg>
      </pc:sldChg>
      <pc:sldChg chg="del">
        <pc:chgData name="伊健 杜" userId="e69aded81da48593" providerId="LiveId" clId="{C6040F8A-93E4-469D-8EFE-CC7ECCDDED02}" dt="2022-09-12T19:27:38.319" v="1" actId="47"/>
        <pc:sldMkLst>
          <pc:docMk/>
          <pc:sldMk cId="132155922" sldId="614"/>
        </pc:sldMkLst>
      </pc:sldChg>
      <pc:sldChg chg="del">
        <pc:chgData name="伊健 杜" userId="e69aded81da48593" providerId="LiveId" clId="{C6040F8A-93E4-469D-8EFE-CC7ECCDDED02}" dt="2022-09-12T19:27:38.319" v="1" actId="47"/>
        <pc:sldMkLst>
          <pc:docMk/>
          <pc:sldMk cId="100691838" sldId="615"/>
        </pc:sldMkLst>
      </pc:sldChg>
      <pc:sldChg chg="del">
        <pc:chgData name="伊健 杜" userId="e69aded81da48593" providerId="LiveId" clId="{C6040F8A-93E4-469D-8EFE-CC7ECCDDED02}" dt="2022-09-12T19:27:38.319" v="1" actId="47"/>
        <pc:sldMkLst>
          <pc:docMk/>
          <pc:sldMk cId="3223514285" sldId="616"/>
        </pc:sldMkLst>
      </pc:sldChg>
      <pc:sldChg chg="del">
        <pc:chgData name="伊健 杜" userId="e69aded81da48593" providerId="LiveId" clId="{C6040F8A-93E4-469D-8EFE-CC7ECCDDED02}" dt="2022-09-12T19:27:38.319" v="1" actId="47"/>
        <pc:sldMkLst>
          <pc:docMk/>
          <pc:sldMk cId="4062107528" sldId="617"/>
        </pc:sldMkLst>
      </pc:sldChg>
      <pc:sldChg chg="del">
        <pc:chgData name="伊健 杜" userId="e69aded81da48593" providerId="LiveId" clId="{C6040F8A-93E4-469D-8EFE-CC7ECCDDED02}" dt="2022-09-12T19:27:38.319" v="1" actId="47"/>
        <pc:sldMkLst>
          <pc:docMk/>
          <pc:sldMk cId="788387328" sldId="618"/>
        </pc:sldMkLst>
      </pc:sldChg>
      <pc:sldChg chg="del">
        <pc:chgData name="伊健 杜" userId="e69aded81da48593" providerId="LiveId" clId="{C6040F8A-93E4-469D-8EFE-CC7ECCDDED02}" dt="2022-09-12T19:27:38.319" v="1" actId="47"/>
        <pc:sldMkLst>
          <pc:docMk/>
          <pc:sldMk cId="2747618762" sldId="619"/>
        </pc:sldMkLst>
      </pc:sldChg>
      <pc:sldChg chg="del">
        <pc:chgData name="伊健 杜" userId="e69aded81da48593" providerId="LiveId" clId="{C6040F8A-93E4-469D-8EFE-CC7ECCDDED02}" dt="2022-09-12T19:27:38.319" v="1" actId="47"/>
        <pc:sldMkLst>
          <pc:docMk/>
          <pc:sldMk cId="770457539" sldId="620"/>
        </pc:sldMkLst>
      </pc:sldChg>
      <pc:sldChg chg="del">
        <pc:chgData name="伊健 杜" userId="e69aded81da48593" providerId="LiveId" clId="{C6040F8A-93E4-469D-8EFE-CC7ECCDDED02}" dt="2022-09-12T19:27:38.319" v="1" actId="47"/>
        <pc:sldMkLst>
          <pc:docMk/>
          <pc:sldMk cId="1563584294" sldId="621"/>
        </pc:sldMkLst>
      </pc:sldChg>
      <pc:sldChg chg="del">
        <pc:chgData name="伊健 杜" userId="e69aded81da48593" providerId="LiveId" clId="{C6040F8A-93E4-469D-8EFE-CC7ECCDDED02}" dt="2022-09-12T19:27:38.319" v="1" actId="47"/>
        <pc:sldMkLst>
          <pc:docMk/>
          <pc:sldMk cId="1144250603" sldId="622"/>
        </pc:sldMkLst>
      </pc:sldChg>
      <pc:sldChg chg="del">
        <pc:chgData name="伊健 杜" userId="e69aded81da48593" providerId="LiveId" clId="{C6040F8A-93E4-469D-8EFE-CC7ECCDDED02}" dt="2022-09-12T19:27:38.319" v="1" actId="47"/>
        <pc:sldMkLst>
          <pc:docMk/>
          <pc:sldMk cId="1594402997" sldId="623"/>
        </pc:sldMkLst>
      </pc:sldChg>
      <pc:sldChg chg="del">
        <pc:chgData name="伊健 杜" userId="e69aded81da48593" providerId="LiveId" clId="{C6040F8A-93E4-469D-8EFE-CC7ECCDDED02}" dt="2022-09-12T19:27:38.319" v="1" actId="47"/>
        <pc:sldMkLst>
          <pc:docMk/>
          <pc:sldMk cId="162242863" sldId="624"/>
        </pc:sldMkLst>
      </pc:sldChg>
      <pc:sldChg chg="del">
        <pc:chgData name="伊健 杜" userId="e69aded81da48593" providerId="LiveId" clId="{C6040F8A-93E4-469D-8EFE-CC7ECCDDED02}" dt="2022-09-12T19:27:38.319" v="1" actId="47"/>
        <pc:sldMkLst>
          <pc:docMk/>
          <pc:sldMk cId="2053245557" sldId="625"/>
        </pc:sldMkLst>
      </pc:sldChg>
      <pc:sldChg chg="del">
        <pc:chgData name="伊健 杜" userId="e69aded81da48593" providerId="LiveId" clId="{C6040F8A-93E4-469D-8EFE-CC7ECCDDED02}" dt="2022-09-12T19:27:38.319" v="1" actId="47"/>
        <pc:sldMkLst>
          <pc:docMk/>
          <pc:sldMk cId="1627462434" sldId="626"/>
        </pc:sldMkLst>
      </pc:sldChg>
      <pc:sldChg chg="del">
        <pc:chgData name="伊健 杜" userId="e69aded81da48593" providerId="LiveId" clId="{C6040F8A-93E4-469D-8EFE-CC7ECCDDED02}" dt="2022-09-12T19:27:38.319" v="1" actId="47"/>
        <pc:sldMkLst>
          <pc:docMk/>
          <pc:sldMk cId="1470243298" sldId="627"/>
        </pc:sldMkLst>
      </pc:sldChg>
      <pc:sldChg chg="del">
        <pc:chgData name="伊健 杜" userId="e69aded81da48593" providerId="LiveId" clId="{C6040F8A-93E4-469D-8EFE-CC7ECCDDED02}" dt="2022-09-12T19:27:38.319" v="1" actId="47"/>
        <pc:sldMkLst>
          <pc:docMk/>
          <pc:sldMk cId="2344651219" sldId="628"/>
        </pc:sldMkLst>
      </pc:sldChg>
      <pc:sldChg chg="del">
        <pc:chgData name="伊健 杜" userId="e69aded81da48593" providerId="LiveId" clId="{C6040F8A-93E4-469D-8EFE-CC7ECCDDED02}" dt="2022-09-12T19:27:38.319" v="1" actId="47"/>
        <pc:sldMkLst>
          <pc:docMk/>
          <pc:sldMk cId="805673739" sldId="629"/>
        </pc:sldMkLst>
      </pc:sldChg>
      <pc:sldChg chg="del">
        <pc:chgData name="伊健 杜" userId="e69aded81da48593" providerId="LiveId" clId="{C6040F8A-93E4-469D-8EFE-CC7ECCDDED02}" dt="2022-09-12T19:27:38.319" v="1" actId="47"/>
        <pc:sldMkLst>
          <pc:docMk/>
          <pc:sldMk cId="3349796648" sldId="630"/>
        </pc:sldMkLst>
      </pc:sldChg>
      <pc:sldChg chg="del">
        <pc:chgData name="伊健 杜" userId="e69aded81da48593" providerId="LiveId" clId="{C6040F8A-93E4-469D-8EFE-CC7ECCDDED02}" dt="2022-09-12T19:27:38.319" v="1" actId="47"/>
        <pc:sldMkLst>
          <pc:docMk/>
          <pc:sldMk cId="3443455430" sldId="631"/>
        </pc:sldMkLst>
      </pc:sldChg>
      <pc:sldChg chg="del">
        <pc:chgData name="伊健 杜" userId="e69aded81da48593" providerId="LiveId" clId="{C6040F8A-93E4-469D-8EFE-CC7ECCDDED02}" dt="2022-09-12T19:27:38.319" v="1" actId="47"/>
        <pc:sldMkLst>
          <pc:docMk/>
          <pc:sldMk cId="1512918925" sldId="632"/>
        </pc:sldMkLst>
      </pc:sldChg>
      <pc:sldChg chg="del">
        <pc:chgData name="伊健 杜" userId="e69aded81da48593" providerId="LiveId" clId="{C6040F8A-93E4-469D-8EFE-CC7ECCDDED02}" dt="2022-09-12T19:27:38.319" v="1" actId="47"/>
        <pc:sldMkLst>
          <pc:docMk/>
          <pc:sldMk cId="751400326" sldId="633"/>
        </pc:sldMkLst>
      </pc:sldChg>
      <pc:sldChg chg="del">
        <pc:chgData name="伊健 杜" userId="e69aded81da48593" providerId="LiveId" clId="{C6040F8A-93E4-469D-8EFE-CC7ECCDDED02}" dt="2022-09-12T19:27:38.319" v="1" actId="47"/>
        <pc:sldMkLst>
          <pc:docMk/>
          <pc:sldMk cId="2011108810" sldId="634"/>
        </pc:sldMkLst>
      </pc:sldChg>
      <pc:sldChg chg="addSp modSp add del mod">
        <pc:chgData name="伊健 杜" userId="e69aded81da48593" providerId="LiveId" clId="{C6040F8A-93E4-469D-8EFE-CC7ECCDDED02}" dt="2022-09-13T04:54:25.013" v="1037" actId="1076"/>
        <pc:sldMkLst>
          <pc:docMk/>
          <pc:sldMk cId="3673505575" sldId="635"/>
        </pc:sldMkLst>
        <pc:spChg chg="add mod">
          <ac:chgData name="伊健 杜" userId="e69aded81da48593" providerId="LiveId" clId="{C6040F8A-93E4-469D-8EFE-CC7ECCDDED02}" dt="2022-09-13T04:54:20.800" v="1036" actId="1076"/>
          <ac:spMkLst>
            <pc:docMk/>
            <pc:sldMk cId="3673505575" sldId="635"/>
            <ac:spMk id="2" creationId="{DDE4E9A3-B841-D22E-6F5F-2B380C77A713}"/>
          </ac:spMkLst>
        </pc:spChg>
        <pc:spChg chg="mod">
          <ac:chgData name="伊健 杜" userId="e69aded81da48593" providerId="LiveId" clId="{C6040F8A-93E4-469D-8EFE-CC7ECCDDED02}" dt="2022-09-13T04:54:25.013" v="1037" actId="1076"/>
          <ac:spMkLst>
            <pc:docMk/>
            <pc:sldMk cId="3673505575" sldId="635"/>
            <ac:spMk id="4" creationId="{43597A60-173A-3608-E674-CE102DACA28E}"/>
          </ac:spMkLst>
        </pc:spChg>
      </pc:sldChg>
      <pc:sldChg chg="del">
        <pc:chgData name="伊健 杜" userId="e69aded81da48593" providerId="LiveId" clId="{C6040F8A-93E4-469D-8EFE-CC7ECCDDED02}" dt="2022-09-12T19:27:38.319" v="1" actId="47"/>
        <pc:sldMkLst>
          <pc:docMk/>
          <pc:sldMk cId="1324337466" sldId="636"/>
        </pc:sldMkLst>
      </pc:sldChg>
      <pc:sldChg chg="del">
        <pc:chgData name="伊健 杜" userId="e69aded81da48593" providerId="LiveId" clId="{C6040F8A-93E4-469D-8EFE-CC7ECCDDED02}" dt="2022-09-12T19:27:38.319" v="1" actId="47"/>
        <pc:sldMkLst>
          <pc:docMk/>
          <pc:sldMk cId="2410273997" sldId="637"/>
        </pc:sldMkLst>
      </pc:sldChg>
      <pc:sldChg chg="del">
        <pc:chgData name="伊健 杜" userId="e69aded81da48593" providerId="LiveId" clId="{C6040F8A-93E4-469D-8EFE-CC7ECCDDED02}" dt="2022-09-12T19:27:38.319" v="1" actId="47"/>
        <pc:sldMkLst>
          <pc:docMk/>
          <pc:sldMk cId="2314098831" sldId="638"/>
        </pc:sldMkLst>
      </pc:sldChg>
      <pc:sldChg chg="del">
        <pc:chgData name="伊健 杜" userId="e69aded81da48593" providerId="LiveId" clId="{C6040F8A-93E4-469D-8EFE-CC7ECCDDED02}" dt="2022-09-12T19:27:38.319" v="1" actId="47"/>
        <pc:sldMkLst>
          <pc:docMk/>
          <pc:sldMk cId="3393700141" sldId="639"/>
        </pc:sldMkLst>
      </pc:sldChg>
      <pc:sldChg chg="del">
        <pc:chgData name="伊健 杜" userId="e69aded81da48593" providerId="LiveId" clId="{C6040F8A-93E4-469D-8EFE-CC7ECCDDED02}" dt="2022-09-12T19:27:38.319" v="1" actId="47"/>
        <pc:sldMkLst>
          <pc:docMk/>
          <pc:sldMk cId="1590836182" sldId="640"/>
        </pc:sldMkLst>
      </pc:sldChg>
      <pc:sldChg chg="del">
        <pc:chgData name="伊健 杜" userId="e69aded81da48593" providerId="LiveId" clId="{C6040F8A-93E4-469D-8EFE-CC7ECCDDED02}" dt="2022-09-12T19:27:38.319" v="1" actId="47"/>
        <pc:sldMkLst>
          <pc:docMk/>
          <pc:sldMk cId="3970353969" sldId="641"/>
        </pc:sldMkLst>
      </pc:sldChg>
      <pc:sldChg chg="del">
        <pc:chgData name="伊健 杜" userId="e69aded81da48593" providerId="LiveId" clId="{C6040F8A-93E4-469D-8EFE-CC7ECCDDED02}" dt="2022-09-12T19:27:38.319" v="1" actId="47"/>
        <pc:sldMkLst>
          <pc:docMk/>
          <pc:sldMk cId="3823463519" sldId="644"/>
        </pc:sldMkLst>
      </pc:sldChg>
      <pc:sldChg chg="del">
        <pc:chgData name="伊健 杜" userId="e69aded81da48593" providerId="LiveId" clId="{C6040F8A-93E4-469D-8EFE-CC7ECCDDED02}" dt="2022-09-12T19:27:38.319" v="1" actId="47"/>
        <pc:sldMkLst>
          <pc:docMk/>
          <pc:sldMk cId="2077293032" sldId="645"/>
        </pc:sldMkLst>
      </pc:sldChg>
      <pc:sldChg chg="addSp modSp mod">
        <pc:chgData name="伊健 杜" userId="e69aded81da48593" providerId="LiveId" clId="{C6040F8A-93E4-469D-8EFE-CC7ECCDDED02}" dt="2022-09-13T13:38:09.481" v="4391"/>
        <pc:sldMkLst>
          <pc:docMk/>
          <pc:sldMk cId="2390716554" sldId="646"/>
        </pc:sldMkLst>
        <pc:spChg chg="add mod">
          <ac:chgData name="伊健 杜" userId="e69aded81da48593" providerId="LiveId" clId="{C6040F8A-93E4-469D-8EFE-CC7ECCDDED02}" dt="2022-09-13T13:38:09.481" v="4391"/>
          <ac:spMkLst>
            <pc:docMk/>
            <pc:sldMk cId="2390716554" sldId="646"/>
            <ac:spMk id="2" creationId="{A2707775-0305-EB18-D3B5-B2CE66636A77}"/>
          </ac:spMkLst>
        </pc:spChg>
      </pc:sldChg>
      <pc:sldChg chg="del">
        <pc:chgData name="伊健 杜" userId="e69aded81da48593" providerId="LiveId" clId="{C6040F8A-93E4-469D-8EFE-CC7ECCDDED02}" dt="2022-09-12T19:27:38.319" v="1" actId="47"/>
        <pc:sldMkLst>
          <pc:docMk/>
          <pc:sldMk cId="947771541" sldId="647"/>
        </pc:sldMkLst>
      </pc:sldChg>
      <pc:sldChg chg="addSp delSp modSp mod ord delAnim modAnim">
        <pc:chgData name="伊健 杜" userId="e69aded81da48593" providerId="LiveId" clId="{C6040F8A-93E4-469D-8EFE-CC7ECCDDED02}" dt="2022-09-13T04:35:25.796" v="403" actId="20577"/>
        <pc:sldMkLst>
          <pc:docMk/>
          <pc:sldMk cId="677330436" sldId="648"/>
        </pc:sldMkLst>
        <pc:spChg chg="mod">
          <ac:chgData name="伊健 杜" userId="e69aded81da48593" providerId="LiveId" clId="{C6040F8A-93E4-469D-8EFE-CC7ECCDDED02}" dt="2022-09-12T19:30:25.675" v="67" actId="1076"/>
          <ac:spMkLst>
            <pc:docMk/>
            <pc:sldMk cId="677330436" sldId="648"/>
            <ac:spMk id="2" creationId="{B7AE6E77-0BF7-01C4-2CAE-18DA960E26CA}"/>
          </ac:spMkLst>
        </pc:spChg>
        <pc:spChg chg="add mod">
          <ac:chgData name="伊健 杜" userId="e69aded81da48593" providerId="LiveId" clId="{C6040F8A-93E4-469D-8EFE-CC7ECCDDED02}" dt="2022-09-13T04:35:25.796" v="403" actId="20577"/>
          <ac:spMkLst>
            <pc:docMk/>
            <pc:sldMk cId="677330436" sldId="648"/>
            <ac:spMk id="3" creationId="{D96D2033-17C8-C63E-9D32-738A7719A81F}"/>
          </ac:spMkLst>
        </pc:spChg>
        <pc:spChg chg="add del mod">
          <ac:chgData name="伊健 杜" userId="e69aded81da48593" providerId="LiveId" clId="{C6040F8A-93E4-469D-8EFE-CC7ECCDDED02}" dt="2022-09-13T04:32:14.899" v="384" actId="478"/>
          <ac:spMkLst>
            <pc:docMk/>
            <pc:sldMk cId="677330436" sldId="648"/>
            <ac:spMk id="4" creationId="{2C7CF71A-C870-220C-9C3C-F4E7BDC8573C}"/>
          </ac:spMkLst>
        </pc:spChg>
        <pc:spChg chg="add del mod">
          <ac:chgData name="伊健 杜" userId="e69aded81da48593" providerId="LiveId" clId="{C6040F8A-93E4-469D-8EFE-CC7ECCDDED02}" dt="2022-09-13T04:32:14.899" v="384" actId="478"/>
          <ac:spMkLst>
            <pc:docMk/>
            <pc:sldMk cId="677330436" sldId="648"/>
            <ac:spMk id="5" creationId="{A26DC570-0D9D-EC72-A1DF-7C2D88ECE5B8}"/>
          </ac:spMkLst>
        </pc:spChg>
        <pc:spChg chg="add del mod">
          <ac:chgData name="伊健 杜" userId="e69aded81da48593" providerId="LiveId" clId="{C6040F8A-93E4-469D-8EFE-CC7ECCDDED02}" dt="2022-09-13T04:32:14.899" v="384" actId="478"/>
          <ac:spMkLst>
            <pc:docMk/>
            <pc:sldMk cId="677330436" sldId="648"/>
            <ac:spMk id="6" creationId="{8EB63739-66F7-918C-13C8-9E6965FA5F35}"/>
          </ac:spMkLst>
        </pc:spChg>
        <pc:spChg chg="add del mod">
          <ac:chgData name="伊健 杜" userId="e69aded81da48593" providerId="LiveId" clId="{C6040F8A-93E4-469D-8EFE-CC7ECCDDED02}" dt="2022-09-13T04:32:14.899" v="384" actId="478"/>
          <ac:spMkLst>
            <pc:docMk/>
            <pc:sldMk cId="677330436" sldId="648"/>
            <ac:spMk id="7" creationId="{81224A3F-76BB-FB40-8AB8-B9BCDB6CAFAE}"/>
          </ac:spMkLst>
        </pc:spChg>
        <pc:spChg chg="add del mod">
          <ac:chgData name="伊健 杜" userId="e69aded81da48593" providerId="LiveId" clId="{C6040F8A-93E4-469D-8EFE-CC7ECCDDED02}" dt="2022-09-13T04:32:02.057" v="382" actId="478"/>
          <ac:spMkLst>
            <pc:docMk/>
            <pc:sldMk cId="677330436" sldId="648"/>
            <ac:spMk id="8" creationId="{AF5866E6-D98A-9837-BDD7-1E731939909F}"/>
          </ac:spMkLst>
        </pc:spChg>
        <pc:spChg chg="add del mod">
          <ac:chgData name="伊健 杜" userId="e69aded81da48593" providerId="LiveId" clId="{C6040F8A-93E4-469D-8EFE-CC7ECCDDED02}" dt="2022-09-13T04:32:03.116" v="383" actId="478"/>
          <ac:spMkLst>
            <pc:docMk/>
            <pc:sldMk cId="677330436" sldId="648"/>
            <ac:spMk id="9" creationId="{00E4606F-1E35-1337-5341-63729793AE06}"/>
          </ac:spMkLst>
        </pc:spChg>
        <pc:picChg chg="add mod">
          <ac:chgData name="伊健 杜" userId="e69aded81da48593" providerId="LiveId" clId="{C6040F8A-93E4-469D-8EFE-CC7ECCDDED02}" dt="2022-09-13T04:32:36.822" v="389" actId="1076"/>
          <ac:picMkLst>
            <pc:docMk/>
            <pc:sldMk cId="677330436" sldId="648"/>
            <ac:picMk id="3074" creationId="{A0A9DE1D-7033-3C96-DA7D-B4F837E313F1}"/>
          </ac:picMkLst>
        </pc:picChg>
      </pc:sldChg>
      <pc:sldChg chg="addSp delSp modSp new mod ord">
        <pc:chgData name="伊健 杜" userId="e69aded81da48593" providerId="LiveId" clId="{C6040F8A-93E4-469D-8EFE-CC7ECCDDED02}" dt="2022-09-13T05:32:49.399" v="1789"/>
        <pc:sldMkLst>
          <pc:docMk/>
          <pc:sldMk cId="1861894648" sldId="649"/>
        </pc:sldMkLst>
        <pc:spChg chg="add del mod">
          <ac:chgData name="伊健 杜" userId="e69aded81da48593" providerId="LiveId" clId="{C6040F8A-93E4-469D-8EFE-CC7ECCDDED02}" dt="2022-09-13T04:55:05.804" v="1040" actId="478"/>
          <ac:spMkLst>
            <pc:docMk/>
            <pc:sldMk cId="1861894648" sldId="649"/>
            <ac:spMk id="2" creationId="{4AE37018-1FC3-576F-83DC-2A6B4F27870A}"/>
          </ac:spMkLst>
        </pc:spChg>
        <pc:spChg chg="del">
          <ac:chgData name="伊健 杜" userId="e69aded81da48593" providerId="LiveId" clId="{C6040F8A-93E4-469D-8EFE-CC7ECCDDED02}" dt="2022-09-12T19:44:51.130" v="262" actId="478"/>
          <ac:spMkLst>
            <pc:docMk/>
            <pc:sldMk cId="1861894648" sldId="649"/>
            <ac:spMk id="2" creationId="{731401A7-895C-8DD8-3E6D-0F900DE22041}"/>
          </ac:spMkLst>
        </pc:spChg>
        <pc:spChg chg="del">
          <ac:chgData name="伊健 杜" userId="e69aded81da48593" providerId="LiveId" clId="{C6040F8A-93E4-469D-8EFE-CC7ECCDDED02}" dt="2022-09-12T19:44:49.541" v="261" actId="478"/>
          <ac:spMkLst>
            <pc:docMk/>
            <pc:sldMk cId="1861894648" sldId="649"/>
            <ac:spMk id="3" creationId="{72AA8122-0434-E26A-0D9F-D8B209E0C8F0}"/>
          </ac:spMkLst>
        </pc:spChg>
        <pc:spChg chg="add del mod">
          <ac:chgData name="伊健 杜" userId="e69aded81da48593" providerId="LiveId" clId="{C6040F8A-93E4-469D-8EFE-CC7ECCDDED02}" dt="2022-09-13T05:25:45.039" v="1484" actId="478"/>
          <ac:spMkLst>
            <pc:docMk/>
            <pc:sldMk cId="1861894648" sldId="649"/>
            <ac:spMk id="4" creationId="{83C7AC16-8C9D-0CB7-5A4C-5772708B0FEC}"/>
          </ac:spMkLst>
        </pc:spChg>
        <pc:spChg chg="add mod">
          <ac:chgData name="伊健 杜" userId="e69aded81da48593" providerId="LiveId" clId="{C6040F8A-93E4-469D-8EFE-CC7ECCDDED02}" dt="2022-09-13T05:32:49.399" v="1789"/>
          <ac:spMkLst>
            <pc:docMk/>
            <pc:sldMk cId="1861894648" sldId="649"/>
            <ac:spMk id="5" creationId="{08AEA5F7-CDF9-38C9-3B45-8C139889D6B9}"/>
          </ac:spMkLst>
        </pc:spChg>
        <pc:spChg chg="add mod">
          <ac:chgData name="伊健 杜" userId="e69aded81da48593" providerId="LiveId" clId="{C6040F8A-93E4-469D-8EFE-CC7ECCDDED02}" dt="2022-09-13T05:29:36.080" v="1604"/>
          <ac:spMkLst>
            <pc:docMk/>
            <pc:sldMk cId="1861894648" sldId="649"/>
            <ac:spMk id="6" creationId="{45D4A53E-38E8-2B94-9401-C62A1D4EB83D}"/>
          </ac:spMkLst>
        </pc:spChg>
        <pc:picChg chg="add mod">
          <ac:chgData name="伊健 杜" userId="e69aded81da48593" providerId="LiveId" clId="{C6040F8A-93E4-469D-8EFE-CC7ECCDDED02}" dt="2022-09-13T05:26:33.469" v="1488" actId="1076"/>
          <ac:picMkLst>
            <pc:docMk/>
            <pc:sldMk cId="1861894648" sldId="649"/>
            <ac:picMk id="7170" creationId="{8F74F9E6-DE6D-64EC-791F-3D9BEC66B390}"/>
          </ac:picMkLst>
        </pc:picChg>
      </pc:sldChg>
      <pc:sldChg chg="addSp delSp modSp add mod ord delAnim">
        <pc:chgData name="伊健 杜" userId="e69aded81da48593" providerId="LiveId" clId="{C6040F8A-93E4-469D-8EFE-CC7ECCDDED02}" dt="2022-09-14T14:04:35.011" v="4431" actId="20577"/>
        <pc:sldMkLst>
          <pc:docMk/>
          <pc:sldMk cId="1706091722" sldId="650"/>
        </pc:sldMkLst>
        <pc:spChg chg="mod">
          <ac:chgData name="伊健 杜" userId="e69aded81da48593" providerId="LiveId" clId="{C6040F8A-93E4-469D-8EFE-CC7ECCDDED02}" dt="2022-09-14T14:04:35.011" v="4431" actId="20577"/>
          <ac:spMkLst>
            <pc:docMk/>
            <pc:sldMk cId="1706091722" sldId="650"/>
            <ac:spMk id="2" creationId="{B7AE6E77-0BF7-01C4-2CAE-18DA960E26CA}"/>
          </ac:spMkLst>
        </pc:spChg>
        <pc:spChg chg="del">
          <ac:chgData name="伊健 杜" userId="e69aded81da48593" providerId="LiveId" clId="{C6040F8A-93E4-469D-8EFE-CC7ECCDDED02}" dt="2022-09-13T04:15:55.879" v="270" actId="478"/>
          <ac:spMkLst>
            <pc:docMk/>
            <pc:sldMk cId="1706091722" sldId="650"/>
            <ac:spMk id="3" creationId="{D96D2033-17C8-C63E-9D32-738A7719A81F}"/>
          </ac:spMkLst>
        </pc:spChg>
        <pc:spChg chg="del">
          <ac:chgData name="伊健 杜" userId="e69aded81da48593" providerId="LiveId" clId="{C6040F8A-93E4-469D-8EFE-CC7ECCDDED02}" dt="2022-09-13T04:15:55.879" v="270" actId="478"/>
          <ac:spMkLst>
            <pc:docMk/>
            <pc:sldMk cId="1706091722" sldId="650"/>
            <ac:spMk id="4" creationId="{2C7CF71A-C870-220C-9C3C-F4E7BDC8573C}"/>
          </ac:spMkLst>
        </pc:spChg>
        <pc:spChg chg="del">
          <ac:chgData name="伊健 杜" userId="e69aded81da48593" providerId="LiveId" clId="{C6040F8A-93E4-469D-8EFE-CC7ECCDDED02}" dt="2022-09-13T04:15:55.879" v="270" actId="478"/>
          <ac:spMkLst>
            <pc:docMk/>
            <pc:sldMk cId="1706091722" sldId="650"/>
            <ac:spMk id="5" creationId="{A26DC570-0D9D-EC72-A1DF-7C2D88ECE5B8}"/>
          </ac:spMkLst>
        </pc:spChg>
        <pc:spChg chg="del">
          <ac:chgData name="伊健 杜" userId="e69aded81da48593" providerId="LiveId" clId="{C6040F8A-93E4-469D-8EFE-CC7ECCDDED02}" dt="2022-09-13T04:15:58.346" v="271" actId="478"/>
          <ac:spMkLst>
            <pc:docMk/>
            <pc:sldMk cId="1706091722" sldId="650"/>
            <ac:spMk id="6" creationId="{8EB63739-66F7-918C-13C8-9E6965FA5F35}"/>
          </ac:spMkLst>
        </pc:spChg>
        <pc:spChg chg="del">
          <ac:chgData name="伊健 杜" userId="e69aded81da48593" providerId="LiveId" clId="{C6040F8A-93E4-469D-8EFE-CC7ECCDDED02}" dt="2022-09-13T04:15:58.346" v="271" actId="478"/>
          <ac:spMkLst>
            <pc:docMk/>
            <pc:sldMk cId="1706091722" sldId="650"/>
            <ac:spMk id="7" creationId="{81224A3F-76BB-FB40-8AB8-B9BCDB6CAFAE}"/>
          </ac:spMkLst>
        </pc:spChg>
        <pc:spChg chg="del">
          <ac:chgData name="伊健 杜" userId="e69aded81da48593" providerId="LiveId" clId="{C6040F8A-93E4-469D-8EFE-CC7ECCDDED02}" dt="2022-09-13T04:15:55.879" v="270" actId="478"/>
          <ac:spMkLst>
            <pc:docMk/>
            <pc:sldMk cId="1706091722" sldId="650"/>
            <ac:spMk id="8" creationId="{AF5866E6-D98A-9837-BDD7-1E731939909F}"/>
          </ac:spMkLst>
        </pc:spChg>
        <pc:spChg chg="del">
          <ac:chgData name="伊健 杜" userId="e69aded81da48593" providerId="LiveId" clId="{C6040F8A-93E4-469D-8EFE-CC7ECCDDED02}" dt="2022-09-13T04:15:55.879" v="270" actId="478"/>
          <ac:spMkLst>
            <pc:docMk/>
            <pc:sldMk cId="1706091722" sldId="650"/>
            <ac:spMk id="9" creationId="{00E4606F-1E35-1337-5341-63729793AE06}"/>
          </ac:spMkLst>
        </pc:spChg>
        <pc:spChg chg="add mod">
          <ac:chgData name="伊健 杜" userId="e69aded81da48593" providerId="LiveId" clId="{C6040F8A-93E4-469D-8EFE-CC7ECCDDED02}" dt="2022-09-13T04:38:16.668" v="462"/>
          <ac:spMkLst>
            <pc:docMk/>
            <pc:sldMk cId="1706091722" sldId="650"/>
            <ac:spMk id="10" creationId="{57E8A5D7-7F80-F9A2-36A7-34510407E9A2}"/>
          </ac:spMkLst>
        </pc:spChg>
        <pc:spChg chg="add del">
          <ac:chgData name="伊健 杜" userId="e69aded81da48593" providerId="LiveId" clId="{C6040F8A-93E4-469D-8EFE-CC7ECCDDED02}" dt="2022-09-13T04:30:02.624" v="365" actId="478"/>
          <ac:spMkLst>
            <pc:docMk/>
            <pc:sldMk cId="1706091722" sldId="650"/>
            <ac:spMk id="11" creationId="{948BC864-4E49-6716-72CD-C271A2855EEA}"/>
          </ac:spMkLst>
        </pc:spChg>
        <pc:picChg chg="add mod">
          <ac:chgData name="伊健 杜" userId="e69aded81da48593" providerId="LiveId" clId="{C6040F8A-93E4-469D-8EFE-CC7ECCDDED02}" dt="2022-09-13T04:29:41.274" v="363" actId="1076"/>
          <ac:picMkLst>
            <pc:docMk/>
            <pc:sldMk cId="1706091722" sldId="650"/>
            <ac:picMk id="1026" creationId="{AC4DCEAC-0467-038D-55FA-41965D5A6738}"/>
          </ac:picMkLst>
        </pc:picChg>
        <pc:picChg chg="add mod">
          <ac:chgData name="伊健 杜" userId="e69aded81da48593" providerId="LiveId" clId="{C6040F8A-93E4-469D-8EFE-CC7ECCDDED02}" dt="2022-09-13T04:30:13.292" v="368" actId="1076"/>
          <ac:picMkLst>
            <pc:docMk/>
            <pc:sldMk cId="1706091722" sldId="650"/>
            <ac:picMk id="1030" creationId="{40EFC70A-2999-9AB7-5402-F4EDAB9B5DC5}"/>
          </ac:picMkLst>
        </pc:picChg>
        <pc:picChg chg="add mod">
          <ac:chgData name="伊健 杜" userId="e69aded81da48593" providerId="LiveId" clId="{C6040F8A-93E4-469D-8EFE-CC7ECCDDED02}" dt="2022-09-13T04:31:10.349" v="372" actId="1076"/>
          <ac:picMkLst>
            <pc:docMk/>
            <pc:sldMk cId="1706091722" sldId="650"/>
            <ac:picMk id="1032" creationId="{75A13452-8401-D7B5-CB09-55D839726807}"/>
          </ac:picMkLst>
        </pc:picChg>
      </pc:sldChg>
      <pc:sldChg chg="addSp delSp modSp new mod ord modAnim">
        <pc:chgData name="伊健 杜" userId="e69aded81da48593" providerId="LiveId" clId="{C6040F8A-93E4-469D-8EFE-CC7ECCDDED02}" dt="2022-09-13T13:08:30.699" v="4020" actId="404"/>
        <pc:sldMkLst>
          <pc:docMk/>
          <pc:sldMk cId="3901718067" sldId="651"/>
        </pc:sldMkLst>
        <pc:spChg chg="del">
          <ac:chgData name="伊健 杜" userId="e69aded81da48593" providerId="LiveId" clId="{C6040F8A-93E4-469D-8EFE-CC7ECCDDED02}" dt="2022-09-13T04:31:20.730" v="374" actId="478"/>
          <ac:spMkLst>
            <pc:docMk/>
            <pc:sldMk cId="3901718067" sldId="651"/>
            <ac:spMk id="2" creationId="{3345F277-4773-8D31-A704-5CB66A014557}"/>
          </ac:spMkLst>
        </pc:spChg>
        <pc:spChg chg="del">
          <ac:chgData name="伊健 杜" userId="e69aded81da48593" providerId="LiveId" clId="{C6040F8A-93E4-469D-8EFE-CC7ECCDDED02}" dt="2022-09-13T04:31:20.730" v="374" actId="478"/>
          <ac:spMkLst>
            <pc:docMk/>
            <pc:sldMk cId="3901718067" sldId="651"/>
            <ac:spMk id="3" creationId="{B0FB2ED7-A221-2D1B-BC4D-1B0B39DF378A}"/>
          </ac:spMkLst>
        </pc:spChg>
        <pc:spChg chg="add mod">
          <ac:chgData name="伊健 杜" userId="e69aded81da48593" providerId="LiveId" clId="{C6040F8A-93E4-469D-8EFE-CC7ECCDDED02}" dt="2022-09-13T04:31:33.523" v="377"/>
          <ac:spMkLst>
            <pc:docMk/>
            <pc:sldMk cId="3901718067" sldId="651"/>
            <ac:spMk id="4" creationId="{EFD26DE1-A98F-0310-A211-4E4C2CCC90B0}"/>
          </ac:spMkLst>
        </pc:spChg>
        <pc:spChg chg="add del mod">
          <ac:chgData name="伊健 杜" userId="e69aded81da48593" providerId="LiveId" clId="{C6040F8A-93E4-469D-8EFE-CC7ECCDDED02}" dt="2022-09-13T04:42:39.844" v="698" actId="478"/>
          <ac:spMkLst>
            <pc:docMk/>
            <pc:sldMk cId="3901718067" sldId="651"/>
            <ac:spMk id="5" creationId="{63E0F570-F3B4-B1E3-030F-F98129A12A80}"/>
          </ac:spMkLst>
        </pc:spChg>
        <pc:spChg chg="add mod">
          <ac:chgData name="伊健 杜" userId="e69aded81da48593" providerId="LiveId" clId="{C6040F8A-93E4-469D-8EFE-CC7ECCDDED02}" dt="2022-09-13T13:08:30.699" v="4020" actId="404"/>
          <ac:spMkLst>
            <pc:docMk/>
            <pc:sldMk cId="3901718067" sldId="651"/>
            <ac:spMk id="7" creationId="{0ADE14A5-A3CD-A089-8D7E-623E49F07604}"/>
          </ac:spMkLst>
        </pc:spChg>
        <pc:picChg chg="add del mod">
          <ac:chgData name="伊健 杜" userId="e69aded81da48593" providerId="LiveId" clId="{C6040F8A-93E4-469D-8EFE-CC7ECCDDED02}" dt="2022-09-13T04:46:02.522" v="860" actId="478"/>
          <ac:picMkLst>
            <pc:docMk/>
            <pc:sldMk cId="3901718067" sldId="651"/>
            <ac:picMk id="6" creationId="{61118885-E7DF-AE45-805C-4FF70C729D1D}"/>
          </ac:picMkLst>
        </pc:picChg>
        <pc:picChg chg="add del mod">
          <ac:chgData name="伊健 杜" userId="e69aded81da48593" providerId="LiveId" clId="{C6040F8A-93E4-469D-8EFE-CC7ECCDDED02}" dt="2022-09-13T04:51:47.340" v="947" actId="478"/>
          <ac:picMkLst>
            <pc:docMk/>
            <pc:sldMk cId="3901718067" sldId="651"/>
            <ac:picMk id="8" creationId="{1EC62D8D-0BED-182B-3DE3-7C8E091BED9E}"/>
          </ac:picMkLst>
        </pc:picChg>
        <pc:picChg chg="add del">
          <ac:chgData name="伊健 杜" userId="e69aded81da48593" providerId="LiveId" clId="{C6040F8A-93E4-469D-8EFE-CC7ECCDDED02}" dt="2022-09-13T04:31:28.266" v="376" actId="478"/>
          <ac:picMkLst>
            <pc:docMk/>
            <pc:sldMk cId="3901718067" sldId="651"/>
            <ac:picMk id="2050" creationId="{2031F696-E0AB-8C4A-DF27-8A26BB4D7A78}"/>
          </ac:picMkLst>
        </pc:picChg>
        <pc:picChg chg="add mod">
          <ac:chgData name="伊健 杜" userId="e69aded81da48593" providerId="LiveId" clId="{C6040F8A-93E4-469D-8EFE-CC7ECCDDED02}" dt="2022-09-13T04:51:48.831" v="948" actId="1076"/>
          <ac:picMkLst>
            <pc:docMk/>
            <pc:sldMk cId="3901718067" sldId="651"/>
            <ac:picMk id="2052" creationId="{83F3226D-A3D2-ED26-3785-F467AFD05AB6}"/>
          </ac:picMkLst>
        </pc:picChg>
        <pc:picChg chg="add mod">
          <ac:chgData name="伊健 杜" userId="e69aded81da48593" providerId="LiveId" clId="{C6040F8A-93E4-469D-8EFE-CC7ECCDDED02}" dt="2022-09-13T04:51:53.711" v="952" actId="1076"/>
          <ac:picMkLst>
            <pc:docMk/>
            <pc:sldMk cId="3901718067" sldId="651"/>
            <ac:picMk id="2054" creationId="{5A135CEB-A3EA-4309-C270-280C3112E19A}"/>
          </ac:picMkLst>
        </pc:picChg>
      </pc:sldChg>
      <pc:sldChg chg="addSp delSp modSp new mod modAnim">
        <pc:chgData name="伊健 杜" userId="e69aded81da48593" providerId="LiveId" clId="{C6040F8A-93E4-469D-8EFE-CC7ECCDDED02}" dt="2022-09-13T05:32:49.399" v="1789"/>
        <pc:sldMkLst>
          <pc:docMk/>
          <pc:sldMk cId="3879888255" sldId="652"/>
        </pc:sldMkLst>
        <pc:spChg chg="mod">
          <ac:chgData name="伊健 杜" userId="e69aded81da48593" providerId="LiveId" clId="{C6040F8A-93E4-469D-8EFE-CC7ECCDDED02}" dt="2022-09-13T04:38:16.668" v="462"/>
          <ac:spMkLst>
            <pc:docMk/>
            <pc:sldMk cId="3879888255" sldId="652"/>
            <ac:spMk id="2" creationId="{E43308AD-6A93-8411-FA7C-C745D869DE70}"/>
          </ac:spMkLst>
        </pc:spChg>
        <pc:spChg chg="del">
          <ac:chgData name="伊健 杜" userId="e69aded81da48593" providerId="LiveId" clId="{C6040F8A-93E4-469D-8EFE-CC7ECCDDED02}" dt="2022-09-13T04:33:29.218" v="393" actId="478"/>
          <ac:spMkLst>
            <pc:docMk/>
            <pc:sldMk cId="3879888255" sldId="652"/>
            <ac:spMk id="3" creationId="{18A13C25-661D-9C80-87AF-F5D4E6544962}"/>
          </ac:spMkLst>
        </pc:spChg>
        <pc:spChg chg="add mod">
          <ac:chgData name="伊健 杜" userId="e69aded81da48593" providerId="LiveId" clId="{C6040F8A-93E4-469D-8EFE-CC7ECCDDED02}" dt="2022-09-13T04:37:47.594" v="438" actId="1076"/>
          <ac:spMkLst>
            <pc:docMk/>
            <pc:sldMk cId="3879888255" sldId="652"/>
            <ac:spMk id="4" creationId="{D43543C1-988E-018E-DBAD-6390F23234DC}"/>
          </ac:spMkLst>
        </pc:spChg>
        <pc:spChg chg="add mod">
          <ac:chgData name="伊健 杜" userId="e69aded81da48593" providerId="LiveId" clId="{C6040F8A-93E4-469D-8EFE-CC7ECCDDED02}" dt="2022-09-13T05:32:49.399" v="1789"/>
          <ac:spMkLst>
            <pc:docMk/>
            <pc:sldMk cId="3879888255" sldId="652"/>
            <ac:spMk id="5" creationId="{84C2A4CD-5CA8-9066-B179-8808ECA33918}"/>
          </ac:spMkLst>
        </pc:spChg>
        <pc:picChg chg="add mod">
          <ac:chgData name="伊健 杜" userId="e69aded81da48593" providerId="LiveId" clId="{C6040F8A-93E4-469D-8EFE-CC7ECCDDED02}" dt="2022-09-13T04:40:40.749" v="611" actId="1076"/>
          <ac:picMkLst>
            <pc:docMk/>
            <pc:sldMk cId="3879888255" sldId="652"/>
            <ac:picMk id="4098" creationId="{63D2C53E-0EF2-577A-B6E6-7CF4BD1ED990}"/>
          </ac:picMkLst>
        </pc:picChg>
        <pc:picChg chg="add mod">
          <ac:chgData name="伊健 杜" userId="e69aded81da48593" providerId="LiveId" clId="{C6040F8A-93E4-469D-8EFE-CC7ECCDDED02}" dt="2022-09-13T04:40:40.126" v="610" actId="1076"/>
          <ac:picMkLst>
            <pc:docMk/>
            <pc:sldMk cId="3879888255" sldId="652"/>
            <ac:picMk id="4100" creationId="{BDEAE448-4908-6B62-9DD5-100D89E0561B}"/>
          </ac:picMkLst>
        </pc:picChg>
      </pc:sldChg>
      <pc:sldChg chg="addSp delSp modSp new mod">
        <pc:chgData name="伊健 杜" userId="e69aded81da48593" providerId="LiveId" clId="{C6040F8A-93E4-469D-8EFE-CC7ECCDDED02}" dt="2022-09-13T13:08:16.994" v="4008" actId="404"/>
        <pc:sldMkLst>
          <pc:docMk/>
          <pc:sldMk cId="1867778253" sldId="653"/>
        </pc:sldMkLst>
        <pc:spChg chg="del">
          <ac:chgData name="伊健 杜" userId="e69aded81da48593" providerId="LiveId" clId="{C6040F8A-93E4-469D-8EFE-CC7ECCDDED02}" dt="2022-09-13T04:52:03.624" v="955" actId="478"/>
          <ac:spMkLst>
            <pc:docMk/>
            <pc:sldMk cId="1867778253" sldId="653"/>
            <ac:spMk id="2" creationId="{51A47DD3-4E20-F5AD-3CFC-845C537D7C5F}"/>
          </ac:spMkLst>
        </pc:spChg>
        <pc:spChg chg="del">
          <ac:chgData name="伊健 杜" userId="e69aded81da48593" providerId="LiveId" clId="{C6040F8A-93E4-469D-8EFE-CC7ECCDDED02}" dt="2022-09-13T04:52:05.540" v="956" actId="478"/>
          <ac:spMkLst>
            <pc:docMk/>
            <pc:sldMk cId="1867778253" sldId="653"/>
            <ac:spMk id="3" creationId="{6906A26E-3D52-91BE-95A1-F1FFDFFDCCDC}"/>
          </ac:spMkLst>
        </pc:spChg>
        <pc:spChg chg="add mod">
          <ac:chgData name="伊健 杜" userId="e69aded81da48593" providerId="LiveId" clId="{C6040F8A-93E4-469D-8EFE-CC7ECCDDED02}" dt="2022-09-13T04:52:00.695" v="954"/>
          <ac:spMkLst>
            <pc:docMk/>
            <pc:sldMk cId="1867778253" sldId="653"/>
            <ac:spMk id="4" creationId="{FA9E33FB-AA6B-91D4-F347-FDD3BFD6AC84}"/>
          </ac:spMkLst>
        </pc:spChg>
        <pc:spChg chg="add mod">
          <ac:chgData name="伊健 杜" userId="e69aded81da48593" providerId="LiveId" clId="{C6040F8A-93E4-469D-8EFE-CC7ECCDDED02}" dt="2022-09-13T13:08:16.994" v="4008" actId="404"/>
          <ac:spMkLst>
            <pc:docMk/>
            <pc:sldMk cId="1867778253" sldId="653"/>
            <ac:spMk id="5" creationId="{7CC938D0-6606-3B07-C9AB-A78788D20862}"/>
          </ac:spMkLst>
        </pc:spChg>
        <pc:picChg chg="add mod">
          <ac:chgData name="伊健 杜" userId="e69aded81da48593" providerId="LiveId" clId="{C6040F8A-93E4-469D-8EFE-CC7ECCDDED02}" dt="2022-09-13T04:52:51.712" v="1026" actId="1076"/>
          <ac:picMkLst>
            <pc:docMk/>
            <pc:sldMk cId="1867778253" sldId="653"/>
            <ac:picMk id="5122" creationId="{D9EB4347-EAEC-CBD6-7B01-33BE6EB89370}"/>
          </ac:picMkLst>
        </pc:picChg>
        <pc:picChg chg="add mod">
          <ac:chgData name="伊健 杜" userId="e69aded81da48593" providerId="LiveId" clId="{C6040F8A-93E4-469D-8EFE-CC7ECCDDED02}" dt="2022-09-13T04:53:17.597" v="1031" actId="1076"/>
          <ac:picMkLst>
            <pc:docMk/>
            <pc:sldMk cId="1867778253" sldId="653"/>
            <ac:picMk id="5124" creationId="{3C4E4086-8E59-31E6-102B-2A20518D33A8}"/>
          </ac:picMkLst>
        </pc:picChg>
      </pc:sldChg>
      <pc:sldChg chg="addSp delSp modSp add mod modAnim">
        <pc:chgData name="伊健 杜" userId="e69aded81da48593" providerId="LiveId" clId="{C6040F8A-93E4-469D-8EFE-CC7ECCDDED02}" dt="2022-09-13T05:32:49.399" v="1789"/>
        <pc:sldMkLst>
          <pc:docMk/>
          <pc:sldMk cId="4243878875" sldId="654"/>
        </pc:sldMkLst>
        <pc:spChg chg="mod">
          <ac:chgData name="伊健 杜" userId="e69aded81da48593" providerId="LiveId" clId="{C6040F8A-93E4-469D-8EFE-CC7ECCDDED02}" dt="2022-09-13T05:32:49.399" v="1789"/>
          <ac:spMkLst>
            <pc:docMk/>
            <pc:sldMk cId="4243878875" sldId="654"/>
            <ac:spMk id="2" creationId="{E43308AD-6A93-8411-FA7C-C745D869DE70}"/>
          </ac:spMkLst>
        </pc:spChg>
        <pc:spChg chg="mod">
          <ac:chgData name="伊健 杜" userId="e69aded81da48593" providerId="LiveId" clId="{C6040F8A-93E4-469D-8EFE-CC7ECCDDED02}" dt="2022-09-13T05:32:49.399" v="1789"/>
          <ac:spMkLst>
            <pc:docMk/>
            <pc:sldMk cId="4243878875" sldId="654"/>
            <ac:spMk id="5" creationId="{84C2A4CD-5CA8-9066-B179-8808ECA33918}"/>
          </ac:spMkLst>
        </pc:spChg>
        <pc:spChg chg="add mod">
          <ac:chgData name="伊健 杜" userId="e69aded81da48593" providerId="LiveId" clId="{C6040F8A-93E4-469D-8EFE-CC7ECCDDED02}" dt="2022-09-13T04:59:10.239" v="1173" actId="164"/>
          <ac:spMkLst>
            <pc:docMk/>
            <pc:sldMk cId="4243878875" sldId="654"/>
            <ac:spMk id="6" creationId="{ACEB37A2-7191-83D4-2E18-5D2B4229FF18}"/>
          </ac:spMkLst>
        </pc:spChg>
        <pc:spChg chg="add mod">
          <ac:chgData name="伊健 杜" userId="e69aded81da48593" providerId="LiveId" clId="{C6040F8A-93E4-469D-8EFE-CC7ECCDDED02}" dt="2022-09-13T04:59:10.239" v="1173" actId="164"/>
          <ac:spMkLst>
            <pc:docMk/>
            <pc:sldMk cId="4243878875" sldId="654"/>
            <ac:spMk id="7" creationId="{74122214-A272-E8CA-8C87-461F25D7198E}"/>
          </ac:spMkLst>
        </pc:spChg>
        <pc:spChg chg="add mod">
          <ac:chgData name="伊健 杜" userId="e69aded81da48593" providerId="LiveId" clId="{C6040F8A-93E4-469D-8EFE-CC7ECCDDED02}" dt="2022-09-13T04:59:10.239" v="1173" actId="164"/>
          <ac:spMkLst>
            <pc:docMk/>
            <pc:sldMk cId="4243878875" sldId="654"/>
            <ac:spMk id="8" creationId="{F4A3FEDD-EA85-AD26-7DB0-811870DC236F}"/>
          </ac:spMkLst>
        </pc:spChg>
        <pc:grpChg chg="add mod">
          <ac:chgData name="伊健 杜" userId="e69aded81da48593" providerId="LiveId" clId="{C6040F8A-93E4-469D-8EFE-CC7ECCDDED02}" dt="2022-09-13T04:59:10.239" v="1173" actId="164"/>
          <ac:grpSpMkLst>
            <pc:docMk/>
            <pc:sldMk cId="4243878875" sldId="654"/>
            <ac:grpSpMk id="9" creationId="{31E943C5-8109-AA95-5E19-7402C92BFAEB}"/>
          </ac:grpSpMkLst>
        </pc:grpChg>
        <pc:picChg chg="add mod">
          <ac:chgData name="伊健 杜" userId="e69aded81da48593" providerId="LiveId" clId="{C6040F8A-93E4-469D-8EFE-CC7ECCDDED02}" dt="2022-09-13T04:59:10.239" v="1173" actId="164"/>
          <ac:picMkLst>
            <pc:docMk/>
            <pc:sldMk cId="4243878875" sldId="654"/>
            <ac:picMk id="3" creationId="{431BEC39-1A84-27B6-E545-C7DB64F9BE6E}"/>
          </ac:picMkLst>
        </pc:picChg>
        <pc:picChg chg="del">
          <ac:chgData name="伊健 杜" userId="e69aded81da48593" providerId="LiveId" clId="{C6040F8A-93E4-469D-8EFE-CC7ECCDDED02}" dt="2022-09-13T04:56:13.936" v="1132" actId="478"/>
          <ac:picMkLst>
            <pc:docMk/>
            <pc:sldMk cId="4243878875" sldId="654"/>
            <ac:picMk id="4098" creationId="{63D2C53E-0EF2-577A-B6E6-7CF4BD1ED990}"/>
          </ac:picMkLst>
        </pc:picChg>
        <pc:picChg chg="del">
          <ac:chgData name="伊健 杜" userId="e69aded81da48593" providerId="LiveId" clId="{C6040F8A-93E4-469D-8EFE-CC7ECCDDED02}" dt="2022-09-13T04:56:13.936" v="1132" actId="478"/>
          <ac:picMkLst>
            <pc:docMk/>
            <pc:sldMk cId="4243878875" sldId="654"/>
            <ac:picMk id="4100" creationId="{BDEAE448-4908-6B62-9DD5-100D89E0561B}"/>
          </ac:picMkLst>
        </pc:picChg>
        <pc:picChg chg="add mod">
          <ac:chgData name="伊健 杜" userId="e69aded81da48593" providerId="LiveId" clId="{C6040F8A-93E4-469D-8EFE-CC7ECCDDED02}" dt="2022-09-13T04:59:10.239" v="1173" actId="164"/>
          <ac:picMkLst>
            <pc:docMk/>
            <pc:sldMk cId="4243878875" sldId="654"/>
            <ac:picMk id="6146" creationId="{A04C0204-25F9-90AD-B7F7-102C577B1ABA}"/>
          </ac:picMkLst>
        </pc:picChg>
        <pc:picChg chg="add mod">
          <ac:chgData name="伊健 杜" userId="e69aded81da48593" providerId="LiveId" clId="{C6040F8A-93E4-469D-8EFE-CC7ECCDDED02}" dt="2022-09-13T04:59:10.239" v="1173" actId="164"/>
          <ac:picMkLst>
            <pc:docMk/>
            <pc:sldMk cId="4243878875" sldId="654"/>
            <ac:picMk id="6148" creationId="{E37074D6-D2B5-4AFC-94CE-7E6976D8200D}"/>
          </ac:picMkLst>
        </pc:picChg>
        <pc:picChg chg="add mod">
          <ac:chgData name="伊健 杜" userId="e69aded81da48593" providerId="LiveId" clId="{C6040F8A-93E4-469D-8EFE-CC7ECCDDED02}" dt="2022-09-13T04:59:10.239" v="1173" actId="164"/>
          <ac:picMkLst>
            <pc:docMk/>
            <pc:sldMk cId="4243878875" sldId="654"/>
            <ac:picMk id="6150" creationId="{8DA5767A-A4A7-A333-678C-CBC6A930762A}"/>
          </ac:picMkLst>
        </pc:picChg>
      </pc:sldChg>
      <pc:sldChg chg="addSp delSp modSp add mod">
        <pc:chgData name="伊健 杜" userId="e69aded81da48593" providerId="LiveId" clId="{C6040F8A-93E4-469D-8EFE-CC7ECCDDED02}" dt="2022-09-13T05:32:49.399" v="1789"/>
        <pc:sldMkLst>
          <pc:docMk/>
          <pc:sldMk cId="868507049" sldId="655"/>
        </pc:sldMkLst>
        <pc:spChg chg="mod">
          <ac:chgData name="伊健 杜" userId="e69aded81da48593" providerId="LiveId" clId="{C6040F8A-93E4-469D-8EFE-CC7ECCDDED02}" dt="2022-09-13T05:32:49.399" v="1789"/>
          <ac:spMkLst>
            <pc:docMk/>
            <pc:sldMk cId="868507049" sldId="655"/>
            <ac:spMk id="3" creationId="{D96D2033-17C8-C63E-9D32-738A7719A81F}"/>
          </ac:spMkLst>
        </pc:spChg>
        <pc:picChg chg="add mod">
          <ac:chgData name="伊健 杜" userId="e69aded81da48593" providerId="LiveId" clId="{C6040F8A-93E4-469D-8EFE-CC7ECCDDED02}" dt="2022-09-13T05:08:14.808" v="1265" actId="1076"/>
          <ac:picMkLst>
            <pc:docMk/>
            <pc:sldMk cId="868507049" sldId="655"/>
            <ac:picMk id="4" creationId="{179C6E0B-FD2B-A7E9-C247-EAF35D3A86CB}"/>
          </ac:picMkLst>
        </pc:picChg>
        <pc:picChg chg="add mod">
          <ac:chgData name="伊健 杜" userId="e69aded81da48593" providerId="LiveId" clId="{C6040F8A-93E4-469D-8EFE-CC7ECCDDED02}" dt="2022-09-13T05:08:21.216" v="1268" actId="1076"/>
          <ac:picMkLst>
            <pc:docMk/>
            <pc:sldMk cId="868507049" sldId="655"/>
            <ac:picMk id="5" creationId="{561DCF3E-EAAF-6450-37F8-4260B9563555}"/>
          </ac:picMkLst>
        </pc:picChg>
        <pc:picChg chg="del">
          <ac:chgData name="伊健 杜" userId="e69aded81da48593" providerId="LiveId" clId="{C6040F8A-93E4-469D-8EFE-CC7ECCDDED02}" dt="2022-09-13T05:07:50.136" v="1262" actId="478"/>
          <ac:picMkLst>
            <pc:docMk/>
            <pc:sldMk cId="868507049" sldId="655"/>
            <ac:picMk id="3074" creationId="{A0A9DE1D-7033-3C96-DA7D-B4F837E313F1}"/>
          </ac:picMkLst>
        </pc:picChg>
      </pc:sldChg>
      <pc:sldChg chg="delSp modSp new mod">
        <pc:chgData name="伊健 杜" userId="e69aded81da48593" providerId="LiveId" clId="{C6040F8A-93E4-469D-8EFE-CC7ECCDDED02}" dt="2022-09-13T12:22:17.220" v="3357"/>
        <pc:sldMkLst>
          <pc:docMk/>
          <pc:sldMk cId="1672288559" sldId="656"/>
        </pc:sldMkLst>
        <pc:spChg chg="mod">
          <ac:chgData name="伊健 杜" userId="e69aded81da48593" providerId="LiveId" clId="{C6040F8A-93E4-469D-8EFE-CC7ECCDDED02}" dt="2022-09-13T12:22:17.220" v="3357"/>
          <ac:spMkLst>
            <pc:docMk/>
            <pc:sldMk cId="1672288559" sldId="656"/>
            <ac:spMk id="2" creationId="{B4BECD35-4F96-B9CB-32A1-FF438E76AEF4}"/>
          </ac:spMkLst>
        </pc:spChg>
        <pc:spChg chg="del">
          <ac:chgData name="伊健 杜" userId="e69aded81da48593" providerId="LiveId" clId="{C6040F8A-93E4-469D-8EFE-CC7ECCDDED02}" dt="2022-09-13T05:26:47.560" v="1505" actId="478"/>
          <ac:spMkLst>
            <pc:docMk/>
            <pc:sldMk cId="1672288559" sldId="656"/>
            <ac:spMk id="3" creationId="{C4356440-E760-BED1-7D80-EFFC72911089}"/>
          </ac:spMkLst>
        </pc:spChg>
      </pc:sldChg>
      <pc:sldChg chg="addSp delSp modSp new mod modAnim">
        <pc:chgData name="伊健 杜" userId="e69aded81da48593" providerId="LiveId" clId="{C6040F8A-93E4-469D-8EFE-CC7ECCDDED02}" dt="2022-09-13T05:32:49.399" v="1789"/>
        <pc:sldMkLst>
          <pc:docMk/>
          <pc:sldMk cId="3167562931" sldId="657"/>
        </pc:sldMkLst>
        <pc:spChg chg="mod">
          <ac:chgData name="伊健 杜" userId="e69aded81da48593" providerId="LiveId" clId="{C6040F8A-93E4-469D-8EFE-CC7ECCDDED02}" dt="2022-09-13T05:32:49.399" v="1789"/>
          <ac:spMkLst>
            <pc:docMk/>
            <pc:sldMk cId="3167562931" sldId="657"/>
            <ac:spMk id="2" creationId="{8115EBB0-05A6-86EF-7B68-1A44F2E929E9}"/>
          </ac:spMkLst>
        </pc:spChg>
        <pc:spChg chg="del">
          <ac:chgData name="伊健 杜" userId="e69aded81da48593" providerId="LiveId" clId="{C6040F8A-93E4-469D-8EFE-CC7ECCDDED02}" dt="2022-09-13T05:27:04.703" v="1508" actId="478"/>
          <ac:spMkLst>
            <pc:docMk/>
            <pc:sldMk cId="3167562931" sldId="657"/>
            <ac:spMk id="3" creationId="{C35DBC4B-BAB6-84C9-C7F0-411C3B62B2CE}"/>
          </ac:spMkLst>
        </pc:spChg>
        <pc:spChg chg="add mod">
          <ac:chgData name="伊健 杜" userId="e69aded81da48593" providerId="LiveId" clId="{C6040F8A-93E4-469D-8EFE-CC7ECCDDED02}" dt="2022-09-13T05:28:43.366" v="1550" actId="1076"/>
          <ac:spMkLst>
            <pc:docMk/>
            <pc:sldMk cId="3167562931" sldId="657"/>
            <ac:spMk id="4" creationId="{1FF3443A-B93D-2C4C-5217-6A9071E1164D}"/>
          </ac:spMkLst>
        </pc:spChg>
        <pc:spChg chg="add mod">
          <ac:chgData name="伊健 杜" userId="e69aded81da48593" providerId="LiveId" clId="{C6040F8A-93E4-469D-8EFE-CC7ECCDDED02}" dt="2022-09-13T05:31:29.146" v="1665" actId="1076"/>
          <ac:spMkLst>
            <pc:docMk/>
            <pc:sldMk cId="3167562931" sldId="657"/>
            <ac:spMk id="5" creationId="{99BEEB91-E4F1-1F1A-06C6-AB7FFC508730}"/>
          </ac:spMkLst>
        </pc:spChg>
      </pc:sldChg>
      <pc:sldChg chg="addSp delSp modSp new mod">
        <pc:chgData name="伊健 杜" userId="e69aded81da48593" providerId="LiveId" clId="{C6040F8A-93E4-469D-8EFE-CC7ECCDDED02}" dt="2022-09-13T05:32:49.399" v="1789"/>
        <pc:sldMkLst>
          <pc:docMk/>
          <pc:sldMk cId="2032501319" sldId="658"/>
        </pc:sldMkLst>
        <pc:spChg chg="del">
          <ac:chgData name="伊健 杜" userId="e69aded81da48593" providerId="LiveId" clId="{C6040F8A-93E4-469D-8EFE-CC7ECCDDED02}" dt="2022-09-13T05:30:23.920" v="1606" actId="478"/>
          <ac:spMkLst>
            <pc:docMk/>
            <pc:sldMk cId="2032501319" sldId="658"/>
            <ac:spMk id="2" creationId="{E1FF7316-D63A-250F-35E8-7C3632CCC136}"/>
          </ac:spMkLst>
        </pc:spChg>
        <pc:spChg chg="del">
          <ac:chgData name="伊健 杜" userId="e69aded81da48593" providerId="LiveId" clId="{C6040F8A-93E4-469D-8EFE-CC7ECCDDED02}" dt="2022-09-13T05:30:23.920" v="1606" actId="478"/>
          <ac:spMkLst>
            <pc:docMk/>
            <pc:sldMk cId="2032501319" sldId="658"/>
            <ac:spMk id="3" creationId="{16ECBABC-1F12-1816-F01A-B3F973DCCDAB}"/>
          </ac:spMkLst>
        </pc:spChg>
        <pc:spChg chg="add mod">
          <ac:chgData name="伊健 杜" userId="e69aded81da48593" providerId="LiveId" clId="{C6040F8A-93E4-469D-8EFE-CC7ECCDDED02}" dt="2022-09-13T05:31:17.035" v="1662" actId="1076"/>
          <ac:spMkLst>
            <pc:docMk/>
            <pc:sldMk cId="2032501319" sldId="658"/>
            <ac:spMk id="6" creationId="{70FEC0D2-A5ED-A9D7-01DE-25045D0163DB}"/>
          </ac:spMkLst>
        </pc:spChg>
        <pc:spChg chg="add mod">
          <ac:chgData name="伊健 杜" userId="e69aded81da48593" providerId="LiveId" clId="{C6040F8A-93E4-469D-8EFE-CC7ECCDDED02}" dt="2022-09-13T05:32:49.399" v="1789"/>
          <ac:spMkLst>
            <pc:docMk/>
            <pc:sldMk cId="2032501319" sldId="658"/>
            <ac:spMk id="7" creationId="{91490DDA-BC3E-E661-8B01-EBEA20E3EE44}"/>
          </ac:spMkLst>
        </pc:spChg>
        <pc:picChg chg="add mod">
          <ac:chgData name="伊健 杜" userId="e69aded81da48593" providerId="LiveId" clId="{C6040F8A-93E4-469D-8EFE-CC7ECCDDED02}" dt="2022-09-13T05:30:32.846" v="1608" actId="1076"/>
          <ac:picMkLst>
            <pc:docMk/>
            <pc:sldMk cId="2032501319" sldId="658"/>
            <ac:picMk id="4" creationId="{080FFDEA-DFFE-A654-DC54-0719E974E6CA}"/>
          </ac:picMkLst>
        </pc:picChg>
        <pc:picChg chg="add mod">
          <ac:chgData name="伊健 杜" userId="e69aded81da48593" providerId="LiveId" clId="{C6040F8A-93E4-469D-8EFE-CC7ECCDDED02}" dt="2022-09-13T05:30:42.556" v="1611" actId="196"/>
          <ac:picMkLst>
            <pc:docMk/>
            <pc:sldMk cId="2032501319" sldId="658"/>
            <ac:picMk id="5" creationId="{58A7BF11-70E9-B421-FA72-5AF5387289C1}"/>
          </ac:picMkLst>
        </pc:picChg>
      </pc:sldChg>
      <pc:sldChg chg="addSp delSp modSp add mod">
        <pc:chgData name="伊健 杜" userId="e69aded81da48593" providerId="LiveId" clId="{C6040F8A-93E4-469D-8EFE-CC7ECCDDED02}" dt="2022-09-13T13:33:15.232" v="4269" actId="1076"/>
        <pc:sldMkLst>
          <pc:docMk/>
          <pc:sldMk cId="1648479377" sldId="659"/>
        </pc:sldMkLst>
        <pc:spChg chg="del">
          <ac:chgData name="伊健 杜" userId="e69aded81da48593" providerId="LiveId" clId="{C6040F8A-93E4-469D-8EFE-CC7ECCDDED02}" dt="2022-09-13T05:35:06.225" v="1817" actId="478"/>
          <ac:spMkLst>
            <pc:docMk/>
            <pc:sldMk cId="1648479377" sldId="659"/>
            <ac:spMk id="2" creationId="{402E3CDD-098B-E392-78B9-98BC5B35EAFE}"/>
          </ac:spMkLst>
        </pc:spChg>
        <pc:spChg chg="add del mod">
          <ac:chgData name="伊健 杜" userId="e69aded81da48593" providerId="LiveId" clId="{C6040F8A-93E4-469D-8EFE-CC7ECCDDED02}" dt="2022-09-13T11:04:47.927" v="2058" actId="478"/>
          <ac:spMkLst>
            <pc:docMk/>
            <pc:sldMk cId="1648479377" sldId="659"/>
            <ac:spMk id="2" creationId="{ADE1E213-FF86-EEF5-EF3B-48AB2749153D}"/>
          </ac:spMkLst>
        </pc:spChg>
        <pc:spChg chg="add mod">
          <ac:chgData name="伊健 杜" userId="e69aded81da48593" providerId="LiveId" clId="{C6040F8A-93E4-469D-8EFE-CC7ECCDDED02}" dt="2022-09-13T13:33:15.232" v="4269" actId="1076"/>
          <ac:spMkLst>
            <pc:docMk/>
            <pc:sldMk cId="1648479377" sldId="659"/>
            <ac:spMk id="3" creationId="{D512AA16-313A-18E4-8338-254182E172C2}"/>
          </ac:spMkLst>
        </pc:spChg>
        <pc:spChg chg="del">
          <ac:chgData name="伊健 杜" userId="e69aded81da48593" providerId="LiveId" clId="{C6040F8A-93E4-469D-8EFE-CC7ECCDDED02}" dt="2022-09-13T05:35:06.225" v="1817" actId="478"/>
          <ac:spMkLst>
            <pc:docMk/>
            <pc:sldMk cId="1648479377" sldId="659"/>
            <ac:spMk id="3" creationId="{F381C70A-9A92-3A3B-7426-F41CF6D0669F}"/>
          </ac:spMkLst>
        </pc:spChg>
        <pc:spChg chg="mod">
          <ac:chgData name="伊健 杜" userId="e69aded81da48593" providerId="LiveId" clId="{C6040F8A-93E4-469D-8EFE-CC7ECCDDED02}" dt="2022-09-13T13:33:12.883" v="4268" actId="1076"/>
          <ac:spMkLst>
            <pc:docMk/>
            <pc:sldMk cId="1648479377" sldId="659"/>
            <ac:spMk id="4" creationId="{E349234E-2F9B-8B8E-47DA-329F75BF2F09}"/>
          </ac:spMkLst>
        </pc:spChg>
        <pc:spChg chg="del">
          <ac:chgData name="伊健 杜" userId="e69aded81da48593" providerId="LiveId" clId="{C6040F8A-93E4-469D-8EFE-CC7ECCDDED02}" dt="2022-09-13T05:35:06.225" v="1817" actId="478"/>
          <ac:spMkLst>
            <pc:docMk/>
            <pc:sldMk cId="1648479377" sldId="659"/>
            <ac:spMk id="5" creationId="{A4780266-C923-A3E1-71E5-EC7001FCF371}"/>
          </ac:spMkLst>
        </pc:spChg>
        <pc:spChg chg="add del">
          <ac:chgData name="伊健 杜" userId="e69aded81da48593" providerId="LiveId" clId="{C6040F8A-93E4-469D-8EFE-CC7ECCDDED02}" dt="2022-09-13T13:33:03.284" v="4261"/>
          <ac:spMkLst>
            <pc:docMk/>
            <pc:sldMk cId="1648479377" sldId="659"/>
            <ac:spMk id="5" creationId="{EACD1E4B-BEB6-FB90-713E-7ACA889348D8}"/>
          </ac:spMkLst>
        </pc:spChg>
        <pc:spChg chg="del">
          <ac:chgData name="伊健 杜" userId="e69aded81da48593" providerId="LiveId" clId="{C6040F8A-93E4-469D-8EFE-CC7ECCDDED02}" dt="2022-09-13T05:35:06.225" v="1817" actId="478"/>
          <ac:spMkLst>
            <pc:docMk/>
            <pc:sldMk cId="1648479377" sldId="659"/>
            <ac:spMk id="6" creationId="{A59155A5-2CC7-A361-7FB6-0D7899B54486}"/>
          </ac:spMkLst>
        </pc:spChg>
        <pc:spChg chg="del">
          <ac:chgData name="伊健 杜" userId="e69aded81da48593" providerId="LiveId" clId="{C6040F8A-93E4-469D-8EFE-CC7ECCDDED02}" dt="2022-09-13T05:35:06.225" v="1817" actId="478"/>
          <ac:spMkLst>
            <pc:docMk/>
            <pc:sldMk cId="1648479377" sldId="659"/>
            <ac:spMk id="7" creationId="{7693E7DD-FBB2-0EFB-A141-97B92E3DFE72}"/>
          </ac:spMkLst>
        </pc:spChg>
        <pc:picChg chg="add mod">
          <ac:chgData name="伊健 杜" userId="e69aded81da48593" providerId="LiveId" clId="{C6040F8A-93E4-469D-8EFE-CC7ECCDDED02}" dt="2022-09-13T11:12:13.759" v="2065" actId="1076"/>
          <ac:picMkLst>
            <pc:docMk/>
            <pc:sldMk cId="1648479377" sldId="659"/>
            <ac:picMk id="1026" creationId="{203B99ED-C7B0-4293-BA2D-AA8223AACFF8}"/>
          </ac:picMkLst>
        </pc:picChg>
        <pc:picChg chg="del">
          <ac:chgData name="伊健 杜" userId="e69aded81da48593" providerId="LiveId" clId="{C6040F8A-93E4-469D-8EFE-CC7ECCDDED02}" dt="2022-09-13T05:35:06.225" v="1817" actId="478"/>
          <ac:picMkLst>
            <pc:docMk/>
            <pc:sldMk cId="1648479377" sldId="659"/>
            <ac:picMk id="9218" creationId="{BF9C691D-B9BD-B9DF-4B53-193D13715381}"/>
          </ac:picMkLst>
        </pc:picChg>
        <pc:picChg chg="del">
          <ac:chgData name="伊健 杜" userId="e69aded81da48593" providerId="LiveId" clId="{C6040F8A-93E4-469D-8EFE-CC7ECCDDED02}" dt="2022-09-13T05:35:06.225" v="1817" actId="478"/>
          <ac:picMkLst>
            <pc:docMk/>
            <pc:sldMk cId="1648479377" sldId="659"/>
            <ac:picMk id="9220" creationId="{E9FDBFCA-C720-6272-89F3-E6AAE2981711}"/>
          </ac:picMkLst>
        </pc:picChg>
        <pc:picChg chg="del">
          <ac:chgData name="伊健 杜" userId="e69aded81da48593" providerId="LiveId" clId="{C6040F8A-93E4-469D-8EFE-CC7ECCDDED02}" dt="2022-09-13T05:35:06.225" v="1817" actId="478"/>
          <ac:picMkLst>
            <pc:docMk/>
            <pc:sldMk cId="1648479377" sldId="659"/>
            <ac:picMk id="9222" creationId="{70CE5B74-0D51-3F47-7AE7-676FA975DBD5}"/>
          </ac:picMkLst>
        </pc:picChg>
      </pc:sldChg>
      <pc:sldChg chg="addSp delSp modSp new mod">
        <pc:chgData name="伊健 杜" userId="e69aded81da48593" providerId="LiveId" clId="{C6040F8A-93E4-469D-8EFE-CC7ECCDDED02}" dt="2022-09-13T12:22:17.220" v="3357"/>
        <pc:sldMkLst>
          <pc:docMk/>
          <pc:sldMk cId="26340709" sldId="660"/>
        </pc:sldMkLst>
        <pc:spChg chg="del">
          <ac:chgData name="伊健 杜" userId="e69aded81da48593" providerId="LiveId" clId="{C6040F8A-93E4-469D-8EFE-CC7ECCDDED02}" dt="2022-09-13T10:40:40.451" v="1825" actId="478"/>
          <ac:spMkLst>
            <pc:docMk/>
            <pc:sldMk cId="26340709" sldId="660"/>
            <ac:spMk id="2" creationId="{EC8A082F-F1B2-1798-89DF-098A6557E296}"/>
          </ac:spMkLst>
        </pc:spChg>
        <pc:spChg chg="del">
          <ac:chgData name="伊健 杜" userId="e69aded81da48593" providerId="LiveId" clId="{C6040F8A-93E4-469D-8EFE-CC7ECCDDED02}" dt="2022-09-13T10:40:40.451" v="1825" actId="478"/>
          <ac:spMkLst>
            <pc:docMk/>
            <pc:sldMk cId="26340709" sldId="660"/>
            <ac:spMk id="3" creationId="{896BAAA6-1A54-14D0-D157-D5AE3CD476FA}"/>
          </ac:spMkLst>
        </pc:spChg>
        <pc:spChg chg="add mod">
          <ac:chgData name="伊健 杜" userId="e69aded81da48593" providerId="LiveId" clId="{C6040F8A-93E4-469D-8EFE-CC7ECCDDED02}" dt="2022-09-13T10:40:43.481" v="1827" actId="1076"/>
          <ac:spMkLst>
            <pc:docMk/>
            <pc:sldMk cId="26340709" sldId="660"/>
            <ac:spMk id="4" creationId="{0F406965-E9F0-7052-72EC-1750D1AB92E4}"/>
          </ac:spMkLst>
        </pc:spChg>
        <pc:spChg chg="add mod">
          <ac:chgData name="伊健 杜" userId="e69aded81da48593" providerId="LiveId" clId="{C6040F8A-93E4-469D-8EFE-CC7ECCDDED02}" dt="2022-09-13T12:22:17.220" v="3357"/>
          <ac:spMkLst>
            <pc:docMk/>
            <pc:sldMk cId="26340709" sldId="660"/>
            <ac:spMk id="5" creationId="{F38F7F72-304C-00F7-202C-6301338E3B6A}"/>
          </ac:spMkLst>
        </pc:spChg>
      </pc:sldChg>
      <pc:sldChg chg="addSp delSp modSp new mod">
        <pc:chgData name="伊健 杜" userId="e69aded81da48593" providerId="LiveId" clId="{C6040F8A-93E4-469D-8EFE-CC7ECCDDED02}" dt="2022-09-13T13:33:40.808" v="4284" actId="1076"/>
        <pc:sldMkLst>
          <pc:docMk/>
          <pc:sldMk cId="3638744398" sldId="661"/>
        </pc:sldMkLst>
        <pc:spChg chg="del">
          <ac:chgData name="伊健 杜" userId="e69aded81da48593" providerId="LiveId" clId="{C6040F8A-93E4-469D-8EFE-CC7ECCDDED02}" dt="2022-09-13T11:14:23.124" v="2122" actId="478"/>
          <ac:spMkLst>
            <pc:docMk/>
            <pc:sldMk cId="3638744398" sldId="661"/>
            <ac:spMk id="2" creationId="{4409D1A5-69B3-F871-6ABE-3B0FABDE990F}"/>
          </ac:spMkLst>
        </pc:spChg>
        <pc:spChg chg="del">
          <ac:chgData name="伊健 杜" userId="e69aded81da48593" providerId="LiveId" clId="{C6040F8A-93E4-469D-8EFE-CC7ECCDDED02}" dt="2022-09-13T11:14:23.124" v="2122" actId="478"/>
          <ac:spMkLst>
            <pc:docMk/>
            <pc:sldMk cId="3638744398" sldId="661"/>
            <ac:spMk id="3" creationId="{336A831B-E7EF-A92C-0EFD-F5383959B439}"/>
          </ac:spMkLst>
        </pc:spChg>
        <pc:spChg chg="add mod">
          <ac:chgData name="伊健 杜" userId="e69aded81da48593" providerId="LiveId" clId="{C6040F8A-93E4-469D-8EFE-CC7ECCDDED02}" dt="2022-09-13T13:33:40.808" v="4284" actId="1076"/>
          <ac:spMkLst>
            <pc:docMk/>
            <pc:sldMk cId="3638744398" sldId="661"/>
            <ac:spMk id="4" creationId="{588C8E97-7FB2-D78A-28AD-AEE8CDB7B5AD}"/>
          </ac:spMkLst>
        </pc:spChg>
        <pc:picChg chg="add mod">
          <ac:chgData name="伊健 杜" userId="e69aded81da48593" providerId="LiveId" clId="{C6040F8A-93E4-469D-8EFE-CC7ECCDDED02}" dt="2022-09-13T13:33:33.648" v="4282" actId="1076"/>
          <ac:picMkLst>
            <pc:docMk/>
            <pc:sldMk cId="3638744398" sldId="661"/>
            <ac:picMk id="2050" creationId="{5B1EA8F9-1356-7DEB-E74D-A9E806AD1C6D}"/>
          </ac:picMkLst>
        </pc:picChg>
      </pc:sldChg>
      <pc:sldChg chg="addSp delSp modSp new mod">
        <pc:chgData name="伊健 杜" userId="e69aded81da48593" providerId="LiveId" clId="{C6040F8A-93E4-469D-8EFE-CC7ECCDDED02}" dt="2022-09-13T13:33:57.219" v="4290" actId="1076"/>
        <pc:sldMkLst>
          <pc:docMk/>
          <pc:sldMk cId="2132249025" sldId="662"/>
        </pc:sldMkLst>
        <pc:spChg chg="mod">
          <ac:chgData name="伊健 杜" userId="e69aded81da48593" providerId="LiveId" clId="{C6040F8A-93E4-469D-8EFE-CC7ECCDDED02}" dt="2022-09-13T13:33:57.219" v="4290" actId="1076"/>
          <ac:spMkLst>
            <pc:docMk/>
            <pc:sldMk cId="2132249025" sldId="662"/>
            <ac:spMk id="2" creationId="{931E47DB-4FAB-624C-7C55-B43634F3EA99}"/>
          </ac:spMkLst>
        </pc:spChg>
        <pc:spChg chg="del">
          <ac:chgData name="伊健 杜" userId="e69aded81da48593" providerId="LiveId" clId="{C6040F8A-93E4-469D-8EFE-CC7ECCDDED02}" dt="2022-09-13T11:15:20.643" v="2149" actId="478"/>
          <ac:spMkLst>
            <pc:docMk/>
            <pc:sldMk cId="2132249025" sldId="662"/>
            <ac:spMk id="3" creationId="{6D125D5F-B608-707C-B851-28E3D62E6A54}"/>
          </ac:spMkLst>
        </pc:spChg>
        <pc:picChg chg="add mod">
          <ac:chgData name="伊健 杜" userId="e69aded81da48593" providerId="LiveId" clId="{C6040F8A-93E4-469D-8EFE-CC7ECCDDED02}" dt="2022-09-13T11:15:24.403" v="2152" actId="14100"/>
          <ac:picMkLst>
            <pc:docMk/>
            <pc:sldMk cId="2132249025" sldId="662"/>
            <ac:picMk id="3074" creationId="{CED04215-4154-74A8-7D32-A8595F97CCEC}"/>
          </ac:picMkLst>
        </pc:picChg>
      </pc:sldChg>
      <pc:sldChg chg="addSp delSp modSp add mod">
        <pc:chgData name="伊健 杜" userId="e69aded81da48593" providerId="LiveId" clId="{C6040F8A-93E4-469D-8EFE-CC7ECCDDED02}" dt="2022-09-13T13:34:09.918" v="4297" actId="27636"/>
        <pc:sldMkLst>
          <pc:docMk/>
          <pc:sldMk cId="2270182881" sldId="663"/>
        </pc:sldMkLst>
        <pc:spChg chg="mod">
          <ac:chgData name="伊健 杜" userId="e69aded81da48593" providerId="LiveId" clId="{C6040F8A-93E4-469D-8EFE-CC7ECCDDED02}" dt="2022-09-13T13:34:09.918" v="4297" actId="27636"/>
          <ac:spMkLst>
            <pc:docMk/>
            <pc:sldMk cId="2270182881" sldId="663"/>
            <ac:spMk id="2" creationId="{931E47DB-4FAB-624C-7C55-B43634F3EA99}"/>
          </ac:spMkLst>
        </pc:spChg>
        <pc:picChg chg="del">
          <ac:chgData name="伊健 杜" userId="e69aded81da48593" providerId="LiveId" clId="{C6040F8A-93E4-469D-8EFE-CC7ECCDDED02}" dt="2022-09-13T11:15:58.300" v="2166" actId="478"/>
          <ac:picMkLst>
            <pc:docMk/>
            <pc:sldMk cId="2270182881" sldId="663"/>
            <ac:picMk id="3074" creationId="{CED04215-4154-74A8-7D32-A8595F97CCEC}"/>
          </ac:picMkLst>
        </pc:picChg>
        <pc:picChg chg="add mod">
          <ac:chgData name="伊健 杜" userId="e69aded81da48593" providerId="LiveId" clId="{C6040F8A-93E4-469D-8EFE-CC7ECCDDED02}" dt="2022-09-13T11:16:05.980" v="2171" actId="1076"/>
          <ac:picMkLst>
            <pc:docMk/>
            <pc:sldMk cId="2270182881" sldId="663"/>
            <ac:picMk id="4098" creationId="{73C2CB48-F992-E217-C306-325DFBEDCB91}"/>
          </ac:picMkLst>
        </pc:picChg>
      </pc:sldChg>
      <pc:sldChg chg="addSp delSp modSp new mod">
        <pc:chgData name="伊健 杜" userId="e69aded81da48593" providerId="LiveId" clId="{C6040F8A-93E4-469D-8EFE-CC7ECCDDED02}" dt="2022-09-13T13:34:27.336" v="4304" actId="1076"/>
        <pc:sldMkLst>
          <pc:docMk/>
          <pc:sldMk cId="667217459" sldId="664"/>
        </pc:sldMkLst>
        <pc:spChg chg="mod">
          <ac:chgData name="伊健 杜" userId="e69aded81da48593" providerId="LiveId" clId="{C6040F8A-93E4-469D-8EFE-CC7ECCDDED02}" dt="2022-09-13T13:34:27.336" v="4304" actId="1076"/>
          <ac:spMkLst>
            <pc:docMk/>
            <pc:sldMk cId="667217459" sldId="664"/>
            <ac:spMk id="2" creationId="{14CE53D1-02A9-F69A-D527-16B6F707BD80}"/>
          </ac:spMkLst>
        </pc:spChg>
        <pc:spChg chg="del">
          <ac:chgData name="伊健 杜" userId="e69aded81da48593" providerId="LiveId" clId="{C6040F8A-93E4-469D-8EFE-CC7ECCDDED02}" dt="2022-09-13T11:16:45.819" v="2186" actId="478"/>
          <ac:spMkLst>
            <pc:docMk/>
            <pc:sldMk cId="667217459" sldId="664"/>
            <ac:spMk id="3" creationId="{0A60F9F6-F11E-2261-4597-7FD762B7BB7D}"/>
          </ac:spMkLst>
        </pc:spChg>
        <pc:spChg chg="add del">
          <ac:chgData name="伊健 杜" userId="e69aded81da48593" providerId="LiveId" clId="{C6040F8A-93E4-469D-8EFE-CC7ECCDDED02}" dt="2022-09-13T13:34:23.360" v="4300"/>
          <ac:spMkLst>
            <pc:docMk/>
            <pc:sldMk cId="667217459" sldId="664"/>
            <ac:spMk id="4" creationId="{29588EBA-CF73-08E6-72EC-C261F5A603EA}"/>
          </ac:spMkLst>
        </pc:spChg>
        <pc:picChg chg="add mod">
          <ac:chgData name="伊健 杜" userId="e69aded81da48593" providerId="LiveId" clId="{C6040F8A-93E4-469D-8EFE-CC7ECCDDED02}" dt="2022-09-13T11:16:48.213" v="2188" actId="1076"/>
          <ac:picMkLst>
            <pc:docMk/>
            <pc:sldMk cId="667217459" sldId="664"/>
            <ac:picMk id="5122" creationId="{0C1A48CB-03F2-8620-1FAB-578D4C66C6F4}"/>
          </ac:picMkLst>
        </pc:picChg>
      </pc:sldChg>
      <pc:sldChg chg="addSp delSp modSp new mod ord">
        <pc:chgData name="伊健 杜" userId="e69aded81da48593" providerId="LiveId" clId="{C6040F8A-93E4-469D-8EFE-CC7ECCDDED02}" dt="2022-09-13T11:44:48.719" v="2769"/>
        <pc:sldMkLst>
          <pc:docMk/>
          <pc:sldMk cId="375270347" sldId="665"/>
        </pc:sldMkLst>
        <pc:spChg chg="del">
          <ac:chgData name="伊健 杜" userId="e69aded81da48593" providerId="LiveId" clId="{C6040F8A-93E4-469D-8EFE-CC7ECCDDED02}" dt="2022-09-13T11:19:08.152" v="2319" actId="478"/>
          <ac:spMkLst>
            <pc:docMk/>
            <pc:sldMk cId="375270347" sldId="665"/>
            <ac:spMk id="2" creationId="{FBDAD725-06F7-B48C-BAAB-13FF537CC610}"/>
          </ac:spMkLst>
        </pc:spChg>
        <pc:spChg chg="del">
          <ac:chgData name="伊健 杜" userId="e69aded81da48593" providerId="LiveId" clId="{C6040F8A-93E4-469D-8EFE-CC7ECCDDED02}" dt="2022-09-13T11:19:04.999" v="2316" actId="478"/>
          <ac:spMkLst>
            <pc:docMk/>
            <pc:sldMk cId="375270347" sldId="665"/>
            <ac:spMk id="3" creationId="{136EA8B4-9F74-E24F-9745-736913D3D88D}"/>
          </ac:spMkLst>
        </pc:spChg>
        <pc:spChg chg="add mod">
          <ac:chgData name="伊健 杜" userId="e69aded81da48593" providerId="LiveId" clId="{C6040F8A-93E4-469D-8EFE-CC7ECCDDED02}" dt="2022-09-13T11:19:12.501" v="2321" actId="1076"/>
          <ac:spMkLst>
            <pc:docMk/>
            <pc:sldMk cId="375270347" sldId="665"/>
            <ac:spMk id="5" creationId="{DD88B590-AD94-98CD-B6F5-AECB946573D7}"/>
          </ac:spMkLst>
        </pc:spChg>
        <pc:picChg chg="add mod">
          <ac:chgData name="伊健 杜" userId="e69aded81da48593" providerId="LiveId" clId="{C6040F8A-93E4-469D-8EFE-CC7ECCDDED02}" dt="2022-09-13T11:19:12.501" v="2321" actId="1076"/>
          <ac:picMkLst>
            <pc:docMk/>
            <pc:sldMk cId="375270347" sldId="665"/>
            <ac:picMk id="4" creationId="{9E1816B8-3675-5FF2-EA1B-E17552314E42}"/>
          </ac:picMkLst>
        </pc:picChg>
      </pc:sldChg>
      <pc:sldChg chg="addSp delSp modSp add mod">
        <pc:chgData name="伊健 杜" userId="e69aded81da48593" providerId="LiveId" clId="{C6040F8A-93E4-469D-8EFE-CC7ECCDDED02}" dt="2022-09-13T12:22:17.220" v="3357"/>
        <pc:sldMkLst>
          <pc:docMk/>
          <pc:sldMk cId="2743255347" sldId="666"/>
        </pc:sldMkLst>
        <pc:spChg chg="del">
          <ac:chgData name="伊健 杜" userId="e69aded81da48593" providerId="LiveId" clId="{C6040F8A-93E4-469D-8EFE-CC7ECCDDED02}" dt="2022-09-13T12:05:54.223" v="3052" actId="478"/>
          <ac:spMkLst>
            <pc:docMk/>
            <pc:sldMk cId="2743255347" sldId="666"/>
            <ac:spMk id="2" creationId="{FBDAD725-06F7-B48C-BAAB-13FF537CC610}"/>
          </ac:spMkLst>
        </pc:spChg>
        <pc:spChg chg="del">
          <ac:chgData name="伊健 杜" userId="e69aded81da48593" providerId="LiveId" clId="{C6040F8A-93E4-469D-8EFE-CC7ECCDDED02}" dt="2022-09-13T12:05:54.223" v="3052" actId="478"/>
          <ac:spMkLst>
            <pc:docMk/>
            <pc:sldMk cId="2743255347" sldId="666"/>
            <ac:spMk id="3" creationId="{136EA8B4-9F74-E24F-9745-736913D3D88D}"/>
          </ac:spMkLst>
        </pc:spChg>
        <pc:spChg chg="add del mod">
          <ac:chgData name="伊健 杜" userId="e69aded81da48593" providerId="LiveId" clId="{C6040F8A-93E4-469D-8EFE-CC7ECCDDED02}" dt="2022-09-13T12:08:42.147" v="3055"/>
          <ac:spMkLst>
            <pc:docMk/>
            <pc:sldMk cId="2743255347" sldId="666"/>
            <ac:spMk id="4" creationId="{A424AC4D-1D23-C651-AC00-B61E4CAD7B0A}"/>
          </ac:spMkLst>
        </pc:spChg>
        <pc:spChg chg="add mod">
          <ac:chgData name="伊健 杜" userId="e69aded81da48593" providerId="LiveId" clId="{C6040F8A-93E4-469D-8EFE-CC7ECCDDED02}" dt="2022-09-13T12:22:17.220" v="3357"/>
          <ac:spMkLst>
            <pc:docMk/>
            <pc:sldMk cId="2743255347" sldId="666"/>
            <ac:spMk id="5" creationId="{FD90D1DC-1F20-C503-5E6A-3819910B7422}"/>
          </ac:spMkLst>
        </pc:spChg>
      </pc:sldChg>
      <pc:sldChg chg="addSp delSp modSp add mod">
        <pc:chgData name="伊健 杜" userId="e69aded81da48593" providerId="LiveId" clId="{C6040F8A-93E4-469D-8EFE-CC7ECCDDED02}" dt="2022-09-13T13:38:09.481" v="4391"/>
        <pc:sldMkLst>
          <pc:docMk/>
          <pc:sldMk cId="2049248693" sldId="667"/>
        </pc:sldMkLst>
        <pc:spChg chg="mod">
          <ac:chgData name="伊健 杜" userId="e69aded81da48593" providerId="LiveId" clId="{C6040F8A-93E4-469D-8EFE-CC7ECCDDED02}" dt="2022-09-13T13:35:13.828" v="4322" actId="404"/>
          <ac:spMkLst>
            <pc:docMk/>
            <pc:sldMk cId="2049248693" sldId="667"/>
            <ac:spMk id="2" creationId="{FBDAD725-06F7-B48C-BAAB-13FF537CC610}"/>
          </ac:spMkLst>
        </pc:spChg>
        <pc:spChg chg="del">
          <ac:chgData name="伊健 杜" userId="e69aded81da48593" providerId="LiveId" clId="{C6040F8A-93E4-469D-8EFE-CC7ECCDDED02}" dt="2022-09-13T12:16:14.760" v="3251" actId="478"/>
          <ac:spMkLst>
            <pc:docMk/>
            <pc:sldMk cId="2049248693" sldId="667"/>
            <ac:spMk id="3" creationId="{136EA8B4-9F74-E24F-9745-736913D3D88D}"/>
          </ac:spMkLst>
        </pc:spChg>
        <pc:spChg chg="add mod">
          <ac:chgData name="伊健 杜" userId="e69aded81da48593" providerId="LiveId" clId="{C6040F8A-93E4-469D-8EFE-CC7ECCDDED02}" dt="2022-09-13T13:38:09.481" v="4391"/>
          <ac:spMkLst>
            <pc:docMk/>
            <pc:sldMk cId="2049248693" sldId="667"/>
            <ac:spMk id="4" creationId="{EE9C18A6-801E-7415-B053-FFE93EC87C01}"/>
          </ac:spMkLst>
        </pc:spChg>
        <pc:picChg chg="add mod">
          <ac:chgData name="伊健 杜" userId="e69aded81da48593" providerId="LiveId" clId="{C6040F8A-93E4-469D-8EFE-CC7ECCDDED02}" dt="2022-09-13T12:23:43.821" v="3449" actId="1076"/>
          <ac:picMkLst>
            <pc:docMk/>
            <pc:sldMk cId="2049248693" sldId="667"/>
            <ac:picMk id="12290" creationId="{7A57C73B-8D8A-150A-8C35-855272202C8D}"/>
          </ac:picMkLst>
        </pc:picChg>
      </pc:sldChg>
      <pc:sldChg chg="delSp modSp add mod">
        <pc:chgData name="伊健 杜" userId="e69aded81da48593" providerId="LiveId" clId="{C6040F8A-93E4-469D-8EFE-CC7ECCDDED02}" dt="2022-09-13T13:38:09.481" v="4391"/>
        <pc:sldMkLst>
          <pc:docMk/>
          <pc:sldMk cId="3339009637" sldId="668"/>
        </pc:sldMkLst>
        <pc:spChg chg="mod">
          <ac:chgData name="伊健 杜" userId="e69aded81da48593" providerId="LiveId" clId="{C6040F8A-93E4-469D-8EFE-CC7ECCDDED02}" dt="2022-09-13T13:38:09.481" v="4391"/>
          <ac:spMkLst>
            <pc:docMk/>
            <pc:sldMk cId="3339009637" sldId="668"/>
            <ac:spMk id="2" creationId="{FBDAD725-06F7-B48C-BAAB-13FF537CC610}"/>
          </ac:spMkLst>
        </pc:spChg>
        <pc:spChg chg="del">
          <ac:chgData name="伊健 杜" userId="e69aded81da48593" providerId="LiveId" clId="{C6040F8A-93E4-469D-8EFE-CC7ECCDDED02}" dt="2022-09-13T12:23:46.890" v="3450" actId="478"/>
          <ac:spMkLst>
            <pc:docMk/>
            <pc:sldMk cId="3339009637" sldId="668"/>
            <ac:spMk id="3" creationId="{136EA8B4-9F74-E24F-9745-736913D3D88D}"/>
          </ac:spMkLst>
        </pc:spChg>
      </pc:sldChg>
      <pc:sldChg chg="addSp delSp modSp new mod">
        <pc:chgData name="伊健 杜" userId="e69aded81da48593" providerId="LiveId" clId="{C6040F8A-93E4-469D-8EFE-CC7ECCDDED02}" dt="2022-09-13T12:22:17.220" v="3357"/>
        <pc:sldMkLst>
          <pc:docMk/>
          <pc:sldMk cId="3503492021" sldId="669"/>
        </pc:sldMkLst>
        <pc:spChg chg="mod">
          <ac:chgData name="伊健 杜" userId="e69aded81da48593" providerId="LiveId" clId="{C6040F8A-93E4-469D-8EFE-CC7ECCDDED02}" dt="2022-09-13T12:22:17.220" v="3357"/>
          <ac:spMkLst>
            <pc:docMk/>
            <pc:sldMk cId="3503492021" sldId="669"/>
            <ac:spMk id="2" creationId="{525BEF43-9A35-38FA-FC47-A42FF2B4DC46}"/>
          </ac:spMkLst>
        </pc:spChg>
        <pc:spChg chg="del">
          <ac:chgData name="伊健 杜" userId="e69aded81da48593" providerId="LiveId" clId="{C6040F8A-93E4-469D-8EFE-CC7ECCDDED02}" dt="2022-09-13T11:23:20.148" v="2375" actId="478"/>
          <ac:spMkLst>
            <pc:docMk/>
            <pc:sldMk cId="3503492021" sldId="669"/>
            <ac:spMk id="3" creationId="{ADC50A2C-7990-00C1-2E79-3DD805D662FA}"/>
          </ac:spMkLst>
        </pc:spChg>
        <pc:spChg chg="add mod">
          <ac:chgData name="伊健 杜" userId="e69aded81da48593" providerId="LiveId" clId="{C6040F8A-93E4-469D-8EFE-CC7ECCDDED02}" dt="2022-09-13T11:27:38.620" v="2420" actId="403"/>
          <ac:spMkLst>
            <pc:docMk/>
            <pc:sldMk cId="3503492021" sldId="669"/>
            <ac:spMk id="4" creationId="{78B92A6D-E99E-C4F5-4F99-C88337A4B592}"/>
          </ac:spMkLst>
        </pc:spChg>
        <pc:picChg chg="add del mod">
          <ac:chgData name="伊健 杜" userId="e69aded81da48593" providerId="LiveId" clId="{C6040F8A-93E4-469D-8EFE-CC7ECCDDED02}" dt="2022-09-13T11:25:07.886" v="2379" actId="478"/>
          <ac:picMkLst>
            <pc:docMk/>
            <pc:sldMk cId="3503492021" sldId="669"/>
            <ac:picMk id="6146" creationId="{FD6C8959-9EE7-6807-358E-CECA600411F6}"/>
          </ac:picMkLst>
        </pc:picChg>
        <pc:picChg chg="add mod">
          <ac:chgData name="伊健 杜" userId="e69aded81da48593" providerId="LiveId" clId="{C6040F8A-93E4-469D-8EFE-CC7ECCDDED02}" dt="2022-09-13T11:26:11.096" v="2395" actId="1076"/>
          <ac:picMkLst>
            <pc:docMk/>
            <pc:sldMk cId="3503492021" sldId="669"/>
            <ac:picMk id="6148" creationId="{3449AA9A-B1A9-53C5-F3D0-6727D17C73A3}"/>
          </ac:picMkLst>
        </pc:picChg>
        <pc:picChg chg="add mod">
          <ac:chgData name="伊健 杜" userId="e69aded81da48593" providerId="LiveId" clId="{C6040F8A-93E4-469D-8EFE-CC7ECCDDED02}" dt="2022-09-13T11:27:28.059" v="2405" actId="1076"/>
          <ac:picMkLst>
            <pc:docMk/>
            <pc:sldMk cId="3503492021" sldId="669"/>
            <ac:picMk id="6150" creationId="{49C02453-7AB1-2362-EB8B-1658B8414B38}"/>
          </ac:picMkLst>
        </pc:picChg>
        <pc:picChg chg="add mod">
          <ac:chgData name="伊健 杜" userId="e69aded81da48593" providerId="LiveId" clId="{C6040F8A-93E4-469D-8EFE-CC7ECCDDED02}" dt="2022-09-13T11:27:28.759" v="2406" actId="1076"/>
          <ac:picMkLst>
            <pc:docMk/>
            <pc:sldMk cId="3503492021" sldId="669"/>
            <ac:picMk id="6152" creationId="{EB540F00-A630-3167-86C3-877695BA9D81}"/>
          </ac:picMkLst>
        </pc:picChg>
        <pc:picChg chg="add del">
          <ac:chgData name="伊健 杜" userId="e69aded81da48593" providerId="LiveId" clId="{C6040F8A-93E4-469D-8EFE-CC7ECCDDED02}" dt="2022-09-13T11:30:40.572" v="2423"/>
          <ac:picMkLst>
            <pc:docMk/>
            <pc:sldMk cId="3503492021" sldId="669"/>
            <ac:picMk id="6154" creationId="{902BE476-31FE-B39D-363C-8368D7C6A856}"/>
          </ac:picMkLst>
        </pc:picChg>
      </pc:sldChg>
      <pc:sldChg chg="addSp delSp modSp new mod">
        <pc:chgData name="伊健 杜" userId="e69aded81da48593" providerId="LiveId" clId="{C6040F8A-93E4-469D-8EFE-CC7ECCDDED02}" dt="2022-09-13T12:22:17.220" v="3357"/>
        <pc:sldMkLst>
          <pc:docMk/>
          <pc:sldMk cId="2076562511" sldId="670"/>
        </pc:sldMkLst>
        <pc:spChg chg="del">
          <ac:chgData name="伊健 杜" userId="e69aded81da48593" providerId="LiveId" clId="{C6040F8A-93E4-469D-8EFE-CC7ECCDDED02}" dt="2022-09-13T11:30:46.122" v="2425" actId="478"/>
          <ac:spMkLst>
            <pc:docMk/>
            <pc:sldMk cId="2076562511" sldId="670"/>
            <ac:spMk id="2" creationId="{579E3CA6-83B7-D6A3-9D97-56A8BF893BC6}"/>
          </ac:spMkLst>
        </pc:spChg>
        <pc:spChg chg="del">
          <ac:chgData name="伊健 杜" userId="e69aded81da48593" providerId="LiveId" clId="{C6040F8A-93E4-469D-8EFE-CC7ECCDDED02}" dt="2022-09-13T11:31:15.852" v="2472" actId="478"/>
          <ac:spMkLst>
            <pc:docMk/>
            <pc:sldMk cId="2076562511" sldId="670"/>
            <ac:spMk id="3" creationId="{E27919BF-20E8-B730-3485-164F55970789}"/>
          </ac:spMkLst>
        </pc:spChg>
        <pc:spChg chg="add del mod">
          <ac:chgData name="伊健 杜" userId="e69aded81da48593" providerId="LiveId" clId="{C6040F8A-93E4-469D-8EFE-CC7ECCDDED02}" dt="2022-09-13T11:47:08.589" v="2816" actId="478"/>
          <ac:spMkLst>
            <pc:docMk/>
            <pc:sldMk cId="2076562511" sldId="670"/>
            <ac:spMk id="4" creationId="{209F8218-DCDE-24ED-51FB-54CC04F9B157}"/>
          </ac:spMkLst>
        </pc:spChg>
        <pc:spChg chg="add del mod">
          <ac:chgData name="伊健 杜" userId="e69aded81da48593" providerId="LiveId" clId="{C6040F8A-93E4-469D-8EFE-CC7ECCDDED02}" dt="2022-09-13T11:32:32.200" v="2490" actId="478"/>
          <ac:spMkLst>
            <pc:docMk/>
            <pc:sldMk cId="2076562511" sldId="670"/>
            <ac:spMk id="5" creationId="{8F164FC9-DF78-EB90-DEB0-36988A03A6F1}"/>
          </ac:spMkLst>
        </pc:spChg>
        <pc:spChg chg="add mod">
          <ac:chgData name="伊健 杜" userId="e69aded81da48593" providerId="LiveId" clId="{C6040F8A-93E4-469D-8EFE-CC7ECCDDED02}" dt="2022-09-13T12:22:17.220" v="3357"/>
          <ac:spMkLst>
            <pc:docMk/>
            <pc:sldMk cId="2076562511" sldId="670"/>
            <ac:spMk id="6" creationId="{DA0ED03E-7DB6-DA7B-ACC2-27BDED76F097}"/>
          </ac:spMkLst>
        </pc:spChg>
        <pc:picChg chg="add del mod">
          <ac:chgData name="伊健 杜" userId="e69aded81da48593" providerId="LiveId" clId="{C6040F8A-93E4-469D-8EFE-CC7ECCDDED02}" dt="2022-09-13T11:32:31.593" v="2489" actId="478"/>
          <ac:picMkLst>
            <pc:docMk/>
            <pc:sldMk cId="2076562511" sldId="670"/>
            <ac:picMk id="7170" creationId="{7F06B162-9F22-AC5A-510E-BDF931E431A0}"/>
          </ac:picMkLst>
        </pc:picChg>
        <pc:picChg chg="add mod">
          <ac:chgData name="伊健 杜" userId="e69aded81da48593" providerId="LiveId" clId="{C6040F8A-93E4-469D-8EFE-CC7ECCDDED02}" dt="2022-09-13T12:05:42.779" v="3051" actId="1076"/>
          <ac:picMkLst>
            <pc:docMk/>
            <pc:sldMk cId="2076562511" sldId="670"/>
            <ac:picMk id="7172" creationId="{10772DBD-23D9-D199-C98C-5ED3A6DF9656}"/>
          </ac:picMkLst>
        </pc:picChg>
      </pc:sldChg>
      <pc:sldChg chg="delSp modSp add mod ord delAnim modNotes">
        <pc:chgData name="伊健 杜" userId="e69aded81da48593" providerId="LiveId" clId="{C6040F8A-93E4-469D-8EFE-CC7ECCDDED02}" dt="2022-09-13T12:22:17.220" v="3357"/>
        <pc:sldMkLst>
          <pc:docMk/>
          <pc:sldMk cId="3744511420" sldId="671"/>
        </pc:sldMkLst>
        <pc:spChg chg="mod">
          <ac:chgData name="伊健 杜" userId="e69aded81da48593" providerId="LiveId" clId="{C6040F8A-93E4-469D-8EFE-CC7ECCDDED02}" dt="2022-09-13T12:22:17.220" v="3357"/>
          <ac:spMkLst>
            <pc:docMk/>
            <pc:sldMk cId="3744511420" sldId="671"/>
            <ac:spMk id="2" creationId="{FBF88422-B4B3-EF6A-B4B3-55B2BB5AF09D}"/>
          </ac:spMkLst>
        </pc:spChg>
        <pc:spChg chg="mod">
          <ac:chgData name="伊健 杜" userId="e69aded81da48593" providerId="LiveId" clId="{C6040F8A-93E4-469D-8EFE-CC7ECCDDED02}" dt="2022-09-13T12:22:17.220" v="3357"/>
          <ac:spMkLst>
            <pc:docMk/>
            <pc:sldMk cId="3744511420" sldId="671"/>
            <ac:spMk id="3" creationId="{A30F5DFC-1E1D-EB32-EAC9-94CD78FECA70}"/>
          </ac:spMkLst>
        </pc:spChg>
        <pc:spChg chg="del">
          <ac:chgData name="伊健 杜" userId="e69aded81da48593" providerId="LiveId" clId="{C6040F8A-93E4-469D-8EFE-CC7ECCDDED02}" dt="2022-09-13T11:57:01.958" v="2912" actId="478"/>
          <ac:spMkLst>
            <pc:docMk/>
            <pc:sldMk cId="3744511420" sldId="671"/>
            <ac:spMk id="5" creationId="{A5F6CDCF-B8F8-E058-CC81-3BD5DA059048}"/>
          </ac:spMkLst>
        </pc:spChg>
      </pc:sldChg>
      <pc:sldChg chg="addSp delSp modSp new mod">
        <pc:chgData name="伊健 杜" userId="e69aded81da48593" providerId="LiveId" clId="{C6040F8A-93E4-469D-8EFE-CC7ECCDDED02}" dt="2022-09-13T11:58:16.588" v="2931" actId="1076"/>
        <pc:sldMkLst>
          <pc:docMk/>
          <pc:sldMk cId="1637866361" sldId="672"/>
        </pc:sldMkLst>
        <pc:spChg chg="del">
          <ac:chgData name="伊健 杜" userId="e69aded81da48593" providerId="LiveId" clId="{C6040F8A-93E4-469D-8EFE-CC7ECCDDED02}" dt="2022-09-13T11:57:14.712" v="2920" actId="478"/>
          <ac:spMkLst>
            <pc:docMk/>
            <pc:sldMk cId="1637866361" sldId="672"/>
            <ac:spMk id="2" creationId="{24EB99E0-23E3-A51E-52AE-B7EF2CFBC9D5}"/>
          </ac:spMkLst>
        </pc:spChg>
        <pc:spChg chg="del mod">
          <ac:chgData name="伊健 杜" userId="e69aded81da48593" providerId="LiveId" clId="{C6040F8A-93E4-469D-8EFE-CC7ECCDDED02}" dt="2022-09-13T11:57:12.541" v="2919" actId="478"/>
          <ac:spMkLst>
            <pc:docMk/>
            <pc:sldMk cId="1637866361" sldId="672"/>
            <ac:spMk id="3" creationId="{D09E1655-967B-19A8-DC20-5544292ADE18}"/>
          </ac:spMkLst>
        </pc:spChg>
        <pc:picChg chg="add del mod">
          <ac:chgData name="伊健 杜" userId="e69aded81da48593" providerId="LiveId" clId="{C6040F8A-93E4-469D-8EFE-CC7ECCDDED02}" dt="2022-09-13T11:58:03.662" v="2925" actId="478"/>
          <ac:picMkLst>
            <pc:docMk/>
            <pc:sldMk cId="1637866361" sldId="672"/>
            <ac:picMk id="8194" creationId="{C5EAD826-CE3F-6704-7CE0-712289EB0093}"/>
          </ac:picMkLst>
        </pc:picChg>
        <pc:picChg chg="add mod">
          <ac:chgData name="伊健 杜" userId="e69aded81da48593" providerId="LiveId" clId="{C6040F8A-93E4-469D-8EFE-CC7ECCDDED02}" dt="2022-09-13T11:58:16.588" v="2931" actId="1076"/>
          <ac:picMkLst>
            <pc:docMk/>
            <pc:sldMk cId="1637866361" sldId="672"/>
            <ac:picMk id="8196" creationId="{718B54C5-412E-2446-7AE9-AF73A9C72838}"/>
          </ac:picMkLst>
        </pc:picChg>
      </pc:sldChg>
      <pc:sldChg chg="addSp delSp modSp add mod">
        <pc:chgData name="伊健 杜" userId="e69aded81da48593" providerId="LiveId" clId="{C6040F8A-93E4-469D-8EFE-CC7ECCDDED02}" dt="2022-09-13T13:34:59.258" v="4313" actId="122"/>
        <pc:sldMkLst>
          <pc:docMk/>
          <pc:sldMk cId="2797701192" sldId="673"/>
        </pc:sldMkLst>
        <pc:spChg chg="del">
          <ac:chgData name="伊健 杜" userId="e69aded81da48593" providerId="LiveId" clId="{C6040F8A-93E4-469D-8EFE-CC7ECCDDED02}" dt="2022-09-13T11:59:17.681" v="2942" actId="478"/>
          <ac:spMkLst>
            <pc:docMk/>
            <pc:sldMk cId="2797701192" sldId="673"/>
            <ac:spMk id="2" creationId="{402E3CDD-098B-E392-78B9-98BC5B35EAFE}"/>
          </ac:spMkLst>
        </pc:spChg>
        <pc:spChg chg="del">
          <ac:chgData name="伊健 杜" userId="e69aded81da48593" providerId="LiveId" clId="{C6040F8A-93E4-469D-8EFE-CC7ECCDDED02}" dt="2022-09-13T11:59:17.681" v="2942" actId="478"/>
          <ac:spMkLst>
            <pc:docMk/>
            <pc:sldMk cId="2797701192" sldId="673"/>
            <ac:spMk id="3" creationId="{F381C70A-9A92-3A3B-7426-F41CF6D0669F}"/>
          </ac:spMkLst>
        </pc:spChg>
        <pc:spChg chg="mod">
          <ac:chgData name="伊健 杜" userId="e69aded81da48593" providerId="LiveId" clId="{C6040F8A-93E4-469D-8EFE-CC7ECCDDED02}" dt="2022-09-13T13:34:59.258" v="4313" actId="122"/>
          <ac:spMkLst>
            <pc:docMk/>
            <pc:sldMk cId="2797701192" sldId="673"/>
            <ac:spMk id="4" creationId="{E349234E-2F9B-8B8E-47DA-329F75BF2F09}"/>
          </ac:spMkLst>
        </pc:spChg>
        <pc:spChg chg="del">
          <ac:chgData name="伊健 杜" userId="e69aded81da48593" providerId="LiveId" clId="{C6040F8A-93E4-469D-8EFE-CC7ECCDDED02}" dt="2022-09-13T11:59:17.681" v="2942" actId="478"/>
          <ac:spMkLst>
            <pc:docMk/>
            <pc:sldMk cId="2797701192" sldId="673"/>
            <ac:spMk id="5" creationId="{A4780266-C923-A3E1-71E5-EC7001FCF371}"/>
          </ac:spMkLst>
        </pc:spChg>
        <pc:spChg chg="del">
          <ac:chgData name="伊健 杜" userId="e69aded81da48593" providerId="LiveId" clId="{C6040F8A-93E4-469D-8EFE-CC7ECCDDED02}" dt="2022-09-13T11:59:17.681" v="2942" actId="478"/>
          <ac:spMkLst>
            <pc:docMk/>
            <pc:sldMk cId="2797701192" sldId="673"/>
            <ac:spMk id="6" creationId="{A59155A5-2CC7-A361-7FB6-0D7899B54486}"/>
          </ac:spMkLst>
        </pc:spChg>
        <pc:spChg chg="del">
          <ac:chgData name="伊健 杜" userId="e69aded81da48593" providerId="LiveId" clId="{C6040F8A-93E4-469D-8EFE-CC7ECCDDED02}" dt="2022-09-13T11:59:17.681" v="2942" actId="478"/>
          <ac:spMkLst>
            <pc:docMk/>
            <pc:sldMk cId="2797701192" sldId="673"/>
            <ac:spMk id="7" creationId="{7693E7DD-FBB2-0EFB-A141-97B92E3DFE72}"/>
          </ac:spMkLst>
        </pc:spChg>
        <pc:spChg chg="add mod">
          <ac:chgData name="伊健 杜" userId="e69aded81da48593" providerId="LiveId" clId="{C6040F8A-93E4-469D-8EFE-CC7ECCDDED02}" dt="2022-09-13T12:02:13.348" v="2968" actId="1076"/>
          <ac:spMkLst>
            <pc:docMk/>
            <pc:sldMk cId="2797701192" sldId="673"/>
            <ac:spMk id="9" creationId="{F4AF1369-A28F-F39E-F1EB-A2F95ED29E28}"/>
          </ac:spMkLst>
        </pc:spChg>
        <pc:spChg chg="add mod">
          <ac:chgData name="伊健 杜" userId="e69aded81da48593" providerId="LiveId" clId="{C6040F8A-93E4-469D-8EFE-CC7ECCDDED02}" dt="2022-09-13T12:22:17.220" v="3357"/>
          <ac:spMkLst>
            <pc:docMk/>
            <pc:sldMk cId="2797701192" sldId="673"/>
            <ac:spMk id="11" creationId="{1EC9644A-CBE0-1397-B455-7F215C5F8BA1}"/>
          </ac:spMkLst>
        </pc:spChg>
        <pc:picChg chg="add mod">
          <ac:chgData name="伊健 杜" userId="e69aded81da48593" providerId="LiveId" clId="{C6040F8A-93E4-469D-8EFE-CC7ECCDDED02}" dt="2022-09-13T12:02:30.098" v="2973" actId="1076"/>
          <ac:picMkLst>
            <pc:docMk/>
            <pc:sldMk cId="2797701192" sldId="673"/>
            <ac:picMk id="8" creationId="{65FCCA83-CA67-7DE4-9B9E-E3094ECD368D}"/>
          </ac:picMkLst>
        </pc:picChg>
        <pc:picChg chg="add mod">
          <ac:chgData name="伊健 杜" userId="e69aded81da48593" providerId="LiveId" clId="{C6040F8A-93E4-469D-8EFE-CC7ECCDDED02}" dt="2022-09-13T12:02:28.938" v="2972" actId="1076"/>
          <ac:picMkLst>
            <pc:docMk/>
            <pc:sldMk cId="2797701192" sldId="673"/>
            <ac:picMk id="10" creationId="{1EC50AEA-1CE3-E8BB-F2CD-451FE2675CB5}"/>
          </ac:picMkLst>
        </pc:picChg>
        <pc:picChg chg="del">
          <ac:chgData name="伊健 杜" userId="e69aded81da48593" providerId="LiveId" clId="{C6040F8A-93E4-469D-8EFE-CC7ECCDDED02}" dt="2022-09-13T11:59:17.681" v="2942" actId="478"/>
          <ac:picMkLst>
            <pc:docMk/>
            <pc:sldMk cId="2797701192" sldId="673"/>
            <ac:picMk id="9218" creationId="{BF9C691D-B9BD-B9DF-4B53-193D13715381}"/>
          </ac:picMkLst>
        </pc:picChg>
        <pc:picChg chg="del">
          <ac:chgData name="伊健 杜" userId="e69aded81da48593" providerId="LiveId" clId="{C6040F8A-93E4-469D-8EFE-CC7ECCDDED02}" dt="2022-09-13T11:59:17.681" v="2942" actId="478"/>
          <ac:picMkLst>
            <pc:docMk/>
            <pc:sldMk cId="2797701192" sldId="673"/>
            <ac:picMk id="9220" creationId="{E9FDBFCA-C720-6272-89F3-E6AAE2981711}"/>
          </ac:picMkLst>
        </pc:picChg>
        <pc:picChg chg="del">
          <ac:chgData name="伊健 杜" userId="e69aded81da48593" providerId="LiveId" clId="{C6040F8A-93E4-469D-8EFE-CC7ECCDDED02}" dt="2022-09-13T11:59:17.681" v="2942" actId="478"/>
          <ac:picMkLst>
            <pc:docMk/>
            <pc:sldMk cId="2797701192" sldId="673"/>
            <ac:picMk id="9222" creationId="{70CE5B74-0D51-3F47-7AE7-676FA975DBD5}"/>
          </ac:picMkLst>
        </pc:picChg>
      </pc:sldChg>
      <pc:sldChg chg="add del">
        <pc:chgData name="伊健 杜" userId="e69aded81da48593" providerId="LiveId" clId="{C6040F8A-93E4-469D-8EFE-CC7ECCDDED02}" dt="2022-09-13T11:57:53.606" v="2922"/>
        <pc:sldMkLst>
          <pc:docMk/>
          <pc:sldMk cId="3126750659" sldId="673"/>
        </pc:sldMkLst>
      </pc:sldChg>
      <pc:sldChg chg="delSp modSp add mod delAnim modNotes">
        <pc:chgData name="伊健 杜" userId="e69aded81da48593" providerId="LiveId" clId="{C6040F8A-93E4-469D-8EFE-CC7ECCDDED02}" dt="2022-09-13T12:22:17.220" v="3357"/>
        <pc:sldMkLst>
          <pc:docMk/>
          <pc:sldMk cId="1774406882" sldId="674"/>
        </pc:sldMkLst>
        <pc:spChg chg="mod">
          <ac:chgData name="伊健 杜" userId="e69aded81da48593" providerId="LiveId" clId="{C6040F8A-93E4-469D-8EFE-CC7ECCDDED02}" dt="2022-09-13T12:22:17.220" v="3357"/>
          <ac:spMkLst>
            <pc:docMk/>
            <pc:sldMk cId="1774406882" sldId="674"/>
            <ac:spMk id="2" creationId="{FBF88422-B4B3-EF6A-B4B3-55B2BB5AF09D}"/>
          </ac:spMkLst>
        </pc:spChg>
        <pc:spChg chg="del">
          <ac:chgData name="伊健 杜" userId="e69aded81da48593" providerId="LiveId" clId="{C6040F8A-93E4-469D-8EFE-CC7ECCDDED02}" dt="2022-09-13T12:08:47.124" v="3057" actId="478"/>
          <ac:spMkLst>
            <pc:docMk/>
            <pc:sldMk cId="1774406882" sldId="674"/>
            <ac:spMk id="3" creationId="{A30F5DFC-1E1D-EB32-EAC9-94CD78FECA70}"/>
          </ac:spMkLst>
        </pc:spChg>
        <pc:spChg chg="del">
          <ac:chgData name="伊健 杜" userId="e69aded81da48593" providerId="LiveId" clId="{C6040F8A-93E4-469D-8EFE-CC7ECCDDED02}" dt="2022-09-13T12:08:47.124" v="3057" actId="478"/>
          <ac:spMkLst>
            <pc:docMk/>
            <pc:sldMk cId="1774406882" sldId="674"/>
            <ac:spMk id="4" creationId="{AF8C2819-B07F-FF23-8ECF-ECF0737E15A4}"/>
          </ac:spMkLst>
        </pc:spChg>
        <pc:spChg chg="del">
          <ac:chgData name="伊健 杜" userId="e69aded81da48593" providerId="LiveId" clId="{C6040F8A-93E4-469D-8EFE-CC7ECCDDED02}" dt="2022-09-13T12:08:47.124" v="3057" actId="478"/>
          <ac:spMkLst>
            <pc:docMk/>
            <pc:sldMk cId="1774406882" sldId="674"/>
            <ac:spMk id="5" creationId="{A5F6CDCF-B8F8-E058-CC81-3BD5DA059048}"/>
          </ac:spMkLst>
        </pc:spChg>
      </pc:sldChg>
      <pc:sldChg chg="addSp delSp modSp new mod">
        <pc:chgData name="伊健 杜" userId="e69aded81da48593" providerId="LiveId" clId="{C6040F8A-93E4-469D-8EFE-CC7ECCDDED02}" dt="2022-09-13T12:22:17.220" v="3357"/>
        <pc:sldMkLst>
          <pc:docMk/>
          <pc:sldMk cId="4259223609" sldId="675"/>
        </pc:sldMkLst>
        <pc:spChg chg="mod">
          <ac:chgData name="伊健 杜" userId="e69aded81da48593" providerId="LiveId" clId="{C6040F8A-93E4-469D-8EFE-CC7ECCDDED02}" dt="2022-09-13T12:22:17.220" v="3357"/>
          <ac:spMkLst>
            <pc:docMk/>
            <pc:sldMk cId="4259223609" sldId="675"/>
            <ac:spMk id="2" creationId="{9361EDF5-8717-1EA4-FFD7-60836FB75E93}"/>
          </ac:spMkLst>
        </pc:spChg>
        <pc:spChg chg="del">
          <ac:chgData name="伊健 杜" userId="e69aded81da48593" providerId="LiveId" clId="{C6040F8A-93E4-469D-8EFE-CC7ECCDDED02}" dt="2022-09-13T12:16:25.328" v="3259" actId="478"/>
          <ac:spMkLst>
            <pc:docMk/>
            <pc:sldMk cId="4259223609" sldId="675"/>
            <ac:spMk id="3" creationId="{16EC8E65-E9BB-AA5E-72D3-3BA06E2C48D0}"/>
          </ac:spMkLst>
        </pc:spChg>
        <pc:picChg chg="add mod">
          <ac:chgData name="伊健 杜" userId="e69aded81da48593" providerId="LiveId" clId="{C6040F8A-93E4-469D-8EFE-CC7ECCDDED02}" dt="2022-09-13T12:22:08.803" v="3355" actId="1076"/>
          <ac:picMkLst>
            <pc:docMk/>
            <pc:sldMk cId="4259223609" sldId="675"/>
            <ac:picMk id="10242" creationId="{EDC237BF-A2F0-8CD3-6CBF-62227083DE6F}"/>
          </ac:picMkLst>
        </pc:picChg>
      </pc:sldChg>
      <pc:sldChg chg="addSp delSp modSp new mod">
        <pc:chgData name="伊健 杜" userId="e69aded81da48593" providerId="LiveId" clId="{C6040F8A-93E4-469D-8EFE-CC7ECCDDED02}" dt="2022-09-13T13:38:09.481" v="4391"/>
        <pc:sldMkLst>
          <pc:docMk/>
          <pc:sldMk cId="537435773" sldId="676"/>
        </pc:sldMkLst>
        <pc:spChg chg="mod">
          <ac:chgData name="伊健 杜" userId="e69aded81da48593" providerId="LiveId" clId="{C6040F8A-93E4-469D-8EFE-CC7ECCDDED02}" dt="2022-09-13T13:38:09.481" v="4391"/>
          <ac:spMkLst>
            <pc:docMk/>
            <pc:sldMk cId="537435773" sldId="676"/>
            <ac:spMk id="2" creationId="{9065166C-E165-E2F0-CA07-AF5D0D289CAF}"/>
          </ac:spMkLst>
        </pc:spChg>
        <pc:spChg chg="del">
          <ac:chgData name="伊健 杜" userId="e69aded81da48593" providerId="LiveId" clId="{C6040F8A-93E4-469D-8EFE-CC7ECCDDED02}" dt="2022-09-13T12:58:36.429" v="3834" actId="478"/>
          <ac:spMkLst>
            <pc:docMk/>
            <pc:sldMk cId="537435773" sldId="676"/>
            <ac:spMk id="3" creationId="{5C033590-FCA5-2F42-825E-F468FCA3C529}"/>
          </ac:spMkLst>
        </pc:spChg>
        <pc:spChg chg="add mod">
          <ac:chgData name="伊健 杜" userId="e69aded81da48593" providerId="LiveId" clId="{C6040F8A-93E4-469D-8EFE-CC7ECCDDED02}" dt="2022-09-13T13:38:09.481" v="4391"/>
          <ac:spMkLst>
            <pc:docMk/>
            <pc:sldMk cId="537435773" sldId="676"/>
            <ac:spMk id="4" creationId="{E0CB4BD6-A875-4F8C-BDBC-628B2D07DCCA}"/>
          </ac:spMkLst>
        </pc:spChg>
        <pc:picChg chg="add mod">
          <ac:chgData name="伊健 杜" userId="e69aded81da48593" providerId="LiveId" clId="{C6040F8A-93E4-469D-8EFE-CC7ECCDDED02}" dt="2022-09-13T13:03:39.545" v="3896" actId="1076"/>
          <ac:picMkLst>
            <pc:docMk/>
            <pc:sldMk cId="537435773" sldId="676"/>
            <ac:picMk id="13314" creationId="{CCA7197A-1491-C006-4FA5-7D0ACA0B7050}"/>
          </ac:picMkLst>
        </pc:picChg>
        <pc:picChg chg="add mod">
          <ac:chgData name="伊健 杜" userId="e69aded81da48593" providerId="LiveId" clId="{C6040F8A-93E4-469D-8EFE-CC7ECCDDED02}" dt="2022-09-13T13:02:52.381" v="3890" actId="1076"/>
          <ac:picMkLst>
            <pc:docMk/>
            <pc:sldMk cId="537435773" sldId="676"/>
            <ac:picMk id="13316" creationId="{F84F1819-C5C2-7A9F-2DC2-3DEE1F8A0B5D}"/>
          </ac:picMkLst>
        </pc:picChg>
        <pc:picChg chg="add mod">
          <ac:chgData name="伊健 杜" userId="e69aded81da48593" providerId="LiveId" clId="{C6040F8A-93E4-469D-8EFE-CC7ECCDDED02}" dt="2022-09-13T13:03:38.141" v="3895" actId="1076"/>
          <ac:picMkLst>
            <pc:docMk/>
            <pc:sldMk cId="537435773" sldId="676"/>
            <ac:picMk id="13318" creationId="{825CF1D0-4645-55DF-75A5-ECE04E93A0FC}"/>
          </ac:picMkLst>
        </pc:picChg>
      </pc:sldChg>
      <pc:sldChg chg="addSp delSp modSp new mod modNotesTx">
        <pc:chgData name="伊健 杜" userId="e69aded81da48593" providerId="LiveId" clId="{C6040F8A-93E4-469D-8EFE-CC7ECCDDED02}" dt="2022-09-13T13:38:09.481" v="4391"/>
        <pc:sldMkLst>
          <pc:docMk/>
          <pc:sldMk cId="3469213798" sldId="677"/>
        </pc:sldMkLst>
        <pc:spChg chg="mod">
          <ac:chgData name="伊健 杜" userId="e69aded81da48593" providerId="LiveId" clId="{C6040F8A-93E4-469D-8EFE-CC7ECCDDED02}" dt="2022-09-13T13:38:09.481" v="4391"/>
          <ac:spMkLst>
            <pc:docMk/>
            <pc:sldMk cId="3469213798" sldId="677"/>
            <ac:spMk id="2" creationId="{B6238592-8A2F-6B93-A07F-B30BA69D8C7E}"/>
          </ac:spMkLst>
        </pc:spChg>
        <pc:spChg chg="del">
          <ac:chgData name="伊健 杜" userId="e69aded81da48593" providerId="LiveId" clId="{C6040F8A-93E4-469D-8EFE-CC7ECCDDED02}" dt="2022-09-13T13:04:08.558" v="3943" actId="478"/>
          <ac:spMkLst>
            <pc:docMk/>
            <pc:sldMk cId="3469213798" sldId="677"/>
            <ac:spMk id="3" creationId="{36872BDE-F764-B118-A8A1-22BA7DAB188D}"/>
          </ac:spMkLst>
        </pc:spChg>
        <pc:picChg chg="add mod">
          <ac:chgData name="伊健 杜" userId="e69aded81da48593" providerId="LiveId" clId="{C6040F8A-93E4-469D-8EFE-CC7ECCDDED02}" dt="2022-09-13T13:04:48.016" v="3979" actId="1076"/>
          <ac:picMkLst>
            <pc:docMk/>
            <pc:sldMk cId="3469213798" sldId="677"/>
            <ac:picMk id="14338" creationId="{51AE73DE-BBD5-32B5-A329-0EE28609C658}"/>
          </ac:picMkLst>
        </pc:picChg>
        <pc:picChg chg="add mod">
          <ac:chgData name="伊健 杜" userId="e69aded81da48593" providerId="LiveId" clId="{C6040F8A-93E4-469D-8EFE-CC7ECCDDED02}" dt="2022-09-13T13:04:58.070" v="3981" actId="1076"/>
          <ac:picMkLst>
            <pc:docMk/>
            <pc:sldMk cId="3469213798" sldId="677"/>
            <ac:picMk id="14340" creationId="{F70A0A60-FF22-E9EA-0F1E-10475906788A}"/>
          </ac:picMkLst>
        </pc:picChg>
        <pc:picChg chg="add mod">
          <ac:chgData name="伊健 杜" userId="e69aded81da48593" providerId="LiveId" clId="{C6040F8A-93E4-469D-8EFE-CC7ECCDDED02}" dt="2022-09-13T13:05:17.729" v="3984" actId="1076"/>
          <ac:picMkLst>
            <pc:docMk/>
            <pc:sldMk cId="3469213798" sldId="677"/>
            <ac:picMk id="14342" creationId="{A697FB15-F2F2-D8BC-AF7D-1DC9B03FB690}"/>
          </ac:picMkLst>
        </pc:picChg>
        <pc:picChg chg="add mod">
          <ac:chgData name="伊健 杜" userId="e69aded81da48593" providerId="LiveId" clId="{C6040F8A-93E4-469D-8EFE-CC7ECCDDED02}" dt="2022-09-13T13:05:42.428" v="3987" actId="1076"/>
          <ac:picMkLst>
            <pc:docMk/>
            <pc:sldMk cId="3469213798" sldId="677"/>
            <ac:picMk id="14344" creationId="{A1890A69-7004-58AD-FF28-E7D845BC92AE}"/>
          </ac:picMkLst>
        </pc:picChg>
        <pc:picChg chg="add mod">
          <ac:chgData name="伊健 杜" userId="e69aded81da48593" providerId="LiveId" clId="{C6040F8A-93E4-469D-8EFE-CC7ECCDDED02}" dt="2022-09-13T13:07:16.925" v="4000" actId="1076"/>
          <ac:picMkLst>
            <pc:docMk/>
            <pc:sldMk cId="3469213798" sldId="677"/>
            <ac:picMk id="14346" creationId="{212C4093-A06A-8E0F-6DEF-6CFB903E5BA1}"/>
          </ac:picMkLst>
        </pc:picChg>
      </pc:sldChg>
      <pc:sldChg chg="addSp delSp modSp new mod ord">
        <pc:chgData name="伊健 杜" userId="e69aded81da48593" providerId="LiveId" clId="{C6040F8A-93E4-469D-8EFE-CC7ECCDDED02}" dt="2022-09-13T13:38:09.481" v="4391"/>
        <pc:sldMkLst>
          <pc:docMk/>
          <pc:sldMk cId="1448130752" sldId="678"/>
        </pc:sldMkLst>
        <pc:spChg chg="mod">
          <ac:chgData name="伊健 杜" userId="e69aded81da48593" providerId="LiveId" clId="{C6040F8A-93E4-469D-8EFE-CC7ECCDDED02}" dt="2022-09-13T13:36:29.973" v="4368" actId="404"/>
          <ac:spMkLst>
            <pc:docMk/>
            <pc:sldMk cId="1448130752" sldId="678"/>
            <ac:spMk id="2" creationId="{81F4B079-5182-7332-4978-966F1AEEF4D2}"/>
          </ac:spMkLst>
        </pc:spChg>
        <pc:spChg chg="del">
          <ac:chgData name="伊健 杜" userId="e69aded81da48593" providerId="LiveId" clId="{C6040F8A-93E4-469D-8EFE-CC7ECCDDED02}" dt="2022-09-13T13:35:35.807" v="4331" actId="478"/>
          <ac:spMkLst>
            <pc:docMk/>
            <pc:sldMk cId="1448130752" sldId="678"/>
            <ac:spMk id="3" creationId="{7D71AC56-E8ED-1CBC-9048-B3EDF64CC709}"/>
          </ac:spMkLst>
        </pc:spChg>
        <pc:spChg chg="add mod">
          <ac:chgData name="伊健 杜" userId="e69aded81da48593" providerId="LiveId" clId="{C6040F8A-93E4-469D-8EFE-CC7ECCDDED02}" dt="2022-09-13T13:38:09.481" v="4391"/>
          <ac:spMkLst>
            <pc:docMk/>
            <pc:sldMk cId="1448130752" sldId="678"/>
            <ac:spMk id="4" creationId="{CFC1CF28-580E-2280-640A-ADB8853307E7}"/>
          </ac:spMkLst>
        </pc:spChg>
      </pc:sldChg>
      <pc:sldChg chg="addSp delSp modSp new mod modNotesTx">
        <pc:chgData name="伊健 杜" userId="e69aded81da48593" providerId="LiveId" clId="{C6040F8A-93E4-469D-8EFE-CC7ECCDDED02}" dt="2022-09-13T15:32:08.745" v="4392" actId="20577"/>
        <pc:sldMkLst>
          <pc:docMk/>
          <pc:sldMk cId="3379187248" sldId="679"/>
        </pc:sldMkLst>
        <pc:spChg chg="del">
          <ac:chgData name="伊健 杜" userId="e69aded81da48593" providerId="LiveId" clId="{C6040F8A-93E4-469D-8EFE-CC7ECCDDED02}" dt="2022-09-13T13:09:59.883" v="4031" actId="478"/>
          <ac:spMkLst>
            <pc:docMk/>
            <pc:sldMk cId="3379187248" sldId="679"/>
            <ac:spMk id="2" creationId="{85854FC7-C321-22C2-A758-712B9A73B812}"/>
          </ac:spMkLst>
        </pc:spChg>
        <pc:spChg chg="del">
          <ac:chgData name="伊健 杜" userId="e69aded81da48593" providerId="LiveId" clId="{C6040F8A-93E4-469D-8EFE-CC7ECCDDED02}" dt="2022-09-13T13:09:59.883" v="4031" actId="478"/>
          <ac:spMkLst>
            <pc:docMk/>
            <pc:sldMk cId="3379187248" sldId="679"/>
            <ac:spMk id="3" creationId="{A002B61B-E0E1-A2E3-893D-3A3F9166D3FD}"/>
          </ac:spMkLst>
        </pc:spChg>
        <pc:spChg chg="add mod">
          <ac:chgData name="伊健 杜" userId="e69aded81da48593" providerId="LiveId" clId="{C6040F8A-93E4-469D-8EFE-CC7ECCDDED02}" dt="2022-09-13T13:38:09.481" v="4391"/>
          <ac:spMkLst>
            <pc:docMk/>
            <pc:sldMk cId="3379187248" sldId="679"/>
            <ac:spMk id="4" creationId="{3C65B1E6-6541-EA27-96F4-F80C97C9C202}"/>
          </ac:spMkLst>
        </pc:spChg>
      </pc:sldChg>
      <pc:sldChg chg="modSp add mod">
        <pc:chgData name="伊健 杜" userId="e69aded81da48593" providerId="LiveId" clId="{C6040F8A-93E4-469D-8EFE-CC7ECCDDED02}" dt="2022-09-13T13:38:09.481" v="4391"/>
        <pc:sldMkLst>
          <pc:docMk/>
          <pc:sldMk cId="618460365" sldId="680"/>
        </pc:sldMkLst>
        <pc:spChg chg="mod">
          <ac:chgData name="伊健 杜" userId="e69aded81da48593" providerId="LiveId" clId="{C6040F8A-93E4-469D-8EFE-CC7ECCDDED02}" dt="2022-09-13T13:38:09.481" v="4391"/>
          <ac:spMkLst>
            <pc:docMk/>
            <pc:sldMk cId="618460365" sldId="680"/>
            <ac:spMk id="4" creationId="{3C65B1E6-6541-EA27-96F4-F80C97C9C202}"/>
          </ac:spMkLst>
        </pc:spChg>
      </pc:sldChg>
      <pc:sldChg chg="addSp delSp modSp new mod">
        <pc:chgData name="伊健 杜" userId="e69aded81da48593" providerId="LiveId" clId="{C6040F8A-93E4-469D-8EFE-CC7ECCDDED02}" dt="2022-09-13T13:38:09.481" v="4391"/>
        <pc:sldMkLst>
          <pc:docMk/>
          <pc:sldMk cId="2929407868" sldId="681"/>
        </pc:sldMkLst>
        <pc:spChg chg="del mod">
          <ac:chgData name="伊健 杜" userId="e69aded81da48593" providerId="LiveId" clId="{C6040F8A-93E4-469D-8EFE-CC7ECCDDED02}" dt="2022-09-13T13:37:52.625" v="4369" actId="478"/>
          <ac:spMkLst>
            <pc:docMk/>
            <pc:sldMk cId="2929407868" sldId="681"/>
            <ac:spMk id="2" creationId="{7D511639-2DE0-241F-4469-3FE0079BC656}"/>
          </ac:spMkLst>
        </pc:spChg>
        <pc:spChg chg="del">
          <ac:chgData name="伊健 杜" userId="e69aded81da48593" providerId="LiveId" clId="{C6040F8A-93E4-469D-8EFE-CC7ECCDDED02}" dt="2022-09-13T13:14:19.477" v="4159" actId="478"/>
          <ac:spMkLst>
            <pc:docMk/>
            <pc:sldMk cId="2929407868" sldId="681"/>
            <ac:spMk id="3" creationId="{5AFA2642-17BA-9627-4425-C70394A20B09}"/>
          </ac:spMkLst>
        </pc:spChg>
        <pc:spChg chg="add mod">
          <ac:chgData name="伊健 杜" userId="e69aded81da48593" providerId="LiveId" clId="{C6040F8A-93E4-469D-8EFE-CC7ECCDDED02}" dt="2022-09-13T13:38:09.481" v="4391"/>
          <ac:spMkLst>
            <pc:docMk/>
            <pc:sldMk cId="2929407868" sldId="681"/>
            <ac:spMk id="4" creationId="{7690F7E8-D20F-FCD1-265D-8FBBC8006B47}"/>
          </ac:spMkLst>
        </pc:spChg>
      </pc:sldChg>
      <pc:sldChg chg="modSp add del mod">
        <pc:chgData name="伊健 杜" userId="e69aded81da48593" providerId="LiveId" clId="{C6040F8A-93E4-469D-8EFE-CC7ECCDDED02}" dt="2022-09-13T13:38:04.111" v="4390" actId="47"/>
        <pc:sldMkLst>
          <pc:docMk/>
          <pc:sldMk cId="3131892719" sldId="682"/>
        </pc:sldMkLst>
        <pc:spChg chg="mod">
          <ac:chgData name="伊健 杜" userId="e69aded81da48593" providerId="LiveId" clId="{C6040F8A-93E4-469D-8EFE-CC7ECCDDED02}" dt="2022-09-13T13:37:54.191" v="4370" actId="1076"/>
          <ac:spMkLst>
            <pc:docMk/>
            <pc:sldMk cId="3131892719" sldId="682"/>
            <ac:spMk id="4" creationId="{CFC1CF28-580E-2280-640A-ADB8853307E7}"/>
          </ac:spMkLst>
        </pc:spChg>
      </pc:sldChg>
      <pc:sldMasterChg chg="delSldLayout">
        <pc:chgData name="伊健 杜" userId="e69aded81da48593" providerId="LiveId" clId="{C6040F8A-93E4-469D-8EFE-CC7ECCDDED02}" dt="2022-09-12T19:27:29.773" v="0" actId="47"/>
        <pc:sldMasterMkLst>
          <pc:docMk/>
          <pc:sldMasterMk cId="275032408" sldId="2147483648"/>
        </pc:sldMasterMkLst>
        <pc:sldLayoutChg chg="del">
          <pc:chgData name="伊健 杜" userId="e69aded81da48593" providerId="LiveId" clId="{C6040F8A-93E4-469D-8EFE-CC7ECCDDED02}" dt="2022-09-12T19:27:29.773" v="0" actId="47"/>
          <pc:sldLayoutMkLst>
            <pc:docMk/>
            <pc:sldMasterMk cId="275032408" sldId="2147483648"/>
            <pc:sldLayoutMk cId="3612784858" sldId="2147483660"/>
          </pc:sldLayoutMkLst>
        </pc:sldLayoutChg>
      </pc:sldMasterChg>
    </pc:docChg>
  </pc:docChgLst>
  <pc:docChgLst>
    <pc:chgData name="伊健 杜" userId="e69aded81da48593" providerId="LiveId" clId="{2649DFFE-EC20-430C-B5CC-2DB40C805001}"/>
    <pc:docChg chg="custSel addSld delSld modSld sldOrd">
      <pc:chgData name="伊健 杜" userId="e69aded81da48593" providerId="LiveId" clId="{2649DFFE-EC20-430C-B5CC-2DB40C805001}" dt="2021-12-03T11:31:37.323" v="503" actId="478"/>
      <pc:docMkLst>
        <pc:docMk/>
      </pc:docMkLst>
      <pc:sldChg chg="modSp mod">
        <pc:chgData name="伊健 杜" userId="e69aded81da48593" providerId="LiveId" clId="{2649DFFE-EC20-430C-B5CC-2DB40C805001}" dt="2021-12-03T09:59:21.238" v="501" actId="20577"/>
        <pc:sldMkLst>
          <pc:docMk/>
          <pc:sldMk cId="3180688205" sldId="256"/>
        </pc:sldMkLst>
        <pc:spChg chg="mod">
          <ac:chgData name="伊健 杜" userId="e69aded81da48593" providerId="LiveId" clId="{2649DFFE-EC20-430C-B5CC-2DB40C805001}" dt="2021-12-03T09:59:21.238" v="501" actId="20577"/>
          <ac:spMkLst>
            <pc:docMk/>
            <pc:sldMk cId="3180688205" sldId="256"/>
            <ac:spMk id="2" creationId="{1F01E9DD-2818-4BD0-9996-984FE0985E67}"/>
          </ac:spMkLst>
        </pc:spChg>
      </pc:sldChg>
      <pc:sldChg chg="modSp add mod modAnim modNotes">
        <pc:chgData name="伊健 杜" userId="e69aded81da48593" providerId="LiveId" clId="{2649DFFE-EC20-430C-B5CC-2DB40C805001}" dt="2021-12-03T09:56:24.550" v="492" actId="14100"/>
        <pc:sldMkLst>
          <pc:docMk/>
          <pc:sldMk cId="0" sldId="270"/>
        </pc:sldMkLst>
        <pc:spChg chg="mod">
          <ac:chgData name="伊健 杜" userId="e69aded81da48593" providerId="LiveId" clId="{2649DFFE-EC20-430C-B5CC-2DB40C805001}" dt="2021-12-03T09:55:53.296" v="485"/>
          <ac:spMkLst>
            <pc:docMk/>
            <pc:sldMk cId="0" sldId="270"/>
            <ac:spMk id="300" creationId="{00000000-0000-0000-0000-000000000000}"/>
          </ac:spMkLst>
        </pc:spChg>
        <pc:spChg chg="mod">
          <ac:chgData name="伊健 杜" userId="e69aded81da48593" providerId="LiveId" clId="{2649DFFE-EC20-430C-B5CC-2DB40C805001}" dt="2021-12-03T09:55:53.296" v="485"/>
          <ac:spMkLst>
            <pc:docMk/>
            <pc:sldMk cId="0" sldId="270"/>
            <ac:spMk id="305" creationId="{00000000-0000-0000-0000-000000000000}"/>
          </ac:spMkLst>
        </pc:spChg>
        <pc:spChg chg="mod">
          <ac:chgData name="伊健 杜" userId="e69aded81da48593" providerId="LiveId" clId="{2649DFFE-EC20-430C-B5CC-2DB40C805001}" dt="2021-12-03T09:55:53.296" v="485"/>
          <ac:spMkLst>
            <pc:docMk/>
            <pc:sldMk cId="0" sldId="270"/>
            <ac:spMk id="306" creationId="{00000000-0000-0000-0000-000000000000}"/>
          </ac:spMkLst>
        </pc:spChg>
        <pc:spChg chg="mod">
          <ac:chgData name="伊健 杜" userId="e69aded81da48593" providerId="LiveId" clId="{2649DFFE-EC20-430C-B5CC-2DB40C805001}" dt="2021-12-03T09:56:24.550" v="492" actId="14100"/>
          <ac:spMkLst>
            <pc:docMk/>
            <pc:sldMk cId="0" sldId="270"/>
            <ac:spMk id="308" creationId="{00000000-0000-0000-0000-000000000000}"/>
          </ac:spMkLst>
        </pc:spChg>
      </pc:sldChg>
      <pc:sldChg chg="modSp add modNotes">
        <pc:chgData name="伊健 杜" userId="e69aded81da48593" providerId="LiveId" clId="{2649DFFE-EC20-430C-B5CC-2DB40C805001}" dt="2021-12-03T09:55:53.296" v="485"/>
        <pc:sldMkLst>
          <pc:docMk/>
          <pc:sldMk cId="0" sldId="271"/>
        </pc:sldMkLst>
        <pc:spChg chg="mod">
          <ac:chgData name="伊健 杜" userId="e69aded81da48593" providerId="LiveId" clId="{2649DFFE-EC20-430C-B5CC-2DB40C805001}" dt="2021-12-03T09:55:53.296" v="485"/>
          <ac:spMkLst>
            <pc:docMk/>
            <pc:sldMk cId="0" sldId="271"/>
            <ac:spMk id="322" creationId="{00000000-0000-0000-0000-000000000000}"/>
          </ac:spMkLst>
        </pc:spChg>
      </pc:sldChg>
      <pc:sldChg chg="delSp modSp add mod ord delAnim modNotes">
        <pc:chgData name="伊健 杜" userId="e69aded81da48593" providerId="LiveId" clId="{2649DFFE-EC20-430C-B5CC-2DB40C805001}" dt="2021-12-03T09:55:53.296" v="485"/>
        <pc:sldMkLst>
          <pc:docMk/>
          <pc:sldMk cId="746082490" sldId="286"/>
        </pc:sldMkLst>
        <pc:spChg chg="del">
          <ac:chgData name="伊健 杜" userId="e69aded81da48593" providerId="LiveId" clId="{2649DFFE-EC20-430C-B5CC-2DB40C805001}" dt="2021-12-03T07:42:29.233" v="438" actId="478"/>
          <ac:spMkLst>
            <pc:docMk/>
            <pc:sldMk cId="746082490" sldId="286"/>
            <ac:spMk id="7" creationId="{E9098511-4C1C-4977-8239-9149CB95879B}"/>
          </ac:spMkLst>
        </pc:spChg>
        <pc:spChg chg="del">
          <ac:chgData name="伊健 杜" userId="e69aded81da48593" providerId="LiveId" clId="{2649DFFE-EC20-430C-B5CC-2DB40C805001}" dt="2021-12-03T07:42:29.233" v="438" actId="478"/>
          <ac:spMkLst>
            <pc:docMk/>
            <pc:sldMk cId="746082490" sldId="286"/>
            <ac:spMk id="8" creationId="{A2C2CB15-61A3-4AE1-96BA-3DD34E345283}"/>
          </ac:spMkLst>
        </pc:spChg>
        <pc:grpChg chg="del">
          <ac:chgData name="伊健 杜" userId="e69aded81da48593" providerId="LiveId" clId="{2649DFFE-EC20-430C-B5CC-2DB40C805001}" dt="2021-12-03T07:42:29.233" v="438" actId="478"/>
          <ac:grpSpMkLst>
            <pc:docMk/>
            <pc:sldMk cId="746082490" sldId="286"/>
            <ac:grpSpMk id="3" creationId="{F5E49E19-F3E3-4BF7-85EA-567DAFC13BC6}"/>
          </ac:grpSpMkLst>
        </pc:grpChg>
        <pc:picChg chg="mod">
          <ac:chgData name="伊健 杜" userId="e69aded81da48593" providerId="LiveId" clId="{2649DFFE-EC20-430C-B5CC-2DB40C805001}" dt="2021-12-03T07:43:36.238" v="479" actId="1076"/>
          <ac:picMkLst>
            <pc:docMk/>
            <pc:sldMk cId="746082490" sldId="286"/>
            <ac:picMk id="9" creationId="{6CE9DA09-5B74-474A-9F78-8349CFD79E08}"/>
          </ac:picMkLst>
        </pc:picChg>
      </pc:sldChg>
      <pc:sldChg chg="delSp modSp add mod ord delAnim modNotes">
        <pc:chgData name="伊健 杜" userId="e69aded81da48593" providerId="LiveId" clId="{2649DFFE-EC20-430C-B5CC-2DB40C805001}" dt="2021-12-03T09:55:53.296" v="485"/>
        <pc:sldMkLst>
          <pc:docMk/>
          <pc:sldMk cId="2829887703" sldId="287"/>
        </pc:sldMkLst>
        <pc:spChg chg="del mod">
          <ac:chgData name="伊健 杜" userId="e69aded81da48593" providerId="LiveId" clId="{2649DFFE-EC20-430C-B5CC-2DB40C805001}" dt="2021-12-03T07:42:35.860" v="451" actId="478"/>
          <ac:spMkLst>
            <pc:docMk/>
            <pc:sldMk cId="2829887703" sldId="287"/>
            <ac:spMk id="7" creationId="{E9098511-4C1C-4977-8239-9149CB95879B}"/>
          </ac:spMkLst>
        </pc:spChg>
        <pc:spChg chg="del mod">
          <ac:chgData name="伊健 杜" userId="e69aded81da48593" providerId="LiveId" clId="{2649DFFE-EC20-430C-B5CC-2DB40C805001}" dt="2021-12-03T07:42:35.860" v="451" actId="478"/>
          <ac:spMkLst>
            <pc:docMk/>
            <pc:sldMk cId="2829887703" sldId="287"/>
            <ac:spMk id="8" creationId="{A2C2CB15-61A3-4AE1-96BA-3DD34E345283}"/>
          </ac:spMkLst>
        </pc:spChg>
        <pc:grpChg chg="del">
          <ac:chgData name="伊健 杜" userId="e69aded81da48593" providerId="LiveId" clId="{2649DFFE-EC20-430C-B5CC-2DB40C805001}" dt="2021-12-03T07:42:35.860" v="451" actId="478"/>
          <ac:grpSpMkLst>
            <pc:docMk/>
            <pc:sldMk cId="2829887703" sldId="287"/>
            <ac:grpSpMk id="3" creationId="{F5E49E19-F3E3-4BF7-85EA-567DAFC13BC6}"/>
          </ac:grpSpMkLst>
        </pc:grpChg>
        <pc:picChg chg="mod">
          <ac:chgData name="伊健 杜" userId="e69aded81da48593" providerId="LiveId" clId="{2649DFFE-EC20-430C-B5CC-2DB40C805001}" dt="2021-12-03T07:43:34.183" v="478" actId="1076"/>
          <ac:picMkLst>
            <pc:docMk/>
            <pc:sldMk cId="2829887703" sldId="287"/>
            <ac:picMk id="9" creationId="{FDBB55E1-0E95-49BE-A9A2-E5C2ADAE1EB0}"/>
          </ac:picMkLst>
        </pc:picChg>
      </pc:sldChg>
      <pc:sldChg chg="delSp modSp add mod ord delAnim modNotes">
        <pc:chgData name="伊健 杜" userId="e69aded81da48593" providerId="LiveId" clId="{2649DFFE-EC20-430C-B5CC-2DB40C805001}" dt="2021-12-03T09:55:53.296" v="485"/>
        <pc:sldMkLst>
          <pc:docMk/>
          <pc:sldMk cId="3042948582" sldId="299"/>
        </pc:sldMkLst>
        <pc:spChg chg="del">
          <ac:chgData name="伊健 杜" userId="e69aded81da48593" providerId="LiveId" clId="{2649DFFE-EC20-430C-B5CC-2DB40C805001}" dt="2021-12-03T07:42:39.323" v="453" actId="478"/>
          <ac:spMkLst>
            <pc:docMk/>
            <pc:sldMk cId="3042948582" sldId="299"/>
            <ac:spMk id="7" creationId="{E9098511-4C1C-4977-8239-9149CB95879B}"/>
          </ac:spMkLst>
        </pc:spChg>
        <pc:spChg chg="del mod">
          <ac:chgData name="伊健 杜" userId="e69aded81da48593" providerId="LiveId" clId="{2649DFFE-EC20-430C-B5CC-2DB40C805001}" dt="2021-12-03T07:42:39.323" v="453" actId="478"/>
          <ac:spMkLst>
            <pc:docMk/>
            <pc:sldMk cId="3042948582" sldId="299"/>
            <ac:spMk id="8" creationId="{A2C2CB15-61A3-4AE1-96BA-3DD34E345283}"/>
          </ac:spMkLst>
        </pc:spChg>
        <pc:grpChg chg="del mod">
          <ac:chgData name="伊健 杜" userId="e69aded81da48593" providerId="LiveId" clId="{2649DFFE-EC20-430C-B5CC-2DB40C805001}" dt="2021-12-03T07:42:39.323" v="453" actId="478"/>
          <ac:grpSpMkLst>
            <pc:docMk/>
            <pc:sldMk cId="3042948582" sldId="299"/>
            <ac:grpSpMk id="3" creationId="{F5E49E19-F3E3-4BF7-85EA-567DAFC13BC6}"/>
          </ac:grpSpMkLst>
        </pc:grpChg>
        <pc:picChg chg="mod">
          <ac:chgData name="伊健 杜" userId="e69aded81da48593" providerId="LiveId" clId="{2649DFFE-EC20-430C-B5CC-2DB40C805001}" dt="2021-12-03T07:43:32.370" v="477" actId="1076"/>
          <ac:picMkLst>
            <pc:docMk/>
            <pc:sldMk cId="3042948582" sldId="299"/>
            <ac:picMk id="9" creationId="{79155DF3-194C-4AE4-B4C1-47BEE48BC112}"/>
          </ac:picMkLst>
        </pc:picChg>
      </pc:sldChg>
      <pc:sldChg chg="delSp modSp add mod ord delAnim modNotes">
        <pc:chgData name="伊健 杜" userId="e69aded81da48593" providerId="LiveId" clId="{2649DFFE-EC20-430C-B5CC-2DB40C805001}" dt="2021-12-03T09:55:53.296" v="485"/>
        <pc:sldMkLst>
          <pc:docMk/>
          <pc:sldMk cId="3626329760" sldId="300"/>
        </pc:sldMkLst>
        <pc:spChg chg="del">
          <ac:chgData name="伊健 杜" userId="e69aded81da48593" providerId="LiveId" clId="{2649DFFE-EC20-430C-B5CC-2DB40C805001}" dt="2021-12-03T07:42:42.719" v="455" actId="478"/>
          <ac:spMkLst>
            <pc:docMk/>
            <pc:sldMk cId="3626329760" sldId="300"/>
            <ac:spMk id="7" creationId="{E9098511-4C1C-4977-8239-9149CB95879B}"/>
          </ac:spMkLst>
        </pc:spChg>
        <pc:spChg chg="del">
          <ac:chgData name="伊健 杜" userId="e69aded81da48593" providerId="LiveId" clId="{2649DFFE-EC20-430C-B5CC-2DB40C805001}" dt="2021-12-03T07:42:42.719" v="455" actId="478"/>
          <ac:spMkLst>
            <pc:docMk/>
            <pc:sldMk cId="3626329760" sldId="300"/>
            <ac:spMk id="8" creationId="{A2C2CB15-61A3-4AE1-96BA-3DD34E345283}"/>
          </ac:spMkLst>
        </pc:spChg>
        <pc:grpChg chg="del mod">
          <ac:chgData name="伊健 杜" userId="e69aded81da48593" providerId="LiveId" clId="{2649DFFE-EC20-430C-B5CC-2DB40C805001}" dt="2021-12-03T07:42:42.719" v="455" actId="478"/>
          <ac:grpSpMkLst>
            <pc:docMk/>
            <pc:sldMk cId="3626329760" sldId="300"/>
            <ac:grpSpMk id="3" creationId="{F5E49E19-F3E3-4BF7-85EA-567DAFC13BC6}"/>
          </ac:grpSpMkLst>
        </pc:grpChg>
        <pc:picChg chg="mod">
          <ac:chgData name="伊健 杜" userId="e69aded81da48593" providerId="LiveId" clId="{2649DFFE-EC20-430C-B5CC-2DB40C805001}" dt="2021-12-03T07:43:30.441" v="476" actId="1076"/>
          <ac:picMkLst>
            <pc:docMk/>
            <pc:sldMk cId="3626329760" sldId="300"/>
            <ac:picMk id="9" creationId="{0F14CDCB-96E5-450E-BCB4-633847B2CF11}"/>
          </ac:picMkLst>
        </pc:picChg>
      </pc:sldChg>
      <pc:sldChg chg="delSp modSp add mod ord delAnim modNotes">
        <pc:chgData name="伊健 杜" userId="e69aded81da48593" providerId="LiveId" clId="{2649DFFE-EC20-430C-B5CC-2DB40C805001}" dt="2021-12-03T09:55:53.296" v="485"/>
        <pc:sldMkLst>
          <pc:docMk/>
          <pc:sldMk cId="1589854818" sldId="301"/>
        </pc:sldMkLst>
        <pc:spChg chg="del">
          <ac:chgData name="伊健 杜" userId="e69aded81da48593" providerId="LiveId" clId="{2649DFFE-EC20-430C-B5CC-2DB40C805001}" dt="2021-12-03T07:42:47.003" v="456" actId="478"/>
          <ac:spMkLst>
            <pc:docMk/>
            <pc:sldMk cId="1589854818" sldId="301"/>
            <ac:spMk id="7" creationId="{E9098511-4C1C-4977-8239-9149CB95879B}"/>
          </ac:spMkLst>
        </pc:spChg>
        <pc:spChg chg="del">
          <ac:chgData name="伊健 杜" userId="e69aded81da48593" providerId="LiveId" clId="{2649DFFE-EC20-430C-B5CC-2DB40C805001}" dt="2021-12-03T07:42:47.003" v="456" actId="478"/>
          <ac:spMkLst>
            <pc:docMk/>
            <pc:sldMk cId="1589854818" sldId="301"/>
            <ac:spMk id="8" creationId="{A2C2CB15-61A3-4AE1-96BA-3DD34E345283}"/>
          </ac:spMkLst>
        </pc:spChg>
        <pc:grpChg chg="del">
          <ac:chgData name="伊健 杜" userId="e69aded81da48593" providerId="LiveId" clId="{2649DFFE-EC20-430C-B5CC-2DB40C805001}" dt="2021-12-03T07:42:47.003" v="456" actId="478"/>
          <ac:grpSpMkLst>
            <pc:docMk/>
            <pc:sldMk cId="1589854818" sldId="301"/>
            <ac:grpSpMk id="3" creationId="{F5E49E19-F3E3-4BF7-85EA-567DAFC13BC6}"/>
          </ac:grpSpMkLst>
        </pc:grpChg>
        <pc:picChg chg="mod">
          <ac:chgData name="伊健 杜" userId="e69aded81da48593" providerId="LiveId" clId="{2649DFFE-EC20-430C-B5CC-2DB40C805001}" dt="2021-12-03T07:43:19.439" v="475" actId="1076"/>
          <ac:picMkLst>
            <pc:docMk/>
            <pc:sldMk cId="1589854818" sldId="301"/>
            <ac:picMk id="9" creationId="{7207996F-B66B-40EC-B165-6DFBC1D9B6F9}"/>
          </ac:picMkLst>
        </pc:picChg>
      </pc:sldChg>
      <pc:sldChg chg="delSp modSp add mod ord delAnim modNotes">
        <pc:chgData name="伊健 杜" userId="e69aded81da48593" providerId="LiveId" clId="{2649DFFE-EC20-430C-B5CC-2DB40C805001}" dt="2021-12-03T09:55:53.296" v="485"/>
        <pc:sldMkLst>
          <pc:docMk/>
          <pc:sldMk cId="2746290322" sldId="303"/>
        </pc:sldMkLst>
        <pc:spChg chg="del">
          <ac:chgData name="伊健 杜" userId="e69aded81da48593" providerId="LiveId" clId="{2649DFFE-EC20-430C-B5CC-2DB40C805001}" dt="2021-12-03T07:42:51.092" v="457" actId="478"/>
          <ac:spMkLst>
            <pc:docMk/>
            <pc:sldMk cId="2746290322" sldId="303"/>
            <ac:spMk id="7" creationId="{E9098511-4C1C-4977-8239-9149CB95879B}"/>
          </ac:spMkLst>
        </pc:spChg>
        <pc:spChg chg="del">
          <ac:chgData name="伊健 杜" userId="e69aded81da48593" providerId="LiveId" clId="{2649DFFE-EC20-430C-B5CC-2DB40C805001}" dt="2021-12-03T07:42:51.092" v="457" actId="478"/>
          <ac:spMkLst>
            <pc:docMk/>
            <pc:sldMk cId="2746290322" sldId="303"/>
            <ac:spMk id="8" creationId="{A2C2CB15-61A3-4AE1-96BA-3DD34E345283}"/>
          </ac:spMkLst>
        </pc:spChg>
        <pc:grpChg chg="del">
          <ac:chgData name="伊健 杜" userId="e69aded81da48593" providerId="LiveId" clId="{2649DFFE-EC20-430C-B5CC-2DB40C805001}" dt="2021-12-03T07:42:51.092" v="457" actId="478"/>
          <ac:grpSpMkLst>
            <pc:docMk/>
            <pc:sldMk cId="2746290322" sldId="303"/>
            <ac:grpSpMk id="3" creationId="{F5E49E19-F3E3-4BF7-85EA-567DAFC13BC6}"/>
          </ac:grpSpMkLst>
        </pc:grpChg>
        <pc:picChg chg="mod">
          <ac:chgData name="伊健 杜" userId="e69aded81da48593" providerId="LiveId" clId="{2649DFFE-EC20-430C-B5CC-2DB40C805001}" dt="2021-12-03T07:43:14.875" v="473" actId="1076"/>
          <ac:picMkLst>
            <pc:docMk/>
            <pc:sldMk cId="2746290322" sldId="303"/>
            <ac:picMk id="9" creationId="{85B9A018-18D4-4729-9A09-512A392C4F7E}"/>
          </ac:picMkLst>
        </pc:picChg>
      </pc:sldChg>
      <pc:sldChg chg="delSp modSp add mod ord delAnim modNotes">
        <pc:chgData name="伊健 杜" userId="e69aded81da48593" providerId="LiveId" clId="{2649DFFE-EC20-430C-B5CC-2DB40C805001}" dt="2021-12-03T09:55:53.296" v="485"/>
        <pc:sldMkLst>
          <pc:docMk/>
          <pc:sldMk cId="2769666907" sldId="304"/>
        </pc:sldMkLst>
        <pc:spChg chg="del">
          <ac:chgData name="伊健 杜" userId="e69aded81da48593" providerId="LiveId" clId="{2649DFFE-EC20-430C-B5CC-2DB40C805001}" dt="2021-12-03T07:42:54.249" v="458" actId="478"/>
          <ac:spMkLst>
            <pc:docMk/>
            <pc:sldMk cId="2769666907" sldId="304"/>
            <ac:spMk id="7" creationId="{E9098511-4C1C-4977-8239-9149CB95879B}"/>
          </ac:spMkLst>
        </pc:spChg>
        <pc:spChg chg="del">
          <ac:chgData name="伊健 杜" userId="e69aded81da48593" providerId="LiveId" clId="{2649DFFE-EC20-430C-B5CC-2DB40C805001}" dt="2021-12-03T07:42:54.249" v="458" actId="478"/>
          <ac:spMkLst>
            <pc:docMk/>
            <pc:sldMk cId="2769666907" sldId="304"/>
            <ac:spMk id="8" creationId="{A2C2CB15-61A3-4AE1-96BA-3DD34E345283}"/>
          </ac:spMkLst>
        </pc:spChg>
        <pc:grpChg chg="del">
          <ac:chgData name="伊健 杜" userId="e69aded81da48593" providerId="LiveId" clId="{2649DFFE-EC20-430C-B5CC-2DB40C805001}" dt="2021-12-03T07:42:54.249" v="458" actId="478"/>
          <ac:grpSpMkLst>
            <pc:docMk/>
            <pc:sldMk cId="2769666907" sldId="304"/>
            <ac:grpSpMk id="3" creationId="{F5E49E19-F3E3-4BF7-85EA-567DAFC13BC6}"/>
          </ac:grpSpMkLst>
        </pc:grpChg>
        <pc:picChg chg="mod">
          <ac:chgData name="伊健 杜" userId="e69aded81da48593" providerId="LiveId" clId="{2649DFFE-EC20-430C-B5CC-2DB40C805001}" dt="2021-12-03T07:43:05.046" v="465" actId="14100"/>
          <ac:picMkLst>
            <pc:docMk/>
            <pc:sldMk cId="2769666907" sldId="304"/>
            <ac:picMk id="9" creationId="{019FC389-EA31-4742-8204-05301A880309}"/>
          </ac:picMkLst>
        </pc:picChg>
      </pc:sldChg>
      <pc:sldChg chg="delSp modSp add mod ord delAnim modNotes">
        <pc:chgData name="伊健 杜" userId="e69aded81da48593" providerId="LiveId" clId="{2649DFFE-EC20-430C-B5CC-2DB40C805001}" dt="2021-12-03T09:55:53.296" v="485"/>
        <pc:sldMkLst>
          <pc:docMk/>
          <pc:sldMk cId="3027874277" sldId="305"/>
        </pc:sldMkLst>
        <pc:spChg chg="del">
          <ac:chgData name="伊健 杜" userId="e69aded81da48593" providerId="LiveId" clId="{2649DFFE-EC20-430C-B5CC-2DB40C805001}" dt="2021-12-03T07:42:57.507" v="459" actId="478"/>
          <ac:spMkLst>
            <pc:docMk/>
            <pc:sldMk cId="3027874277" sldId="305"/>
            <ac:spMk id="7" creationId="{E9098511-4C1C-4977-8239-9149CB95879B}"/>
          </ac:spMkLst>
        </pc:spChg>
        <pc:spChg chg="del">
          <ac:chgData name="伊健 杜" userId="e69aded81da48593" providerId="LiveId" clId="{2649DFFE-EC20-430C-B5CC-2DB40C805001}" dt="2021-12-03T07:42:57.507" v="459" actId="478"/>
          <ac:spMkLst>
            <pc:docMk/>
            <pc:sldMk cId="3027874277" sldId="305"/>
            <ac:spMk id="8" creationId="{A2C2CB15-61A3-4AE1-96BA-3DD34E345283}"/>
          </ac:spMkLst>
        </pc:spChg>
        <pc:grpChg chg="del">
          <ac:chgData name="伊健 杜" userId="e69aded81da48593" providerId="LiveId" clId="{2649DFFE-EC20-430C-B5CC-2DB40C805001}" dt="2021-12-03T07:42:57.507" v="459" actId="478"/>
          <ac:grpSpMkLst>
            <pc:docMk/>
            <pc:sldMk cId="3027874277" sldId="305"/>
            <ac:grpSpMk id="3" creationId="{F5E49E19-F3E3-4BF7-85EA-567DAFC13BC6}"/>
          </ac:grpSpMkLst>
        </pc:grpChg>
        <pc:picChg chg="mod">
          <ac:chgData name="伊健 杜" userId="e69aded81da48593" providerId="LiveId" clId="{2649DFFE-EC20-430C-B5CC-2DB40C805001}" dt="2021-12-03T07:43:01.953" v="463" actId="1076"/>
          <ac:picMkLst>
            <pc:docMk/>
            <pc:sldMk cId="3027874277" sldId="305"/>
            <ac:picMk id="9" creationId="{8CEE15C1-7EFB-4D1D-BC8E-8D887A7ECF45}"/>
          </ac:picMkLst>
        </pc:picChg>
      </pc:sldChg>
      <pc:sldChg chg="modSp mod">
        <pc:chgData name="伊健 杜" userId="e69aded81da48593" providerId="LiveId" clId="{2649DFFE-EC20-430C-B5CC-2DB40C805001}" dt="2021-12-03T07:02:03.679" v="356" actId="1076"/>
        <pc:sldMkLst>
          <pc:docMk/>
          <pc:sldMk cId="4132122763" sldId="368"/>
        </pc:sldMkLst>
        <pc:spChg chg="mod">
          <ac:chgData name="伊健 杜" userId="e69aded81da48593" providerId="LiveId" clId="{2649DFFE-EC20-430C-B5CC-2DB40C805001}" dt="2021-12-03T07:02:03.679" v="356" actId="1076"/>
          <ac:spMkLst>
            <pc:docMk/>
            <pc:sldMk cId="4132122763" sldId="368"/>
            <ac:spMk id="2" creationId="{00000000-0000-0000-0000-000000000000}"/>
          </ac:spMkLst>
        </pc:spChg>
      </pc:sldChg>
      <pc:sldChg chg="ord">
        <pc:chgData name="伊健 杜" userId="e69aded81da48593" providerId="LiveId" clId="{2649DFFE-EC20-430C-B5CC-2DB40C805001}" dt="2021-12-03T05:26:23.034" v="2"/>
        <pc:sldMkLst>
          <pc:docMk/>
          <pc:sldMk cId="3123348491" sldId="415"/>
        </pc:sldMkLst>
      </pc:sldChg>
      <pc:sldChg chg="modSp mod ord">
        <pc:chgData name="伊健 杜" userId="e69aded81da48593" providerId="LiveId" clId="{2649DFFE-EC20-430C-B5CC-2DB40C805001}" dt="2021-12-03T05:27:03.883" v="3" actId="20577"/>
        <pc:sldMkLst>
          <pc:docMk/>
          <pc:sldMk cId="1257555558" sldId="417"/>
        </pc:sldMkLst>
        <pc:spChg chg="mod">
          <ac:chgData name="伊健 杜" userId="e69aded81da48593" providerId="LiveId" clId="{2649DFFE-EC20-430C-B5CC-2DB40C805001}" dt="2021-12-03T05:27:03.883" v="3" actId="20577"/>
          <ac:spMkLst>
            <pc:docMk/>
            <pc:sldMk cId="1257555558" sldId="417"/>
            <ac:spMk id="7" creationId="{00000000-0000-0000-0000-000000000000}"/>
          </ac:spMkLst>
        </pc:spChg>
      </pc:sldChg>
      <pc:sldChg chg="modSp add mod modNotes">
        <pc:chgData name="伊健 杜" userId="e69aded81da48593" providerId="LiveId" clId="{2649DFFE-EC20-430C-B5CC-2DB40C805001}" dt="2021-12-03T09:55:53.296" v="485"/>
        <pc:sldMkLst>
          <pc:docMk/>
          <pc:sldMk cId="4036216295" sldId="422"/>
        </pc:sldMkLst>
        <pc:spChg chg="mod">
          <ac:chgData name="伊健 杜" userId="e69aded81da48593" providerId="LiveId" clId="{2649DFFE-EC20-430C-B5CC-2DB40C805001}" dt="2021-12-03T07:09:41.162" v="382" actId="1076"/>
          <ac:spMkLst>
            <pc:docMk/>
            <pc:sldMk cId="4036216295" sldId="422"/>
            <ac:spMk id="2" creationId="{00000000-0000-0000-0000-000000000000}"/>
          </ac:spMkLst>
        </pc:spChg>
        <pc:spChg chg="mod">
          <ac:chgData name="伊健 杜" userId="e69aded81da48593" providerId="LiveId" clId="{2649DFFE-EC20-430C-B5CC-2DB40C805001}" dt="2021-12-03T07:09:36.241" v="373" actId="1076"/>
          <ac:spMkLst>
            <pc:docMk/>
            <pc:sldMk cId="4036216295" sldId="422"/>
            <ac:spMk id="4" creationId="{00000000-0000-0000-0000-000000000000}"/>
          </ac:spMkLst>
        </pc:spChg>
      </pc:sldChg>
      <pc:sldChg chg="ord">
        <pc:chgData name="伊健 杜" userId="e69aded81da48593" providerId="LiveId" clId="{2649DFFE-EC20-430C-B5CC-2DB40C805001}" dt="2021-12-03T07:05:29.813" v="359"/>
        <pc:sldMkLst>
          <pc:docMk/>
          <pc:sldMk cId="1696918189" sldId="423"/>
        </pc:sldMkLst>
      </pc:sldChg>
      <pc:sldChg chg="ord">
        <pc:chgData name="伊健 杜" userId="e69aded81da48593" providerId="LiveId" clId="{2649DFFE-EC20-430C-B5CC-2DB40C805001}" dt="2021-12-03T07:05:29.813" v="359"/>
        <pc:sldMkLst>
          <pc:docMk/>
          <pc:sldMk cId="2644600179" sldId="424"/>
        </pc:sldMkLst>
      </pc:sldChg>
      <pc:sldChg chg="del">
        <pc:chgData name="伊健 杜" userId="e69aded81da48593" providerId="LiveId" clId="{2649DFFE-EC20-430C-B5CC-2DB40C805001}" dt="2021-12-03T07:05:19.034" v="357" actId="47"/>
        <pc:sldMkLst>
          <pc:docMk/>
          <pc:sldMk cId="1347968565" sldId="425"/>
        </pc:sldMkLst>
      </pc:sldChg>
      <pc:sldChg chg="del">
        <pc:chgData name="伊健 杜" userId="e69aded81da48593" providerId="LiveId" clId="{2649DFFE-EC20-430C-B5CC-2DB40C805001}" dt="2021-12-03T09:56:42.550" v="495" actId="47"/>
        <pc:sldMkLst>
          <pc:docMk/>
          <pc:sldMk cId="1253433127" sldId="429"/>
        </pc:sldMkLst>
      </pc:sldChg>
      <pc:sldChg chg="modSp mod modAnim">
        <pc:chgData name="伊健 杜" userId="e69aded81da48593" providerId="LiveId" clId="{2649DFFE-EC20-430C-B5CC-2DB40C805001}" dt="2021-12-03T09:56:39.665" v="494"/>
        <pc:sldMkLst>
          <pc:docMk/>
          <pc:sldMk cId="1965851405" sldId="488"/>
        </pc:sldMkLst>
        <pc:spChg chg="mod">
          <ac:chgData name="伊健 杜" userId="e69aded81da48593" providerId="LiveId" clId="{2649DFFE-EC20-430C-B5CC-2DB40C805001}" dt="2021-12-03T09:56:37.292" v="493" actId="122"/>
          <ac:spMkLst>
            <pc:docMk/>
            <pc:sldMk cId="1965851405" sldId="488"/>
            <ac:spMk id="3" creationId="{00000000-0000-0000-0000-000000000000}"/>
          </ac:spMkLst>
        </pc:spChg>
      </pc:sldChg>
      <pc:sldChg chg="ord">
        <pc:chgData name="伊健 杜" userId="e69aded81da48593" providerId="LiveId" clId="{2649DFFE-EC20-430C-B5CC-2DB40C805001}" dt="2021-12-03T05:26:23.034" v="2"/>
        <pc:sldMkLst>
          <pc:docMk/>
          <pc:sldMk cId="3881099013" sldId="490"/>
        </pc:sldMkLst>
      </pc:sldChg>
      <pc:sldChg chg="modNotes">
        <pc:chgData name="伊健 杜" userId="e69aded81da48593" providerId="LiveId" clId="{2649DFFE-EC20-430C-B5CC-2DB40C805001}" dt="2021-12-03T05:31:11.287" v="38"/>
        <pc:sldMkLst>
          <pc:docMk/>
          <pc:sldMk cId="3110225550" sldId="501"/>
        </pc:sldMkLst>
      </pc:sldChg>
      <pc:sldChg chg="modNotes">
        <pc:chgData name="伊健 杜" userId="e69aded81da48593" providerId="LiveId" clId="{2649DFFE-EC20-430C-B5CC-2DB40C805001}" dt="2021-12-03T05:31:11.287" v="38"/>
        <pc:sldMkLst>
          <pc:docMk/>
          <pc:sldMk cId="1398845864" sldId="522"/>
        </pc:sldMkLst>
      </pc:sldChg>
      <pc:sldChg chg="del">
        <pc:chgData name="伊健 杜" userId="e69aded81da48593" providerId="LiveId" clId="{2649DFFE-EC20-430C-B5CC-2DB40C805001}" dt="2021-12-03T05:25:59.659" v="0" actId="47"/>
        <pc:sldMkLst>
          <pc:docMk/>
          <pc:sldMk cId="216157039" sldId="523"/>
        </pc:sldMkLst>
      </pc:sldChg>
      <pc:sldChg chg="delSp modSp add mod ord delAnim modNotes">
        <pc:chgData name="伊健 杜" userId="e69aded81da48593" providerId="LiveId" clId="{2649DFFE-EC20-430C-B5CC-2DB40C805001}" dt="2021-12-03T09:55:53.296" v="485"/>
        <pc:sldMkLst>
          <pc:docMk/>
          <pc:sldMk cId="1191107333" sldId="526"/>
        </pc:sldMkLst>
        <pc:spChg chg="del">
          <ac:chgData name="伊健 杜" userId="e69aded81da48593" providerId="LiveId" clId="{2649DFFE-EC20-430C-B5CC-2DB40C805001}" dt="2021-12-03T07:42:23.270" v="436" actId="478"/>
          <ac:spMkLst>
            <pc:docMk/>
            <pc:sldMk cId="1191107333" sldId="526"/>
            <ac:spMk id="7" creationId="{E9098511-4C1C-4977-8239-9149CB95879B}"/>
          </ac:spMkLst>
        </pc:spChg>
        <pc:spChg chg="del">
          <ac:chgData name="伊健 杜" userId="e69aded81da48593" providerId="LiveId" clId="{2649DFFE-EC20-430C-B5CC-2DB40C805001}" dt="2021-12-03T07:42:23.270" v="436" actId="478"/>
          <ac:spMkLst>
            <pc:docMk/>
            <pc:sldMk cId="1191107333" sldId="526"/>
            <ac:spMk id="8" creationId="{A2C2CB15-61A3-4AE1-96BA-3DD34E345283}"/>
          </ac:spMkLst>
        </pc:spChg>
        <pc:grpChg chg="del">
          <ac:chgData name="伊健 杜" userId="e69aded81da48593" providerId="LiveId" clId="{2649DFFE-EC20-430C-B5CC-2DB40C805001}" dt="2021-12-03T07:42:23.270" v="436" actId="478"/>
          <ac:grpSpMkLst>
            <pc:docMk/>
            <pc:sldMk cId="1191107333" sldId="526"/>
            <ac:grpSpMk id="3" creationId="{F5E49E19-F3E3-4BF7-85EA-567DAFC13BC6}"/>
          </ac:grpSpMkLst>
        </pc:grpChg>
        <pc:picChg chg="mod">
          <ac:chgData name="伊健 杜" userId="e69aded81da48593" providerId="LiveId" clId="{2649DFFE-EC20-430C-B5CC-2DB40C805001}" dt="2021-12-03T07:43:42.674" v="481" actId="1076"/>
          <ac:picMkLst>
            <pc:docMk/>
            <pc:sldMk cId="1191107333" sldId="526"/>
            <ac:picMk id="2" creationId="{47B353D8-55C2-47D5-B06D-AD2EF3098796}"/>
          </ac:picMkLst>
        </pc:picChg>
      </pc:sldChg>
      <pc:sldChg chg="addSp delSp modSp add mod">
        <pc:chgData name="伊健 杜" userId="e69aded81da48593" providerId="LiveId" clId="{2649DFFE-EC20-430C-B5CC-2DB40C805001}" dt="2021-12-03T05:31:02.629" v="37"/>
        <pc:sldMkLst>
          <pc:docMk/>
          <pc:sldMk cId="4090569073" sldId="529"/>
        </pc:sldMkLst>
        <pc:spChg chg="mod">
          <ac:chgData name="伊健 杜" userId="e69aded81da48593" providerId="LiveId" clId="{2649DFFE-EC20-430C-B5CC-2DB40C805001}" dt="2021-12-03T05:31:02.629" v="37"/>
          <ac:spMkLst>
            <pc:docMk/>
            <pc:sldMk cId="4090569073" sldId="529"/>
            <ac:spMk id="2" creationId="{00000000-0000-0000-0000-000000000000}"/>
          </ac:spMkLst>
        </pc:spChg>
        <pc:spChg chg="add del">
          <ac:chgData name="伊健 杜" userId="e69aded81da48593" providerId="LiveId" clId="{2649DFFE-EC20-430C-B5CC-2DB40C805001}" dt="2021-12-03T05:30:31.297" v="24"/>
          <ac:spMkLst>
            <pc:docMk/>
            <pc:sldMk cId="4090569073" sldId="529"/>
            <ac:spMk id="3" creationId="{8225B7FB-D245-4F9D-907A-DAF9C90C63D4}"/>
          </ac:spMkLst>
        </pc:spChg>
        <pc:picChg chg="mod">
          <ac:chgData name="伊健 杜" userId="e69aded81da48593" providerId="LiveId" clId="{2649DFFE-EC20-430C-B5CC-2DB40C805001}" dt="2021-12-03T05:29:59.592" v="12" actId="1076"/>
          <ac:picMkLst>
            <pc:docMk/>
            <pc:sldMk cId="4090569073" sldId="529"/>
            <ac:picMk id="4" creationId="{00000000-0000-0000-0000-000000000000}"/>
          </ac:picMkLst>
        </pc:picChg>
      </pc:sldChg>
      <pc:sldChg chg="addSp delSp modSp add mod ord modAnim">
        <pc:chgData name="伊健 杜" userId="e69aded81da48593" providerId="LiveId" clId="{2649DFFE-EC20-430C-B5CC-2DB40C805001}" dt="2021-12-03T05:34:05.973" v="98" actId="478"/>
        <pc:sldMkLst>
          <pc:docMk/>
          <pc:sldMk cId="1256648123" sldId="531"/>
        </pc:sldMkLst>
        <pc:spChg chg="del mod">
          <ac:chgData name="伊健 杜" userId="e69aded81da48593" providerId="LiveId" clId="{2649DFFE-EC20-430C-B5CC-2DB40C805001}" dt="2021-12-03T05:34:05.973" v="98" actId="478"/>
          <ac:spMkLst>
            <pc:docMk/>
            <pc:sldMk cId="1256648123" sldId="531"/>
            <ac:spMk id="2" creationId="{00000000-0000-0000-0000-000000000000}"/>
          </ac:spMkLst>
        </pc:spChg>
        <pc:spChg chg="add del mod">
          <ac:chgData name="伊健 杜" userId="e69aded81da48593" providerId="LiveId" clId="{2649DFFE-EC20-430C-B5CC-2DB40C805001}" dt="2021-12-03T05:33:31.147" v="76" actId="478"/>
          <ac:spMkLst>
            <pc:docMk/>
            <pc:sldMk cId="1256648123" sldId="531"/>
            <ac:spMk id="4" creationId="{90C19CA8-3CF4-4C94-BAEE-CAD25AAFF3A7}"/>
          </ac:spMkLst>
        </pc:spChg>
        <pc:spChg chg="add mod">
          <ac:chgData name="伊健 杜" userId="e69aded81da48593" providerId="LiveId" clId="{2649DFFE-EC20-430C-B5CC-2DB40C805001}" dt="2021-12-03T05:33:54.710" v="93" actId="1076"/>
          <ac:spMkLst>
            <pc:docMk/>
            <pc:sldMk cId="1256648123" sldId="531"/>
            <ac:spMk id="6" creationId="{5F245D23-F6DC-4D28-AC0F-28312CFBCA5D}"/>
          </ac:spMkLst>
        </pc:spChg>
        <pc:picChg chg="mod">
          <ac:chgData name="伊健 杜" userId="e69aded81da48593" providerId="LiveId" clId="{2649DFFE-EC20-430C-B5CC-2DB40C805001}" dt="2021-12-03T05:33:55.684" v="94" actId="1076"/>
          <ac:picMkLst>
            <pc:docMk/>
            <pc:sldMk cId="1256648123" sldId="531"/>
            <ac:picMk id="5" creationId="{00000000-0000-0000-0000-000000000000}"/>
          </ac:picMkLst>
        </pc:picChg>
      </pc:sldChg>
      <pc:sldChg chg="add">
        <pc:chgData name="伊健 杜" userId="e69aded81da48593" providerId="LiveId" clId="{2649DFFE-EC20-430C-B5CC-2DB40C805001}" dt="2021-12-03T05:29:47.528" v="8"/>
        <pc:sldMkLst>
          <pc:docMk/>
          <pc:sldMk cId="339441533" sldId="532"/>
        </pc:sldMkLst>
      </pc:sldChg>
      <pc:sldChg chg="addSp modSp add mod ord modAnim">
        <pc:chgData name="伊健 杜" userId="e69aded81da48593" providerId="LiveId" clId="{2649DFFE-EC20-430C-B5CC-2DB40C805001}" dt="2021-12-03T06:24:37.752" v="162"/>
        <pc:sldMkLst>
          <pc:docMk/>
          <pc:sldMk cId="438318784" sldId="534"/>
        </pc:sldMkLst>
        <pc:spChg chg="mod">
          <ac:chgData name="伊健 杜" userId="e69aded81da48593" providerId="LiveId" clId="{2649DFFE-EC20-430C-B5CC-2DB40C805001}" dt="2021-12-03T06:23:28.719" v="149" actId="1076"/>
          <ac:spMkLst>
            <pc:docMk/>
            <pc:sldMk cId="438318784" sldId="534"/>
            <ac:spMk id="2" creationId="{00000000-0000-0000-0000-000000000000}"/>
          </ac:spMkLst>
        </pc:spChg>
        <pc:spChg chg="add mod">
          <ac:chgData name="伊健 杜" userId="e69aded81da48593" providerId="LiveId" clId="{2649DFFE-EC20-430C-B5CC-2DB40C805001}" dt="2021-12-03T06:23:23.610" v="148" actId="1076"/>
          <ac:spMkLst>
            <pc:docMk/>
            <pc:sldMk cId="438318784" sldId="534"/>
            <ac:spMk id="4" creationId="{1B453329-89D1-477B-8D2E-1B85182E02F2}"/>
          </ac:spMkLst>
        </pc:spChg>
        <pc:picChg chg="mod">
          <ac:chgData name="伊健 杜" userId="e69aded81da48593" providerId="LiveId" clId="{2649DFFE-EC20-430C-B5CC-2DB40C805001}" dt="2021-12-03T06:23:20.662" v="147" actId="1076"/>
          <ac:picMkLst>
            <pc:docMk/>
            <pc:sldMk cId="438318784" sldId="534"/>
            <ac:picMk id="6146" creationId="{00000000-0000-0000-0000-000000000000}"/>
          </ac:picMkLst>
        </pc:picChg>
      </pc:sldChg>
      <pc:sldChg chg="add">
        <pc:chgData name="伊健 杜" userId="e69aded81da48593" providerId="LiveId" clId="{2649DFFE-EC20-430C-B5CC-2DB40C805001}" dt="2021-12-03T05:29:47.528" v="8"/>
        <pc:sldMkLst>
          <pc:docMk/>
          <pc:sldMk cId="3834267121" sldId="535"/>
        </pc:sldMkLst>
      </pc:sldChg>
      <pc:sldChg chg="addSp modSp add mod ord modAnim">
        <pc:chgData name="伊健 杜" userId="e69aded81da48593" providerId="LiveId" clId="{2649DFFE-EC20-430C-B5CC-2DB40C805001}" dt="2021-12-03T07:00:11.504" v="302"/>
        <pc:sldMkLst>
          <pc:docMk/>
          <pc:sldMk cId="2312317726" sldId="537"/>
        </pc:sldMkLst>
        <pc:spChg chg="add mod">
          <ac:chgData name="伊健 杜" userId="e69aded81da48593" providerId="LiveId" clId="{2649DFFE-EC20-430C-B5CC-2DB40C805001}" dt="2021-12-03T07:00:04.374" v="300" actId="1076"/>
          <ac:spMkLst>
            <pc:docMk/>
            <pc:sldMk cId="2312317726" sldId="537"/>
            <ac:spMk id="4" creationId="{5AA5D179-F710-4F03-821E-2E8043273BE0}"/>
          </ac:spMkLst>
        </pc:spChg>
        <pc:spChg chg="mod">
          <ac:chgData name="伊健 杜" userId="e69aded81da48593" providerId="LiveId" clId="{2649DFFE-EC20-430C-B5CC-2DB40C805001}" dt="2021-12-03T06:59:50.567" v="297" actId="1076"/>
          <ac:spMkLst>
            <pc:docMk/>
            <pc:sldMk cId="2312317726" sldId="537"/>
            <ac:spMk id="8" creationId="{00000000-0000-0000-0000-000000000000}"/>
          </ac:spMkLst>
        </pc:spChg>
        <pc:picChg chg="mod">
          <ac:chgData name="伊健 杜" userId="e69aded81da48593" providerId="LiveId" clId="{2649DFFE-EC20-430C-B5CC-2DB40C805001}" dt="2021-12-03T06:59:49.104" v="296" actId="1076"/>
          <ac:picMkLst>
            <pc:docMk/>
            <pc:sldMk cId="2312317726" sldId="537"/>
            <ac:picMk id="7" creationId="{00000000-0000-0000-0000-000000000000}"/>
          </ac:picMkLst>
        </pc:picChg>
      </pc:sldChg>
      <pc:sldChg chg="add">
        <pc:chgData name="伊健 杜" userId="e69aded81da48593" providerId="LiveId" clId="{2649DFFE-EC20-430C-B5CC-2DB40C805001}" dt="2021-12-03T05:29:47.528" v="8"/>
        <pc:sldMkLst>
          <pc:docMk/>
          <pc:sldMk cId="3809707786" sldId="539"/>
        </pc:sldMkLst>
      </pc:sldChg>
      <pc:sldChg chg="addSp delSp modSp add mod ord">
        <pc:chgData name="伊健 杜" userId="e69aded81da48593" providerId="LiveId" clId="{2649DFFE-EC20-430C-B5CC-2DB40C805001}" dt="2021-12-03T06:30:23.472" v="257" actId="1076"/>
        <pc:sldMkLst>
          <pc:docMk/>
          <pc:sldMk cId="3240180662" sldId="540"/>
        </pc:sldMkLst>
        <pc:spChg chg="add del">
          <ac:chgData name="伊健 杜" userId="e69aded81da48593" providerId="LiveId" clId="{2649DFFE-EC20-430C-B5CC-2DB40C805001}" dt="2021-12-03T06:30:17.677" v="253"/>
          <ac:spMkLst>
            <pc:docMk/>
            <pc:sldMk cId="3240180662" sldId="540"/>
            <ac:spMk id="2" creationId="{8F8D95CA-0C2F-4F07-AD76-C3BE499276D3}"/>
          </ac:spMkLst>
        </pc:spChg>
        <pc:spChg chg="mod">
          <ac:chgData name="伊健 杜" userId="e69aded81da48593" providerId="LiveId" clId="{2649DFFE-EC20-430C-B5CC-2DB40C805001}" dt="2021-12-03T06:30:19.076" v="255"/>
          <ac:spMkLst>
            <pc:docMk/>
            <pc:sldMk cId="3240180662" sldId="540"/>
            <ac:spMk id="8" creationId="{00000000-0000-0000-0000-000000000000}"/>
          </ac:spMkLst>
        </pc:spChg>
        <pc:picChg chg="mod">
          <ac:chgData name="伊健 杜" userId="e69aded81da48593" providerId="LiveId" clId="{2649DFFE-EC20-430C-B5CC-2DB40C805001}" dt="2021-12-03T06:30:23.472" v="257" actId="1076"/>
          <ac:picMkLst>
            <pc:docMk/>
            <pc:sldMk cId="3240180662" sldId="540"/>
            <ac:picMk id="4" creationId="{00000000-0000-0000-0000-000000000000}"/>
          </ac:picMkLst>
        </pc:picChg>
      </pc:sldChg>
      <pc:sldChg chg="add">
        <pc:chgData name="伊健 杜" userId="e69aded81da48593" providerId="LiveId" clId="{2649DFFE-EC20-430C-B5CC-2DB40C805001}" dt="2021-12-03T05:29:47.528" v="8"/>
        <pc:sldMkLst>
          <pc:docMk/>
          <pc:sldMk cId="3708809013" sldId="542"/>
        </pc:sldMkLst>
      </pc:sldChg>
      <pc:sldChg chg="add ord">
        <pc:chgData name="伊健 杜" userId="e69aded81da48593" providerId="LiveId" clId="{2649DFFE-EC20-430C-B5CC-2DB40C805001}" dt="2021-12-03T06:07:04.271" v="111"/>
        <pc:sldMkLst>
          <pc:docMk/>
          <pc:sldMk cId="2840407982" sldId="559"/>
        </pc:sldMkLst>
      </pc:sldChg>
      <pc:sldChg chg="add">
        <pc:chgData name="伊健 杜" userId="e69aded81da48593" providerId="LiveId" clId="{2649DFFE-EC20-430C-B5CC-2DB40C805001}" dt="2021-12-03T05:29:47.528" v="8"/>
        <pc:sldMkLst>
          <pc:docMk/>
          <pc:sldMk cId="1005015688" sldId="560"/>
        </pc:sldMkLst>
      </pc:sldChg>
      <pc:sldChg chg="addSp delSp modSp add mod ord modAnim">
        <pc:chgData name="伊健 杜" userId="e69aded81da48593" providerId="LiveId" clId="{2649DFFE-EC20-430C-B5CC-2DB40C805001}" dt="2021-12-03T06:31:38.891" v="285"/>
        <pc:sldMkLst>
          <pc:docMk/>
          <pc:sldMk cId="1828882153" sldId="561"/>
        </pc:sldMkLst>
        <pc:spChg chg="add mod">
          <ac:chgData name="伊健 杜" userId="e69aded81da48593" providerId="LiveId" clId="{2649DFFE-EC20-430C-B5CC-2DB40C805001}" dt="2021-12-03T06:31:05.556" v="269" actId="1076"/>
          <ac:spMkLst>
            <pc:docMk/>
            <pc:sldMk cId="1828882153" sldId="561"/>
            <ac:spMk id="2" creationId="{BE275963-FA79-4785-B8E4-570F290734E1}"/>
          </ac:spMkLst>
        </pc:spChg>
        <pc:spChg chg="add del">
          <ac:chgData name="伊健 杜" userId="e69aded81da48593" providerId="LiveId" clId="{2649DFFE-EC20-430C-B5CC-2DB40C805001}" dt="2021-12-03T06:31:23.136" v="282"/>
          <ac:spMkLst>
            <pc:docMk/>
            <pc:sldMk cId="1828882153" sldId="561"/>
            <ac:spMk id="3" creationId="{A7A24A40-ED22-4537-B8AF-F102203F5664}"/>
          </ac:spMkLst>
        </pc:spChg>
        <pc:spChg chg="add mod">
          <ac:chgData name="伊健 杜" userId="e69aded81da48593" providerId="LiveId" clId="{2649DFFE-EC20-430C-B5CC-2DB40C805001}" dt="2021-12-03T06:31:28.031" v="284" actId="1076"/>
          <ac:spMkLst>
            <pc:docMk/>
            <pc:sldMk cId="1828882153" sldId="561"/>
            <ac:spMk id="5" creationId="{163D3A6D-1135-4659-B12B-9566348BDA49}"/>
          </ac:spMkLst>
        </pc:spChg>
        <pc:spChg chg="mod">
          <ac:chgData name="伊健 杜" userId="e69aded81da48593" providerId="LiveId" clId="{2649DFFE-EC20-430C-B5CC-2DB40C805001}" dt="2021-12-03T06:30:53.921" v="264" actId="1076"/>
          <ac:spMkLst>
            <pc:docMk/>
            <pc:sldMk cId="1828882153" sldId="561"/>
            <ac:spMk id="8" creationId="{00000000-0000-0000-0000-000000000000}"/>
          </ac:spMkLst>
        </pc:spChg>
        <pc:picChg chg="mod">
          <ac:chgData name="伊健 杜" userId="e69aded81da48593" providerId="LiveId" clId="{2649DFFE-EC20-430C-B5CC-2DB40C805001}" dt="2021-12-03T06:30:56.543" v="266" actId="1076"/>
          <ac:picMkLst>
            <pc:docMk/>
            <pc:sldMk cId="1828882153" sldId="561"/>
            <ac:picMk id="7170" creationId="{00000000-0000-0000-0000-000000000000}"/>
          </ac:picMkLst>
        </pc:picChg>
      </pc:sldChg>
      <pc:sldChg chg="delSp add ord modNotes">
        <pc:chgData name="伊健 杜" userId="e69aded81da48593" providerId="LiveId" clId="{2649DFFE-EC20-430C-B5CC-2DB40C805001}" dt="2021-12-03T11:31:37.323" v="503" actId="478"/>
        <pc:sldMkLst>
          <pc:docMk/>
          <pc:sldMk cId="1983830730" sldId="567"/>
        </pc:sldMkLst>
        <pc:picChg chg="del">
          <ac:chgData name="伊健 杜" userId="e69aded81da48593" providerId="LiveId" clId="{2649DFFE-EC20-430C-B5CC-2DB40C805001}" dt="2021-12-03T11:31:37.323" v="503" actId="478"/>
          <ac:picMkLst>
            <pc:docMk/>
            <pc:sldMk cId="1983830730" sldId="567"/>
            <ac:picMk id="13" creationId="{00000000-0000-0000-0000-000000000000}"/>
          </ac:picMkLst>
        </pc:picChg>
      </pc:sldChg>
      <pc:sldChg chg="delSp add ord modNotes">
        <pc:chgData name="伊健 杜" userId="e69aded81da48593" providerId="LiveId" clId="{2649DFFE-EC20-430C-B5CC-2DB40C805001}" dt="2021-12-03T11:31:35.543" v="502" actId="478"/>
        <pc:sldMkLst>
          <pc:docMk/>
          <pc:sldMk cId="1420022070" sldId="568"/>
        </pc:sldMkLst>
        <pc:picChg chg="del">
          <ac:chgData name="伊健 杜" userId="e69aded81da48593" providerId="LiveId" clId="{2649DFFE-EC20-430C-B5CC-2DB40C805001}" dt="2021-12-03T11:31:35.543" v="502" actId="478"/>
          <ac:picMkLst>
            <pc:docMk/>
            <pc:sldMk cId="1420022070" sldId="568"/>
            <ac:picMk id="12" creationId="{00000000-0000-0000-0000-000000000000}"/>
          </ac:picMkLst>
        </pc:picChg>
      </pc:sldChg>
      <pc:sldChg chg="addSp modSp add mod ord modAnim">
        <pc:chgData name="伊健 杜" userId="e69aded81da48593" providerId="LiveId" clId="{2649DFFE-EC20-430C-B5CC-2DB40C805001}" dt="2021-12-03T06:29:03.728" v="234" actId="1076"/>
        <pc:sldMkLst>
          <pc:docMk/>
          <pc:sldMk cId="2094480420" sldId="569"/>
        </pc:sldMkLst>
        <pc:spChg chg="add mod">
          <ac:chgData name="伊健 杜" userId="e69aded81da48593" providerId="LiveId" clId="{2649DFFE-EC20-430C-B5CC-2DB40C805001}" dt="2021-12-03T06:28:27.957" v="233" actId="122"/>
          <ac:spMkLst>
            <pc:docMk/>
            <pc:sldMk cId="2094480420" sldId="569"/>
            <ac:spMk id="4" creationId="{0C8A5A73-FA47-450B-BF31-5E30863A3049}"/>
          </ac:spMkLst>
        </pc:spChg>
        <pc:spChg chg="mod">
          <ac:chgData name="伊健 杜" userId="e69aded81da48593" providerId="LiveId" clId="{2649DFFE-EC20-430C-B5CC-2DB40C805001}" dt="2021-12-03T06:28:09.405" v="226" actId="1076"/>
          <ac:spMkLst>
            <pc:docMk/>
            <pc:sldMk cId="2094480420" sldId="569"/>
            <ac:spMk id="6" creationId="{00000000-0000-0000-0000-000000000000}"/>
          </ac:spMkLst>
        </pc:spChg>
        <pc:picChg chg="mod">
          <ac:chgData name="伊健 杜" userId="e69aded81da48593" providerId="LiveId" clId="{2649DFFE-EC20-430C-B5CC-2DB40C805001}" dt="2021-12-03T06:29:03.728" v="234" actId="1076"/>
          <ac:picMkLst>
            <pc:docMk/>
            <pc:sldMk cId="2094480420" sldId="569"/>
            <ac:picMk id="11266" creationId="{00000000-0000-0000-0000-000000000000}"/>
          </ac:picMkLst>
        </pc:picChg>
      </pc:sldChg>
      <pc:sldChg chg="add">
        <pc:chgData name="伊健 杜" userId="e69aded81da48593" providerId="LiveId" clId="{2649DFFE-EC20-430C-B5CC-2DB40C805001}" dt="2021-12-03T05:29:47.528" v="8"/>
        <pc:sldMkLst>
          <pc:docMk/>
          <pc:sldMk cId="4254941501" sldId="570"/>
        </pc:sldMkLst>
      </pc:sldChg>
      <pc:sldChg chg="addSp delSp modSp add mod">
        <pc:chgData name="伊健 杜" userId="e69aded81da48593" providerId="LiveId" clId="{2649DFFE-EC20-430C-B5CC-2DB40C805001}" dt="2021-12-03T07:42:04.228" v="435" actId="1076"/>
        <pc:sldMkLst>
          <pc:docMk/>
          <pc:sldMk cId="1277854790" sldId="575"/>
        </pc:sldMkLst>
        <pc:picChg chg="del mod">
          <ac:chgData name="伊健 杜" userId="e69aded81da48593" providerId="LiveId" clId="{2649DFFE-EC20-430C-B5CC-2DB40C805001}" dt="2021-12-03T07:40:16.394" v="432" actId="478"/>
          <ac:picMkLst>
            <pc:docMk/>
            <pc:sldMk cId="1277854790" sldId="575"/>
            <ac:picMk id="5" creationId="{00000000-0000-0000-0000-000000000000}"/>
          </ac:picMkLst>
        </pc:picChg>
        <pc:picChg chg="add mod">
          <ac:chgData name="伊健 杜" userId="e69aded81da48593" providerId="LiveId" clId="{2649DFFE-EC20-430C-B5CC-2DB40C805001}" dt="2021-12-03T07:42:04.228" v="435" actId="1076"/>
          <ac:picMkLst>
            <pc:docMk/>
            <pc:sldMk cId="1277854790" sldId="575"/>
            <ac:picMk id="6" creationId="{EBF38F2B-6309-43B4-9745-6CC812163E32}"/>
          </ac:picMkLst>
        </pc:picChg>
      </pc:sldChg>
      <pc:sldChg chg="add">
        <pc:chgData name="伊健 杜" userId="e69aded81da48593" providerId="LiveId" clId="{2649DFFE-EC20-430C-B5CC-2DB40C805001}" dt="2021-12-03T07:32:53.376" v="384"/>
        <pc:sldMkLst>
          <pc:docMk/>
          <pc:sldMk cId="3500008544" sldId="577"/>
        </pc:sldMkLst>
      </pc:sldChg>
      <pc:sldChg chg="add">
        <pc:chgData name="伊健 杜" userId="e69aded81da48593" providerId="LiveId" clId="{2649DFFE-EC20-430C-B5CC-2DB40C805001}" dt="2021-12-03T07:32:53.376" v="384"/>
        <pc:sldMkLst>
          <pc:docMk/>
          <pc:sldMk cId="1498597186" sldId="578"/>
        </pc:sldMkLst>
      </pc:sldChg>
      <pc:sldChg chg="modNotes">
        <pc:chgData name="伊健 杜" userId="e69aded81da48593" providerId="LiveId" clId="{2649DFFE-EC20-430C-B5CC-2DB40C805001}" dt="2021-12-03T05:31:11.287" v="38"/>
        <pc:sldMkLst>
          <pc:docMk/>
          <pc:sldMk cId="614364601" sldId="669"/>
        </pc:sldMkLst>
      </pc:sldChg>
      <pc:sldChg chg="modNotes">
        <pc:chgData name="伊健 杜" userId="e69aded81da48593" providerId="LiveId" clId="{2649DFFE-EC20-430C-B5CC-2DB40C805001}" dt="2021-12-03T05:31:11.287" v="38"/>
        <pc:sldMkLst>
          <pc:docMk/>
          <pc:sldMk cId="604481288" sldId="693"/>
        </pc:sldMkLst>
      </pc:sldChg>
      <pc:sldChg chg="modNotes">
        <pc:chgData name="伊健 杜" userId="e69aded81da48593" providerId="LiveId" clId="{2649DFFE-EC20-430C-B5CC-2DB40C805001}" dt="2021-12-03T05:31:11.287" v="38"/>
        <pc:sldMkLst>
          <pc:docMk/>
          <pc:sldMk cId="4210626519" sldId="694"/>
        </pc:sldMkLst>
      </pc:sldChg>
      <pc:sldChg chg="delSp new del mod">
        <pc:chgData name="伊健 杜" userId="e69aded81da48593" providerId="LiveId" clId="{2649DFFE-EC20-430C-B5CC-2DB40C805001}" dt="2021-12-03T07:01:14.170" v="334" actId="47"/>
        <pc:sldMkLst>
          <pc:docMk/>
          <pc:sldMk cId="1871810265" sldId="695"/>
        </pc:sldMkLst>
        <pc:spChg chg="del">
          <ac:chgData name="伊健 杜" userId="e69aded81da48593" providerId="LiveId" clId="{2649DFFE-EC20-430C-B5CC-2DB40C805001}" dt="2021-12-03T05:28:15.743" v="6" actId="478"/>
          <ac:spMkLst>
            <pc:docMk/>
            <pc:sldMk cId="1871810265" sldId="695"/>
            <ac:spMk id="2" creationId="{B5AB2485-750F-400B-BA11-415A1AC881F4}"/>
          </ac:spMkLst>
        </pc:spChg>
        <pc:spChg chg="del">
          <ac:chgData name="伊健 杜" userId="e69aded81da48593" providerId="LiveId" clId="{2649DFFE-EC20-430C-B5CC-2DB40C805001}" dt="2021-12-03T05:28:15.743" v="6" actId="478"/>
          <ac:spMkLst>
            <pc:docMk/>
            <pc:sldMk cId="1871810265" sldId="695"/>
            <ac:spMk id="3" creationId="{3FCB668B-93AC-4440-A2D3-E2F079F248CE}"/>
          </ac:spMkLst>
        </pc:spChg>
        <pc:spChg chg="del">
          <ac:chgData name="伊健 杜" userId="e69aded81da48593" providerId="LiveId" clId="{2649DFFE-EC20-430C-B5CC-2DB40C805001}" dt="2021-12-03T05:28:15.743" v="6" actId="478"/>
          <ac:spMkLst>
            <pc:docMk/>
            <pc:sldMk cId="1871810265" sldId="695"/>
            <ac:spMk id="4" creationId="{6D4CF86D-2D00-45B2-A2E9-F06CAF12BA1F}"/>
          </ac:spMkLst>
        </pc:spChg>
      </pc:sldChg>
      <pc:sldChg chg="delSp add del mod">
        <pc:chgData name="伊健 杜" userId="e69aded81da48593" providerId="LiveId" clId="{2649DFFE-EC20-430C-B5CC-2DB40C805001}" dt="2021-12-03T07:01:14.170" v="334" actId="47"/>
        <pc:sldMkLst>
          <pc:docMk/>
          <pc:sldMk cId="4261661793" sldId="696"/>
        </pc:sldMkLst>
        <pc:spChg chg="del">
          <ac:chgData name="伊健 杜" userId="e69aded81da48593" providerId="LiveId" clId="{2649DFFE-EC20-430C-B5CC-2DB40C805001}" dt="2021-12-03T05:28:20.843" v="7" actId="478"/>
          <ac:spMkLst>
            <pc:docMk/>
            <pc:sldMk cId="4261661793" sldId="696"/>
            <ac:spMk id="2" creationId="{B5AB2485-750F-400B-BA11-415A1AC881F4}"/>
          </ac:spMkLst>
        </pc:spChg>
        <pc:spChg chg="del">
          <ac:chgData name="伊健 杜" userId="e69aded81da48593" providerId="LiveId" clId="{2649DFFE-EC20-430C-B5CC-2DB40C805001}" dt="2021-12-03T05:28:20.843" v="7" actId="478"/>
          <ac:spMkLst>
            <pc:docMk/>
            <pc:sldMk cId="4261661793" sldId="696"/>
            <ac:spMk id="3" creationId="{3FCB668B-93AC-4440-A2D3-E2F079F248CE}"/>
          </ac:spMkLst>
        </pc:spChg>
        <pc:spChg chg="del">
          <ac:chgData name="伊健 杜" userId="e69aded81da48593" providerId="LiveId" clId="{2649DFFE-EC20-430C-B5CC-2DB40C805001}" dt="2021-12-03T05:28:20.843" v="7" actId="478"/>
          <ac:spMkLst>
            <pc:docMk/>
            <pc:sldMk cId="4261661793" sldId="696"/>
            <ac:spMk id="4" creationId="{6D4CF86D-2D00-45B2-A2E9-F06CAF12BA1F}"/>
          </ac:spMkLst>
        </pc:spChg>
      </pc:sldChg>
      <pc:sldChg chg="addSp delSp modSp add mod ord modAnim">
        <pc:chgData name="伊健 杜" userId="e69aded81da48593" providerId="LiveId" clId="{2649DFFE-EC20-430C-B5CC-2DB40C805001}" dt="2021-12-03T05:33:13.895" v="63"/>
        <pc:sldMkLst>
          <pc:docMk/>
          <pc:sldMk cId="2658820820" sldId="697"/>
        </pc:sldMkLst>
        <pc:spChg chg="mod">
          <ac:chgData name="伊健 杜" userId="e69aded81da48593" providerId="LiveId" clId="{2649DFFE-EC20-430C-B5CC-2DB40C805001}" dt="2021-12-03T05:32:59.370" v="58" actId="1076"/>
          <ac:spMkLst>
            <pc:docMk/>
            <pc:sldMk cId="2658820820" sldId="697"/>
            <ac:spMk id="2" creationId="{00000000-0000-0000-0000-000000000000}"/>
          </ac:spMkLst>
        </pc:spChg>
        <pc:spChg chg="add del">
          <ac:chgData name="伊健 杜" userId="e69aded81da48593" providerId="LiveId" clId="{2649DFFE-EC20-430C-B5CC-2DB40C805001}" dt="2021-12-03T05:31:31.588" v="44"/>
          <ac:spMkLst>
            <pc:docMk/>
            <pc:sldMk cId="2658820820" sldId="697"/>
            <ac:spMk id="3" creationId="{349DBBE2-A651-47CA-A384-68ED3A8E52B0}"/>
          </ac:spMkLst>
        </pc:spChg>
        <pc:spChg chg="add mod">
          <ac:chgData name="伊健 杜" userId="e69aded81da48593" providerId="LiveId" clId="{2649DFFE-EC20-430C-B5CC-2DB40C805001}" dt="2021-12-03T05:33:03.184" v="60" actId="1076"/>
          <ac:spMkLst>
            <pc:docMk/>
            <pc:sldMk cId="2658820820" sldId="697"/>
            <ac:spMk id="5" creationId="{156D00EC-BFF0-4FA4-8CFA-959F21DDBB91}"/>
          </ac:spMkLst>
        </pc:spChg>
        <pc:picChg chg="mod">
          <ac:chgData name="伊健 杜" userId="e69aded81da48593" providerId="LiveId" clId="{2649DFFE-EC20-430C-B5CC-2DB40C805001}" dt="2021-12-03T05:33:04.401" v="61" actId="1076"/>
          <ac:picMkLst>
            <pc:docMk/>
            <pc:sldMk cId="2658820820" sldId="697"/>
            <ac:picMk id="4" creationId="{00000000-0000-0000-0000-000000000000}"/>
          </ac:picMkLst>
        </pc:picChg>
      </pc:sldChg>
      <pc:sldChg chg="addSp delSp modSp add mod delAnim modAnim">
        <pc:chgData name="伊健 杜" userId="e69aded81da48593" providerId="LiveId" clId="{2649DFFE-EC20-430C-B5CC-2DB40C805001}" dt="2021-12-03T05:34:25.450" v="109"/>
        <pc:sldMkLst>
          <pc:docMk/>
          <pc:sldMk cId="2227205244" sldId="698"/>
        </pc:sldMkLst>
        <pc:spChg chg="mod">
          <ac:chgData name="伊健 杜" userId="e69aded81da48593" providerId="LiveId" clId="{2649DFFE-EC20-430C-B5CC-2DB40C805001}" dt="2021-12-03T05:34:11.902" v="100" actId="1076"/>
          <ac:spMkLst>
            <pc:docMk/>
            <pc:sldMk cId="2227205244" sldId="698"/>
            <ac:spMk id="2" creationId="{00000000-0000-0000-0000-000000000000}"/>
          </ac:spMkLst>
        </pc:spChg>
        <pc:spChg chg="del">
          <ac:chgData name="伊健 杜" userId="e69aded81da48593" providerId="LiveId" clId="{2649DFFE-EC20-430C-B5CC-2DB40C805001}" dt="2021-12-03T05:34:10.415" v="99" actId="478"/>
          <ac:spMkLst>
            <pc:docMk/>
            <pc:sldMk cId="2227205244" sldId="698"/>
            <ac:spMk id="6" creationId="{5F245D23-F6DC-4D28-AC0F-28312CFBCA5D}"/>
          </ac:spMkLst>
        </pc:spChg>
        <pc:spChg chg="add mod">
          <ac:chgData name="伊健 杜" userId="e69aded81da48593" providerId="LiveId" clId="{2649DFFE-EC20-430C-B5CC-2DB40C805001}" dt="2021-12-03T05:34:22.324" v="108" actId="1076"/>
          <ac:spMkLst>
            <pc:docMk/>
            <pc:sldMk cId="2227205244" sldId="698"/>
            <ac:spMk id="7" creationId="{F7C8A019-30DA-48F2-9E5F-1355F15CA7E3}"/>
          </ac:spMkLst>
        </pc:spChg>
      </pc:sldChg>
      <pc:sldChg chg="addSp delSp modSp add mod ord modAnim">
        <pc:chgData name="伊健 杜" userId="e69aded81da48593" providerId="LiveId" clId="{2649DFFE-EC20-430C-B5CC-2DB40C805001}" dt="2021-12-03T06:23:12.574" v="145"/>
        <pc:sldMkLst>
          <pc:docMk/>
          <pc:sldMk cId="3437514304" sldId="699"/>
        </pc:sldMkLst>
        <pc:spChg chg="mod">
          <ac:chgData name="伊健 杜" userId="e69aded81da48593" providerId="LiveId" clId="{2649DFFE-EC20-430C-B5CC-2DB40C805001}" dt="2021-12-03T06:22:47.787" v="141" actId="1076"/>
          <ac:spMkLst>
            <pc:docMk/>
            <pc:sldMk cId="3437514304" sldId="699"/>
            <ac:spMk id="2" creationId="{00000000-0000-0000-0000-000000000000}"/>
          </ac:spMkLst>
        </pc:spChg>
        <pc:spChg chg="add del">
          <ac:chgData name="伊健 杜" userId="e69aded81da48593" providerId="LiveId" clId="{2649DFFE-EC20-430C-B5CC-2DB40C805001}" dt="2021-12-03T06:22:40.022" v="136"/>
          <ac:spMkLst>
            <pc:docMk/>
            <pc:sldMk cId="3437514304" sldId="699"/>
            <ac:spMk id="3" creationId="{EF4C7D76-ECAC-4D8B-A812-EFFCD81FF392}"/>
          </ac:spMkLst>
        </pc:spChg>
        <pc:picChg chg="mod">
          <ac:chgData name="伊健 杜" userId="e69aded81da48593" providerId="LiveId" clId="{2649DFFE-EC20-430C-B5CC-2DB40C805001}" dt="2021-12-03T06:22:49.005" v="142" actId="1076"/>
          <ac:picMkLst>
            <pc:docMk/>
            <pc:sldMk cId="3437514304" sldId="699"/>
            <ac:picMk id="6146" creationId="{00000000-0000-0000-0000-000000000000}"/>
          </ac:picMkLst>
        </pc:picChg>
      </pc:sldChg>
      <pc:sldChg chg="addSp delSp modSp add mod ord modAnim">
        <pc:chgData name="伊健 杜" userId="e69aded81da48593" providerId="LiveId" clId="{2649DFFE-EC20-430C-B5CC-2DB40C805001}" dt="2021-12-03T06:29:15.429" v="236"/>
        <pc:sldMkLst>
          <pc:docMk/>
          <pc:sldMk cId="955325583" sldId="700"/>
        </pc:sldMkLst>
        <pc:spChg chg="mod">
          <ac:chgData name="伊健 杜" userId="e69aded81da48593" providerId="LiveId" clId="{2649DFFE-EC20-430C-B5CC-2DB40C805001}" dt="2021-12-03T06:24:28.419" v="157" actId="20577"/>
          <ac:spMkLst>
            <pc:docMk/>
            <pc:sldMk cId="955325583" sldId="700"/>
            <ac:spMk id="6" creationId="{00000000-0000-0000-0000-000000000000}"/>
          </ac:spMkLst>
        </pc:spChg>
        <pc:picChg chg="add del mod">
          <ac:chgData name="伊健 杜" userId="e69aded81da48593" providerId="LiveId" clId="{2649DFFE-EC20-430C-B5CC-2DB40C805001}" dt="2021-12-03T06:26:35.113" v="184" actId="478"/>
          <ac:picMkLst>
            <pc:docMk/>
            <pc:sldMk cId="955325583" sldId="700"/>
            <ac:picMk id="4" creationId="{0A9B5468-5AAC-48F6-8166-8C82CE482D2D}"/>
          </ac:picMkLst>
        </pc:picChg>
        <pc:picChg chg="add del mod">
          <ac:chgData name="伊健 杜" userId="e69aded81da48593" providerId="LiveId" clId="{2649DFFE-EC20-430C-B5CC-2DB40C805001}" dt="2021-12-03T06:26:34.407" v="183" actId="478"/>
          <ac:picMkLst>
            <pc:docMk/>
            <pc:sldMk cId="955325583" sldId="700"/>
            <ac:picMk id="5" creationId="{2D85FB05-F394-4F90-BBED-D38F79A5637E}"/>
          </ac:picMkLst>
        </pc:picChg>
        <pc:picChg chg="add del mod">
          <ac:chgData name="伊健 杜" userId="e69aded81da48593" providerId="LiveId" clId="{2649DFFE-EC20-430C-B5CC-2DB40C805001}" dt="2021-12-03T06:26:33.832" v="182" actId="478"/>
          <ac:picMkLst>
            <pc:docMk/>
            <pc:sldMk cId="955325583" sldId="700"/>
            <ac:picMk id="7" creationId="{01B23C82-4A48-4683-8512-E485228FEA86}"/>
          </ac:picMkLst>
        </pc:picChg>
        <pc:picChg chg="add mod">
          <ac:chgData name="伊健 杜" userId="e69aded81da48593" providerId="LiveId" clId="{2649DFFE-EC20-430C-B5CC-2DB40C805001}" dt="2021-12-03T06:27:22.894" v="220" actId="1076"/>
          <ac:picMkLst>
            <pc:docMk/>
            <pc:sldMk cId="955325583" sldId="700"/>
            <ac:picMk id="8" creationId="{B05A6C7A-229D-40E4-96C4-388AAA1E01D3}"/>
          </ac:picMkLst>
        </pc:picChg>
        <pc:picChg chg="add mod">
          <ac:chgData name="伊健 杜" userId="e69aded81da48593" providerId="LiveId" clId="{2649DFFE-EC20-430C-B5CC-2DB40C805001}" dt="2021-12-03T06:27:10.172" v="212" actId="1076"/>
          <ac:picMkLst>
            <pc:docMk/>
            <pc:sldMk cId="955325583" sldId="700"/>
            <ac:picMk id="9" creationId="{A6A81C97-7A6D-49A8-9EEE-1AC58476AD40}"/>
          </ac:picMkLst>
        </pc:picChg>
        <pc:picChg chg="add mod">
          <ac:chgData name="伊健 杜" userId="e69aded81da48593" providerId="LiveId" clId="{2649DFFE-EC20-430C-B5CC-2DB40C805001}" dt="2021-12-03T06:27:21.397" v="218" actId="1076"/>
          <ac:picMkLst>
            <pc:docMk/>
            <pc:sldMk cId="955325583" sldId="700"/>
            <ac:picMk id="10" creationId="{A15D5100-C8AA-40B0-94F1-7F15FA0078C9}"/>
          </ac:picMkLst>
        </pc:picChg>
        <pc:picChg chg="add mod">
          <ac:chgData name="伊健 杜" userId="e69aded81da48593" providerId="LiveId" clId="{2649DFFE-EC20-430C-B5CC-2DB40C805001}" dt="2021-12-03T06:27:23.754" v="221" actId="1076"/>
          <ac:picMkLst>
            <pc:docMk/>
            <pc:sldMk cId="955325583" sldId="700"/>
            <ac:picMk id="11" creationId="{B6C3BE8C-C8DF-4969-9060-3B5DFCBB80BD}"/>
          </ac:picMkLst>
        </pc:picChg>
        <pc:picChg chg="add mod">
          <ac:chgData name="伊健 杜" userId="e69aded81da48593" providerId="LiveId" clId="{2649DFFE-EC20-430C-B5CC-2DB40C805001}" dt="2021-12-03T06:27:22.202" v="219" actId="1076"/>
          <ac:picMkLst>
            <pc:docMk/>
            <pc:sldMk cId="955325583" sldId="700"/>
            <ac:picMk id="12" creationId="{5EE5D29D-B1D3-447A-B5E4-F9856F7DC1FA}"/>
          </ac:picMkLst>
        </pc:picChg>
        <pc:picChg chg="add del mod">
          <ac:chgData name="伊健 杜" userId="e69aded81da48593" providerId="LiveId" clId="{2649DFFE-EC20-430C-B5CC-2DB40C805001}" dt="2021-12-03T06:27:17.742" v="215" actId="478"/>
          <ac:picMkLst>
            <pc:docMk/>
            <pc:sldMk cId="955325583" sldId="700"/>
            <ac:picMk id="13" creationId="{983D9C13-22A8-468D-811E-346DC33AAA91}"/>
          </ac:picMkLst>
        </pc:picChg>
        <pc:picChg chg="add mod">
          <ac:chgData name="伊健 杜" userId="e69aded81da48593" providerId="LiveId" clId="{2649DFFE-EC20-430C-B5CC-2DB40C805001}" dt="2021-12-03T06:27:20.042" v="217" actId="1076"/>
          <ac:picMkLst>
            <pc:docMk/>
            <pc:sldMk cId="955325583" sldId="700"/>
            <ac:picMk id="14" creationId="{052B28EB-6E8E-4484-815F-9F7B62634D3A}"/>
          </ac:picMkLst>
        </pc:picChg>
        <pc:picChg chg="del">
          <ac:chgData name="伊健 杜" userId="e69aded81da48593" providerId="LiveId" clId="{2649DFFE-EC20-430C-B5CC-2DB40C805001}" dt="2021-12-03T06:24:36.497" v="160" actId="478"/>
          <ac:picMkLst>
            <pc:docMk/>
            <pc:sldMk cId="955325583" sldId="700"/>
            <ac:picMk id="11266" creationId="{00000000-0000-0000-0000-000000000000}"/>
          </ac:picMkLst>
        </pc:picChg>
      </pc:sldChg>
      <pc:sldChg chg="addSp modSp add mod modAnim">
        <pc:chgData name="伊健 杜" userId="e69aded81da48593" providerId="LiveId" clId="{2649DFFE-EC20-430C-B5CC-2DB40C805001}" dt="2021-12-03T06:30:42.564" v="261"/>
        <pc:sldMkLst>
          <pc:docMk/>
          <pc:sldMk cId="899944127" sldId="701"/>
        </pc:sldMkLst>
        <pc:spChg chg="add mod">
          <ac:chgData name="伊健 杜" userId="e69aded81da48593" providerId="LiveId" clId="{2649DFFE-EC20-430C-B5CC-2DB40C805001}" dt="2021-12-03T06:30:40.093" v="259"/>
          <ac:spMkLst>
            <pc:docMk/>
            <pc:sldMk cId="899944127" sldId="701"/>
            <ac:spMk id="5" creationId="{993624B4-16BB-4081-BCE6-EBD0B62E950F}"/>
          </ac:spMkLst>
        </pc:spChg>
        <pc:spChg chg="mod">
          <ac:chgData name="伊健 杜" userId="e69aded81da48593" providerId="LiveId" clId="{2649DFFE-EC20-430C-B5CC-2DB40C805001}" dt="2021-12-03T06:30:42.033" v="260" actId="1076"/>
          <ac:spMkLst>
            <pc:docMk/>
            <pc:sldMk cId="899944127" sldId="701"/>
            <ac:spMk id="8" creationId="{00000000-0000-0000-0000-000000000000}"/>
          </ac:spMkLst>
        </pc:spChg>
        <pc:picChg chg="mod">
          <ac:chgData name="伊健 杜" userId="e69aded81da48593" providerId="LiveId" clId="{2649DFFE-EC20-430C-B5CC-2DB40C805001}" dt="2021-12-03T06:30:39.875" v="258" actId="1076"/>
          <ac:picMkLst>
            <pc:docMk/>
            <pc:sldMk cId="899944127" sldId="701"/>
            <ac:picMk id="4" creationId="{00000000-0000-0000-0000-000000000000}"/>
          </ac:picMkLst>
        </pc:picChg>
      </pc:sldChg>
      <pc:sldChg chg="addSp modSp new mod modAnim">
        <pc:chgData name="伊健 杜" userId="e69aded81da48593" providerId="LiveId" clId="{2649DFFE-EC20-430C-B5CC-2DB40C805001}" dt="2021-12-03T06:59:39.565" v="295"/>
        <pc:sldMkLst>
          <pc:docMk/>
          <pc:sldMk cId="3575903777" sldId="702"/>
        </pc:sldMkLst>
        <pc:spChg chg="add mod">
          <ac:chgData name="伊健 杜" userId="e69aded81da48593" providerId="LiveId" clId="{2649DFFE-EC20-430C-B5CC-2DB40C805001}" dt="2021-12-03T06:59:38.768" v="294" actId="1076"/>
          <ac:spMkLst>
            <pc:docMk/>
            <pc:sldMk cId="3575903777" sldId="702"/>
            <ac:spMk id="4" creationId="{4F1AA922-5A2D-44AA-A0EC-6F6B7D334846}"/>
          </ac:spMkLst>
        </pc:spChg>
        <pc:picChg chg="add mod">
          <ac:chgData name="伊健 杜" userId="e69aded81da48593" providerId="LiveId" clId="{2649DFFE-EC20-430C-B5CC-2DB40C805001}" dt="2021-12-03T06:59:21.207" v="290" actId="1076"/>
          <ac:picMkLst>
            <pc:docMk/>
            <pc:sldMk cId="3575903777" sldId="702"/>
            <ac:picMk id="2" creationId="{FB1CBC6E-9EB2-43FE-8299-502D889F4121}"/>
          </ac:picMkLst>
        </pc:picChg>
        <pc:picChg chg="add mod">
          <ac:chgData name="伊健 杜" userId="e69aded81da48593" providerId="LiveId" clId="{2649DFFE-EC20-430C-B5CC-2DB40C805001}" dt="2021-12-03T06:59:23.014" v="291" actId="1076"/>
          <ac:picMkLst>
            <pc:docMk/>
            <pc:sldMk cId="3575903777" sldId="702"/>
            <ac:picMk id="3" creationId="{8C10CC93-6BD2-49F5-8913-4DEB6558D084}"/>
          </ac:picMkLst>
        </pc:picChg>
      </pc:sldChg>
      <pc:sldChg chg="addSp delSp modSp new mod">
        <pc:chgData name="伊健 杜" userId="e69aded81da48593" providerId="LiveId" clId="{2649DFFE-EC20-430C-B5CC-2DB40C805001}" dt="2021-12-03T07:00:50.094" v="333" actId="1076"/>
        <pc:sldMkLst>
          <pc:docMk/>
          <pc:sldMk cId="3259531855" sldId="703"/>
        </pc:sldMkLst>
        <pc:spChg chg="add del mod">
          <ac:chgData name="伊健 杜" userId="e69aded81da48593" providerId="LiveId" clId="{2649DFFE-EC20-430C-B5CC-2DB40C805001}" dt="2021-12-03T07:00:18.918" v="305" actId="478"/>
          <ac:spMkLst>
            <pc:docMk/>
            <pc:sldMk cId="3259531855" sldId="703"/>
            <ac:spMk id="2" creationId="{9BC71959-240F-4378-864A-CBA3BC141364}"/>
          </ac:spMkLst>
        </pc:spChg>
        <pc:picChg chg="add mod">
          <ac:chgData name="伊健 杜" userId="e69aded81da48593" providerId="LiveId" clId="{2649DFFE-EC20-430C-B5CC-2DB40C805001}" dt="2021-12-03T07:00:45.105" v="328" actId="14100"/>
          <ac:picMkLst>
            <pc:docMk/>
            <pc:sldMk cId="3259531855" sldId="703"/>
            <ac:picMk id="3" creationId="{15783E8F-7C6F-43A1-B8A7-C4420F1C9EF7}"/>
          </ac:picMkLst>
        </pc:picChg>
        <pc:picChg chg="add mod">
          <ac:chgData name="伊健 杜" userId="e69aded81da48593" providerId="LiveId" clId="{2649DFFE-EC20-430C-B5CC-2DB40C805001}" dt="2021-12-03T07:00:48.709" v="332" actId="1076"/>
          <ac:picMkLst>
            <pc:docMk/>
            <pc:sldMk cId="3259531855" sldId="703"/>
            <ac:picMk id="4" creationId="{54069D6A-B18D-43D4-8021-1A453B77038A}"/>
          </ac:picMkLst>
        </pc:picChg>
        <pc:picChg chg="add mod">
          <ac:chgData name="伊健 杜" userId="e69aded81da48593" providerId="LiveId" clId="{2649DFFE-EC20-430C-B5CC-2DB40C805001}" dt="2021-12-03T07:00:47.083" v="330" actId="1076"/>
          <ac:picMkLst>
            <pc:docMk/>
            <pc:sldMk cId="3259531855" sldId="703"/>
            <ac:picMk id="5" creationId="{175C929A-41AF-4D4E-AB03-7052D9ABCACF}"/>
          </ac:picMkLst>
        </pc:picChg>
        <pc:picChg chg="add mod">
          <ac:chgData name="伊健 杜" userId="e69aded81da48593" providerId="LiveId" clId="{2649DFFE-EC20-430C-B5CC-2DB40C805001}" dt="2021-12-03T07:00:46.241" v="329" actId="1076"/>
          <ac:picMkLst>
            <pc:docMk/>
            <pc:sldMk cId="3259531855" sldId="703"/>
            <ac:picMk id="6" creationId="{420DC5BF-F1B9-4D83-B30B-0AC7E1AC14A4}"/>
          </ac:picMkLst>
        </pc:picChg>
        <pc:picChg chg="add mod">
          <ac:chgData name="伊健 杜" userId="e69aded81da48593" providerId="LiveId" clId="{2649DFFE-EC20-430C-B5CC-2DB40C805001}" dt="2021-12-03T07:00:50.094" v="333" actId="1076"/>
          <ac:picMkLst>
            <pc:docMk/>
            <pc:sldMk cId="3259531855" sldId="703"/>
            <ac:picMk id="7" creationId="{DF18D74D-EFBE-4CFB-B31C-D1CEFBFA2FCA}"/>
          </ac:picMkLst>
        </pc:picChg>
      </pc:sldChg>
      <pc:sldChg chg="addSp modSp new">
        <pc:chgData name="伊健 杜" userId="e69aded81da48593" providerId="LiveId" clId="{2649DFFE-EC20-430C-B5CC-2DB40C805001}" dt="2021-12-03T07:01:38.200" v="351" actId="1076"/>
        <pc:sldMkLst>
          <pc:docMk/>
          <pc:sldMk cId="1125863965" sldId="704"/>
        </pc:sldMkLst>
        <pc:picChg chg="add mod">
          <ac:chgData name="伊健 杜" userId="e69aded81da48593" providerId="LiveId" clId="{2649DFFE-EC20-430C-B5CC-2DB40C805001}" dt="2021-12-03T07:01:36.333" v="350" actId="1076"/>
          <ac:picMkLst>
            <pc:docMk/>
            <pc:sldMk cId="1125863965" sldId="704"/>
            <ac:picMk id="2" creationId="{3C6D8047-8376-4A2D-9C42-C5A7D39E01CE}"/>
          </ac:picMkLst>
        </pc:picChg>
        <pc:picChg chg="add mod">
          <ac:chgData name="伊健 杜" userId="e69aded81da48593" providerId="LiveId" clId="{2649DFFE-EC20-430C-B5CC-2DB40C805001}" dt="2021-12-03T07:01:32.101" v="343" actId="1076"/>
          <ac:picMkLst>
            <pc:docMk/>
            <pc:sldMk cId="1125863965" sldId="704"/>
            <ac:picMk id="3" creationId="{43F036BC-55BB-4921-BEFB-FE47ED520154}"/>
          </ac:picMkLst>
        </pc:picChg>
        <pc:picChg chg="add mod">
          <ac:chgData name="伊健 杜" userId="e69aded81da48593" providerId="LiveId" clId="{2649DFFE-EC20-430C-B5CC-2DB40C805001}" dt="2021-12-03T07:01:31.534" v="342" actId="1076"/>
          <ac:picMkLst>
            <pc:docMk/>
            <pc:sldMk cId="1125863965" sldId="704"/>
            <ac:picMk id="4" creationId="{40571C1E-531B-4EB4-993A-598FDFBC3F60}"/>
          </ac:picMkLst>
        </pc:picChg>
        <pc:picChg chg="add mod">
          <ac:chgData name="伊健 杜" userId="e69aded81da48593" providerId="LiveId" clId="{2649DFFE-EC20-430C-B5CC-2DB40C805001}" dt="2021-12-03T07:01:30.220" v="340" actId="1076"/>
          <ac:picMkLst>
            <pc:docMk/>
            <pc:sldMk cId="1125863965" sldId="704"/>
            <ac:picMk id="5" creationId="{3B91EB2A-9B8E-4852-9DA7-A69188959C3E}"/>
          </ac:picMkLst>
        </pc:picChg>
        <pc:picChg chg="add mod">
          <ac:chgData name="伊健 杜" userId="e69aded81da48593" providerId="LiveId" clId="{2649DFFE-EC20-430C-B5CC-2DB40C805001}" dt="2021-12-03T07:01:35.219" v="348" actId="1076"/>
          <ac:picMkLst>
            <pc:docMk/>
            <pc:sldMk cId="1125863965" sldId="704"/>
            <ac:picMk id="6" creationId="{047E31B9-CBF4-48F0-BB7B-B9486F1808B2}"/>
          </ac:picMkLst>
        </pc:picChg>
        <pc:picChg chg="add mod">
          <ac:chgData name="伊健 杜" userId="e69aded81da48593" providerId="LiveId" clId="{2649DFFE-EC20-430C-B5CC-2DB40C805001}" dt="2021-12-03T07:01:38.200" v="351" actId="1076"/>
          <ac:picMkLst>
            <pc:docMk/>
            <pc:sldMk cId="1125863965" sldId="704"/>
            <ac:picMk id="7" creationId="{28F0840E-1854-49C4-A0E1-A83117EF5831}"/>
          </ac:picMkLst>
        </pc:picChg>
        <pc:picChg chg="add mod">
          <ac:chgData name="伊健 杜" userId="e69aded81da48593" providerId="LiveId" clId="{2649DFFE-EC20-430C-B5CC-2DB40C805001}" dt="2021-12-03T07:01:35.335" v="349"/>
          <ac:picMkLst>
            <pc:docMk/>
            <pc:sldMk cId="1125863965" sldId="704"/>
            <ac:picMk id="8" creationId="{B84B9808-C2A5-41BA-878E-AD361400D01D}"/>
          </ac:picMkLst>
        </pc:picChg>
      </pc:sldChg>
      <pc:sldChg chg="new">
        <pc:chgData name="伊健 杜" userId="e69aded81da48593" providerId="LiveId" clId="{2649DFFE-EC20-430C-B5CC-2DB40C805001}" dt="2021-12-03T07:33:46.798" v="385" actId="680"/>
        <pc:sldMkLst>
          <pc:docMk/>
          <pc:sldMk cId="1281712308" sldId="705"/>
        </pc:sldMkLst>
      </pc:sldChg>
      <pc:sldChg chg="new del">
        <pc:chgData name="伊健 杜" userId="e69aded81da48593" providerId="LiveId" clId="{2649DFFE-EC20-430C-B5CC-2DB40C805001}" dt="2021-12-03T07:31:41.498" v="383" actId="47"/>
        <pc:sldMkLst>
          <pc:docMk/>
          <pc:sldMk cId="3404711697" sldId="705"/>
        </pc:sldMkLst>
      </pc:sldChg>
      <pc:sldChg chg="delSp modSp add mod ord delAnim modNotes">
        <pc:chgData name="伊健 杜" userId="e69aded81da48593" providerId="LiveId" clId="{2649DFFE-EC20-430C-B5CC-2DB40C805001}" dt="2021-12-03T09:55:53.296" v="485"/>
        <pc:sldMkLst>
          <pc:docMk/>
          <pc:sldMk cId="2975883225" sldId="706"/>
        </pc:sldMkLst>
        <pc:spChg chg="del">
          <ac:chgData name="伊健 杜" userId="e69aded81da48593" providerId="LiveId" clId="{2649DFFE-EC20-430C-B5CC-2DB40C805001}" dt="2021-12-03T07:42:26.172" v="437" actId="478"/>
          <ac:spMkLst>
            <pc:docMk/>
            <pc:sldMk cId="2975883225" sldId="706"/>
            <ac:spMk id="7" creationId="{E9098511-4C1C-4977-8239-9149CB95879B}"/>
          </ac:spMkLst>
        </pc:spChg>
        <pc:spChg chg="del">
          <ac:chgData name="伊健 杜" userId="e69aded81da48593" providerId="LiveId" clId="{2649DFFE-EC20-430C-B5CC-2DB40C805001}" dt="2021-12-03T07:42:26.172" v="437" actId="478"/>
          <ac:spMkLst>
            <pc:docMk/>
            <pc:sldMk cId="2975883225" sldId="706"/>
            <ac:spMk id="8" creationId="{A2C2CB15-61A3-4AE1-96BA-3DD34E345283}"/>
          </ac:spMkLst>
        </pc:spChg>
        <pc:grpChg chg="del">
          <ac:chgData name="伊健 杜" userId="e69aded81da48593" providerId="LiveId" clId="{2649DFFE-EC20-430C-B5CC-2DB40C805001}" dt="2021-12-03T07:42:26.172" v="437" actId="478"/>
          <ac:grpSpMkLst>
            <pc:docMk/>
            <pc:sldMk cId="2975883225" sldId="706"/>
            <ac:grpSpMk id="3" creationId="{F5E49E19-F3E3-4BF7-85EA-567DAFC13BC6}"/>
          </ac:grpSpMkLst>
        </pc:grpChg>
        <pc:picChg chg="mod">
          <ac:chgData name="伊健 杜" userId="e69aded81da48593" providerId="LiveId" clId="{2649DFFE-EC20-430C-B5CC-2DB40C805001}" dt="2021-12-03T07:43:38.528" v="480" actId="1076"/>
          <ac:picMkLst>
            <pc:docMk/>
            <pc:sldMk cId="2975883225" sldId="706"/>
            <ac:picMk id="9" creationId="{1EF62CA8-8577-479F-A23C-013B8C3920DB}"/>
          </ac:picMkLst>
        </pc:picChg>
      </pc:sldChg>
      <pc:sldChg chg="add del">
        <pc:chgData name="伊健 杜" userId="e69aded81da48593" providerId="LiveId" clId="{2649DFFE-EC20-430C-B5CC-2DB40C805001}" dt="2021-12-03T07:37:57.525" v="387" actId="47"/>
        <pc:sldMkLst>
          <pc:docMk/>
          <pc:sldMk cId="4039965919" sldId="706"/>
        </pc:sldMkLst>
      </pc:sldChg>
      <pc:sldChg chg="addSp delSp modSp add mod ord modAnim">
        <pc:chgData name="伊健 杜" userId="e69aded81da48593" providerId="LiveId" clId="{2649DFFE-EC20-430C-B5CC-2DB40C805001}" dt="2021-12-03T07:39:49.094" v="422"/>
        <pc:sldMkLst>
          <pc:docMk/>
          <pc:sldMk cId="1021801785" sldId="707"/>
        </pc:sldMkLst>
        <pc:spChg chg="add mod">
          <ac:chgData name="伊健 杜" userId="e69aded81da48593" providerId="LiveId" clId="{2649DFFE-EC20-430C-B5CC-2DB40C805001}" dt="2021-12-03T07:38:57.852" v="412" actId="1076"/>
          <ac:spMkLst>
            <pc:docMk/>
            <pc:sldMk cId="1021801785" sldId="707"/>
            <ac:spMk id="7" creationId="{6BC11BD2-E31A-4723-9AB3-ACA3E73B28F3}"/>
          </ac:spMkLst>
        </pc:spChg>
        <pc:spChg chg="add mod">
          <ac:chgData name="伊健 杜" userId="e69aded81da48593" providerId="LiveId" clId="{2649DFFE-EC20-430C-B5CC-2DB40C805001}" dt="2021-12-03T07:39:09.501" v="414" actId="1076"/>
          <ac:spMkLst>
            <pc:docMk/>
            <pc:sldMk cId="1021801785" sldId="707"/>
            <ac:spMk id="8" creationId="{3CF5D9AD-C5AB-4C3A-8D24-5F1628017466}"/>
          </ac:spMkLst>
        </pc:spChg>
        <pc:spChg chg="add mod">
          <ac:chgData name="伊健 杜" userId="e69aded81da48593" providerId="LiveId" clId="{2649DFFE-EC20-430C-B5CC-2DB40C805001}" dt="2021-12-03T07:39:41.722" v="421" actId="1076"/>
          <ac:spMkLst>
            <pc:docMk/>
            <pc:sldMk cId="1021801785" sldId="707"/>
            <ac:spMk id="9" creationId="{2E1FD889-EA45-48E0-A43B-60280EB0F538}"/>
          </ac:spMkLst>
        </pc:spChg>
        <pc:picChg chg="mod">
          <ac:chgData name="伊健 杜" userId="e69aded81da48593" providerId="LiveId" clId="{2649DFFE-EC20-430C-B5CC-2DB40C805001}" dt="2021-12-03T07:38:47.367" v="399" actId="1076"/>
          <ac:picMkLst>
            <pc:docMk/>
            <pc:sldMk cId="1021801785" sldId="707"/>
            <ac:picMk id="4" creationId="{00000000-0000-0000-0000-000000000000}"/>
          </ac:picMkLst>
        </pc:picChg>
        <pc:picChg chg="del">
          <ac:chgData name="伊健 杜" userId="e69aded81da48593" providerId="LiveId" clId="{2649DFFE-EC20-430C-B5CC-2DB40C805001}" dt="2021-12-03T07:38:24.907" v="393" actId="478"/>
          <ac:picMkLst>
            <pc:docMk/>
            <pc:sldMk cId="1021801785" sldId="707"/>
            <ac:picMk id="5" creationId="{00000000-0000-0000-0000-000000000000}"/>
          </ac:picMkLst>
        </pc:picChg>
        <pc:picChg chg="del mod">
          <ac:chgData name="伊健 杜" userId="e69aded81da48593" providerId="LiveId" clId="{2649DFFE-EC20-430C-B5CC-2DB40C805001}" dt="2021-12-03T07:38:24.907" v="393" actId="478"/>
          <ac:picMkLst>
            <pc:docMk/>
            <pc:sldMk cId="1021801785" sldId="707"/>
            <ac:picMk id="6" creationId="{00000000-0000-0000-0000-000000000000}"/>
          </ac:picMkLst>
        </pc:picChg>
      </pc:sldChg>
      <pc:sldChg chg="add del">
        <pc:chgData name="伊健 杜" userId="e69aded81da48593" providerId="LiveId" clId="{2649DFFE-EC20-430C-B5CC-2DB40C805001}" dt="2021-12-03T07:37:57.525" v="387" actId="47"/>
        <pc:sldMkLst>
          <pc:docMk/>
          <pc:sldMk cId="1127279228" sldId="707"/>
        </pc:sldMkLst>
      </pc:sldChg>
      <pc:sldChg chg="add del">
        <pc:chgData name="伊健 杜" userId="e69aded81da48593" providerId="LiveId" clId="{2649DFFE-EC20-430C-B5CC-2DB40C805001}" dt="2021-12-03T07:38:36.977" v="398"/>
        <pc:sldMkLst>
          <pc:docMk/>
          <pc:sldMk cId="908620645" sldId="708"/>
        </pc:sldMkLst>
      </pc:sldChg>
      <pc:sldChg chg="delSp modSp add del mod">
        <pc:chgData name="伊健 杜" userId="e69aded81da48593" providerId="LiveId" clId="{2649DFFE-EC20-430C-B5CC-2DB40C805001}" dt="2021-12-03T07:40:14.456" v="430" actId="47"/>
        <pc:sldMkLst>
          <pc:docMk/>
          <pc:sldMk cId="2531230451" sldId="708"/>
        </pc:sldMkLst>
        <pc:picChg chg="mod">
          <ac:chgData name="伊健 杜" userId="e69aded81da48593" providerId="LiveId" clId="{2649DFFE-EC20-430C-B5CC-2DB40C805001}" dt="2021-12-03T07:40:12.617" v="429" actId="1076"/>
          <ac:picMkLst>
            <pc:docMk/>
            <pc:sldMk cId="2531230451" sldId="708"/>
            <ac:picMk id="3" creationId="{00000000-0000-0000-0000-000000000000}"/>
          </ac:picMkLst>
        </pc:picChg>
        <pc:picChg chg="del">
          <ac:chgData name="伊健 杜" userId="e69aded81da48593" providerId="LiveId" clId="{2649DFFE-EC20-430C-B5CC-2DB40C805001}" dt="2021-12-03T07:40:02.559" v="424" actId="478"/>
          <ac:picMkLst>
            <pc:docMk/>
            <pc:sldMk cId="2531230451" sldId="708"/>
            <ac:picMk id="5" creationId="{00000000-0000-0000-0000-000000000000}"/>
          </ac:picMkLst>
        </pc:picChg>
      </pc:sldChg>
    </pc:docChg>
  </pc:docChgLst>
  <pc:docChgLst>
    <pc:chgData name="伊健 杜" userId="e69aded81da48593" providerId="LiveId" clId="{507289F8-E6EA-4936-A75A-EF07BA0AD1AE}"/>
    <pc:docChg chg="undo custSel addSld delSld modSld sldOrd">
      <pc:chgData name="伊健 杜" userId="e69aded81da48593" providerId="LiveId" clId="{507289F8-E6EA-4936-A75A-EF07BA0AD1AE}" dt="2022-12-01T15:00:59.109" v="4518" actId="47"/>
      <pc:docMkLst>
        <pc:docMk/>
      </pc:docMkLst>
      <pc:sldChg chg="del">
        <pc:chgData name="伊健 杜" userId="e69aded81da48593" providerId="LiveId" clId="{507289F8-E6EA-4936-A75A-EF07BA0AD1AE}" dt="2022-12-01T10:06:04.651" v="2" actId="47"/>
        <pc:sldMkLst>
          <pc:docMk/>
          <pc:sldMk cId="2032622639" sldId="1600"/>
        </pc:sldMkLst>
      </pc:sldChg>
      <pc:sldChg chg="del">
        <pc:chgData name="伊健 杜" userId="e69aded81da48593" providerId="LiveId" clId="{507289F8-E6EA-4936-A75A-EF07BA0AD1AE}" dt="2022-12-01T10:05:53.859" v="0" actId="47"/>
        <pc:sldMkLst>
          <pc:docMk/>
          <pc:sldMk cId="3956247552" sldId="1629"/>
        </pc:sldMkLst>
      </pc:sldChg>
      <pc:sldChg chg="addSp modSp mod">
        <pc:chgData name="伊健 杜" userId="e69aded81da48593" providerId="LiveId" clId="{507289F8-E6EA-4936-A75A-EF07BA0AD1AE}" dt="2022-12-01T12:40:52.115" v="4181"/>
        <pc:sldMkLst>
          <pc:docMk/>
          <pc:sldMk cId="3981181640" sldId="1631"/>
        </pc:sldMkLst>
        <pc:spChg chg="add mod">
          <ac:chgData name="伊健 杜" userId="e69aded81da48593" providerId="LiveId" clId="{507289F8-E6EA-4936-A75A-EF07BA0AD1AE}" dt="2022-12-01T12:40:52.115" v="4181"/>
          <ac:spMkLst>
            <pc:docMk/>
            <pc:sldMk cId="3981181640" sldId="1631"/>
            <ac:spMk id="2" creationId="{49DFC628-A535-425B-4C86-F5D847CA8DB1}"/>
          </ac:spMkLst>
        </pc:spChg>
        <pc:spChg chg="mod">
          <ac:chgData name="伊健 杜" userId="e69aded81da48593" providerId="LiveId" clId="{507289F8-E6EA-4936-A75A-EF07BA0AD1AE}" dt="2022-12-01T12:40:52.115" v="4181"/>
          <ac:spMkLst>
            <pc:docMk/>
            <pc:sldMk cId="3981181640" sldId="1631"/>
            <ac:spMk id="4" creationId="{2CD63A4E-E37B-41A6-9090-C7BF9F9D4BD7}"/>
          </ac:spMkLst>
        </pc:spChg>
      </pc:sldChg>
      <pc:sldChg chg="del">
        <pc:chgData name="伊健 杜" userId="e69aded81da48593" providerId="LiveId" clId="{507289F8-E6EA-4936-A75A-EF07BA0AD1AE}" dt="2022-12-01T10:05:53.859" v="0" actId="47"/>
        <pc:sldMkLst>
          <pc:docMk/>
          <pc:sldMk cId="3996448752" sldId="1632"/>
        </pc:sldMkLst>
      </pc:sldChg>
      <pc:sldChg chg="addSp delSp modSp mod">
        <pc:chgData name="伊健 杜" userId="e69aded81da48593" providerId="LiveId" clId="{507289F8-E6EA-4936-A75A-EF07BA0AD1AE}" dt="2022-12-01T12:40:52.115" v="4181"/>
        <pc:sldMkLst>
          <pc:docMk/>
          <pc:sldMk cId="2221877690" sldId="1633"/>
        </pc:sldMkLst>
        <pc:spChg chg="mod">
          <ac:chgData name="伊健 杜" userId="e69aded81da48593" providerId="LiveId" clId="{507289F8-E6EA-4936-A75A-EF07BA0AD1AE}" dt="2022-12-01T12:40:52.115" v="4181"/>
          <ac:spMkLst>
            <pc:docMk/>
            <pc:sldMk cId="2221877690" sldId="1633"/>
            <ac:spMk id="2" creationId="{10304424-DB4A-36E7-9E0D-D32A5DD0F26C}"/>
          </ac:spMkLst>
        </pc:spChg>
        <pc:spChg chg="mod">
          <ac:chgData name="伊健 杜" userId="e69aded81da48593" providerId="LiveId" clId="{507289F8-E6EA-4936-A75A-EF07BA0AD1AE}" dt="2022-12-01T12:40:52.115" v="4181"/>
          <ac:spMkLst>
            <pc:docMk/>
            <pc:sldMk cId="2221877690" sldId="1633"/>
            <ac:spMk id="5" creationId="{E7287B0E-EF55-E721-8EFA-9A9183C0EDF9}"/>
          </ac:spMkLst>
        </pc:spChg>
        <pc:picChg chg="add mod">
          <ac:chgData name="伊健 杜" userId="e69aded81da48593" providerId="LiveId" clId="{507289F8-E6EA-4936-A75A-EF07BA0AD1AE}" dt="2022-12-01T10:20:09.463" v="358" actId="1076"/>
          <ac:picMkLst>
            <pc:docMk/>
            <pc:sldMk cId="2221877690" sldId="1633"/>
            <ac:picMk id="1026" creationId="{13077364-246C-128B-9BED-58904B7D5FEC}"/>
          </ac:picMkLst>
        </pc:picChg>
        <pc:picChg chg="del mod">
          <ac:chgData name="伊健 杜" userId="e69aded81da48593" providerId="LiveId" clId="{507289F8-E6EA-4936-A75A-EF07BA0AD1AE}" dt="2022-12-01T10:09:27.969" v="117" actId="478"/>
          <ac:picMkLst>
            <pc:docMk/>
            <pc:sldMk cId="2221877690" sldId="1633"/>
            <ac:picMk id="3074" creationId="{CFC828F6-0CD9-476A-1811-450C6B73B604}"/>
          </ac:picMkLst>
        </pc:picChg>
      </pc:sldChg>
      <pc:sldChg chg="del">
        <pc:chgData name="伊健 杜" userId="e69aded81da48593" providerId="LiveId" clId="{507289F8-E6EA-4936-A75A-EF07BA0AD1AE}" dt="2022-12-01T10:05:58.396" v="1" actId="47"/>
        <pc:sldMkLst>
          <pc:docMk/>
          <pc:sldMk cId="1943031113" sldId="1634"/>
        </pc:sldMkLst>
      </pc:sldChg>
      <pc:sldChg chg="del">
        <pc:chgData name="伊健 杜" userId="e69aded81da48593" providerId="LiveId" clId="{507289F8-E6EA-4936-A75A-EF07BA0AD1AE}" dt="2022-12-01T10:06:04.651" v="2" actId="47"/>
        <pc:sldMkLst>
          <pc:docMk/>
          <pc:sldMk cId="1920947018" sldId="1635"/>
        </pc:sldMkLst>
      </pc:sldChg>
      <pc:sldChg chg="del">
        <pc:chgData name="伊健 杜" userId="e69aded81da48593" providerId="LiveId" clId="{507289F8-E6EA-4936-A75A-EF07BA0AD1AE}" dt="2022-12-01T10:06:04.651" v="2" actId="47"/>
        <pc:sldMkLst>
          <pc:docMk/>
          <pc:sldMk cId="1109139813" sldId="1636"/>
        </pc:sldMkLst>
      </pc:sldChg>
      <pc:sldChg chg="del">
        <pc:chgData name="伊健 杜" userId="e69aded81da48593" providerId="LiveId" clId="{507289F8-E6EA-4936-A75A-EF07BA0AD1AE}" dt="2022-12-01T10:06:04.651" v="2" actId="47"/>
        <pc:sldMkLst>
          <pc:docMk/>
          <pc:sldMk cId="3068505379" sldId="1637"/>
        </pc:sldMkLst>
      </pc:sldChg>
      <pc:sldChg chg="del">
        <pc:chgData name="伊健 杜" userId="e69aded81da48593" providerId="LiveId" clId="{507289F8-E6EA-4936-A75A-EF07BA0AD1AE}" dt="2022-12-01T10:06:04.651" v="2" actId="47"/>
        <pc:sldMkLst>
          <pc:docMk/>
          <pc:sldMk cId="3635934370" sldId="1638"/>
        </pc:sldMkLst>
      </pc:sldChg>
      <pc:sldChg chg="del">
        <pc:chgData name="伊健 杜" userId="e69aded81da48593" providerId="LiveId" clId="{507289F8-E6EA-4936-A75A-EF07BA0AD1AE}" dt="2022-12-01T10:06:04.651" v="2" actId="47"/>
        <pc:sldMkLst>
          <pc:docMk/>
          <pc:sldMk cId="3669960574" sldId="1639"/>
        </pc:sldMkLst>
      </pc:sldChg>
      <pc:sldChg chg="del">
        <pc:chgData name="伊健 杜" userId="e69aded81da48593" providerId="LiveId" clId="{507289F8-E6EA-4936-A75A-EF07BA0AD1AE}" dt="2022-12-01T10:06:04.651" v="2" actId="47"/>
        <pc:sldMkLst>
          <pc:docMk/>
          <pc:sldMk cId="3723693010" sldId="1640"/>
        </pc:sldMkLst>
      </pc:sldChg>
      <pc:sldChg chg="del">
        <pc:chgData name="伊健 杜" userId="e69aded81da48593" providerId="LiveId" clId="{507289F8-E6EA-4936-A75A-EF07BA0AD1AE}" dt="2022-12-01T10:06:04.651" v="2" actId="47"/>
        <pc:sldMkLst>
          <pc:docMk/>
          <pc:sldMk cId="1725491534" sldId="1641"/>
        </pc:sldMkLst>
      </pc:sldChg>
      <pc:sldChg chg="del">
        <pc:chgData name="伊健 杜" userId="e69aded81da48593" providerId="LiveId" clId="{507289F8-E6EA-4936-A75A-EF07BA0AD1AE}" dt="2022-12-01T10:06:04.651" v="2" actId="47"/>
        <pc:sldMkLst>
          <pc:docMk/>
          <pc:sldMk cId="632205816" sldId="1642"/>
        </pc:sldMkLst>
      </pc:sldChg>
      <pc:sldChg chg="addSp delSp modSp mod">
        <pc:chgData name="伊健 杜" userId="e69aded81da48593" providerId="LiveId" clId="{507289F8-E6EA-4936-A75A-EF07BA0AD1AE}" dt="2022-12-01T12:47:23.004" v="4508"/>
        <pc:sldMkLst>
          <pc:docMk/>
          <pc:sldMk cId="4260021333" sldId="1643"/>
        </pc:sldMkLst>
        <pc:spChg chg="mod">
          <ac:chgData name="伊健 杜" userId="e69aded81da48593" providerId="LiveId" clId="{507289F8-E6EA-4936-A75A-EF07BA0AD1AE}" dt="2022-12-01T12:47:23.004" v="4508"/>
          <ac:spMkLst>
            <pc:docMk/>
            <pc:sldMk cId="4260021333" sldId="1643"/>
            <ac:spMk id="2" creationId="{5075023D-FB1C-EE43-81A1-59C89730424D}"/>
          </ac:spMkLst>
        </pc:spChg>
        <pc:spChg chg="del">
          <ac:chgData name="伊健 杜" userId="e69aded81da48593" providerId="LiveId" clId="{507289F8-E6EA-4936-A75A-EF07BA0AD1AE}" dt="2022-12-01T12:43:35.690" v="4372" actId="478"/>
          <ac:spMkLst>
            <pc:docMk/>
            <pc:sldMk cId="4260021333" sldId="1643"/>
            <ac:spMk id="3" creationId="{945C4ABE-5D78-5A26-B722-4FDC1872E460}"/>
          </ac:spMkLst>
        </pc:spChg>
        <pc:spChg chg="add mod">
          <ac:chgData name="伊健 杜" userId="e69aded81da48593" providerId="LiveId" clId="{507289F8-E6EA-4936-A75A-EF07BA0AD1AE}" dt="2022-12-01T12:47:23.004" v="4508"/>
          <ac:spMkLst>
            <pc:docMk/>
            <pc:sldMk cId="4260021333" sldId="1643"/>
            <ac:spMk id="4" creationId="{2C9D4FA5-BB50-4B82-8018-30DDA46E99BC}"/>
          </ac:spMkLst>
        </pc:spChg>
      </pc:sldChg>
      <pc:sldChg chg="del">
        <pc:chgData name="伊健 杜" userId="e69aded81da48593" providerId="LiveId" clId="{507289F8-E6EA-4936-A75A-EF07BA0AD1AE}" dt="2022-12-01T10:06:04.651" v="2" actId="47"/>
        <pc:sldMkLst>
          <pc:docMk/>
          <pc:sldMk cId="1033426215" sldId="1644"/>
        </pc:sldMkLst>
      </pc:sldChg>
      <pc:sldChg chg="del">
        <pc:chgData name="伊健 杜" userId="e69aded81da48593" providerId="LiveId" clId="{507289F8-E6EA-4936-A75A-EF07BA0AD1AE}" dt="2022-12-01T10:06:04.651" v="2" actId="47"/>
        <pc:sldMkLst>
          <pc:docMk/>
          <pc:sldMk cId="2418504957" sldId="1645"/>
        </pc:sldMkLst>
      </pc:sldChg>
      <pc:sldChg chg="del">
        <pc:chgData name="伊健 杜" userId="e69aded81da48593" providerId="LiveId" clId="{507289F8-E6EA-4936-A75A-EF07BA0AD1AE}" dt="2022-12-01T10:06:04.651" v="2" actId="47"/>
        <pc:sldMkLst>
          <pc:docMk/>
          <pc:sldMk cId="574078309" sldId="1646"/>
        </pc:sldMkLst>
      </pc:sldChg>
      <pc:sldChg chg="del">
        <pc:chgData name="伊健 杜" userId="e69aded81da48593" providerId="LiveId" clId="{507289F8-E6EA-4936-A75A-EF07BA0AD1AE}" dt="2022-12-01T10:06:04.651" v="2" actId="47"/>
        <pc:sldMkLst>
          <pc:docMk/>
          <pc:sldMk cId="613182168" sldId="1647"/>
        </pc:sldMkLst>
      </pc:sldChg>
      <pc:sldChg chg="del">
        <pc:chgData name="伊健 杜" userId="e69aded81da48593" providerId="LiveId" clId="{507289F8-E6EA-4936-A75A-EF07BA0AD1AE}" dt="2022-12-01T10:06:04.651" v="2" actId="47"/>
        <pc:sldMkLst>
          <pc:docMk/>
          <pc:sldMk cId="3106689935" sldId="1648"/>
        </pc:sldMkLst>
      </pc:sldChg>
      <pc:sldChg chg="del">
        <pc:chgData name="伊健 杜" userId="e69aded81da48593" providerId="LiveId" clId="{507289F8-E6EA-4936-A75A-EF07BA0AD1AE}" dt="2022-12-01T10:06:04.651" v="2" actId="47"/>
        <pc:sldMkLst>
          <pc:docMk/>
          <pc:sldMk cId="2359702286" sldId="1649"/>
        </pc:sldMkLst>
      </pc:sldChg>
      <pc:sldChg chg="del">
        <pc:chgData name="伊健 杜" userId="e69aded81da48593" providerId="LiveId" clId="{507289F8-E6EA-4936-A75A-EF07BA0AD1AE}" dt="2022-12-01T10:06:04.651" v="2" actId="47"/>
        <pc:sldMkLst>
          <pc:docMk/>
          <pc:sldMk cId="3486609757" sldId="1650"/>
        </pc:sldMkLst>
      </pc:sldChg>
      <pc:sldChg chg="del">
        <pc:chgData name="伊健 杜" userId="e69aded81da48593" providerId="LiveId" clId="{507289F8-E6EA-4936-A75A-EF07BA0AD1AE}" dt="2022-12-01T10:06:04.651" v="2" actId="47"/>
        <pc:sldMkLst>
          <pc:docMk/>
          <pc:sldMk cId="1255261345" sldId="1651"/>
        </pc:sldMkLst>
      </pc:sldChg>
      <pc:sldChg chg="del">
        <pc:chgData name="伊健 杜" userId="e69aded81da48593" providerId="LiveId" clId="{507289F8-E6EA-4936-A75A-EF07BA0AD1AE}" dt="2022-12-01T10:06:04.651" v="2" actId="47"/>
        <pc:sldMkLst>
          <pc:docMk/>
          <pc:sldMk cId="3447177732" sldId="1652"/>
        </pc:sldMkLst>
      </pc:sldChg>
      <pc:sldChg chg="del">
        <pc:chgData name="伊健 杜" userId="e69aded81da48593" providerId="LiveId" clId="{507289F8-E6EA-4936-A75A-EF07BA0AD1AE}" dt="2022-12-01T10:06:04.651" v="2" actId="47"/>
        <pc:sldMkLst>
          <pc:docMk/>
          <pc:sldMk cId="1360828132" sldId="1653"/>
        </pc:sldMkLst>
      </pc:sldChg>
      <pc:sldChg chg="del">
        <pc:chgData name="伊健 杜" userId="e69aded81da48593" providerId="LiveId" clId="{507289F8-E6EA-4936-A75A-EF07BA0AD1AE}" dt="2022-12-01T10:06:04.651" v="2" actId="47"/>
        <pc:sldMkLst>
          <pc:docMk/>
          <pc:sldMk cId="382516160" sldId="1654"/>
        </pc:sldMkLst>
      </pc:sldChg>
      <pc:sldChg chg="del">
        <pc:chgData name="伊健 杜" userId="e69aded81da48593" providerId="LiveId" clId="{507289F8-E6EA-4936-A75A-EF07BA0AD1AE}" dt="2022-12-01T10:06:04.651" v="2" actId="47"/>
        <pc:sldMkLst>
          <pc:docMk/>
          <pc:sldMk cId="4258371911" sldId="1655"/>
        </pc:sldMkLst>
      </pc:sldChg>
      <pc:sldChg chg="del">
        <pc:chgData name="伊健 杜" userId="e69aded81da48593" providerId="LiveId" clId="{507289F8-E6EA-4936-A75A-EF07BA0AD1AE}" dt="2022-12-01T10:06:04.651" v="2" actId="47"/>
        <pc:sldMkLst>
          <pc:docMk/>
          <pc:sldMk cId="844771689" sldId="1656"/>
        </pc:sldMkLst>
      </pc:sldChg>
      <pc:sldChg chg="del">
        <pc:chgData name="伊健 杜" userId="e69aded81da48593" providerId="LiveId" clId="{507289F8-E6EA-4936-A75A-EF07BA0AD1AE}" dt="2022-12-01T10:06:04.651" v="2" actId="47"/>
        <pc:sldMkLst>
          <pc:docMk/>
          <pc:sldMk cId="1358456787" sldId="1657"/>
        </pc:sldMkLst>
      </pc:sldChg>
      <pc:sldChg chg="del">
        <pc:chgData name="伊健 杜" userId="e69aded81da48593" providerId="LiveId" clId="{507289F8-E6EA-4936-A75A-EF07BA0AD1AE}" dt="2022-12-01T10:06:04.651" v="2" actId="47"/>
        <pc:sldMkLst>
          <pc:docMk/>
          <pc:sldMk cId="1575561204" sldId="1658"/>
        </pc:sldMkLst>
      </pc:sldChg>
      <pc:sldChg chg="del">
        <pc:chgData name="伊健 杜" userId="e69aded81da48593" providerId="LiveId" clId="{507289F8-E6EA-4936-A75A-EF07BA0AD1AE}" dt="2022-12-01T10:06:04.651" v="2" actId="47"/>
        <pc:sldMkLst>
          <pc:docMk/>
          <pc:sldMk cId="390046188" sldId="1659"/>
        </pc:sldMkLst>
      </pc:sldChg>
      <pc:sldChg chg="del">
        <pc:chgData name="伊健 杜" userId="e69aded81da48593" providerId="LiveId" clId="{507289F8-E6EA-4936-A75A-EF07BA0AD1AE}" dt="2022-12-01T10:06:04.651" v="2" actId="47"/>
        <pc:sldMkLst>
          <pc:docMk/>
          <pc:sldMk cId="4229946150" sldId="1660"/>
        </pc:sldMkLst>
      </pc:sldChg>
      <pc:sldChg chg="del">
        <pc:chgData name="伊健 杜" userId="e69aded81da48593" providerId="LiveId" clId="{507289F8-E6EA-4936-A75A-EF07BA0AD1AE}" dt="2022-12-01T10:06:04.651" v="2" actId="47"/>
        <pc:sldMkLst>
          <pc:docMk/>
          <pc:sldMk cId="4170320492" sldId="1661"/>
        </pc:sldMkLst>
      </pc:sldChg>
      <pc:sldChg chg="del">
        <pc:chgData name="伊健 杜" userId="e69aded81da48593" providerId="LiveId" clId="{507289F8-E6EA-4936-A75A-EF07BA0AD1AE}" dt="2022-12-01T10:06:04.651" v="2" actId="47"/>
        <pc:sldMkLst>
          <pc:docMk/>
          <pc:sldMk cId="3620070148" sldId="1662"/>
        </pc:sldMkLst>
      </pc:sldChg>
      <pc:sldChg chg="del">
        <pc:chgData name="伊健 杜" userId="e69aded81da48593" providerId="LiveId" clId="{507289F8-E6EA-4936-A75A-EF07BA0AD1AE}" dt="2022-12-01T10:06:04.651" v="2" actId="47"/>
        <pc:sldMkLst>
          <pc:docMk/>
          <pc:sldMk cId="1174473443" sldId="1663"/>
        </pc:sldMkLst>
      </pc:sldChg>
      <pc:sldChg chg="del">
        <pc:chgData name="伊健 杜" userId="e69aded81da48593" providerId="LiveId" clId="{507289F8-E6EA-4936-A75A-EF07BA0AD1AE}" dt="2022-12-01T10:06:04.651" v="2" actId="47"/>
        <pc:sldMkLst>
          <pc:docMk/>
          <pc:sldMk cId="2846733632" sldId="1664"/>
        </pc:sldMkLst>
      </pc:sldChg>
      <pc:sldChg chg="del">
        <pc:chgData name="伊健 杜" userId="e69aded81da48593" providerId="LiveId" clId="{507289F8-E6EA-4936-A75A-EF07BA0AD1AE}" dt="2022-12-01T10:06:04.651" v="2" actId="47"/>
        <pc:sldMkLst>
          <pc:docMk/>
          <pc:sldMk cId="3970273814" sldId="1665"/>
        </pc:sldMkLst>
      </pc:sldChg>
      <pc:sldChg chg="del">
        <pc:chgData name="伊健 杜" userId="e69aded81da48593" providerId="LiveId" clId="{507289F8-E6EA-4936-A75A-EF07BA0AD1AE}" dt="2022-12-01T10:06:04.651" v="2" actId="47"/>
        <pc:sldMkLst>
          <pc:docMk/>
          <pc:sldMk cId="1614446235" sldId="1666"/>
        </pc:sldMkLst>
      </pc:sldChg>
      <pc:sldChg chg="del">
        <pc:chgData name="伊健 杜" userId="e69aded81da48593" providerId="LiveId" clId="{507289F8-E6EA-4936-A75A-EF07BA0AD1AE}" dt="2022-12-01T10:06:04.651" v="2" actId="47"/>
        <pc:sldMkLst>
          <pc:docMk/>
          <pc:sldMk cId="3623434506" sldId="1667"/>
        </pc:sldMkLst>
      </pc:sldChg>
      <pc:sldChg chg="del">
        <pc:chgData name="伊健 杜" userId="e69aded81da48593" providerId="LiveId" clId="{507289F8-E6EA-4936-A75A-EF07BA0AD1AE}" dt="2022-12-01T10:06:04.651" v="2" actId="47"/>
        <pc:sldMkLst>
          <pc:docMk/>
          <pc:sldMk cId="3943296893" sldId="1668"/>
        </pc:sldMkLst>
      </pc:sldChg>
      <pc:sldChg chg="add del">
        <pc:chgData name="伊健 杜" userId="e69aded81da48593" providerId="LiveId" clId="{507289F8-E6EA-4936-A75A-EF07BA0AD1AE}" dt="2022-12-01T15:00:59.109" v="4518" actId="47"/>
        <pc:sldMkLst>
          <pc:docMk/>
          <pc:sldMk cId="2890553167" sldId="1669"/>
        </pc:sldMkLst>
      </pc:sldChg>
      <pc:sldChg chg="addSp delSp modSp mod">
        <pc:chgData name="伊健 杜" userId="e69aded81da48593" providerId="LiveId" clId="{507289F8-E6EA-4936-A75A-EF07BA0AD1AE}" dt="2022-12-01T11:57:52.359" v="2600" actId="1076"/>
        <pc:sldMkLst>
          <pc:docMk/>
          <pc:sldMk cId="2873396240" sldId="1670"/>
        </pc:sldMkLst>
        <pc:spChg chg="del">
          <ac:chgData name="伊健 杜" userId="e69aded81da48593" providerId="LiveId" clId="{507289F8-E6EA-4936-A75A-EF07BA0AD1AE}" dt="2022-12-01T11:57:46.526" v="2595" actId="478"/>
          <ac:spMkLst>
            <pc:docMk/>
            <pc:sldMk cId="2873396240" sldId="1670"/>
            <ac:spMk id="2" creationId="{2827E16F-A3A2-618A-4DEA-25E6E1BCB7C8}"/>
          </ac:spMkLst>
        </pc:spChg>
        <pc:spChg chg="del">
          <ac:chgData name="伊健 杜" userId="e69aded81da48593" providerId="LiveId" clId="{507289F8-E6EA-4936-A75A-EF07BA0AD1AE}" dt="2022-12-01T11:57:46.526" v="2595" actId="478"/>
          <ac:spMkLst>
            <pc:docMk/>
            <pc:sldMk cId="2873396240" sldId="1670"/>
            <ac:spMk id="3" creationId="{AD7B45BF-5B9F-4199-A390-F0921427464D}"/>
          </ac:spMkLst>
        </pc:spChg>
        <pc:picChg chg="add mod">
          <ac:chgData name="伊健 杜" userId="e69aded81da48593" providerId="LiveId" clId="{507289F8-E6EA-4936-A75A-EF07BA0AD1AE}" dt="2022-12-01T11:57:52.359" v="2600" actId="1076"/>
          <ac:picMkLst>
            <pc:docMk/>
            <pc:sldMk cId="2873396240" sldId="1670"/>
            <ac:picMk id="5" creationId="{9134AB08-8D54-DB56-DB04-E1D4551D2249}"/>
          </ac:picMkLst>
        </pc:picChg>
      </pc:sldChg>
      <pc:sldChg chg="add del">
        <pc:chgData name="伊健 杜" userId="e69aded81da48593" providerId="LiveId" clId="{507289F8-E6EA-4936-A75A-EF07BA0AD1AE}" dt="2022-12-01T15:00:59.109" v="4518" actId="47"/>
        <pc:sldMkLst>
          <pc:docMk/>
          <pc:sldMk cId="3884756548" sldId="1671"/>
        </pc:sldMkLst>
      </pc:sldChg>
      <pc:sldChg chg="addSp delSp modSp mod">
        <pc:chgData name="伊健 杜" userId="e69aded81da48593" providerId="LiveId" clId="{507289F8-E6EA-4936-A75A-EF07BA0AD1AE}" dt="2022-12-01T12:40:52.115" v="4181"/>
        <pc:sldMkLst>
          <pc:docMk/>
          <pc:sldMk cId="882423663" sldId="1672"/>
        </pc:sldMkLst>
        <pc:spChg chg="mod">
          <ac:chgData name="伊健 杜" userId="e69aded81da48593" providerId="LiveId" clId="{507289F8-E6EA-4936-A75A-EF07BA0AD1AE}" dt="2022-12-01T11:24:19.923" v="1548" actId="20577"/>
          <ac:spMkLst>
            <pc:docMk/>
            <pc:sldMk cId="882423663" sldId="1672"/>
            <ac:spMk id="2" creationId="{93750CB4-09CB-E972-8931-8149CF602B19}"/>
          </ac:spMkLst>
        </pc:spChg>
        <pc:spChg chg="mod">
          <ac:chgData name="伊健 杜" userId="e69aded81da48593" providerId="LiveId" clId="{507289F8-E6EA-4936-A75A-EF07BA0AD1AE}" dt="2022-12-01T12:40:52.115" v="4181"/>
          <ac:spMkLst>
            <pc:docMk/>
            <pc:sldMk cId="882423663" sldId="1672"/>
            <ac:spMk id="4" creationId="{2CD63A4E-E37B-41A6-9090-C7BF9F9D4BD7}"/>
          </ac:spMkLst>
        </pc:spChg>
        <pc:picChg chg="add mod">
          <ac:chgData name="伊健 杜" userId="e69aded81da48593" providerId="LiveId" clId="{507289F8-E6EA-4936-A75A-EF07BA0AD1AE}" dt="2022-12-01T11:30:08.818" v="1831" actId="1076"/>
          <ac:picMkLst>
            <pc:docMk/>
            <pc:sldMk cId="882423663" sldId="1672"/>
            <ac:picMk id="11266" creationId="{41C7DADA-D223-CEB9-A9A2-D13F3432809F}"/>
          </ac:picMkLst>
        </pc:picChg>
        <pc:picChg chg="add del">
          <ac:chgData name="伊健 杜" userId="e69aded81da48593" providerId="LiveId" clId="{507289F8-E6EA-4936-A75A-EF07BA0AD1AE}" dt="2022-12-01T11:30:14.665" v="1833"/>
          <ac:picMkLst>
            <pc:docMk/>
            <pc:sldMk cId="882423663" sldId="1672"/>
            <ac:picMk id="11268" creationId="{A337839E-E09F-3F30-9B7E-0D5163EB0D1C}"/>
          </ac:picMkLst>
        </pc:picChg>
        <pc:picChg chg="del">
          <ac:chgData name="伊健 杜" userId="e69aded81da48593" providerId="LiveId" clId="{507289F8-E6EA-4936-A75A-EF07BA0AD1AE}" dt="2022-12-01T11:26:36.822" v="1828" actId="478"/>
          <ac:picMkLst>
            <pc:docMk/>
            <pc:sldMk cId="882423663" sldId="1672"/>
            <ac:picMk id="32770" creationId="{5A8EF8D5-91A3-B822-9A01-FF09A2A32E94}"/>
          </ac:picMkLst>
        </pc:picChg>
      </pc:sldChg>
      <pc:sldChg chg="addSp modSp mod">
        <pc:chgData name="伊健 杜" userId="e69aded81da48593" providerId="LiveId" clId="{507289F8-E6EA-4936-A75A-EF07BA0AD1AE}" dt="2022-12-01T12:40:52.115" v="4181"/>
        <pc:sldMkLst>
          <pc:docMk/>
          <pc:sldMk cId="2221160068" sldId="1673"/>
        </pc:sldMkLst>
        <pc:spChg chg="add mod">
          <ac:chgData name="伊健 杜" userId="e69aded81da48593" providerId="LiveId" clId="{507289F8-E6EA-4936-A75A-EF07BA0AD1AE}" dt="2022-12-01T11:55:28.301" v="2391" actId="1076"/>
          <ac:spMkLst>
            <pc:docMk/>
            <pc:sldMk cId="2221160068" sldId="1673"/>
            <ac:spMk id="2" creationId="{F8B0C1A1-6CD5-E17A-4684-416331F9B3C5}"/>
          </ac:spMkLst>
        </pc:spChg>
        <pc:spChg chg="mod">
          <ac:chgData name="伊健 杜" userId="e69aded81da48593" providerId="LiveId" clId="{507289F8-E6EA-4936-A75A-EF07BA0AD1AE}" dt="2022-12-01T12:40:52.115" v="4181"/>
          <ac:spMkLst>
            <pc:docMk/>
            <pc:sldMk cId="2221160068" sldId="1673"/>
            <ac:spMk id="4" creationId="{2CD63A4E-E37B-41A6-9090-C7BF9F9D4BD7}"/>
          </ac:spMkLst>
        </pc:spChg>
      </pc:sldChg>
      <pc:sldChg chg="addSp modSp add mod">
        <pc:chgData name="伊健 杜" userId="e69aded81da48593" providerId="LiveId" clId="{507289F8-E6EA-4936-A75A-EF07BA0AD1AE}" dt="2022-12-01T12:40:52.115" v="4181"/>
        <pc:sldMkLst>
          <pc:docMk/>
          <pc:sldMk cId="3038361113" sldId="1674"/>
        </pc:sldMkLst>
        <pc:spChg chg="mod">
          <ac:chgData name="伊健 杜" userId="e69aded81da48593" providerId="LiveId" clId="{507289F8-E6EA-4936-A75A-EF07BA0AD1AE}" dt="2022-12-01T12:40:52.115" v="4181"/>
          <ac:spMkLst>
            <pc:docMk/>
            <pc:sldMk cId="3038361113" sldId="1674"/>
            <ac:spMk id="2" creationId="{10304424-DB4A-36E7-9E0D-D32A5DD0F26C}"/>
          </ac:spMkLst>
        </pc:spChg>
        <pc:spChg chg="mod">
          <ac:chgData name="伊健 杜" userId="e69aded81da48593" providerId="LiveId" clId="{507289F8-E6EA-4936-A75A-EF07BA0AD1AE}" dt="2022-12-01T12:40:52.115" v="4181"/>
          <ac:spMkLst>
            <pc:docMk/>
            <pc:sldMk cId="3038361113" sldId="1674"/>
            <ac:spMk id="5" creationId="{E7287B0E-EF55-E721-8EFA-9A9183C0EDF9}"/>
          </ac:spMkLst>
        </pc:spChg>
        <pc:picChg chg="add mod">
          <ac:chgData name="伊健 杜" userId="e69aded81da48593" providerId="LiveId" clId="{507289F8-E6EA-4936-A75A-EF07BA0AD1AE}" dt="2022-12-01T10:20:32.405" v="362" actId="14100"/>
          <ac:picMkLst>
            <pc:docMk/>
            <pc:sldMk cId="3038361113" sldId="1674"/>
            <ac:picMk id="2050" creationId="{C6210326-A739-49F1-D973-8EFE989B5D45}"/>
          </ac:picMkLst>
        </pc:picChg>
      </pc:sldChg>
      <pc:sldChg chg="addSp delSp modSp add mod">
        <pc:chgData name="伊健 杜" userId="e69aded81da48593" providerId="LiveId" clId="{507289F8-E6EA-4936-A75A-EF07BA0AD1AE}" dt="2022-12-01T12:40:52.115" v="4181"/>
        <pc:sldMkLst>
          <pc:docMk/>
          <pc:sldMk cId="2616140614" sldId="1675"/>
        </pc:sldMkLst>
        <pc:spChg chg="mod">
          <ac:chgData name="伊健 杜" userId="e69aded81da48593" providerId="LiveId" clId="{507289F8-E6EA-4936-A75A-EF07BA0AD1AE}" dt="2022-12-01T12:40:52.115" v="4181"/>
          <ac:spMkLst>
            <pc:docMk/>
            <pc:sldMk cId="2616140614" sldId="1675"/>
            <ac:spMk id="2" creationId="{10304424-DB4A-36E7-9E0D-D32A5DD0F26C}"/>
          </ac:spMkLst>
        </pc:spChg>
        <pc:spChg chg="mod">
          <ac:chgData name="伊健 杜" userId="e69aded81da48593" providerId="LiveId" clId="{507289F8-E6EA-4936-A75A-EF07BA0AD1AE}" dt="2022-12-01T12:40:52.115" v="4181"/>
          <ac:spMkLst>
            <pc:docMk/>
            <pc:sldMk cId="2616140614" sldId="1675"/>
            <ac:spMk id="5" creationId="{E7287B0E-EF55-E721-8EFA-9A9183C0EDF9}"/>
          </ac:spMkLst>
        </pc:spChg>
        <pc:picChg chg="del">
          <ac:chgData name="伊健 杜" userId="e69aded81da48593" providerId="LiveId" clId="{507289F8-E6EA-4936-A75A-EF07BA0AD1AE}" dt="2022-12-01T10:25:39.752" v="460" actId="478"/>
          <ac:picMkLst>
            <pc:docMk/>
            <pc:sldMk cId="2616140614" sldId="1675"/>
            <ac:picMk id="2050" creationId="{C6210326-A739-49F1-D973-8EFE989B5D45}"/>
          </ac:picMkLst>
        </pc:picChg>
        <pc:picChg chg="add mod">
          <ac:chgData name="伊健 杜" userId="e69aded81da48593" providerId="LiveId" clId="{507289F8-E6EA-4936-A75A-EF07BA0AD1AE}" dt="2022-12-01T12:00:28.916" v="2602" actId="1076"/>
          <ac:picMkLst>
            <pc:docMk/>
            <pc:sldMk cId="2616140614" sldId="1675"/>
            <ac:picMk id="10242" creationId="{33F4FB97-586D-888D-4D25-FDBD8BDC4C4C}"/>
          </ac:picMkLst>
        </pc:picChg>
      </pc:sldChg>
      <pc:sldChg chg="addSp delSp modSp add mod">
        <pc:chgData name="伊健 杜" userId="e69aded81da48593" providerId="LiveId" clId="{507289F8-E6EA-4936-A75A-EF07BA0AD1AE}" dt="2022-12-01T12:40:52.115" v="4181"/>
        <pc:sldMkLst>
          <pc:docMk/>
          <pc:sldMk cId="550239355" sldId="1676"/>
        </pc:sldMkLst>
        <pc:spChg chg="mod">
          <ac:chgData name="伊健 杜" userId="e69aded81da48593" providerId="LiveId" clId="{507289F8-E6EA-4936-A75A-EF07BA0AD1AE}" dt="2022-12-01T12:40:52.115" v="4181"/>
          <ac:spMkLst>
            <pc:docMk/>
            <pc:sldMk cId="550239355" sldId="1676"/>
            <ac:spMk id="2" creationId="{10304424-DB4A-36E7-9E0D-D32A5DD0F26C}"/>
          </ac:spMkLst>
        </pc:spChg>
        <pc:spChg chg="mod">
          <ac:chgData name="伊健 杜" userId="e69aded81da48593" providerId="LiveId" clId="{507289F8-E6EA-4936-A75A-EF07BA0AD1AE}" dt="2022-12-01T12:40:52.115" v="4181"/>
          <ac:spMkLst>
            <pc:docMk/>
            <pc:sldMk cId="550239355" sldId="1676"/>
            <ac:spMk id="5" creationId="{E7287B0E-EF55-E721-8EFA-9A9183C0EDF9}"/>
          </ac:spMkLst>
        </pc:spChg>
        <pc:picChg chg="del">
          <ac:chgData name="伊健 杜" userId="e69aded81da48593" providerId="LiveId" clId="{507289F8-E6EA-4936-A75A-EF07BA0AD1AE}" dt="2022-12-01T10:25:42.133" v="461" actId="478"/>
          <ac:picMkLst>
            <pc:docMk/>
            <pc:sldMk cId="550239355" sldId="1676"/>
            <ac:picMk id="2050" creationId="{C6210326-A739-49F1-D973-8EFE989B5D45}"/>
          </ac:picMkLst>
        </pc:picChg>
        <pc:picChg chg="add mod">
          <ac:chgData name="伊健 杜" userId="e69aded81da48593" providerId="LiveId" clId="{507289F8-E6EA-4936-A75A-EF07BA0AD1AE}" dt="2022-12-01T12:01:07.798" v="2604" actId="1076"/>
          <ac:picMkLst>
            <pc:docMk/>
            <pc:sldMk cId="550239355" sldId="1676"/>
            <ac:picMk id="9218" creationId="{D00532F8-2C11-75D9-4A7F-67F9A20BD416}"/>
          </ac:picMkLst>
        </pc:picChg>
      </pc:sldChg>
      <pc:sldChg chg="addSp modSp add mod">
        <pc:chgData name="伊健 杜" userId="e69aded81da48593" providerId="LiveId" clId="{507289F8-E6EA-4936-A75A-EF07BA0AD1AE}" dt="2022-12-01T12:40:52.115" v="4181"/>
        <pc:sldMkLst>
          <pc:docMk/>
          <pc:sldMk cId="147443125" sldId="1677"/>
        </pc:sldMkLst>
        <pc:spChg chg="mod">
          <ac:chgData name="伊健 杜" userId="e69aded81da48593" providerId="LiveId" clId="{507289F8-E6EA-4936-A75A-EF07BA0AD1AE}" dt="2022-12-01T12:40:52.115" v="4181"/>
          <ac:spMkLst>
            <pc:docMk/>
            <pc:sldMk cId="147443125" sldId="1677"/>
            <ac:spMk id="2" creationId="{10304424-DB4A-36E7-9E0D-D32A5DD0F26C}"/>
          </ac:spMkLst>
        </pc:spChg>
        <pc:spChg chg="mod">
          <ac:chgData name="伊健 杜" userId="e69aded81da48593" providerId="LiveId" clId="{507289F8-E6EA-4936-A75A-EF07BA0AD1AE}" dt="2022-12-01T12:40:52.115" v="4181"/>
          <ac:spMkLst>
            <pc:docMk/>
            <pc:sldMk cId="147443125" sldId="1677"/>
            <ac:spMk id="5" creationId="{E7287B0E-EF55-E721-8EFA-9A9183C0EDF9}"/>
          </ac:spMkLst>
        </pc:spChg>
        <pc:picChg chg="add mod">
          <ac:chgData name="伊健 杜" userId="e69aded81da48593" providerId="LiveId" clId="{507289F8-E6EA-4936-A75A-EF07BA0AD1AE}" dt="2022-12-01T12:01:51.544" v="2606" actId="1076"/>
          <ac:picMkLst>
            <pc:docMk/>
            <pc:sldMk cId="147443125" sldId="1677"/>
            <ac:picMk id="8194" creationId="{9A16611E-9488-6EBE-C52B-5F6B4004E6E2}"/>
          </ac:picMkLst>
        </pc:picChg>
      </pc:sldChg>
      <pc:sldChg chg="addSp modSp add mod">
        <pc:chgData name="伊健 杜" userId="e69aded81da48593" providerId="LiveId" clId="{507289F8-E6EA-4936-A75A-EF07BA0AD1AE}" dt="2022-12-01T12:40:52.115" v="4181"/>
        <pc:sldMkLst>
          <pc:docMk/>
          <pc:sldMk cId="1257960367" sldId="1678"/>
        </pc:sldMkLst>
        <pc:spChg chg="mod">
          <ac:chgData name="伊健 杜" userId="e69aded81da48593" providerId="LiveId" clId="{507289F8-E6EA-4936-A75A-EF07BA0AD1AE}" dt="2022-12-01T12:40:52.115" v="4181"/>
          <ac:spMkLst>
            <pc:docMk/>
            <pc:sldMk cId="1257960367" sldId="1678"/>
            <ac:spMk id="2" creationId="{10304424-DB4A-36E7-9E0D-D32A5DD0F26C}"/>
          </ac:spMkLst>
        </pc:spChg>
        <pc:spChg chg="mod">
          <ac:chgData name="伊健 杜" userId="e69aded81da48593" providerId="LiveId" clId="{507289F8-E6EA-4936-A75A-EF07BA0AD1AE}" dt="2022-12-01T12:40:52.115" v="4181"/>
          <ac:spMkLst>
            <pc:docMk/>
            <pc:sldMk cId="1257960367" sldId="1678"/>
            <ac:spMk id="5" creationId="{E7287B0E-EF55-E721-8EFA-9A9183C0EDF9}"/>
          </ac:spMkLst>
        </pc:spChg>
        <pc:picChg chg="add mod">
          <ac:chgData name="伊健 杜" userId="e69aded81da48593" providerId="LiveId" clId="{507289F8-E6EA-4936-A75A-EF07BA0AD1AE}" dt="2022-12-01T12:02:33.748" v="2614" actId="1076"/>
          <ac:picMkLst>
            <pc:docMk/>
            <pc:sldMk cId="1257960367" sldId="1678"/>
            <ac:picMk id="7170" creationId="{B11EE314-C722-772C-9AFE-4FDEACBA5CCA}"/>
          </ac:picMkLst>
        </pc:picChg>
      </pc:sldChg>
      <pc:sldChg chg="addSp delSp modSp add del mod ord">
        <pc:chgData name="伊健 杜" userId="e69aded81da48593" providerId="LiveId" clId="{507289F8-E6EA-4936-A75A-EF07BA0AD1AE}" dt="2022-12-01T13:32:45.171" v="4517" actId="478"/>
        <pc:sldMkLst>
          <pc:docMk/>
          <pc:sldMk cId="3294107334" sldId="1679"/>
        </pc:sldMkLst>
        <pc:spChg chg="del">
          <ac:chgData name="伊健 杜" userId="e69aded81da48593" providerId="LiveId" clId="{507289F8-E6EA-4936-A75A-EF07BA0AD1AE}" dt="2022-12-01T10:50:43.907" v="938" actId="478"/>
          <ac:spMkLst>
            <pc:docMk/>
            <pc:sldMk cId="3294107334" sldId="1679"/>
            <ac:spMk id="2" creationId="{49DFC628-A535-425B-4C86-F5D847CA8DB1}"/>
          </ac:spMkLst>
        </pc:spChg>
        <pc:spChg chg="add del mod">
          <ac:chgData name="伊健 杜" userId="e69aded81da48593" providerId="LiveId" clId="{507289F8-E6EA-4936-A75A-EF07BA0AD1AE}" dt="2022-12-01T13:32:45.171" v="4517" actId="478"/>
          <ac:spMkLst>
            <pc:docMk/>
            <pc:sldMk cId="3294107334" sldId="1679"/>
            <ac:spMk id="2" creationId="{B44BD728-47E1-2885-8DDA-68A6DEF074EB}"/>
          </ac:spMkLst>
        </pc:spChg>
        <pc:spChg chg="mod">
          <ac:chgData name="伊健 杜" userId="e69aded81da48593" providerId="LiveId" clId="{507289F8-E6EA-4936-A75A-EF07BA0AD1AE}" dt="2022-12-01T12:40:52.115" v="4181"/>
          <ac:spMkLst>
            <pc:docMk/>
            <pc:sldMk cId="3294107334" sldId="1679"/>
            <ac:spMk id="4" creationId="{2CD63A4E-E37B-41A6-9090-C7BF9F9D4BD7}"/>
          </ac:spMkLst>
        </pc:spChg>
      </pc:sldChg>
      <pc:sldChg chg="addSp modSp add mod ord">
        <pc:chgData name="伊健 杜" userId="e69aded81da48593" providerId="LiveId" clId="{507289F8-E6EA-4936-A75A-EF07BA0AD1AE}" dt="2022-12-01T12:40:52.115" v="4181"/>
        <pc:sldMkLst>
          <pc:docMk/>
          <pc:sldMk cId="859772550" sldId="1680"/>
        </pc:sldMkLst>
        <pc:spChg chg="mod">
          <ac:chgData name="伊健 杜" userId="e69aded81da48593" providerId="LiveId" clId="{507289F8-E6EA-4936-A75A-EF07BA0AD1AE}" dt="2022-12-01T12:40:52.115" v="4181"/>
          <ac:spMkLst>
            <pc:docMk/>
            <pc:sldMk cId="859772550" sldId="1680"/>
            <ac:spMk id="2" creationId="{10304424-DB4A-36E7-9E0D-D32A5DD0F26C}"/>
          </ac:spMkLst>
        </pc:spChg>
        <pc:spChg chg="mod">
          <ac:chgData name="伊健 杜" userId="e69aded81da48593" providerId="LiveId" clId="{507289F8-E6EA-4936-A75A-EF07BA0AD1AE}" dt="2022-12-01T12:40:52.115" v="4181"/>
          <ac:spMkLst>
            <pc:docMk/>
            <pc:sldMk cId="859772550" sldId="1680"/>
            <ac:spMk id="5" creationId="{E7287B0E-EF55-E721-8EFA-9A9183C0EDF9}"/>
          </ac:spMkLst>
        </pc:spChg>
        <pc:picChg chg="add mod">
          <ac:chgData name="伊健 杜" userId="e69aded81da48593" providerId="LiveId" clId="{507289F8-E6EA-4936-A75A-EF07BA0AD1AE}" dt="2022-12-01T12:06:05.629" v="2618" actId="1076"/>
          <ac:picMkLst>
            <pc:docMk/>
            <pc:sldMk cId="859772550" sldId="1680"/>
            <ac:picMk id="6146" creationId="{ED946F6D-D77D-C5DF-41AF-DDB8EC27A4DA}"/>
          </ac:picMkLst>
        </pc:picChg>
      </pc:sldChg>
      <pc:sldChg chg="modSp add del mod">
        <pc:chgData name="伊健 杜" userId="e69aded81da48593" providerId="LiveId" clId="{507289F8-E6EA-4936-A75A-EF07BA0AD1AE}" dt="2022-12-01T10:53:27.843" v="1085" actId="47"/>
        <pc:sldMkLst>
          <pc:docMk/>
          <pc:sldMk cId="103389988" sldId="1681"/>
        </pc:sldMkLst>
        <pc:spChg chg="mod">
          <ac:chgData name="伊健 杜" userId="e69aded81da48593" providerId="LiveId" clId="{507289F8-E6EA-4936-A75A-EF07BA0AD1AE}" dt="2022-12-01T10:53:05.692" v="1081" actId="20577"/>
          <ac:spMkLst>
            <pc:docMk/>
            <pc:sldMk cId="103389988" sldId="1681"/>
            <ac:spMk id="5" creationId="{E7287B0E-EF55-E721-8EFA-9A9183C0EDF9}"/>
          </ac:spMkLst>
        </pc:spChg>
      </pc:sldChg>
      <pc:sldChg chg="addSp modSp add mod">
        <pc:chgData name="伊健 杜" userId="e69aded81da48593" providerId="LiveId" clId="{507289F8-E6EA-4936-A75A-EF07BA0AD1AE}" dt="2022-12-01T12:40:52.115" v="4181"/>
        <pc:sldMkLst>
          <pc:docMk/>
          <pc:sldMk cId="2461951124" sldId="1682"/>
        </pc:sldMkLst>
        <pc:spChg chg="mod">
          <ac:chgData name="伊健 杜" userId="e69aded81da48593" providerId="LiveId" clId="{507289F8-E6EA-4936-A75A-EF07BA0AD1AE}" dt="2022-12-01T12:40:52.115" v="4181"/>
          <ac:spMkLst>
            <pc:docMk/>
            <pc:sldMk cId="2461951124" sldId="1682"/>
            <ac:spMk id="2" creationId="{10304424-DB4A-36E7-9E0D-D32A5DD0F26C}"/>
          </ac:spMkLst>
        </pc:spChg>
        <pc:spChg chg="mod">
          <ac:chgData name="伊健 杜" userId="e69aded81da48593" providerId="LiveId" clId="{507289F8-E6EA-4936-A75A-EF07BA0AD1AE}" dt="2022-12-01T12:40:52.115" v="4181"/>
          <ac:spMkLst>
            <pc:docMk/>
            <pc:sldMk cId="2461951124" sldId="1682"/>
            <ac:spMk id="5" creationId="{E7287B0E-EF55-E721-8EFA-9A9183C0EDF9}"/>
          </ac:spMkLst>
        </pc:spChg>
        <pc:picChg chg="add mod">
          <ac:chgData name="伊健 杜" userId="e69aded81da48593" providerId="LiveId" clId="{507289F8-E6EA-4936-A75A-EF07BA0AD1AE}" dt="2022-12-01T12:16:32.577" v="2621" actId="1076"/>
          <ac:picMkLst>
            <pc:docMk/>
            <pc:sldMk cId="2461951124" sldId="1682"/>
            <ac:picMk id="4098" creationId="{F02C2C92-ACB4-81D6-A5EB-E61E2230E7B7}"/>
          </ac:picMkLst>
        </pc:picChg>
      </pc:sldChg>
      <pc:sldChg chg="addSp modSp add mod">
        <pc:chgData name="伊健 杜" userId="e69aded81da48593" providerId="LiveId" clId="{507289F8-E6EA-4936-A75A-EF07BA0AD1AE}" dt="2022-12-01T12:40:52.115" v="4181"/>
        <pc:sldMkLst>
          <pc:docMk/>
          <pc:sldMk cId="3972343616" sldId="1683"/>
        </pc:sldMkLst>
        <pc:spChg chg="mod">
          <ac:chgData name="伊健 杜" userId="e69aded81da48593" providerId="LiveId" clId="{507289F8-E6EA-4936-A75A-EF07BA0AD1AE}" dt="2022-12-01T12:40:52.115" v="4181"/>
          <ac:spMkLst>
            <pc:docMk/>
            <pc:sldMk cId="3972343616" sldId="1683"/>
            <ac:spMk id="2" creationId="{10304424-DB4A-36E7-9E0D-D32A5DD0F26C}"/>
          </ac:spMkLst>
        </pc:spChg>
        <pc:spChg chg="mod">
          <ac:chgData name="伊健 杜" userId="e69aded81da48593" providerId="LiveId" clId="{507289F8-E6EA-4936-A75A-EF07BA0AD1AE}" dt="2022-12-01T12:40:52.115" v="4181"/>
          <ac:spMkLst>
            <pc:docMk/>
            <pc:sldMk cId="3972343616" sldId="1683"/>
            <ac:spMk id="5" creationId="{E7287B0E-EF55-E721-8EFA-9A9183C0EDF9}"/>
          </ac:spMkLst>
        </pc:spChg>
        <pc:picChg chg="add mod">
          <ac:chgData name="伊健 杜" userId="e69aded81da48593" providerId="LiveId" clId="{507289F8-E6EA-4936-A75A-EF07BA0AD1AE}" dt="2022-12-01T11:19:54.921" v="1314" actId="1076"/>
          <ac:picMkLst>
            <pc:docMk/>
            <pc:sldMk cId="3972343616" sldId="1683"/>
            <ac:picMk id="3074" creationId="{E3C9813B-E14B-1032-4D12-15A66AA4AE45}"/>
          </ac:picMkLst>
        </pc:picChg>
      </pc:sldChg>
      <pc:sldChg chg="delSp modSp add mod">
        <pc:chgData name="伊健 杜" userId="e69aded81da48593" providerId="LiveId" clId="{507289F8-E6EA-4936-A75A-EF07BA0AD1AE}" dt="2022-12-01T12:40:52.115" v="4181"/>
        <pc:sldMkLst>
          <pc:docMk/>
          <pc:sldMk cId="2312881180" sldId="1684"/>
        </pc:sldMkLst>
        <pc:spChg chg="mod">
          <ac:chgData name="伊健 杜" userId="e69aded81da48593" providerId="LiveId" clId="{507289F8-E6EA-4936-A75A-EF07BA0AD1AE}" dt="2022-12-01T12:40:52.115" v="4181"/>
          <ac:spMkLst>
            <pc:docMk/>
            <pc:sldMk cId="2312881180" sldId="1684"/>
            <ac:spMk id="2" creationId="{10304424-DB4A-36E7-9E0D-D32A5DD0F26C}"/>
          </ac:spMkLst>
        </pc:spChg>
        <pc:spChg chg="mod">
          <ac:chgData name="伊健 杜" userId="e69aded81da48593" providerId="LiveId" clId="{507289F8-E6EA-4936-A75A-EF07BA0AD1AE}" dt="2022-12-01T12:40:52.115" v="4181"/>
          <ac:spMkLst>
            <pc:docMk/>
            <pc:sldMk cId="2312881180" sldId="1684"/>
            <ac:spMk id="5" creationId="{E7287B0E-EF55-E721-8EFA-9A9183C0EDF9}"/>
          </ac:spMkLst>
        </pc:spChg>
        <pc:picChg chg="del">
          <ac:chgData name="伊健 杜" userId="e69aded81da48593" providerId="LiveId" clId="{507289F8-E6EA-4936-A75A-EF07BA0AD1AE}" dt="2022-12-01T11:23:48.896" v="1528" actId="478"/>
          <ac:picMkLst>
            <pc:docMk/>
            <pc:sldMk cId="2312881180" sldId="1684"/>
            <ac:picMk id="3074" creationId="{E3C9813B-E14B-1032-4D12-15A66AA4AE45}"/>
          </ac:picMkLst>
        </pc:picChg>
      </pc:sldChg>
      <pc:sldChg chg="addSp delSp modSp add mod">
        <pc:chgData name="伊健 杜" userId="e69aded81da48593" providerId="LiveId" clId="{507289F8-E6EA-4936-A75A-EF07BA0AD1AE}" dt="2022-12-01T12:40:52.115" v="4181"/>
        <pc:sldMkLst>
          <pc:docMk/>
          <pc:sldMk cId="196168413" sldId="1685"/>
        </pc:sldMkLst>
        <pc:spChg chg="mod">
          <ac:chgData name="伊健 杜" userId="e69aded81da48593" providerId="LiveId" clId="{507289F8-E6EA-4936-A75A-EF07BA0AD1AE}" dt="2022-12-01T12:40:52.115" v="4181"/>
          <ac:spMkLst>
            <pc:docMk/>
            <pc:sldMk cId="196168413" sldId="1685"/>
            <ac:spMk id="4" creationId="{2CD63A4E-E37B-41A6-9090-C7BF9F9D4BD7}"/>
          </ac:spMkLst>
        </pc:spChg>
        <pc:picChg chg="del">
          <ac:chgData name="伊健 杜" userId="e69aded81da48593" providerId="LiveId" clId="{507289F8-E6EA-4936-A75A-EF07BA0AD1AE}" dt="2022-12-01T11:30:18.885" v="1835" actId="478"/>
          <ac:picMkLst>
            <pc:docMk/>
            <pc:sldMk cId="196168413" sldId="1685"/>
            <ac:picMk id="11266" creationId="{41C7DADA-D223-CEB9-A9A2-D13F3432809F}"/>
          </ac:picMkLst>
        </pc:picChg>
        <pc:picChg chg="add mod">
          <ac:chgData name="伊健 杜" userId="e69aded81da48593" providerId="LiveId" clId="{507289F8-E6EA-4936-A75A-EF07BA0AD1AE}" dt="2022-12-01T11:34:04.445" v="1974" actId="1076"/>
          <ac:picMkLst>
            <pc:docMk/>
            <pc:sldMk cId="196168413" sldId="1685"/>
            <ac:picMk id="13314" creationId="{9DC48B43-4486-5243-6901-3A594726FDD2}"/>
          </ac:picMkLst>
        </pc:picChg>
        <pc:picChg chg="add del mod">
          <ac:chgData name="伊健 杜" userId="e69aded81da48593" providerId="LiveId" clId="{507289F8-E6EA-4936-A75A-EF07BA0AD1AE}" dt="2022-12-01T11:42:27.107" v="2175" actId="478"/>
          <ac:picMkLst>
            <pc:docMk/>
            <pc:sldMk cId="196168413" sldId="1685"/>
            <ac:picMk id="13316" creationId="{05D5EBEF-BEB7-4D47-C221-B771A4BE4711}"/>
          </ac:picMkLst>
        </pc:picChg>
        <pc:picChg chg="add mod">
          <ac:chgData name="伊健 杜" userId="e69aded81da48593" providerId="LiveId" clId="{507289F8-E6EA-4936-A75A-EF07BA0AD1AE}" dt="2022-12-01T11:37:15.887" v="1979" actId="1076"/>
          <ac:picMkLst>
            <pc:docMk/>
            <pc:sldMk cId="196168413" sldId="1685"/>
            <ac:picMk id="13318" creationId="{D6FDF52D-E49A-E6CA-66E3-2611E6BB717F}"/>
          </ac:picMkLst>
        </pc:picChg>
        <pc:picChg chg="add mod">
          <ac:chgData name="伊健 杜" userId="e69aded81da48593" providerId="LiveId" clId="{507289F8-E6EA-4936-A75A-EF07BA0AD1AE}" dt="2022-12-01T11:42:29.765" v="2176" actId="1076"/>
          <ac:picMkLst>
            <pc:docMk/>
            <pc:sldMk cId="196168413" sldId="1685"/>
            <ac:picMk id="13320" creationId="{BEEBFAB3-4E6F-C6E3-A540-3F0023E1FF3E}"/>
          </ac:picMkLst>
        </pc:picChg>
      </pc:sldChg>
      <pc:sldChg chg="addSp delSp modSp add mod">
        <pc:chgData name="伊健 杜" userId="e69aded81da48593" providerId="LiveId" clId="{507289F8-E6EA-4936-A75A-EF07BA0AD1AE}" dt="2022-12-01T12:40:52.115" v="4181"/>
        <pc:sldMkLst>
          <pc:docMk/>
          <pc:sldMk cId="763813004" sldId="1686"/>
        </pc:sldMkLst>
        <pc:spChg chg="add del">
          <ac:chgData name="伊健 杜" userId="e69aded81da48593" providerId="LiveId" clId="{507289F8-E6EA-4936-A75A-EF07BA0AD1AE}" dt="2022-12-01T11:40:53.241" v="2125" actId="478"/>
          <ac:spMkLst>
            <pc:docMk/>
            <pc:sldMk cId="763813004" sldId="1686"/>
            <ac:spMk id="3" creationId="{83E783F0-E65F-6EF4-F364-6F9F94C6C263}"/>
          </ac:spMkLst>
        </pc:spChg>
        <pc:spChg chg="mod">
          <ac:chgData name="伊健 杜" userId="e69aded81da48593" providerId="LiveId" clId="{507289F8-E6EA-4936-A75A-EF07BA0AD1AE}" dt="2022-12-01T12:40:52.115" v="4181"/>
          <ac:spMkLst>
            <pc:docMk/>
            <pc:sldMk cId="763813004" sldId="1686"/>
            <ac:spMk id="4" creationId="{2CD63A4E-E37B-41A6-9090-C7BF9F9D4BD7}"/>
          </ac:spMkLst>
        </pc:spChg>
        <pc:picChg chg="add mod">
          <ac:chgData name="伊健 杜" userId="e69aded81da48593" providerId="LiveId" clId="{507289F8-E6EA-4936-A75A-EF07BA0AD1AE}" dt="2022-12-01T11:41:01.536" v="2128" actId="14100"/>
          <ac:picMkLst>
            <pc:docMk/>
            <pc:sldMk cId="763813004" sldId="1686"/>
            <ac:picMk id="6" creationId="{709E8AD5-366D-7A2E-FF13-BD890535D17A}"/>
          </ac:picMkLst>
        </pc:picChg>
        <pc:picChg chg="del">
          <ac:chgData name="伊健 杜" userId="e69aded81da48593" providerId="LiveId" clId="{507289F8-E6EA-4936-A75A-EF07BA0AD1AE}" dt="2022-12-01T11:37:29.310" v="1982" actId="478"/>
          <ac:picMkLst>
            <pc:docMk/>
            <pc:sldMk cId="763813004" sldId="1686"/>
            <ac:picMk id="13314" creationId="{9DC48B43-4486-5243-6901-3A594726FDD2}"/>
          </ac:picMkLst>
        </pc:picChg>
        <pc:picChg chg="del mod">
          <ac:chgData name="伊健 杜" userId="e69aded81da48593" providerId="LiveId" clId="{507289F8-E6EA-4936-A75A-EF07BA0AD1AE}" dt="2022-12-01T11:37:29.310" v="1982" actId="478"/>
          <ac:picMkLst>
            <pc:docMk/>
            <pc:sldMk cId="763813004" sldId="1686"/>
            <ac:picMk id="13316" creationId="{05D5EBEF-BEB7-4D47-C221-B771A4BE4711}"/>
          </ac:picMkLst>
        </pc:picChg>
        <pc:picChg chg="del mod">
          <ac:chgData name="伊健 杜" userId="e69aded81da48593" providerId="LiveId" clId="{507289F8-E6EA-4936-A75A-EF07BA0AD1AE}" dt="2022-12-01T11:37:29.310" v="1982" actId="478"/>
          <ac:picMkLst>
            <pc:docMk/>
            <pc:sldMk cId="763813004" sldId="1686"/>
            <ac:picMk id="13318" creationId="{D6FDF52D-E49A-E6CA-66E3-2611E6BB717F}"/>
          </ac:picMkLst>
        </pc:picChg>
      </pc:sldChg>
      <pc:sldChg chg="modSp add mod">
        <pc:chgData name="伊健 杜" userId="e69aded81da48593" providerId="LiveId" clId="{507289F8-E6EA-4936-A75A-EF07BA0AD1AE}" dt="2022-12-01T12:40:52.115" v="4181"/>
        <pc:sldMkLst>
          <pc:docMk/>
          <pc:sldMk cId="3020793196" sldId="1687"/>
        </pc:sldMkLst>
        <pc:spChg chg="mod">
          <ac:chgData name="伊健 杜" userId="e69aded81da48593" providerId="LiveId" clId="{507289F8-E6EA-4936-A75A-EF07BA0AD1AE}" dt="2022-12-01T11:55:49.149" v="2433" actId="1076"/>
          <ac:spMkLst>
            <pc:docMk/>
            <pc:sldMk cId="3020793196" sldId="1687"/>
            <ac:spMk id="2" creationId="{F8B0C1A1-6CD5-E17A-4684-416331F9B3C5}"/>
          </ac:spMkLst>
        </pc:spChg>
        <pc:spChg chg="mod">
          <ac:chgData name="伊健 杜" userId="e69aded81da48593" providerId="LiveId" clId="{507289F8-E6EA-4936-A75A-EF07BA0AD1AE}" dt="2022-12-01T12:40:52.115" v="4181"/>
          <ac:spMkLst>
            <pc:docMk/>
            <pc:sldMk cId="3020793196" sldId="1687"/>
            <ac:spMk id="4" creationId="{2CD63A4E-E37B-41A6-9090-C7BF9F9D4BD7}"/>
          </ac:spMkLst>
        </pc:spChg>
      </pc:sldChg>
      <pc:sldChg chg="modSp add mod">
        <pc:chgData name="伊健 杜" userId="e69aded81da48593" providerId="LiveId" clId="{507289F8-E6EA-4936-A75A-EF07BA0AD1AE}" dt="2022-12-01T12:40:52.115" v="4181"/>
        <pc:sldMkLst>
          <pc:docMk/>
          <pc:sldMk cId="3704272558" sldId="1688"/>
        </pc:sldMkLst>
        <pc:spChg chg="mod">
          <ac:chgData name="伊健 杜" userId="e69aded81da48593" providerId="LiveId" clId="{507289F8-E6EA-4936-A75A-EF07BA0AD1AE}" dt="2022-12-01T12:40:52.115" v="4181"/>
          <ac:spMkLst>
            <pc:docMk/>
            <pc:sldMk cId="3704272558" sldId="1688"/>
            <ac:spMk id="4" creationId="{2CD63A4E-E37B-41A6-9090-C7BF9F9D4BD7}"/>
          </ac:spMkLst>
        </pc:spChg>
      </pc:sldChg>
      <pc:sldChg chg="modSp add mod">
        <pc:chgData name="伊健 杜" userId="e69aded81da48593" providerId="LiveId" clId="{507289F8-E6EA-4936-A75A-EF07BA0AD1AE}" dt="2022-12-01T12:40:52.115" v="4181"/>
        <pc:sldMkLst>
          <pc:docMk/>
          <pc:sldMk cId="1078155850" sldId="1689"/>
        </pc:sldMkLst>
        <pc:spChg chg="mod">
          <ac:chgData name="伊健 杜" userId="e69aded81da48593" providerId="LiveId" clId="{507289F8-E6EA-4936-A75A-EF07BA0AD1AE}" dt="2022-12-01T12:40:52.115" v="4181"/>
          <ac:spMkLst>
            <pc:docMk/>
            <pc:sldMk cId="1078155850" sldId="1689"/>
            <ac:spMk id="4" creationId="{2CD63A4E-E37B-41A6-9090-C7BF9F9D4BD7}"/>
          </ac:spMkLst>
        </pc:spChg>
      </pc:sldChg>
      <pc:sldChg chg="addSp delSp modSp add mod">
        <pc:chgData name="伊健 杜" userId="e69aded81da48593" providerId="LiveId" clId="{507289F8-E6EA-4936-A75A-EF07BA0AD1AE}" dt="2022-12-01T12:40:52.115" v="4181"/>
        <pc:sldMkLst>
          <pc:docMk/>
          <pc:sldMk cId="5756611" sldId="1690"/>
        </pc:sldMkLst>
        <pc:spChg chg="mod">
          <ac:chgData name="伊健 杜" userId="e69aded81da48593" providerId="LiveId" clId="{507289F8-E6EA-4936-A75A-EF07BA0AD1AE}" dt="2022-12-01T12:40:52.115" v="4181"/>
          <ac:spMkLst>
            <pc:docMk/>
            <pc:sldMk cId="5756611" sldId="1690"/>
            <ac:spMk id="2" creationId="{10304424-DB4A-36E7-9E0D-D32A5DD0F26C}"/>
          </ac:spMkLst>
        </pc:spChg>
        <pc:spChg chg="mod">
          <ac:chgData name="伊健 杜" userId="e69aded81da48593" providerId="LiveId" clId="{507289F8-E6EA-4936-A75A-EF07BA0AD1AE}" dt="2022-12-01T12:40:52.115" v="4181"/>
          <ac:spMkLst>
            <pc:docMk/>
            <pc:sldMk cId="5756611" sldId="1690"/>
            <ac:spMk id="5" creationId="{E7287B0E-EF55-E721-8EFA-9A9183C0EDF9}"/>
          </ac:spMkLst>
        </pc:spChg>
        <pc:picChg chg="del">
          <ac:chgData name="伊健 杜" userId="e69aded81da48593" providerId="LiveId" clId="{507289F8-E6EA-4936-A75A-EF07BA0AD1AE}" dt="2022-12-01T12:19:19.865" v="2771" actId="478"/>
          <ac:picMkLst>
            <pc:docMk/>
            <pc:sldMk cId="5756611" sldId="1690"/>
            <ac:picMk id="1026" creationId="{13077364-246C-128B-9BED-58904B7D5FEC}"/>
          </ac:picMkLst>
        </pc:picChg>
        <pc:picChg chg="add mod">
          <ac:chgData name="伊健 杜" userId="e69aded81da48593" providerId="LiveId" clId="{507289F8-E6EA-4936-A75A-EF07BA0AD1AE}" dt="2022-12-01T12:19:48.291" v="2774" actId="1076"/>
          <ac:picMkLst>
            <pc:docMk/>
            <pc:sldMk cId="5756611" sldId="1690"/>
            <ac:picMk id="15362" creationId="{9C2AB71F-FBC3-D0D6-55D6-A81A61AD5761}"/>
          </ac:picMkLst>
        </pc:picChg>
      </pc:sldChg>
      <pc:sldChg chg="delSp modSp add mod">
        <pc:chgData name="伊健 杜" userId="e69aded81da48593" providerId="LiveId" clId="{507289F8-E6EA-4936-A75A-EF07BA0AD1AE}" dt="2022-12-01T12:18:31.941" v="2699"/>
        <pc:sldMkLst>
          <pc:docMk/>
          <pc:sldMk cId="769203678" sldId="1691"/>
        </pc:sldMkLst>
        <pc:spChg chg="del">
          <ac:chgData name="伊健 杜" userId="e69aded81da48593" providerId="LiveId" clId="{507289F8-E6EA-4936-A75A-EF07BA0AD1AE}" dt="2022-12-01T12:17:06.686" v="2635" actId="478"/>
          <ac:spMkLst>
            <pc:docMk/>
            <pc:sldMk cId="769203678" sldId="1691"/>
            <ac:spMk id="2" creationId="{F8B0C1A1-6CD5-E17A-4684-416331F9B3C5}"/>
          </ac:spMkLst>
        </pc:spChg>
        <pc:spChg chg="mod">
          <ac:chgData name="伊健 杜" userId="e69aded81da48593" providerId="LiveId" clId="{507289F8-E6EA-4936-A75A-EF07BA0AD1AE}" dt="2022-12-01T12:18:31.941" v="2699"/>
          <ac:spMkLst>
            <pc:docMk/>
            <pc:sldMk cId="769203678" sldId="1691"/>
            <ac:spMk id="4" creationId="{2CD63A4E-E37B-41A6-9090-C7BF9F9D4BD7}"/>
          </ac:spMkLst>
        </pc:spChg>
      </pc:sldChg>
      <pc:sldChg chg="modSp add mod">
        <pc:chgData name="伊健 杜" userId="e69aded81da48593" providerId="LiveId" clId="{507289F8-E6EA-4936-A75A-EF07BA0AD1AE}" dt="2022-12-01T12:40:52.115" v="4181"/>
        <pc:sldMkLst>
          <pc:docMk/>
          <pc:sldMk cId="3349248834" sldId="1692"/>
        </pc:sldMkLst>
        <pc:spChg chg="mod">
          <ac:chgData name="伊健 杜" userId="e69aded81da48593" providerId="LiveId" clId="{507289F8-E6EA-4936-A75A-EF07BA0AD1AE}" dt="2022-12-01T12:40:52.115" v="4181"/>
          <ac:spMkLst>
            <pc:docMk/>
            <pc:sldMk cId="3349248834" sldId="1692"/>
            <ac:spMk id="4" creationId="{2CD63A4E-E37B-41A6-9090-C7BF9F9D4BD7}"/>
          </ac:spMkLst>
        </pc:spChg>
      </pc:sldChg>
      <pc:sldChg chg="modSp add mod">
        <pc:chgData name="伊健 杜" userId="e69aded81da48593" providerId="LiveId" clId="{507289F8-E6EA-4936-A75A-EF07BA0AD1AE}" dt="2022-12-01T12:18:57.635" v="2757"/>
        <pc:sldMkLst>
          <pc:docMk/>
          <pc:sldMk cId="2380664498" sldId="1693"/>
        </pc:sldMkLst>
        <pc:spChg chg="mod">
          <ac:chgData name="伊健 杜" userId="e69aded81da48593" providerId="LiveId" clId="{507289F8-E6EA-4936-A75A-EF07BA0AD1AE}" dt="2022-12-01T12:18:57.635" v="2757"/>
          <ac:spMkLst>
            <pc:docMk/>
            <pc:sldMk cId="2380664498" sldId="1693"/>
            <ac:spMk id="4" creationId="{2CD63A4E-E37B-41A6-9090-C7BF9F9D4BD7}"/>
          </ac:spMkLst>
        </pc:spChg>
      </pc:sldChg>
      <pc:sldChg chg="modSp add mod">
        <pc:chgData name="伊健 杜" userId="e69aded81da48593" providerId="LiveId" clId="{507289F8-E6EA-4936-A75A-EF07BA0AD1AE}" dt="2022-12-01T12:40:52.115" v="4181"/>
        <pc:sldMkLst>
          <pc:docMk/>
          <pc:sldMk cId="1024590960" sldId="1694"/>
        </pc:sldMkLst>
        <pc:spChg chg="mod">
          <ac:chgData name="伊健 杜" userId="e69aded81da48593" providerId="LiveId" clId="{507289F8-E6EA-4936-A75A-EF07BA0AD1AE}" dt="2022-12-01T12:40:52.115" v="4181"/>
          <ac:spMkLst>
            <pc:docMk/>
            <pc:sldMk cId="1024590960" sldId="1694"/>
            <ac:spMk id="4" creationId="{2CD63A4E-E37B-41A6-9090-C7BF9F9D4BD7}"/>
          </ac:spMkLst>
        </pc:spChg>
      </pc:sldChg>
      <pc:sldChg chg="addSp delSp modSp add mod">
        <pc:chgData name="伊健 杜" userId="e69aded81da48593" providerId="LiveId" clId="{507289F8-E6EA-4936-A75A-EF07BA0AD1AE}" dt="2022-12-01T12:40:52.115" v="4181"/>
        <pc:sldMkLst>
          <pc:docMk/>
          <pc:sldMk cId="15441418" sldId="1695"/>
        </pc:sldMkLst>
        <pc:spChg chg="mod">
          <ac:chgData name="伊健 杜" userId="e69aded81da48593" providerId="LiveId" clId="{507289F8-E6EA-4936-A75A-EF07BA0AD1AE}" dt="2022-12-01T12:22:46.668" v="3044" actId="20577"/>
          <ac:spMkLst>
            <pc:docMk/>
            <pc:sldMk cId="15441418" sldId="1695"/>
            <ac:spMk id="2" creationId="{10304424-DB4A-36E7-9E0D-D32A5DD0F26C}"/>
          </ac:spMkLst>
        </pc:spChg>
        <pc:spChg chg="mod">
          <ac:chgData name="伊健 杜" userId="e69aded81da48593" providerId="LiveId" clId="{507289F8-E6EA-4936-A75A-EF07BA0AD1AE}" dt="2022-12-01T12:40:52.115" v="4181"/>
          <ac:spMkLst>
            <pc:docMk/>
            <pc:sldMk cId="15441418" sldId="1695"/>
            <ac:spMk id="5" creationId="{E7287B0E-EF55-E721-8EFA-9A9183C0EDF9}"/>
          </ac:spMkLst>
        </pc:spChg>
        <pc:picChg chg="del">
          <ac:chgData name="伊健 杜" userId="e69aded81da48593" providerId="LiveId" clId="{507289F8-E6EA-4936-A75A-EF07BA0AD1AE}" dt="2022-12-01T12:23:29.528" v="3174" actId="478"/>
          <ac:picMkLst>
            <pc:docMk/>
            <pc:sldMk cId="15441418" sldId="1695"/>
            <ac:picMk id="15362" creationId="{9C2AB71F-FBC3-D0D6-55D6-A81A61AD5761}"/>
          </ac:picMkLst>
        </pc:picChg>
        <pc:picChg chg="add mod">
          <ac:chgData name="伊健 杜" userId="e69aded81da48593" providerId="LiveId" clId="{507289F8-E6EA-4936-A75A-EF07BA0AD1AE}" dt="2022-12-01T12:24:05.928" v="3194" actId="1076"/>
          <ac:picMkLst>
            <pc:docMk/>
            <pc:sldMk cId="15441418" sldId="1695"/>
            <ac:picMk id="16386" creationId="{F9E2CC68-BFAF-7D0D-2D14-DC1158AA374A}"/>
          </ac:picMkLst>
        </pc:picChg>
        <pc:picChg chg="add del">
          <ac:chgData name="伊健 杜" userId="e69aded81da48593" providerId="LiveId" clId="{507289F8-E6EA-4936-A75A-EF07BA0AD1AE}" dt="2022-12-01T12:24:09.607" v="3196"/>
          <ac:picMkLst>
            <pc:docMk/>
            <pc:sldMk cId="15441418" sldId="1695"/>
            <ac:picMk id="16388" creationId="{EAE57E47-B1A9-7B5E-D158-7AE1C6364AA5}"/>
          </ac:picMkLst>
        </pc:picChg>
      </pc:sldChg>
      <pc:sldChg chg="addSp delSp modSp add mod">
        <pc:chgData name="伊健 杜" userId="e69aded81da48593" providerId="LiveId" clId="{507289F8-E6EA-4936-A75A-EF07BA0AD1AE}" dt="2022-12-01T12:40:52.115" v="4181"/>
        <pc:sldMkLst>
          <pc:docMk/>
          <pc:sldMk cId="214635091" sldId="1696"/>
        </pc:sldMkLst>
        <pc:spChg chg="mod">
          <ac:chgData name="伊健 杜" userId="e69aded81da48593" providerId="LiveId" clId="{507289F8-E6EA-4936-A75A-EF07BA0AD1AE}" dt="2022-12-01T12:40:52.115" v="4181"/>
          <ac:spMkLst>
            <pc:docMk/>
            <pc:sldMk cId="214635091" sldId="1696"/>
            <ac:spMk id="5" creationId="{E7287B0E-EF55-E721-8EFA-9A9183C0EDF9}"/>
          </ac:spMkLst>
        </pc:spChg>
        <pc:picChg chg="del mod">
          <ac:chgData name="伊健 杜" userId="e69aded81da48593" providerId="LiveId" clId="{507289F8-E6EA-4936-A75A-EF07BA0AD1AE}" dt="2022-12-01T12:25:24.804" v="3313" actId="478"/>
          <ac:picMkLst>
            <pc:docMk/>
            <pc:sldMk cId="214635091" sldId="1696"/>
            <ac:picMk id="16386" creationId="{F9E2CC68-BFAF-7D0D-2D14-DC1158AA374A}"/>
          </ac:picMkLst>
        </pc:picChg>
        <pc:picChg chg="add mod">
          <ac:chgData name="伊健 杜" userId="e69aded81da48593" providerId="LiveId" clId="{507289F8-E6EA-4936-A75A-EF07BA0AD1AE}" dt="2022-12-01T12:26:02.545" v="3316" actId="1076"/>
          <ac:picMkLst>
            <pc:docMk/>
            <pc:sldMk cId="214635091" sldId="1696"/>
            <ac:picMk id="17410" creationId="{03517C42-CECF-4864-570B-CD2A7A4117AB}"/>
          </ac:picMkLst>
        </pc:picChg>
      </pc:sldChg>
      <pc:sldChg chg="addSp delSp modSp add mod">
        <pc:chgData name="伊健 杜" userId="e69aded81da48593" providerId="LiveId" clId="{507289F8-E6EA-4936-A75A-EF07BA0AD1AE}" dt="2022-12-01T12:40:52.115" v="4181"/>
        <pc:sldMkLst>
          <pc:docMk/>
          <pc:sldMk cId="2000550123" sldId="1697"/>
        </pc:sldMkLst>
        <pc:spChg chg="mod">
          <ac:chgData name="伊健 杜" userId="e69aded81da48593" providerId="LiveId" clId="{507289F8-E6EA-4936-A75A-EF07BA0AD1AE}" dt="2022-12-01T12:40:52.115" v="4181"/>
          <ac:spMkLst>
            <pc:docMk/>
            <pc:sldMk cId="2000550123" sldId="1697"/>
            <ac:spMk id="2" creationId="{10304424-DB4A-36E7-9E0D-D32A5DD0F26C}"/>
          </ac:spMkLst>
        </pc:spChg>
        <pc:spChg chg="mod">
          <ac:chgData name="伊健 杜" userId="e69aded81da48593" providerId="LiveId" clId="{507289F8-E6EA-4936-A75A-EF07BA0AD1AE}" dt="2022-12-01T12:40:52.115" v="4181"/>
          <ac:spMkLst>
            <pc:docMk/>
            <pc:sldMk cId="2000550123" sldId="1697"/>
            <ac:spMk id="5" creationId="{E7287B0E-EF55-E721-8EFA-9A9183C0EDF9}"/>
          </ac:spMkLst>
        </pc:spChg>
        <pc:picChg chg="del">
          <ac:chgData name="伊健 杜" userId="e69aded81da48593" providerId="LiveId" clId="{507289F8-E6EA-4936-A75A-EF07BA0AD1AE}" dt="2022-12-01T12:27:09.598" v="3483" actId="478"/>
          <ac:picMkLst>
            <pc:docMk/>
            <pc:sldMk cId="2000550123" sldId="1697"/>
            <ac:picMk id="16386" creationId="{F9E2CC68-BFAF-7D0D-2D14-DC1158AA374A}"/>
          </ac:picMkLst>
        </pc:picChg>
        <pc:picChg chg="add mod">
          <ac:chgData name="伊健 杜" userId="e69aded81da48593" providerId="LiveId" clId="{507289F8-E6EA-4936-A75A-EF07BA0AD1AE}" dt="2022-12-01T12:27:40.966" v="3487" actId="1076"/>
          <ac:picMkLst>
            <pc:docMk/>
            <pc:sldMk cId="2000550123" sldId="1697"/>
            <ac:picMk id="18434" creationId="{9DEB86AA-BE92-0B4F-B330-4AF287975BFB}"/>
          </ac:picMkLst>
        </pc:picChg>
      </pc:sldChg>
      <pc:sldChg chg="addSp delSp modSp add mod">
        <pc:chgData name="伊健 杜" userId="e69aded81da48593" providerId="LiveId" clId="{507289F8-E6EA-4936-A75A-EF07BA0AD1AE}" dt="2022-12-01T12:40:52.115" v="4181"/>
        <pc:sldMkLst>
          <pc:docMk/>
          <pc:sldMk cId="1717903204" sldId="1698"/>
        </pc:sldMkLst>
        <pc:spChg chg="mod">
          <ac:chgData name="伊健 杜" userId="e69aded81da48593" providerId="LiveId" clId="{507289F8-E6EA-4936-A75A-EF07BA0AD1AE}" dt="2022-12-01T12:40:52.115" v="4181"/>
          <ac:spMkLst>
            <pc:docMk/>
            <pc:sldMk cId="1717903204" sldId="1698"/>
            <ac:spMk id="2" creationId="{10304424-DB4A-36E7-9E0D-D32A5DD0F26C}"/>
          </ac:spMkLst>
        </pc:spChg>
        <pc:spChg chg="mod">
          <ac:chgData name="伊健 杜" userId="e69aded81da48593" providerId="LiveId" clId="{507289F8-E6EA-4936-A75A-EF07BA0AD1AE}" dt="2022-12-01T12:40:52.115" v="4181"/>
          <ac:spMkLst>
            <pc:docMk/>
            <pc:sldMk cId="1717903204" sldId="1698"/>
            <ac:spMk id="5" creationId="{E7287B0E-EF55-E721-8EFA-9A9183C0EDF9}"/>
          </ac:spMkLst>
        </pc:spChg>
        <pc:picChg chg="del">
          <ac:chgData name="伊健 杜" userId="e69aded81da48593" providerId="LiveId" clId="{507289F8-E6EA-4936-A75A-EF07BA0AD1AE}" dt="2022-12-01T12:28:18.615" v="3538" actId="478"/>
          <ac:picMkLst>
            <pc:docMk/>
            <pc:sldMk cId="1717903204" sldId="1698"/>
            <ac:picMk id="18434" creationId="{9DEB86AA-BE92-0B4F-B330-4AF287975BFB}"/>
          </ac:picMkLst>
        </pc:picChg>
        <pc:picChg chg="add mod">
          <ac:chgData name="伊健 杜" userId="e69aded81da48593" providerId="LiveId" clId="{507289F8-E6EA-4936-A75A-EF07BA0AD1AE}" dt="2022-12-01T12:28:36.525" v="3541" actId="1076"/>
          <ac:picMkLst>
            <pc:docMk/>
            <pc:sldMk cId="1717903204" sldId="1698"/>
            <ac:picMk id="19458" creationId="{D2504450-9AB9-73E0-244F-47681EAF6E7D}"/>
          </ac:picMkLst>
        </pc:picChg>
      </pc:sldChg>
      <pc:sldChg chg="modSp add mod">
        <pc:chgData name="伊健 杜" userId="e69aded81da48593" providerId="LiveId" clId="{507289F8-E6EA-4936-A75A-EF07BA0AD1AE}" dt="2022-12-01T12:40:52.115" v="4181"/>
        <pc:sldMkLst>
          <pc:docMk/>
          <pc:sldMk cId="2612403542" sldId="1699"/>
        </pc:sldMkLst>
        <pc:spChg chg="mod">
          <ac:chgData name="伊健 杜" userId="e69aded81da48593" providerId="LiveId" clId="{507289F8-E6EA-4936-A75A-EF07BA0AD1AE}" dt="2022-12-01T12:40:52.115" v="4181"/>
          <ac:spMkLst>
            <pc:docMk/>
            <pc:sldMk cId="2612403542" sldId="1699"/>
            <ac:spMk id="4" creationId="{2CD63A4E-E37B-41A6-9090-C7BF9F9D4BD7}"/>
          </ac:spMkLst>
        </pc:spChg>
      </pc:sldChg>
      <pc:sldChg chg="addSp delSp modSp add mod">
        <pc:chgData name="伊健 杜" userId="e69aded81da48593" providerId="LiveId" clId="{507289F8-E6EA-4936-A75A-EF07BA0AD1AE}" dt="2022-12-01T12:40:52.115" v="4181"/>
        <pc:sldMkLst>
          <pc:docMk/>
          <pc:sldMk cId="195487389" sldId="1700"/>
        </pc:sldMkLst>
        <pc:spChg chg="mod">
          <ac:chgData name="伊健 杜" userId="e69aded81da48593" providerId="LiveId" clId="{507289F8-E6EA-4936-A75A-EF07BA0AD1AE}" dt="2022-12-01T12:40:52.115" v="4181"/>
          <ac:spMkLst>
            <pc:docMk/>
            <pc:sldMk cId="195487389" sldId="1700"/>
            <ac:spMk id="2" creationId="{10304424-DB4A-36E7-9E0D-D32A5DD0F26C}"/>
          </ac:spMkLst>
        </pc:spChg>
        <pc:spChg chg="mod">
          <ac:chgData name="伊健 杜" userId="e69aded81da48593" providerId="LiveId" clId="{507289F8-E6EA-4936-A75A-EF07BA0AD1AE}" dt="2022-12-01T12:40:52.115" v="4181"/>
          <ac:spMkLst>
            <pc:docMk/>
            <pc:sldMk cId="195487389" sldId="1700"/>
            <ac:spMk id="5" creationId="{E7287B0E-EF55-E721-8EFA-9A9183C0EDF9}"/>
          </ac:spMkLst>
        </pc:spChg>
        <pc:picChg chg="del">
          <ac:chgData name="伊健 杜" userId="e69aded81da48593" providerId="LiveId" clId="{507289F8-E6EA-4936-A75A-EF07BA0AD1AE}" dt="2022-12-01T12:35:39.494" v="3744" actId="478"/>
          <ac:picMkLst>
            <pc:docMk/>
            <pc:sldMk cId="195487389" sldId="1700"/>
            <ac:picMk id="18434" creationId="{9DEB86AA-BE92-0B4F-B330-4AF287975BFB}"/>
          </ac:picMkLst>
        </pc:picChg>
        <pc:picChg chg="add mod">
          <ac:chgData name="伊健 杜" userId="e69aded81da48593" providerId="LiveId" clId="{507289F8-E6EA-4936-A75A-EF07BA0AD1AE}" dt="2022-12-01T12:37:22.266" v="3748" actId="1076"/>
          <ac:picMkLst>
            <pc:docMk/>
            <pc:sldMk cId="195487389" sldId="1700"/>
            <ac:picMk id="20482" creationId="{16525164-D577-4AC2-CA53-7F1F5B42D96C}"/>
          </ac:picMkLst>
        </pc:picChg>
      </pc:sldChg>
      <pc:sldChg chg="addSp delSp modSp add mod">
        <pc:chgData name="伊健 杜" userId="e69aded81da48593" providerId="LiveId" clId="{507289F8-E6EA-4936-A75A-EF07BA0AD1AE}" dt="2022-12-01T12:40:52.115" v="4181"/>
        <pc:sldMkLst>
          <pc:docMk/>
          <pc:sldMk cId="2325308572" sldId="1701"/>
        </pc:sldMkLst>
        <pc:spChg chg="mod">
          <ac:chgData name="伊健 杜" userId="e69aded81da48593" providerId="LiveId" clId="{507289F8-E6EA-4936-A75A-EF07BA0AD1AE}" dt="2022-12-01T12:40:52.115" v="4181"/>
          <ac:spMkLst>
            <pc:docMk/>
            <pc:sldMk cId="2325308572" sldId="1701"/>
            <ac:spMk id="2" creationId="{10304424-DB4A-36E7-9E0D-D32A5DD0F26C}"/>
          </ac:spMkLst>
        </pc:spChg>
        <pc:spChg chg="mod">
          <ac:chgData name="伊健 杜" userId="e69aded81da48593" providerId="LiveId" clId="{507289F8-E6EA-4936-A75A-EF07BA0AD1AE}" dt="2022-12-01T12:40:52.115" v="4181"/>
          <ac:spMkLst>
            <pc:docMk/>
            <pc:sldMk cId="2325308572" sldId="1701"/>
            <ac:spMk id="5" creationId="{E7287B0E-EF55-E721-8EFA-9A9183C0EDF9}"/>
          </ac:spMkLst>
        </pc:spChg>
        <pc:picChg chg="del">
          <ac:chgData name="伊健 杜" userId="e69aded81da48593" providerId="LiveId" clId="{507289F8-E6EA-4936-A75A-EF07BA0AD1AE}" dt="2022-12-01T12:37:30.389" v="3750" actId="478"/>
          <ac:picMkLst>
            <pc:docMk/>
            <pc:sldMk cId="2325308572" sldId="1701"/>
            <ac:picMk id="20482" creationId="{16525164-D577-4AC2-CA53-7F1F5B42D96C}"/>
          </ac:picMkLst>
        </pc:picChg>
        <pc:picChg chg="add mod">
          <ac:chgData name="伊健 杜" userId="e69aded81da48593" providerId="LiveId" clId="{507289F8-E6EA-4936-A75A-EF07BA0AD1AE}" dt="2022-12-01T12:38:43.694" v="3867" actId="1076"/>
          <ac:picMkLst>
            <pc:docMk/>
            <pc:sldMk cId="2325308572" sldId="1701"/>
            <ac:picMk id="21506" creationId="{F4CFC40D-0B7B-E685-0FED-6FF07240215C}"/>
          </ac:picMkLst>
        </pc:picChg>
      </pc:sldChg>
      <pc:sldChg chg="addSp delSp modSp add mod">
        <pc:chgData name="伊健 杜" userId="e69aded81da48593" providerId="LiveId" clId="{507289F8-E6EA-4936-A75A-EF07BA0AD1AE}" dt="2022-12-01T12:41:45.106" v="4208"/>
        <pc:sldMkLst>
          <pc:docMk/>
          <pc:sldMk cId="2969791930" sldId="1702"/>
        </pc:sldMkLst>
        <pc:spChg chg="mod">
          <ac:chgData name="伊健 杜" userId="e69aded81da48593" providerId="LiveId" clId="{507289F8-E6EA-4936-A75A-EF07BA0AD1AE}" dt="2022-12-01T12:39:06.427" v="3886"/>
          <ac:spMkLst>
            <pc:docMk/>
            <pc:sldMk cId="2969791930" sldId="1702"/>
            <ac:spMk id="2" creationId="{10304424-DB4A-36E7-9E0D-D32A5DD0F26C}"/>
          </ac:spMkLst>
        </pc:spChg>
        <pc:spChg chg="mod">
          <ac:chgData name="伊健 杜" userId="e69aded81da48593" providerId="LiveId" clId="{507289F8-E6EA-4936-A75A-EF07BA0AD1AE}" dt="2022-12-01T12:41:45.106" v="4208"/>
          <ac:spMkLst>
            <pc:docMk/>
            <pc:sldMk cId="2969791930" sldId="1702"/>
            <ac:spMk id="5" creationId="{E7287B0E-EF55-E721-8EFA-9A9183C0EDF9}"/>
          </ac:spMkLst>
        </pc:spChg>
        <pc:picChg chg="del">
          <ac:chgData name="伊健 杜" userId="e69aded81da48593" providerId="LiveId" clId="{507289F8-E6EA-4936-A75A-EF07BA0AD1AE}" dt="2022-12-01T12:40:58.451" v="4182" actId="478"/>
          <ac:picMkLst>
            <pc:docMk/>
            <pc:sldMk cId="2969791930" sldId="1702"/>
            <ac:picMk id="21506" creationId="{F4CFC40D-0B7B-E685-0FED-6FF07240215C}"/>
          </ac:picMkLst>
        </pc:picChg>
        <pc:picChg chg="add mod">
          <ac:chgData name="伊健 杜" userId="e69aded81da48593" providerId="LiveId" clId="{507289F8-E6EA-4936-A75A-EF07BA0AD1AE}" dt="2022-12-01T12:41:30.836" v="4190" actId="1076"/>
          <ac:picMkLst>
            <pc:docMk/>
            <pc:sldMk cId="2969791930" sldId="1702"/>
            <ac:picMk id="22530" creationId="{38EDCFA6-C1E6-3057-4A19-E89A3C0FC1BB}"/>
          </ac:picMkLst>
        </pc:picChg>
      </pc:sldChg>
      <pc:sldChg chg="addSp delSp modSp add mod">
        <pc:chgData name="伊健 杜" userId="e69aded81da48593" providerId="LiveId" clId="{507289F8-E6EA-4936-A75A-EF07BA0AD1AE}" dt="2022-12-01T12:47:23.004" v="4508"/>
        <pc:sldMkLst>
          <pc:docMk/>
          <pc:sldMk cId="2133253232" sldId="1703"/>
        </pc:sldMkLst>
        <pc:spChg chg="mod">
          <ac:chgData name="伊健 杜" userId="e69aded81da48593" providerId="LiveId" clId="{507289F8-E6EA-4936-A75A-EF07BA0AD1AE}" dt="2022-12-01T12:47:23.004" v="4508"/>
          <ac:spMkLst>
            <pc:docMk/>
            <pc:sldMk cId="2133253232" sldId="1703"/>
            <ac:spMk id="5" creationId="{E7287B0E-EF55-E721-8EFA-9A9183C0EDF9}"/>
          </ac:spMkLst>
        </pc:spChg>
        <pc:picChg chg="add mod">
          <ac:chgData name="伊健 杜" userId="e69aded81da48593" providerId="LiveId" clId="{507289F8-E6EA-4936-A75A-EF07BA0AD1AE}" dt="2022-12-01T12:43:27.316" v="4371" actId="14100"/>
          <ac:picMkLst>
            <pc:docMk/>
            <pc:sldMk cId="2133253232" sldId="1703"/>
            <ac:picMk id="4" creationId="{6B281E49-3B17-996B-0981-6CA14768B3A4}"/>
          </ac:picMkLst>
        </pc:picChg>
        <pc:picChg chg="del">
          <ac:chgData name="伊健 杜" userId="e69aded81da48593" providerId="LiveId" clId="{507289F8-E6EA-4936-A75A-EF07BA0AD1AE}" dt="2022-12-01T12:41:34.759" v="4192" actId="478"/>
          <ac:picMkLst>
            <pc:docMk/>
            <pc:sldMk cId="2133253232" sldId="1703"/>
            <ac:picMk id="22530" creationId="{38EDCFA6-C1E6-3057-4A19-E89A3C0FC1BB}"/>
          </ac:picMkLst>
        </pc:picChg>
        <pc:picChg chg="add del mod">
          <ac:chgData name="伊健 杜" userId="e69aded81da48593" providerId="LiveId" clId="{507289F8-E6EA-4936-A75A-EF07BA0AD1AE}" dt="2022-12-01T12:43:01.993" v="4363" actId="478"/>
          <ac:picMkLst>
            <pc:docMk/>
            <pc:sldMk cId="2133253232" sldId="1703"/>
            <ac:picMk id="23554" creationId="{C096490E-AE32-C7C5-6B41-27B50FF01886}"/>
          </ac:picMkLst>
        </pc:picChg>
        <pc:picChg chg="add del mod">
          <ac:chgData name="伊健 杜" userId="e69aded81da48593" providerId="LiveId" clId="{507289F8-E6EA-4936-A75A-EF07BA0AD1AE}" dt="2022-12-01T12:43:20.688" v="4368" actId="478"/>
          <ac:picMkLst>
            <pc:docMk/>
            <pc:sldMk cId="2133253232" sldId="1703"/>
            <ac:picMk id="23556" creationId="{D809AE60-0C8D-344A-2D7B-6628DB343F4C}"/>
          </ac:picMkLst>
        </pc:picChg>
      </pc:sldChg>
      <pc:sldChg chg="add del">
        <pc:chgData name="伊健 杜" userId="e69aded81da48593" providerId="LiveId" clId="{507289F8-E6EA-4936-A75A-EF07BA0AD1AE}" dt="2022-12-01T15:00:59.109" v="4518" actId="47"/>
        <pc:sldMkLst>
          <pc:docMk/>
          <pc:sldMk cId="50033370" sldId="1704"/>
        </pc:sldMkLst>
      </pc:sldChg>
      <pc:sldChg chg="add del">
        <pc:chgData name="伊健 杜" userId="e69aded81da48593" providerId="LiveId" clId="{507289F8-E6EA-4936-A75A-EF07BA0AD1AE}" dt="2022-12-01T15:00:59.109" v="4518" actId="47"/>
        <pc:sldMkLst>
          <pc:docMk/>
          <pc:sldMk cId="2156541216" sldId="1705"/>
        </pc:sldMkLst>
      </pc:sldChg>
    </pc:docChg>
  </pc:docChgLst>
  <pc:docChgLst>
    <pc:chgData name="伊健 杜" userId="e69aded81da48593" providerId="LiveId" clId="{AD3D2631-C0F2-4A15-BF09-594062E7B4B3}"/>
    <pc:docChg chg="custSel addSld delSld modSld">
      <pc:chgData name="伊健 杜" userId="e69aded81da48593" providerId="LiveId" clId="{AD3D2631-C0F2-4A15-BF09-594062E7B4B3}" dt="2022-11-24T14:25:33.540" v="4227" actId="20577"/>
      <pc:docMkLst>
        <pc:docMk/>
      </pc:docMkLst>
      <pc:sldChg chg="del">
        <pc:chgData name="伊健 杜" userId="e69aded81da48593" providerId="LiveId" clId="{AD3D2631-C0F2-4A15-BF09-594062E7B4B3}" dt="2022-11-24T09:52:45.976" v="0" actId="47"/>
        <pc:sldMkLst>
          <pc:docMk/>
          <pc:sldMk cId="3713407892" sldId="1539"/>
        </pc:sldMkLst>
      </pc:sldChg>
      <pc:sldChg chg="del">
        <pc:chgData name="伊健 杜" userId="e69aded81da48593" providerId="LiveId" clId="{AD3D2631-C0F2-4A15-BF09-594062E7B4B3}" dt="2022-11-24T09:52:45.976" v="0" actId="47"/>
        <pc:sldMkLst>
          <pc:docMk/>
          <pc:sldMk cId="3263099494" sldId="1540"/>
        </pc:sldMkLst>
      </pc:sldChg>
      <pc:sldChg chg="del">
        <pc:chgData name="伊健 杜" userId="e69aded81da48593" providerId="LiveId" clId="{AD3D2631-C0F2-4A15-BF09-594062E7B4B3}" dt="2022-11-24T09:52:45.976" v="0" actId="47"/>
        <pc:sldMkLst>
          <pc:docMk/>
          <pc:sldMk cId="3115942215" sldId="1541"/>
        </pc:sldMkLst>
      </pc:sldChg>
      <pc:sldChg chg="del">
        <pc:chgData name="伊健 杜" userId="e69aded81da48593" providerId="LiveId" clId="{AD3D2631-C0F2-4A15-BF09-594062E7B4B3}" dt="2022-11-24T09:52:45.976" v="0" actId="47"/>
        <pc:sldMkLst>
          <pc:docMk/>
          <pc:sldMk cId="1026793793" sldId="1542"/>
        </pc:sldMkLst>
      </pc:sldChg>
      <pc:sldChg chg="del">
        <pc:chgData name="伊健 杜" userId="e69aded81da48593" providerId="LiveId" clId="{AD3D2631-C0F2-4A15-BF09-594062E7B4B3}" dt="2022-11-24T09:52:45.976" v="0" actId="47"/>
        <pc:sldMkLst>
          <pc:docMk/>
          <pc:sldMk cId="3007788460" sldId="1543"/>
        </pc:sldMkLst>
      </pc:sldChg>
      <pc:sldChg chg="del">
        <pc:chgData name="伊健 杜" userId="e69aded81da48593" providerId="LiveId" clId="{AD3D2631-C0F2-4A15-BF09-594062E7B4B3}" dt="2022-11-24T09:52:45.976" v="0" actId="47"/>
        <pc:sldMkLst>
          <pc:docMk/>
          <pc:sldMk cId="2464699303" sldId="1544"/>
        </pc:sldMkLst>
      </pc:sldChg>
      <pc:sldChg chg="del">
        <pc:chgData name="伊健 杜" userId="e69aded81da48593" providerId="LiveId" clId="{AD3D2631-C0F2-4A15-BF09-594062E7B4B3}" dt="2022-11-24T09:52:45.976" v="0" actId="47"/>
        <pc:sldMkLst>
          <pc:docMk/>
          <pc:sldMk cId="2690118563" sldId="1545"/>
        </pc:sldMkLst>
      </pc:sldChg>
      <pc:sldChg chg="del">
        <pc:chgData name="伊健 杜" userId="e69aded81da48593" providerId="LiveId" clId="{AD3D2631-C0F2-4A15-BF09-594062E7B4B3}" dt="2022-11-24T09:52:45.976" v="0" actId="47"/>
        <pc:sldMkLst>
          <pc:docMk/>
          <pc:sldMk cId="1453337807" sldId="1546"/>
        </pc:sldMkLst>
      </pc:sldChg>
      <pc:sldChg chg="del">
        <pc:chgData name="伊健 杜" userId="e69aded81da48593" providerId="LiveId" clId="{AD3D2631-C0F2-4A15-BF09-594062E7B4B3}" dt="2022-11-24T09:52:45.976" v="0" actId="47"/>
        <pc:sldMkLst>
          <pc:docMk/>
          <pc:sldMk cId="1623670818" sldId="1547"/>
        </pc:sldMkLst>
      </pc:sldChg>
      <pc:sldChg chg="del">
        <pc:chgData name="伊健 杜" userId="e69aded81da48593" providerId="LiveId" clId="{AD3D2631-C0F2-4A15-BF09-594062E7B4B3}" dt="2022-11-24T09:52:45.976" v="0" actId="47"/>
        <pc:sldMkLst>
          <pc:docMk/>
          <pc:sldMk cId="3432332733" sldId="1548"/>
        </pc:sldMkLst>
      </pc:sldChg>
      <pc:sldChg chg="del">
        <pc:chgData name="伊健 杜" userId="e69aded81da48593" providerId="LiveId" clId="{AD3D2631-C0F2-4A15-BF09-594062E7B4B3}" dt="2022-11-24T09:52:45.976" v="0" actId="47"/>
        <pc:sldMkLst>
          <pc:docMk/>
          <pc:sldMk cId="2840133639" sldId="1549"/>
        </pc:sldMkLst>
      </pc:sldChg>
      <pc:sldChg chg="del">
        <pc:chgData name="伊健 杜" userId="e69aded81da48593" providerId="LiveId" clId="{AD3D2631-C0F2-4A15-BF09-594062E7B4B3}" dt="2022-11-24T09:52:45.976" v="0" actId="47"/>
        <pc:sldMkLst>
          <pc:docMk/>
          <pc:sldMk cId="2423772382" sldId="1550"/>
        </pc:sldMkLst>
      </pc:sldChg>
      <pc:sldChg chg="del">
        <pc:chgData name="伊健 杜" userId="e69aded81da48593" providerId="LiveId" clId="{AD3D2631-C0F2-4A15-BF09-594062E7B4B3}" dt="2022-11-24T09:52:45.976" v="0" actId="47"/>
        <pc:sldMkLst>
          <pc:docMk/>
          <pc:sldMk cId="1247456458" sldId="1552"/>
        </pc:sldMkLst>
      </pc:sldChg>
      <pc:sldChg chg="del">
        <pc:chgData name="伊健 杜" userId="e69aded81da48593" providerId="LiveId" clId="{AD3D2631-C0F2-4A15-BF09-594062E7B4B3}" dt="2022-11-24T09:52:45.976" v="0" actId="47"/>
        <pc:sldMkLst>
          <pc:docMk/>
          <pc:sldMk cId="2377660216" sldId="1553"/>
        </pc:sldMkLst>
      </pc:sldChg>
      <pc:sldChg chg="del">
        <pc:chgData name="伊健 杜" userId="e69aded81da48593" providerId="LiveId" clId="{AD3D2631-C0F2-4A15-BF09-594062E7B4B3}" dt="2022-11-24T09:52:45.976" v="0" actId="47"/>
        <pc:sldMkLst>
          <pc:docMk/>
          <pc:sldMk cId="2174177971" sldId="1554"/>
        </pc:sldMkLst>
      </pc:sldChg>
      <pc:sldChg chg="del">
        <pc:chgData name="伊健 杜" userId="e69aded81da48593" providerId="LiveId" clId="{AD3D2631-C0F2-4A15-BF09-594062E7B4B3}" dt="2022-11-24T09:52:45.976" v="0" actId="47"/>
        <pc:sldMkLst>
          <pc:docMk/>
          <pc:sldMk cId="1254805508" sldId="1555"/>
        </pc:sldMkLst>
      </pc:sldChg>
      <pc:sldChg chg="del">
        <pc:chgData name="伊健 杜" userId="e69aded81da48593" providerId="LiveId" clId="{AD3D2631-C0F2-4A15-BF09-594062E7B4B3}" dt="2022-11-24T09:52:45.976" v="0" actId="47"/>
        <pc:sldMkLst>
          <pc:docMk/>
          <pc:sldMk cId="1881422964" sldId="1556"/>
        </pc:sldMkLst>
      </pc:sldChg>
      <pc:sldChg chg="del">
        <pc:chgData name="伊健 杜" userId="e69aded81da48593" providerId="LiveId" clId="{AD3D2631-C0F2-4A15-BF09-594062E7B4B3}" dt="2022-11-24T09:52:45.976" v="0" actId="47"/>
        <pc:sldMkLst>
          <pc:docMk/>
          <pc:sldMk cId="1068462873" sldId="1557"/>
        </pc:sldMkLst>
      </pc:sldChg>
      <pc:sldChg chg="del">
        <pc:chgData name="伊健 杜" userId="e69aded81da48593" providerId="LiveId" clId="{AD3D2631-C0F2-4A15-BF09-594062E7B4B3}" dt="2022-11-24T09:52:45.976" v="0" actId="47"/>
        <pc:sldMkLst>
          <pc:docMk/>
          <pc:sldMk cId="3949559748" sldId="1558"/>
        </pc:sldMkLst>
      </pc:sldChg>
      <pc:sldChg chg="del">
        <pc:chgData name="伊健 杜" userId="e69aded81da48593" providerId="LiveId" clId="{AD3D2631-C0F2-4A15-BF09-594062E7B4B3}" dt="2022-11-24T09:52:45.976" v="0" actId="47"/>
        <pc:sldMkLst>
          <pc:docMk/>
          <pc:sldMk cId="991744232" sldId="1559"/>
        </pc:sldMkLst>
      </pc:sldChg>
      <pc:sldChg chg="del">
        <pc:chgData name="伊健 杜" userId="e69aded81da48593" providerId="LiveId" clId="{AD3D2631-C0F2-4A15-BF09-594062E7B4B3}" dt="2022-11-24T09:52:45.976" v="0" actId="47"/>
        <pc:sldMkLst>
          <pc:docMk/>
          <pc:sldMk cId="4095608343" sldId="1560"/>
        </pc:sldMkLst>
      </pc:sldChg>
      <pc:sldChg chg="del">
        <pc:chgData name="伊健 杜" userId="e69aded81da48593" providerId="LiveId" clId="{AD3D2631-C0F2-4A15-BF09-594062E7B4B3}" dt="2022-11-24T09:52:45.976" v="0" actId="47"/>
        <pc:sldMkLst>
          <pc:docMk/>
          <pc:sldMk cId="2471558706" sldId="1561"/>
        </pc:sldMkLst>
      </pc:sldChg>
      <pc:sldChg chg="del">
        <pc:chgData name="伊健 杜" userId="e69aded81da48593" providerId="LiveId" clId="{AD3D2631-C0F2-4A15-BF09-594062E7B4B3}" dt="2022-11-24T09:52:45.976" v="0" actId="47"/>
        <pc:sldMkLst>
          <pc:docMk/>
          <pc:sldMk cId="4021158838" sldId="1562"/>
        </pc:sldMkLst>
      </pc:sldChg>
      <pc:sldChg chg="del">
        <pc:chgData name="伊健 杜" userId="e69aded81da48593" providerId="LiveId" clId="{AD3D2631-C0F2-4A15-BF09-594062E7B4B3}" dt="2022-11-24T09:52:45.976" v="0" actId="47"/>
        <pc:sldMkLst>
          <pc:docMk/>
          <pc:sldMk cId="4059727094" sldId="1563"/>
        </pc:sldMkLst>
      </pc:sldChg>
      <pc:sldChg chg="del">
        <pc:chgData name="伊健 杜" userId="e69aded81da48593" providerId="LiveId" clId="{AD3D2631-C0F2-4A15-BF09-594062E7B4B3}" dt="2022-11-24T09:52:45.976" v="0" actId="47"/>
        <pc:sldMkLst>
          <pc:docMk/>
          <pc:sldMk cId="514319693" sldId="1564"/>
        </pc:sldMkLst>
      </pc:sldChg>
      <pc:sldChg chg="del">
        <pc:chgData name="伊健 杜" userId="e69aded81da48593" providerId="LiveId" clId="{AD3D2631-C0F2-4A15-BF09-594062E7B4B3}" dt="2022-11-24T09:52:45.976" v="0" actId="47"/>
        <pc:sldMkLst>
          <pc:docMk/>
          <pc:sldMk cId="2241361327" sldId="1565"/>
        </pc:sldMkLst>
      </pc:sldChg>
      <pc:sldChg chg="del">
        <pc:chgData name="伊健 杜" userId="e69aded81da48593" providerId="LiveId" clId="{AD3D2631-C0F2-4A15-BF09-594062E7B4B3}" dt="2022-11-24T09:52:45.976" v="0" actId="47"/>
        <pc:sldMkLst>
          <pc:docMk/>
          <pc:sldMk cId="2960698532" sldId="1566"/>
        </pc:sldMkLst>
      </pc:sldChg>
      <pc:sldChg chg="del">
        <pc:chgData name="伊健 杜" userId="e69aded81da48593" providerId="LiveId" clId="{AD3D2631-C0F2-4A15-BF09-594062E7B4B3}" dt="2022-11-24T09:52:45.976" v="0" actId="47"/>
        <pc:sldMkLst>
          <pc:docMk/>
          <pc:sldMk cId="3786782607" sldId="1567"/>
        </pc:sldMkLst>
      </pc:sldChg>
      <pc:sldChg chg="del">
        <pc:chgData name="伊健 杜" userId="e69aded81da48593" providerId="LiveId" clId="{AD3D2631-C0F2-4A15-BF09-594062E7B4B3}" dt="2022-11-24T09:52:45.976" v="0" actId="47"/>
        <pc:sldMkLst>
          <pc:docMk/>
          <pc:sldMk cId="1197365078" sldId="1568"/>
        </pc:sldMkLst>
      </pc:sldChg>
      <pc:sldChg chg="del">
        <pc:chgData name="伊健 杜" userId="e69aded81da48593" providerId="LiveId" clId="{AD3D2631-C0F2-4A15-BF09-594062E7B4B3}" dt="2022-11-24T09:52:45.976" v="0" actId="47"/>
        <pc:sldMkLst>
          <pc:docMk/>
          <pc:sldMk cId="2061165110" sldId="1569"/>
        </pc:sldMkLst>
      </pc:sldChg>
      <pc:sldChg chg="del">
        <pc:chgData name="伊健 杜" userId="e69aded81da48593" providerId="LiveId" clId="{AD3D2631-C0F2-4A15-BF09-594062E7B4B3}" dt="2022-11-24T09:52:45.976" v="0" actId="47"/>
        <pc:sldMkLst>
          <pc:docMk/>
          <pc:sldMk cId="1069663911" sldId="1570"/>
        </pc:sldMkLst>
      </pc:sldChg>
      <pc:sldChg chg="del">
        <pc:chgData name="伊健 杜" userId="e69aded81da48593" providerId="LiveId" clId="{AD3D2631-C0F2-4A15-BF09-594062E7B4B3}" dt="2022-11-24T09:52:45.976" v="0" actId="47"/>
        <pc:sldMkLst>
          <pc:docMk/>
          <pc:sldMk cId="3639187811" sldId="1571"/>
        </pc:sldMkLst>
      </pc:sldChg>
      <pc:sldChg chg="del">
        <pc:chgData name="伊健 杜" userId="e69aded81da48593" providerId="LiveId" clId="{AD3D2631-C0F2-4A15-BF09-594062E7B4B3}" dt="2022-11-24T09:52:45.976" v="0" actId="47"/>
        <pc:sldMkLst>
          <pc:docMk/>
          <pc:sldMk cId="21063674" sldId="1572"/>
        </pc:sldMkLst>
      </pc:sldChg>
      <pc:sldChg chg="del">
        <pc:chgData name="伊健 杜" userId="e69aded81da48593" providerId="LiveId" clId="{AD3D2631-C0F2-4A15-BF09-594062E7B4B3}" dt="2022-11-24T09:52:45.976" v="0" actId="47"/>
        <pc:sldMkLst>
          <pc:docMk/>
          <pc:sldMk cId="914621251" sldId="1573"/>
        </pc:sldMkLst>
      </pc:sldChg>
      <pc:sldChg chg="del">
        <pc:chgData name="伊健 杜" userId="e69aded81da48593" providerId="LiveId" clId="{AD3D2631-C0F2-4A15-BF09-594062E7B4B3}" dt="2022-11-24T09:52:45.976" v="0" actId="47"/>
        <pc:sldMkLst>
          <pc:docMk/>
          <pc:sldMk cId="2921546110" sldId="1574"/>
        </pc:sldMkLst>
      </pc:sldChg>
      <pc:sldChg chg="del">
        <pc:chgData name="伊健 杜" userId="e69aded81da48593" providerId="LiveId" clId="{AD3D2631-C0F2-4A15-BF09-594062E7B4B3}" dt="2022-11-24T09:52:45.976" v="0" actId="47"/>
        <pc:sldMkLst>
          <pc:docMk/>
          <pc:sldMk cId="1957551711" sldId="1575"/>
        </pc:sldMkLst>
      </pc:sldChg>
      <pc:sldChg chg="del">
        <pc:chgData name="伊健 杜" userId="e69aded81da48593" providerId="LiveId" clId="{AD3D2631-C0F2-4A15-BF09-594062E7B4B3}" dt="2022-11-24T09:52:45.976" v="0" actId="47"/>
        <pc:sldMkLst>
          <pc:docMk/>
          <pc:sldMk cId="1039729634" sldId="1576"/>
        </pc:sldMkLst>
      </pc:sldChg>
      <pc:sldChg chg="del">
        <pc:chgData name="伊健 杜" userId="e69aded81da48593" providerId="LiveId" clId="{AD3D2631-C0F2-4A15-BF09-594062E7B4B3}" dt="2022-11-24T09:52:45.976" v="0" actId="47"/>
        <pc:sldMkLst>
          <pc:docMk/>
          <pc:sldMk cId="1549272423" sldId="1577"/>
        </pc:sldMkLst>
      </pc:sldChg>
      <pc:sldChg chg="del">
        <pc:chgData name="伊健 杜" userId="e69aded81da48593" providerId="LiveId" clId="{AD3D2631-C0F2-4A15-BF09-594062E7B4B3}" dt="2022-11-24T09:52:45.976" v="0" actId="47"/>
        <pc:sldMkLst>
          <pc:docMk/>
          <pc:sldMk cId="1774830906" sldId="1578"/>
        </pc:sldMkLst>
      </pc:sldChg>
      <pc:sldChg chg="del">
        <pc:chgData name="伊健 杜" userId="e69aded81da48593" providerId="LiveId" clId="{AD3D2631-C0F2-4A15-BF09-594062E7B4B3}" dt="2022-11-24T09:52:45.976" v="0" actId="47"/>
        <pc:sldMkLst>
          <pc:docMk/>
          <pc:sldMk cId="1305299179" sldId="1579"/>
        </pc:sldMkLst>
      </pc:sldChg>
      <pc:sldChg chg="del">
        <pc:chgData name="伊健 杜" userId="e69aded81da48593" providerId="LiveId" clId="{AD3D2631-C0F2-4A15-BF09-594062E7B4B3}" dt="2022-11-24T09:52:45.976" v="0" actId="47"/>
        <pc:sldMkLst>
          <pc:docMk/>
          <pc:sldMk cId="1381911917" sldId="1580"/>
        </pc:sldMkLst>
      </pc:sldChg>
      <pc:sldChg chg="del">
        <pc:chgData name="伊健 杜" userId="e69aded81da48593" providerId="LiveId" clId="{AD3D2631-C0F2-4A15-BF09-594062E7B4B3}" dt="2022-11-24T09:52:45.976" v="0" actId="47"/>
        <pc:sldMkLst>
          <pc:docMk/>
          <pc:sldMk cId="1381755354" sldId="1581"/>
        </pc:sldMkLst>
      </pc:sldChg>
      <pc:sldChg chg="del">
        <pc:chgData name="伊健 杜" userId="e69aded81da48593" providerId="LiveId" clId="{AD3D2631-C0F2-4A15-BF09-594062E7B4B3}" dt="2022-11-24T09:52:45.976" v="0" actId="47"/>
        <pc:sldMkLst>
          <pc:docMk/>
          <pc:sldMk cId="1434828895" sldId="1582"/>
        </pc:sldMkLst>
      </pc:sldChg>
      <pc:sldChg chg="del">
        <pc:chgData name="伊健 杜" userId="e69aded81da48593" providerId="LiveId" clId="{AD3D2631-C0F2-4A15-BF09-594062E7B4B3}" dt="2022-11-24T09:52:45.976" v="0" actId="47"/>
        <pc:sldMkLst>
          <pc:docMk/>
          <pc:sldMk cId="3106630224" sldId="1583"/>
        </pc:sldMkLst>
      </pc:sldChg>
      <pc:sldChg chg="del">
        <pc:chgData name="伊健 杜" userId="e69aded81da48593" providerId="LiveId" clId="{AD3D2631-C0F2-4A15-BF09-594062E7B4B3}" dt="2022-11-24T09:52:45.976" v="0" actId="47"/>
        <pc:sldMkLst>
          <pc:docMk/>
          <pc:sldMk cId="1987062066" sldId="1584"/>
        </pc:sldMkLst>
      </pc:sldChg>
      <pc:sldChg chg="delSp mod">
        <pc:chgData name="伊健 杜" userId="e69aded81da48593" providerId="LiveId" clId="{AD3D2631-C0F2-4A15-BF09-594062E7B4B3}" dt="2022-11-24T12:48:12.134" v="3904" actId="478"/>
        <pc:sldMkLst>
          <pc:docMk/>
          <pc:sldMk cId="3809811080" sldId="1592"/>
        </pc:sldMkLst>
        <pc:spChg chg="del">
          <ac:chgData name="伊健 杜" userId="e69aded81da48593" providerId="LiveId" clId="{AD3D2631-C0F2-4A15-BF09-594062E7B4B3}" dt="2022-11-24T12:48:12.134" v="3904" actId="478"/>
          <ac:spMkLst>
            <pc:docMk/>
            <pc:sldMk cId="3809811080" sldId="1592"/>
            <ac:spMk id="2" creationId="{A74E17AE-0C0B-E6C0-8A05-727AF3B9C2D8}"/>
          </ac:spMkLst>
        </pc:spChg>
      </pc:sldChg>
      <pc:sldChg chg="modSp mod">
        <pc:chgData name="伊健 杜" userId="e69aded81da48593" providerId="LiveId" clId="{AD3D2631-C0F2-4A15-BF09-594062E7B4B3}" dt="2022-11-24T13:32:17.719" v="4196"/>
        <pc:sldMkLst>
          <pc:docMk/>
          <pc:sldMk cId="3440703046" sldId="1599"/>
        </pc:sldMkLst>
        <pc:spChg chg="mod">
          <ac:chgData name="伊健 杜" userId="e69aded81da48593" providerId="LiveId" clId="{AD3D2631-C0F2-4A15-BF09-594062E7B4B3}" dt="2022-11-24T13:32:17.719" v="4196"/>
          <ac:spMkLst>
            <pc:docMk/>
            <pc:sldMk cId="3440703046" sldId="1599"/>
            <ac:spMk id="5" creationId="{E7287B0E-EF55-E721-8EFA-9A9183C0EDF9}"/>
          </ac:spMkLst>
        </pc:spChg>
      </pc:sldChg>
      <pc:sldChg chg="modSp add mod">
        <pc:chgData name="伊健 杜" userId="e69aded81da48593" providerId="LiveId" clId="{AD3D2631-C0F2-4A15-BF09-594062E7B4B3}" dt="2022-11-24T12:53:11.534" v="4184"/>
        <pc:sldMkLst>
          <pc:docMk/>
          <pc:sldMk cId="1534792075" sldId="1604"/>
        </pc:sldMkLst>
        <pc:spChg chg="mod">
          <ac:chgData name="伊健 杜" userId="e69aded81da48593" providerId="LiveId" clId="{AD3D2631-C0F2-4A15-BF09-594062E7B4B3}" dt="2022-11-24T12:53:11.534" v="4184"/>
          <ac:spMkLst>
            <pc:docMk/>
            <pc:sldMk cId="1534792075" sldId="1604"/>
            <ac:spMk id="4" creationId="{2CD63A4E-E37B-41A6-9090-C7BF9F9D4BD7}"/>
          </ac:spMkLst>
        </pc:spChg>
      </pc:sldChg>
      <pc:sldChg chg="addSp delSp modSp add mod">
        <pc:chgData name="伊健 杜" userId="e69aded81da48593" providerId="LiveId" clId="{AD3D2631-C0F2-4A15-BF09-594062E7B4B3}" dt="2022-11-24T12:53:11.534" v="4184"/>
        <pc:sldMkLst>
          <pc:docMk/>
          <pc:sldMk cId="1509472187" sldId="1605"/>
        </pc:sldMkLst>
        <pc:spChg chg="mod">
          <ac:chgData name="伊健 杜" userId="e69aded81da48593" providerId="LiveId" clId="{AD3D2631-C0F2-4A15-BF09-594062E7B4B3}" dt="2022-11-24T11:21:15.271" v="66"/>
          <ac:spMkLst>
            <pc:docMk/>
            <pc:sldMk cId="1509472187" sldId="1605"/>
            <ac:spMk id="2" creationId="{10304424-DB4A-36E7-9E0D-D32A5DD0F26C}"/>
          </ac:spMkLst>
        </pc:spChg>
        <pc:spChg chg="del">
          <ac:chgData name="伊健 杜" userId="e69aded81da48593" providerId="LiveId" clId="{AD3D2631-C0F2-4A15-BF09-594062E7B4B3}" dt="2022-11-24T11:32:08.221" v="332" actId="478"/>
          <ac:spMkLst>
            <pc:docMk/>
            <pc:sldMk cId="1509472187" sldId="1605"/>
            <ac:spMk id="4" creationId="{C9EB1683-32BA-D853-E5DD-20374D14558E}"/>
          </ac:spMkLst>
        </pc:spChg>
        <pc:spChg chg="mod">
          <ac:chgData name="伊健 杜" userId="e69aded81da48593" providerId="LiveId" clId="{AD3D2631-C0F2-4A15-BF09-594062E7B4B3}" dt="2022-11-24T12:53:11.534" v="4184"/>
          <ac:spMkLst>
            <pc:docMk/>
            <pc:sldMk cId="1509472187" sldId="1605"/>
            <ac:spMk id="5" creationId="{E7287B0E-EF55-E721-8EFA-9A9183C0EDF9}"/>
          </ac:spMkLst>
        </pc:spChg>
        <pc:picChg chg="add mod">
          <ac:chgData name="伊健 杜" userId="e69aded81da48593" providerId="LiveId" clId="{AD3D2631-C0F2-4A15-BF09-594062E7B4B3}" dt="2022-11-24T11:32:35.925" v="334" actId="1076"/>
          <ac:picMkLst>
            <pc:docMk/>
            <pc:sldMk cId="1509472187" sldId="1605"/>
            <ac:picMk id="1026" creationId="{83A75319-B67A-7770-34BE-2D7A71DABBB9}"/>
          </ac:picMkLst>
        </pc:picChg>
        <pc:picChg chg="del">
          <ac:chgData name="伊健 杜" userId="e69aded81da48593" providerId="LiveId" clId="{AD3D2631-C0F2-4A15-BF09-594062E7B4B3}" dt="2022-11-24T11:32:06.293" v="331" actId="478"/>
          <ac:picMkLst>
            <pc:docMk/>
            <pc:sldMk cId="1509472187" sldId="1605"/>
            <ac:picMk id="12290" creationId="{FAB3FBCE-98D8-559F-F420-BD5ACA422C5E}"/>
          </ac:picMkLst>
        </pc:picChg>
      </pc:sldChg>
      <pc:sldChg chg="addSp delSp modSp add mod">
        <pc:chgData name="伊健 杜" userId="e69aded81da48593" providerId="LiveId" clId="{AD3D2631-C0F2-4A15-BF09-594062E7B4B3}" dt="2022-11-24T12:53:11.534" v="4184"/>
        <pc:sldMkLst>
          <pc:docMk/>
          <pc:sldMk cId="310664107" sldId="1606"/>
        </pc:sldMkLst>
        <pc:spChg chg="mod">
          <ac:chgData name="伊健 杜" userId="e69aded81da48593" providerId="LiveId" clId="{AD3D2631-C0F2-4A15-BF09-594062E7B4B3}" dt="2022-11-24T11:32:48.654" v="337" actId="20577"/>
          <ac:spMkLst>
            <pc:docMk/>
            <pc:sldMk cId="310664107" sldId="1606"/>
            <ac:spMk id="2" creationId="{10304424-DB4A-36E7-9E0D-D32A5DD0F26C}"/>
          </ac:spMkLst>
        </pc:spChg>
        <pc:spChg chg="mod">
          <ac:chgData name="伊健 杜" userId="e69aded81da48593" providerId="LiveId" clId="{AD3D2631-C0F2-4A15-BF09-594062E7B4B3}" dt="2022-11-24T12:53:11.534" v="4184"/>
          <ac:spMkLst>
            <pc:docMk/>
            <pc:sldMk cId="310664107" sldId="1606"/>
            <ac:spMk id="5" creationId="{E7287B0E-EF55-E721-8EFA-9A9183C0EDF9}"/>
          </ac:spMkLst>
        </pc:spChg>
        <pc:picChg chg="del">
          <ac:chgData name="伊健 杜" userId="e69aded81da48593" providerId="LiveId" clId="{AD3D2631-C0F2-4A15-BF09-594062E7B4B3}" dt="2022-11-24T11:33:34.569" v="450" actId="478"/>
          <ac:picMkLst>
            <pc:docMk/>
            <pc:sldMk cId="310664107" sldId="1606"/>
            <ac:picMk id="1026" creationId="{83A75319-B67A-7770-34BE-2D7A71DABBB9}"/>
          </ac:picMkLst>
        </pc:picChg>
        <pc:picChg chg="add mod">
          <ac:chgData name="伊健 杜" userId="e69aded81da48593" providerId="LiveId" clId="{AD3D2631-C0F2-4A15-BF09-594062E7B4B3}" dt="2022-11-24T11:33:49.573" v="454" actId="1076"/>
          <ac:picMkLst>
            <pc:docMk/>
            <pc:sldMk cId="310664107" sldId="1606"/>
            <ac:picMk id="2050" creationId="{8B2BE2D7-7C6A-8A06-2779-1AA91928F391}"/>
          </ac:picMkLst>
        </pc:picChg>
        <pc:picChg chg="add mod">
          <ac:chgData name="伊健 杜" userId="e69aded81da48593" providerId="LiveId" clId="{AD3D2631-C0F2-4A15-BF09-594062E7B4B3}" dt="2022-11-24T11:35:34.460" v="456" actId="14100"/>
          <ac:picMkLst>
            <pc:docMk/>
            <pc:sldMk cId="310664107" sldId="1606"/>
            <ac:picMk id="2052" creationId="{7CDD686E-B376-201E-4234-64982CDA4EA2}"/>
          </ac:picMkLst>
        </pc:picChg>
      </pc:sldChg>
      <pc:sldChg chg="addSp delSp modSp add mod">
        <pc:chgData name="伊健 杜" userId="e69aded81da48593" providerId="LiveId" clId="{AD3D2631-C0F2-4A15-BF09-594062E7B4B3}" dt="2022-11-24T12:53:11.534" v="4184"/>
        <pc:sldMkLst>
          <pc:docMk/>
          <pc:sldMk cId="387774154" sldId="1607"/>
        </pc:sldMkLst>
        <pc:spChg chg="mod">
          <ac:chgData name="伊健 杜" userId="e69aded81da48593" providerId="LiveId" clId="{AD3D2631-C0F2-4A15-BF09-594062E7B4B3}" dt="2022-11-24T11:37:32.507" v="472"/>
          <ac:spMkLst>
            <pc:docMk/>
            <pc:sldMk cId="387774154" sldId="1607"/>
            <ac:spMk id="2" creationId="{10304424-DB4A-36E7-9E0D-D32A5DD0F26C}"/>
          </ac:spMkLst>
        </pc:spChg>
        <pc:spChg chg="mod">
          <ac:chgData name="伊健 杜" userId="e69aded81da48593" providerId="LiveId" clId="{AD3D2631-C0F2-4A15-BF09-594062E7B4B3}" dt="2022-11-24T12:53:11.534" v="4184"/>
          <ac:spMkLst>
            <pc:docMk/>
            <pc:sldMk cId="387774154" sldId="1607"/>
            <ac:spMk id="5" creationId="{E7287B0E-EF55-E721-8EFA-9A9183C0EDF9}"/>
          </ac:spMkLst>
        </pc:spChg>
        <pc:picChg chg="del">
          <ac:chgData name="伊健 杜" userId="e69aded81da48593" providerId="LiveId" clId="{AD3D2631-C0F2-4A15-BF09-594062E7B4B3}" dt="2022-11-24T11:39:23.308" v="596" actId="478"/>
          <ac:picMkLst>
            <pc:docMk/>
            <pc:sldMk cId="387774154" sldId="1607"/>
            <ac:picMk id="1026" creationId="{83A75319-B67A-7770-34BE-2D7A71DABBB9}"/>
          </ac:picMkLst>
        </pc:picChg>
        <pc:picChg chg="add mod">
          <ac:chgData name="伊健 杜" userId="e69aded81da48593" providerId="LiveId" clId="{AD3D2631-C0F2-4A15-BF09-594062E7B4B3}" dt="2022-11-24T11:40:15.130" v="603" actId="1076"/>
          <ac:picMkLst>
            <pc:docMk/>
            <pc:sldMk cId="387774154" sldId="1607"/>
            <ac:picMk id="3074" creationId="{64EA6790-3979-A393-BD15-C7D8066FB8E5}"/>
          </ac:picMkLst>
        </pc:picChg>
      </pc:sldChg>
      <pc:sldChg chg="addSp delSp modSp add mod">
        <pc:chgData name="伊健 杜" userId="e69aded81da48593" providerId="LiveId" clId="{AD3D2631-C0F2-4A15-BF09-594062E7B4B3}" dt="2022-11-24T12:53:11.534" v="4184"/>
        <pc:sldMkLst>
          <pc:docMk/>
          <pc:sldMk cId="1089862687" sldId="1608"/>
        </pc:sldMkLst>
        <pc:spChg chg="mod">
          <ac:chgData name="伊健 杜" userId="e69aded81da48593" providerId="LiveId" clId="{AD3D2631-C0F2-4A15-BF09-594062E7B4B3}" dt="2022-11-24T11:40:24.342" v="606" actId="20577"/>
          <ac:spMkLst>
            <pc:docMk/>
            <pc:sldMk cId="1089862687" sldId="1608"/>
            <ac:spMk id="2" creationId="{10304424-DB4A-36E7-9E0D-D32A5DD0F26C}"/>
          </ac:spMkLst>
        </pc:spChg>
        <pc:spChg chg="mod">
          <ac:chgData name="伊健 杜" userId="e69aded81da48593" providerId="LiveId" clId="{AD3D2631-C0F2-4A15-BF09-594062E7B4B3}" dt="2022-11-24T12:53:11.534" v="4184"/>
          <ac:spMkLst>
            <pc:docMk/>
            <pc:sldMk cId="1089862687" sldId="1608"/>
            <ac:spMk id="5" creationId="{E7287B0E-EF55-E721-8EFA-9A9183C0EDF9}"/>
          </ac:spMkLst>
        </pc:spChg>
        <pc:picChg chg="del">
          <ac:chgData name="伊健 杜" userId="e69aded81da48593" providerId="LiveId" clId="{AD3D2631-C0F2-4A15-BF09-594062E7B4B3}" dt="2022-11-24T11:41:25.527" v="695" actId="478"/>
          <ac:picMkLst>
            <pc:docMk/>
            <pc:sldMk cId="1089862687" sldId="1608"/>
            <ac:picMk id="3074" creationId="{64EA6790-3979-A393-BD15-C7D8066FB8E5}"/>
          </ac:picMkLst>
        </pc:picChg>
        <pc:picChg chg="add mod">
          <ac:chgData name="伊健 杜" userId="e69aded81da48593" providerId="LiveId" clId="{AD3D2631-C0F2-4A15-BF09-594062E7B4B3}" dt="2022-11-24T11:41:47.973" v="699" actId="1076"/>
          <ac:picMkLst>
            <pc:docMk/>
            <pc:sldMk cId="1089862687" sldId="1608"/>
            <ac:picMk id="4098" creationId="{DEEEFAD6-8CBB-B73B-0B19-81E28BA7CFC9}"/>
          </ac:picMkLst>
        </pc:picChg>
      </pc:sldChg>
      <pc:sldChg chg="modSp add mod">
        <pc:chgData name="伊健 杜" userId="e69aded81da48593" providerId="LiveId" clId="{AD3D2631-C0F2-4A15-BF09-594062E7B4B3}" dt="2022-11-24T12:53:11.534" v="4184"/>
        <pc:sldMkLst>
          <pc:docMk/>
          <pc:sldMk cId="3515143420" sldId="1609"/>
        </pc:sldMkLst>
        <pc:spChg chg="mod">
          <ac:chgData name="伊健 杜" userId="e69aded81da48593" providerId="LiveId" clId="{AD3D2631-C0F2-4A15-BF09-594062E7B4B3}" dt="2022-11-24T12:53:11.534" v="4184"/>
          <ac:spMkLst>
            <pc:docMk/>
            <pc:sldMk cId="3515143420" sldId="1609"/>
            <ac:spMk id="4" creationId="{2CD63A4E-E37B-41A6-9090-C7BF9F9D4BD7}"/>
          </ac:spMkLst>
        </pc:spChg>
      </pc:sldChg>
      <pc:sldChg chg="addSp delSp modSp add mod">
        <pc:chgData name="伊健 杜" userId="e69aded81da48593" providerId="LiveId" clId="{AD3D2631-C0F2-4A15-BF09-594062E7B4B3}" dt="2022-11-24T12:53:11.534" v="4184"/>
        <pc:sldMkLst>
          <pc:docMk/>
          <pc:sldMk cId="4078379201" sldId="1610"/>
        </pc:sldMkLst>
        <pc:spChg chg="mod">
          <ac:chgData name="伊健 杜" userId="e69aded81da48593" providerId="LiveId" clId="{AD3D2631-C0F2-4A15-BF09-594062E7B4B3}" dt="2022-11-24T11:43:25.305" v="813"/>
          <ac:spMkLst>
            <pc:docMk/>
            <pc:sldMk cId="4078379201" sldId="1610"/>
            <ac:spMk id="2" creationId="{10304424-DB4A-36E7-9E0D-D32A5DD0F26C}"/>
          </ac:spMkLst>
        </pc:spChg>
        <pc:spChg chg="mod">
          <ac:chgData name="伊健 杜" userId="e69aded81da48593" providerId="LiveId" clId="{AD3D2631-C0F2-4A15-BF09-594062E7B4B3}" dt="2022-11-24T12:53:11.534" v="4184"/>
          <ac:spMkLst>
            <pc:docMk/>
            <pc:sldMk cId="4078379201" sldId="1610"/>
            <ac:spMk id="5" creationId="{E7287B0E-EF55-E721-8EFA-9A9183C0EDF9}"/>
          </ac:spMkLst>
        </pc:spChg>
        <pc:picChg chg="add del mod">
          <ac:chgData name="伊健 杜" userId="e69aded81da48593" providerId="LiveId" clId="{AD3D2631-C0F2-4A15-BF09-594062E7B4B3}" dt="2022-11-24T11:49:05.683" v="939"/>
          <ac:picMkLst>
            <pc:docMk/>
            <pc:sldMk cId="4078379201" sldId="1610"/>
            <ac:picMk id="4" creationId="{27C77739-B5AB-4FA6-9EF7-C5B6DDC9A9B7}"/>
          </ac:picMkLst>
        </pc:picChg>
        <pc:picChg chg="del">
          <ac:chgData name="伊健 杜" userId="e69aded81da48593" providerId="LiveId" clId="{AD3D2631-C0F2-4A15-BF09-594062E7B4B3}" dt="2022-11-24T11:48:25.294" v="933" actId="478"/>
          <ac:picMkLst>
            <pc:docMk/>
            <pc:sldMk cId="4078379201" sldId="1610"/>
            <ac:picMk id="3074" creationId="{64EA6790-3979-A393-BD15-C7D8066FB8E5}"/>
          </ac:picMkLst>
        </pc:picChg>
        <pc:picChg chg="add mod">
          <ac:chgData name="伊健 杜" userId="e69aded81da48593" providerId="LiveId" clId="{AD3D2631-C0F2-4A15-BF09-594062E7B4B3}" dt="2022-11-24T11:48:56.602" v="937" actId="1076"/>
          <ac:picMkLst>
            <pc:docMk/>
            <pc:sldMk cId="4078379201" sldId="1610"/>
            <ac:picMk id="5122" creationId="{754C11BD-6211-7BEF-D0DE-D45C10277D8C}"/>
          </ac:picMkLst>
        </pc:picChg>
      </pc:sldChg>
      <pc:sldChg chg="modSp add mod">
        <pc:chgData name="伊健 杜" userId="e69aded81da48593" providerId="LiveId" clId="{AD3D2631-C0F2-4A15-BF09-594062E7B4B3}" dt="2022-11-24T12:53:11.534" v="4184"/>
        <pc:sldMkLst>
          <pc:docMk/>
          <pc:sldMk cId="791553906" sldId="1611"/>
        </pc:sldMkLst>
        <pc:spChg chg="mod">
          <ac:chgData name="伊健 杜" userId="e69aded81da48593" providerId="LiveId" clId="{AD3D2631-C0F2-4A15-BF09-594062E7B4B3}" dt="2022-11-24T12:53:11.534" v="4184"/>
          <ac:spMkLst>
            <pc:docMk/>
            <pc:sldMk cId="791553906" sldId="1611"/>
            <ac:spMk id="4" creationId="{2CD63A4E-E37B-41A6-9090-C7BF9F9D4BD7}"/>
          </ac:spMkLst>
        </pc:spChg>
      </pc:sldChg>
      <pc:sldChg chg="modSp add mod">
        <pc:chgData name="伊健 杜" userId="e69aded81da48593" providerId="LiveId" clId="{AD3D2631-C0F2-4A15-BF09-594062E7B4B3}" dt="2022-11-24T13:57:42.531" v="4197" actId="20577"/>
        <pc:sldMkLst>
          <pc:docMk/>
          <pc:sldMk cId="1405154617" sldId="1612"/>
        </pc:sldMkLst>
        <pc:spChg chg="mod">
          <ac:chgData name="伊健 杜" userId="e69aded81da48593" providerId="LiveId" clId="{AD3D2631-C0F2-4A15-BF09-594062E7B4B3}" dt="2022-11-24T11:50:22.038" v="995" actId="1076"/>
          <ac:spMkLst>
            <pc:docMk/>
            <pc:sldMk cId="1405154617" sldId="1612"/>
            <ac:spMk id="2" creationId="{10304424-DB4A-36E7-9E0D-D32A5DD0F26C}"/>
          </ac:spMkLst>
        </pc:spChg>
        <pc:spChg chg="mod">
          <ac:chgData name="伊健 杜" userId="e69aded81da48593" providerId="LiveId" clId="{AD3D2631-C0F2-4A15-BF09-594062E7B4B3}" dt="2022-11-24T13:57:42.531" v="4197" actId="20577"/>
          <ac:spMkLst>
            <pc:docMk/>
            <pc:sldMk cId="1405154617" sldId="1612"/>
            <ac:spMk id="5" creationId="{E7287B0E-EF55-E721-8EFA-9A9183C0EDF9}"/>
          </ac:spMkLst>
        </pc:spChg>
      </pc:sldChg>
      <pc:sldChg chg="addSp delSp modSp add mod">
        <pc:chgData name="伊健 杜" userId="e69aded81da48593" providerId="LiveId" clId="{AD3D2631-C0F2-4A15-BF09-594062E7B4B3}" dt="2022-11-24T12:53:11.534" v="4184"/>
        <pc:sldMkLst>
          <pc:docMk/>
          <pc:sldMk cId="2153796247" sldId="1613"/>
        </pc:sldMkLst>
        <pc:spChg chg="mod">
          <ac:chgData name="伊健 杜" userId="e69aded81da48593" providerId="LiveId" clId="{AD3D2631-C0F2-4A15-BF09-594062E7B4B3}" dt="2022-11-24T12:53:11.534" v="4184"/>
          <ac:spMkLst>
            <pc:docMk/>
            <pc:sldMk cId="2153796247" sldId="1613"/>
            <ac:spMk id="2" creationId="{10304424-DB4A-36E7-9E0D-D32A5DD0F26C}"/>
          </ac:spMkLst>
        </pc:spChg>
        <pc:spChg chg="mod">
          <ac:chgData name="伊健 杜" userId="e69aded81da48593" providerId="LiveId" clId="{AD3D2631-C0F2-4A15-BF09-594062E7B4B3}" dt="2022-11-24T12:53:11.534" v="4184"/>
          <ac:spMkLst>
            <pc:docMk/>
            <pc:sldMk cId="2153796247" sldId="1613"/>
            <ac:spMk id="5" creationId="{E7287B0E-EF55-E721-8EFA-9A9183C0EDF9}"/>
          </ac:spMkLst>
        </pc:spChg>
        <pc:picChg chg="del">
          <ac:chgData name="伊健 杜" userId="e69aded81da48593" providerId="LiveId" clId="{AD3D2631-C0F2-4A15-BF09-594062E7B4B3}" dt="2022-11-24T11:53:16.690" v="1294" actId="478"/>
          <ac:picMkLst>
            <pc:docMk/>
            <pc:sldMk cId="2153796247" sldId="1613"/>
            <ac:picMk id="5122" creationId="{754C11BD-6211-7BEF-D0DE-D45C10277D8C}"/>
          </ac:picMkLst>
        </pc:picChg>
        <pc:picChg chg="add mod">
          <ac:chgData name="伊健 杜" userId="e69aded81da48593" providerId="LiveId" clId="{AD3D2631-C0F2-4A15-BF09-594062E7B4B3}" dt="2022-11-24T11:54:12.590" v="1347" actId="1076"/>
          <ac:picMkLst>
            <pc:docMk/>
            <pc:sldMk cId="2153796247" sldId="1613"/>
            <ac:picMk id="6146" creationId="{599C5FB0-3653-6558-318D-8194DD924132}"/>
          </ac:picMkLst>
        </pc:picChg>
      </pc:sldChg>
      <pc:sldChg chg="addSp delSp modSp add mod">
        <pc:chgData name="伊健 杜" userId="e69aded81da48593" providerId="LiveId" clId="{AD3D2631-C0F2-4A15-BF09-594062E7B4B3}" dt="2022-11-24T12:53:11.534" v="4184"/>
        <pc:sldMkLst>
          <pc:docMk/>
          <pc:sldMk cId="3129293732" sldId="1614"/>
        </pc:sldMkLst>
        <pc:spChg chg="mod">
          <ac:chgData name="伊健 杜" userId="e69aded81da48593" providerId="LiveId" clId="{AD3D2631-C0F2-4A15-BF09-594062E7B4B3}" dt="2022-11-24T12:53:11.534" v="4184"/>
          <ac:spMkLst>
            <pc:docMk/>
            <pc:sldMk cId="3129293732" sldId="1614"/>
            <ac:spMk id="2" creationId="{10304424-DB4A-36E7-9E0D-D32A5DD0F26C}"/>
          </ac:spMkLst>
        </pc:spChg>
        <pc:spChg chg="mod">
          <ac:chgData name="伊健 杜" userId="e69aded81da48593" providerId="LiveId" clId="{AD3D2631-C0F2-4A15-BF09-594062E7B4B3}" dt="2022-11-24T12:53:11.534" v="4184"/>
          <ac:spMkLst>
            <pc:docMk/>
            <pc:sldMk cId="3129293732" sldId="1614"/>
            <ac:spMk id="5" creationId="{E7287B0E-EF55-E721-8EFA-9A9183C0EDF9}"/>
          </ac:spMkLst>
        </pc:spChg>
        <pc:picChg chg="del mod">
          <ac:chgData name="伊健 杜" userId="e69aded81da48593" providerId="LiveId" clId="{AD3D2631-C0F2-4A15-BF09-594062E7B4B3}" dt="2022-11-24T11:55:14.050" v="1487" actId="478"/>
          <ac:picMkLst>
            <pc:docMk/>
            <pc:sldMk cId="3129293732" sldId="1614"/>
            <ac:picMk id="6146" creationId="{599C5FB0-3653-6558-318D-8194DD924132}"/>
          </ac:picMkLst>
        </pc:picChg>
        <pc:picChg chg="add mod">
          <ac:chgData name="伊健 杜" userId="e69aded81da48593" providerId="LiveId" clId="{AD3D2631-C0F2-4A15-BF09-594062E7B4B3}" dt="2022-11-24T11:55:33.704" v="1490" actId="1076"/>
          <ac:picMkLst>
            <pc:docMk/>
            <pc:sldMk cId="3129293732" sldId="1614"/>
            <ac:picMk id="8194" creationId="{99252EC4-6C1B-41E0-77BD-783C66AEE727}"/>
          </ac:picMkLst>
        </pc:picChg>
      </pc:sldChg>
      <pc:sldChg chg="addSp delSp modSp add mod">
        <pc:chgData name="伊健 杜" userId="e69aded81da48593" providerId="LiveId" clId="{AD3D2631-C0F2-4A15-BF09-594062E7B4B3}" dt="2022-11-24T12:53:11.534" v="4184"/>
        <pc:sldMkLst>
          <pc:docMk/>
          <pc:sldMk cId="861180618" sldId="1615"/>
        </pc:sldMkLst>
        <pc:spChg chg="mod">
          <ac:chgData name="伊健 杜" userId="e69aded81da48593" providerId="LiveId" clId="{AD3D2631-C0F2-4A15-BF09-594062E7B4B3}" dt="2022-11-24T12:53:11.534" v="4184"/>
          <ac:spMkLst>
            <pc:docMk/>
            <pc:sldMk cId="861180618" sldId="1615"/>
            <ac:spMk id="2" creationId="{10304424-DB4A-36E7-9E0D-D32A5DD0F26C}"/>
          </ac:spMkLst>
        </pc:spChg>
        <pc:spChg chg="mod">
          <ac:chgData name="伊健 杜" userId="e69aded81da48593" providerId="LiveId" clId="{AD3D2631-C0F2-4A15-BF09-594062E7B4B3}" dt="2022-11-24T12:53:11.534" v="4184"/>
          <ac:spMkLst>
            <pc:docMk/>
            <pc:sldMk cId="861180618" sldId="1615"/>
            <ac:spMk id="5" creationId="{E7287B0E-EF55-E721-8EFA-9A9183C0EDF9}"/>
          </ac:spMkLst>
        </pc:spChg>
        <pc:picChg chg="del">
          <ac:chgData name="伊健 杜" userId="e69aded81da48593" providerId="LiveId" clId="{AD3D2631-C0F2-4A15-BF09-594062E7B4B3}" dt="2022-11-24T11:56:37.731" v="1578" actId="478"/>
          <ac:picMkLst>
            <pc:docMk/>
            <pc:sldMk cId="861180618" sldId="1615"/>
            <ac:picMk id="8194" creationId="{99252EC4-6C1B-41E0-77BD-783C66AEE727}"/>
          </ac:picMkLst>
        </pc:picChg>
        <pc:picChg chg="add mod">
          <ac:chgData name="伊健 杜" userId="e69aded81da48593" providerId="LiveId" clId="{AD3D2631-C0F2-4A15-BF09-594062E7B4B3}" dt="2022-11-24T11:56:41.301" v="1581" actId="14100"/>
          <ac:picMkLst>
            <pc:docMk/>
            <pc:sldMk cId="861180618" sldId="1615"/>
            <ac:picMk id="9218" creationId="{05E32004-69BA-A503-F300-49B354DDCE31}"/>
          </ac:picMkLst>
        </pc:picChg>
      </pc:sldChg>
      <pc:sldChg chg="modSp add mod">
        <pc:chgData name="伊健 杜" userId="e69aded81da48593" providerId="LiveId" clId="{AD3D2631-C0F2-4A15-BF09-594062E7B4B3}" dt="2022-11-24T12:53:11.534" v="4184"/>
        <pc:sldMkLst>
          <pc:docMk/>
          <pc:sldMk cId="1214066798" sldId="1616"/>
        </pc:sldMkLst>
        <pc:spChg chg="mod">
          <ac:chgData name="伊健 杜" userId="e69aded81da48593" providerId="LiveId" clId="{AD3D2631-C0F2-4A15-BF09-594062E7B4B3}" dt="2022-11-24T12:53:11.534" v="4184"/>
          <ac:spMkLst>
            <pc:docMk/>
            <pc:sldMk cId="1214066798" sldId="1616"/>
            <ac:spMk id="4" creationId="{2CD63A4E-E37B-41A6-9090-C7BF9F9D4BD7}"/>
          </ac:spMkLst>
        </pc:spChg>
      </pc:sldChg>
      <pc:sldChg chg="addSp delSp modSp add mod">
        <pc:chgData name="伊健 杜" userId="e69aded81da48593" providerId="LiveId" clId="{AD3D2631-C0F2-4A15-BF09-594062E7B4B3}" dt="2022-11-24T12:53:11.534" v="4184"/>
        <pc:sldMkLst>
          <pc:docMk/>
          <pc:sldMk cId="1839671775" sldId="1617"/>
        </pc:sldMkLst>
        <pc:spChg chg="mod">
          <ac:chgData name="伊健 杜" userId="e69aded81da48593" providerId="LiveId" clId="{AD3D2631-C0F2-4A15-BF09-594062E7B4B3}" dt="2022-11-24T11:59:37.893" v="1786" actId="1076"/>
          <ac:spMkLst>
            <pc:docMk/>
            <pc:sldMk cId="1839671775" sldId="1617"/>
            <ac:spMk id="2" creationId="{1302A11A-625D-774F-23B3-739301B530C3}"/>
          </ac:spMkLst>
        </pc:spChg>
        <pc:spChg chg="mod">
          <ac:chgData name="伊健 杜" userId="e69aded81da48593" providerId="LiveId" clId="{AD3D2631-C0F2-4A15-BF09-594062E7B4B3}" dt="2022-11-24T12:53:11.534" v="4184"/>
          <ac:spMkLst>
            <pc:docMk/>
            <pc:sldMk cId="1839671775" sldId="1617"/>
            <ac:spMk id="3" creationId="{ABC6FAE7-B0DC-C53F-ABA7-511046C801BC}"/>
          </ac:spMkLst>
        </pc:spChg>
        <pc:spChg chg="add mod">
          <ac:chgData name="伊健 杜" userId="e69aded81da48593" providerId="LiveId" clId="{AD3D2631-C0F2-4A15-BF09-594062E7B4B3}" dt="2022-11-24T11:59:37.893" v="1786" actId="1076"/>
          <ac:spMkLst>
            <pc:docMk/>
            <pc:sldMk cId="1839671775" sldId="1617"/>
            <ac:spMk id="4" creationId="{E44F7AEB-7709-2FDB-930C-4DE3FFDF3933}"/>
          </ac:spMkLst>
        </pc:spChg>
        <pc:picChg chg="add mod">
          <ac:chgData name="伊健 杜" userId="e69aded81da48593" providerId="LiveId" clId="{AD3D2631-C0F2-4A15-BF09-594062E7B4B3}" dt="2022-11-24T12:01:14.423" v="1895" actId="1076"/>
          <ac:picMkLst>
            <pc:docMk/>
            <pc:sldMk cId="1839671775" sldId="1617"/>
            <ac:picMk id="10242" creationId="{DD3FDD7E-9239-215A-5D5A-F8EC12572B69}"/>
          </ac:picMkLst>
        </pc:picChg>
        <pc:picChg chg="add del">
          <ac:chgData name="伊健 杜" userId="e69aded81da48593" providerId="LiveId" clId="{AD3D2631-C0F2-4A15-BF09-594062E7B4B3}" dt="2022-11-24T12:01:07.169" v="1890" actId="478"/>
          <ac:picMkLst>
            <pc:docMk/>
            <pc:sldMk cId="1839671775" sldId="1617"/>
            <ac:picMk id="15362" creationId="{4618BCC4-85AA-0403-A6C6-742574B59556}"/>
          </ac:picMkLst>
        </pc:picChg>
      </pc:sldChg>
      <pc:sldChg chg="add del">
        <pc:chgData name="伊健 杜" userId="e69aded81da48593" providerId="LiveId" clId="{AD3D2631-C0F2-4A15-BF09-594062E7B4B3}" dt="2022-11-24T11:58:10.270" v="1741" actId="47"/>
        <pc:sldMkLst>
          <pc:docMk/>
          <pc:sldMk cId="2246493458" sldId="1617"/>
        </pc:sldMkLst>
      </pc:sldChg>
      <pc:sldChg chg="addSp delSp modSp add mod">
        <pc:chgData name="伊健 杜" userId="e69aded81da48593" providerId="LiveId" clId="{AD3D2631-C0F2-4A15-BF09-594062E7B4B3}" dt="2022-11-24T12:53:11.534" v="4184"/>
        <pc:sldMkLst>
          <pc:docMk/>
          <pc:sldMk cId="2628871946" sldId="1618"/>
        </pc:sldMkLst>
        <pc:spChg chg="mod">
          <ac:chgData name="伊健 杜" userId="e69aded81da48593" providerId="LiveId" clId="{AD3D2631-C0F2-4A15-BF09-594062E7B4B3}" dt="2022-11-24T12:53:11.534" v="4184"/>
          <ac:spMkLst>
            <pc:docMk/>
            <pc:sldMk cId="2628871946" sldId="1618"/>
            <ac:spMk id="3" creationId="{ABC6FAE7-B0DC-C53F-ABA7-511046C801BC}"/>
          </ac:spMkLst>
        </pc:spChg>
        <pc:picChg chg="del">
          <ac:chgData name="伊健 杜" userId="e69aded81da48593" providerId="LiveId" clId="{AD3D2631-C0F2-4A15-BF09-594062E7B4B3}" dt="2022-11-24T12:01:24.499" v="1897" actId="478"/>
          <ac:picMkLst>
            <pc:docMk/>
            <pc:sldMk cId="2628871946" sldId="1618"/>
            <ac:picMk id="10242" creationId="{DD3FDD7E-9239-215A-5D5A-F8EC12572B69}"/>
          </ac:picMkLst>
        </pc:picChg>
        <pc:picChg chg="add mod">
          <ac:chgData name="伊健 杜" userId="e69aded81da48593" providerId="LiveId" clId="{AD3D2631-C0F2-4A15-BF09-594062E7B4B3}" dt="2022-11-24T12:03:52.163" v="2108" actId="1076"/>
          <ac:picMkLst>
            <pc:docMk/>
            <pc:sldMk cId="2628871946" sldId="1618"/>
            <ac:picMk id="11266" creationId="{13C34B2D-592D-69D3-72C6-62840C4C5E29}"/>
          </ac:picMkLst>
        </pc:picChg>
        <pc:picChg chg="add mod">
          <ac:chgData name="伊健 杜" userId="e69aded81da48593" providerId="LiveId" clId="{AD3D2631-C0F2-4A15-BF09-594062E7B4B3}" dt="2022-11-24T12:04:19.601" v="2112" actId="1076"/>
          <ac:picMkLst>
            <pc:docMk/>
            <pc:sldMk cId="2628871946" sldId="1618"/>
            <ac:picMk id="11268" creationId="{5A57C2B6-A984-1C10-4A56-08555B2D6178}"/>
          </ac:picMkLst>
        </pc:picChg>
      </pc:sldChg>
      <pc:sldChg chg="addSp delSp modSp add mod">
        <pc:chgData name="伊健 杜" userId="e69aded81da48593" providerId="LiveId" clId="{AD3D2631-C0F2-4A15-BF09-594062E7B4B3}" dt="2022-11-24T12:53:11.534" v="4184"/>
        <pc:sldMkLst>
          <pc:docMk/>
          <pc:sldMk cId="3869048952" sldId="1619"/>
        </pc:sldMkLst>
        <pc:spChg chg="mod">
          <ac:chgData name="伊健 杜" userId="e69aded81da48593" providerId="LiveId" clId="{AD3D2631-C0F2-4A15-BF09-594062E7B4B3}" dt="2022-11-24T12:53:11.534" v="4184"/>
          <ac:spMkLst>
            <pc:docMk/>
            <pc:sldMk cId="3869048952" sldId="1619"/>
            <ac:spMk id="3" creationId="{ABC6FAE7-B0DC-C53F-ABA7-511046C801BC}"/>
          </ac:spMkLst>
        </pc:spChg>
        <pc:picChg chg="del">
          <ac:chgData name="伊健 杜" userId="e69aded81da48593" providerId="LiveId" clId="{AD3D2631-C0F2-4A15-BF09-594062E7B4B3}" dt="2022-11-24T12:05:05.371" v="2231" actId="478"/>
          <ac:picMkLst>
            <pc:docMk/>
            <pc:sldMk cId="3869048952" sldId="1619"/>
            <ac:picMk id="11266" creationId="{13C34B2D-592D-69D3-72C6-62840C4C5E29}"/>
          </ac:picMkLst>
        </pc:picChg>
        <pc:picChg chg="del mod">
          <ac:chgData name="伊健 杜" userId="e69aded81da48593" providerId="LiveId" clId="{AD3D2631-C0F2-4A15-BF09-594062E7B4B3}" dt="2022-11-24T12:05:05.371" v="2231" actId="478"/>
          <ac:picMkLst>
            <pc:docMk/>
            <pc:sldMk cId="3869048952" sldId="1619"/>
            <ac:picMk id="11268" creationId="{5A57C2B6-A984-1C10-4A56-08555B2D6178}"/>
          </ac:picMkLst>
        </pc:picChg>
        <pc:picChg chg="add mod">
          <ac:chgData name="伊健 杜" userId="e69aded81da48593" providerId="LiveId" clId="{AD3D2631-C0F2-4A15-BF09-594062E7B4B3}" dt="2022-11-24T12:15:37.670" v="2244" actId="1076"/>
          <ac:picMkLst>
            <pc:docMk/>
            <pc:sldMk cId="3869048952" sldId="1619"/>
            <ac:picMk id="12290" creationId="{B4869246-9344-BCF5-2D05-FACEFEB2144B}"/>
          </ac:picMkLst>
        </pc:picChg>
      </pc:sldChg>
      <pc:sldChg chg="addSp delSp modSp add mod">
        <pc:chgData name="伊健 杜" userId="e69aded81da48593" providerId="LiveId" clId="{AD3D2631-C0F2-4A15-BF09-594062E7B4B3}" dt="2022-11-24T12:53:11.534" v="4184"/>
        <pc:sldMkLst>
          <pc:docMk/>
          <pc:sldMk cId="2182445416" sldId="1620"/>
        </pc:sldMkLst>
        <pc:spChg chg="mod">
          <ac:chgData name="伊健 杜" userId="e69aded81da48593" providerId="LiveId" clId="{AD3D2631-C0F2-4A15-BF09-594062E7B4B3}" dt="2022-11-24T12:53:11.534" v="4184"/>
          <ac:spMkLst>
            <pc:docMk/>
            <pc:sldMk cId="2182445416" sldId="1620"/>
            <ac:spMk id="3" creationId="{ABC6FAE7-B0DC-C53F-ABA7-511046C801BC}"/>
          </ac:spMkLst>
        </pc:spChg>
        <pc:picChg chg="del">
          <ac:chgData name="伊健 杜" userId="e69aded81da48593" providerId="LiveId" clId="{AD3D2631-C0F2-4A15-BF09-594062E7B4B3}" dt="2022-11-24T12:15:40.498" v="2246" actId="478"/>
          <ac:picMkLst>
            <pc:docMk/>
            <pc:sldMk cId="2182445416" sldId="1620"/>
            <ac:picMk id="12290" creationId="{B4869246-9344-BCF5-2D05-FACEFEB2144B}"/>
          </ac:picMkLst>
        </pc:picChg>
        <pc:picChg chg="add mod">
          <ac:chgData name="伊健 杜" userId="e69aded81da48593" providerId="LiveId" clId="{AD3D2631-C0F2-4A15-BF09-594062E7B4B3}" dt="2022-11-24T12:17:17.084" v="2351" actId="1076"/>
          <ac:picMkLst>
            <pc:docMk/>
            <pc:sldMk cId="2182445416" sldId="1620"/>
            <ac:picMk id="13314" creationId="{E31564E1-8312-6996-3D41-4265D064639D}"/>
          </ac:picMkLst>
        </pc:picChg>
      </pc:sldChg>
      <pc:sldChg chg="addSp modSp add mod">
        <pc:chgData name="伊健 杜" userId="e69aded81da48593" providerId="LiveId" clId="{AD3D2631-C0F2-4A15-BF09-594062E7B4B3}" dt="2022-11-24T12:53:11.534" v="4184"/>
        <pc:sldMkLst>
          <pc:docMk/>
          <pc:sldMk cId="186893798" sldId="1621"/>
        </pc:sldMkLst>
        <pc:spChg chg="add mod">
          <ac:chgData name="伊健 杜" userId="e69aded81da48593" providerId="LiveId" clId="{AD3D2631-C0F2-4A15-BF09-594062E7B4B3}" dt="2022-11-24T12:18:11.184" v="2439" actId="1076"/>
          <ac:spMkLst>
            <pc:docMk/>
            <pc:sldMk cId="186893798" sldId="1621"/>
            <ac:spMk id="2" creationId="{B39ABA7F-F82A-9D8F-CB2C-251AC0410FFF}"/>
          </ac:spMkLst>
        </pc:spChg>
        <pc:spChg chg="add mod">
          <ac:chgData name="伊健 杜" userId="e69aded81da48593" providerId="LiveId" clId="{AD3D2631-C0F2-4A15-BF09-594062E7B4B3}" dt="2022-11-24T12:18:11.184" v="2439" actId="1076"/>
          <ac:spMkLst>
            <pc:docMk/>
            <pc:sldMk cId="186893798" sldId="1621"/>
            <ac:spMk id="3" creationId="{D7262616-2A42-297A-FD8D-49E1486ED545}"/>
          </ac:spMkLst>
        </pc:spChg>
        <pc:spChg chg="mod">
          <ac:chgData name="伊健 杜" userId="e69aded81da48593" providerId="LiveId" clId="{AD3D2631-C0F2-4A15-BF09-594062E7B4B3}" dt="2022-11-24T12:53:11.534" v="4184"/>
          <ac:spMkLst>
            <pc:docMk/>
            <pc:sldMk cId="186893798" sldId="1621"/>
            <ac:spMk id="4" creationId="{2CD63A4E-E37B-41A6-9090-C7BF9F9D4BD7}"/>
          </ac:spMkLst>
        </pc:spChg>
      </pc:sldChg>
      <pc:sldChg chg="addSp modSp add mod">
        <pc:chgData name="伊健 杜" userId="e69aded81da48593" providerId="LiveId" clId="{AD3D2631-C0F2-4A15-BF09-594062E7B4B3}" dt="2022-11-24T14:22:46.765" v="4220" actId="20577"/>
        <pc:sldMkLst>
          <pc:docMk/>
          <pc:sldMk cId="2140084177" sldId="1622"/>
        </pc:sldMkLst>
        <pc:spChg chg="mod">
          <ac:chgData name="伊健 杜" userId="e69aded81da48593" providerId="LiveId" clId="{AD3D2631-C0F2-4A15-BF09-594062E7B4B3}" dt="2022-11-24T12:53:11.534" v="4184"/>
          <ac:spMkLst>
            <pc:docMk/>
            <pc:sldMk cId="2140084177" sldId="1622"/>
            <ac:spMk id="4" creationId="{2CD63A4E-E37B-41A6-9090-C7BF9F9D4BD7}"/>
          </ac:spMkLst>
        </pc:spChg>
        <pc:spChg chg="add mod">
          <ac:chgData name="伊健 杜" userId="e69aded81da48593" providerId="LiveId" clId="{AD3D2631-C0F2-4A15-BF09-594062E7B4B3}" dt="2022-11-24T14:22:46.765" v="4220" actId="20577"/>
          <ac:spMkLst>
            <pc:docMk/>
            <pc:sldMk cId="2140084177" sldId="1622"/>
            <ac:spMk id="5" creationId="{063CBC5B-C655-1F52-58AF-5DB05D918B1A}"/>
          </ac:spMkLst>
        </pc:spChg>
      </pc:sldChg>
      <pc:sldChg chg="addSp delSp modSp add mod">
        <pc:chgData name="伊健 杜" userId="e69aded81da48593" providerId="LiveId" clId="{AD3D2631-C0F2-4A15-BF09-594062E7B4B3}" dt="2022-11-24T14:25:33.540" v="4227" actId="20577"/>
        <pc:sldMkLst>
          <pc:docMk/>
          <pc:sldMk cId="1754243108" sldId="1623"/>
        </pc:sldMkLst>
        <pc:spChg chg="mod">
          <ac:chgData name="伊健 杜" userId="e69aded81da48593" providerId="LiveId" clId="{AD3D2631-C0F2-4A15-BF09-594062E7B4B3}" dt="2022-11-24T12:53:11.534" v="4184"/>
          <ac:spMkLst>
            <pc:docMk/>
            <pc:sldMk cId="1754243108" sldId="1623"/>
            <ac:spMk id="2" creationId="{10304424-DB4A-36E7-9E0D-D32A5DD0F26C}"/>
          </ac:spMkLst>
        </pc:spChg>
        <pc:spChg chg="mod">
          <ac:chgData name="伊健 杜" userId="e69aded81da48593" providerId="LiveId" clId="{AD3D2631-C0F2-4A15-BF09-594062E7B4B3}" dt="2022-11-24T14:25:33.540" v="4227" actId="20577"/>
          <ac:spMkLst>
            <pc:docMk/>
            <pc:sldMk cId="1754243108" sldId="1623"/>
            <ac:spMk id="5" creationId="{E7287B0E-EF55-E721-8EFA-9A9183C0EDF9}"/>
          </ac:spMkLst>
        </pc:spChg>
        <pc:picChg chg="del">
          <ac:chgData name="伊健 杜" userId="e69aded81da48593" providerId="LiveId" clId="{AD3D2631-C0F2-4A15-BF09-594062E7B4B3}" dt="2022-11-24T12:26:14.055" v="2606" actId="478"/>
          <ac:picMkLst>
            <pc:docMk/>
            <pc:sldMk cId="1754243108" sldId="1623"/>
            <ac:picMk id="8194" creationId="{99252EC4-6C1B-41E0-77BD-783C66AEE727}"/>
          </ac:picMkLst>
        </pc:picChg>
        <pc:picChg chg="add mod">
          <ac:chgData name="伊健 杜" userId="e69aded81da48593" providerId="LiveId" clId="{AD3D2631-C0F2-4A15-BF09-594062E7B4B3}" dt="2022-11-24T12:26:44.879" v="2610" actId="1076"/>
          <ac:picMkLst>
            <pc:docMk/>
            <pc:sldMk cId="1754243108" sldId="1623"/>
            <ac:picMk id="14338" creationId="{863D76BD-C676-9376-24D6-D0B812FFF695}"/>
          </ac:picMkLst>
        </pc:picChg>
      </pc:sldChg>
      <pc:sldChg chg="add del">
        <pc:chgData name="伊健 杜" userId="e69aded81da48593" providerId="LiveId" clId="{AD3D2631-C0F2-4A15-BF09-594062E7B4B3}" dt="2022-11-24T12:18:46.473" v="2458"/>
        <pc:sldMkLst>
          <pc:docMk/>
          <pc:sldMk cId="4176587937" sldId="1623"/>
        </pc:sldMkLst>
      </pc:sldChg>
      <pc:sldChg chg="addSp delSp modSp add mod">
        <pc:chgData name="伊健 杜" userId="e69aded81da48593" providerId="LiveId" clId="{AD3D2631-C0F2-4A15-BF09-594062E7B4B3}" dt="2022-11-24T12:53:11.534" v="4184"/>
        <pc:sldMkLst>
          <pc:docMk/>
          <pc:sldMk cId="602145943" sldId="1624"/>
        </pc:sldMkLst>
        <pc:spChg chg="mod">
          <ac:chgData name="伊健 杜" userId="e69aded81da48593" providerId="LiveId" clId="{AD3D2631-C0F2-4A15-BF09-594062E7B4B3}" dt="2022-11-24T12:53:11.534" v="4184"/>
          <ac:spMkLst>
            <pc:docMk/>
            <pc:sldMk cId="602145943" sldId="1624"/>
            <ac:spMk id="2" creationId="{10304424-DB4A-36E7-9E0D-D32A5DD0F26C}"/>
          </ac:spMkLst>
        </pc:spChg>
        <pc:spChg chg="mod">
          <ac:chgData name="伊健 杜" userId="e69aded81da48593" providerId="LiveId" clId="{AD3D2631-C0F2-4A15-BF09-594062E7B4B3}" dt="2022-11-24T12:53:11.534" v="4184"/>
          <ac:spMkLst>
            <pc:docMk/>
            <pc:sldMk cId="602145943" sldId="1624"/>
            <ac:spMk id="5" creationId="{E7287B0E-EF55-E721-8EFA-9A9183C0EDF9}"/>
          </ac:spMkLst>
        </pc:spChg>
        <pc:picChg chg="del">
          <ac:chgData name="伊健 杜" userId="e69aded81da48593" providerId="LiveId" clId="{AD3D2631-C0F2-4A15-BF09-594062E7B4B3}" dt="2022-11-24T12:27:51.979" v="2831" actId="478"/>
          <ac:picMkLst>
            <pc:docMk/>
            <pc:sldMk cId="602145943" sldId="1624"/>
            <ac:picMk id="14338" creationId="{863D76BD-C676-9376-24D6-D0B812FFF695}"/>
          </ac:picMkLst>
        </pc:picChg>
        <pc:picChg chg="add mod">
          <ac:chgData name="伊健 杜" userId="e69aded81da48593" providerId="LiveId" clId="{AD3D2631-C0F2-4A15-BF09-594062E7B4B3}" dt="2022-11-24T12:28:42.565" v="2834" actId="14100"/>
          <ac:picMkLst>
            <pc:docMk/>
            <pc:sldMk cId="602145943" sldId="1624"/>
            <ac:picMk id="17410" creationId="{84AEFCF3-809A-38F1-D439-ED5EBA032BC2}"/>
          </ac:picMkLst>
        </pc:picChg>
      </pc:sldChg>
      <pc:sldChg chg="addSp delSp modSp add mod">
        <pc:chgData name="伊健 杜" userId="e69aded81da48593" providerId="LiveId" clId="{AD3D2631-C0F2-4A15-BF09-594062E7B4B3}" dt="2022-11-24T12:53:11.534" v="4184"/>
        <pc:sldMkLst>
          <pc:docMk/>
          <pc:sldMk cId="249687616" sldId="1625"/>
        </pc:sldMkLst>
        <pc:spChg chg="mod">
          <ac:chgData name="伊健 杜" userId="e69aded81da48593" providerId="LiveId" clId="{AD3D2631-C0F2-4A15-BF09-594062E7B4B3}" dt="2022-11-24T12:30:18.756" v="2854" actId="20577"/>
          <ac:spMkLst>
            <pc:docMk/>
            <pc:sldMk cId="249687616" sldId="1625"/>
            <ac:spMk id="2" creationId="{10304424-DB4A-36E7-9E0D-D32A5DD0F26C}"/>
          </ac:spMkLst>
        </pc:spChg>
        <pc:spChg chg="mod">
          <ac:chgData name="伊健 杜" userId="e69aded81da48593" providerId="LiveId" clId="{AD3D2631-C0F2-4A15-BF09-594062E7B4B3}" dt="2022-11-24T12:53:11.534" v="4184"/>
          <ac:spMkLst>
            <pc:docMk/>
            <pc:sldMk cId="249687616" sldId="1625"/>
            <ac:spMk id="5" creationId="{E7287B0E-EF55-E721-8EFA-9A9183C0EDF9}"/>
          </ac:spMkLst>
        </pc:spChg>
        <pc:picChg chg="del mod">
          <ac:chgData name="伊健 杜" userId="e69aded81da48593" providerId="LiveId" clId="{AD3D2631-C0F2-4A15-BF09-594062E7B4B3}" dt="2022-11-24T12:30:47.324" v="2958" actId="478"/>
          <ac:picMkLst>
            <pc:docMk/>
            <pc:sldMk cId="249687616" sldId="1625"/>
            <ac:picMk id="14338" creationId="{863D76BD-C676-9376-24D6-D0B812FFF695}"/>
          </ac:picMkLst>
        </pc:picChg>
        <pc:picChg chg="add mod">
          <ac:chgData name="伊健 杜" userId="e69aded81da48593" providerId="LiveId" clId="{AD3D2631-C0F2-4A15-BF09-594062E7B4B3}" dt="2022-11-24T12:31:29.141" v="2962" actId="1076"/>
          <ac:picMkLst>
            <pc:docMk/>
            <pc:sldMk cId="249687616" sldId="1625"/>
            <ac:picMk id="18434" creationId="{D5CA35D0-3B69-A69C-5284-AF9120C34710}"/>
          </ac:picMkLst>
        </pc:picChg>
      </pc:sldChg>
      <pc:sldChg chg="addSp delSp modSp add mod">
        <pc:chgData name="伊健 杜" userId="e69aded81da48593" providerId="LiveId" clId="{AD3D2631-C0F2-4A15-BF09-594062E7B4B3}" dt="2022-11-24T12:53:11.534" v="4184"/>
        <pc:sldMkLst>
          <pc:docMk/>
          <pc:sldMk cId="1639576957" sldId="1626"/>
        </pc:sldMkLst>
        <pc:spChg chg="mod">
          <ac:chgData name="伊健 杜" userId="e69aded81da48593" providerId="LiveId" clId="{AD3D2631-C0F2-4A15-BF09-594062E7B4B3}" dt="2022-11-24T12:31:34.580" v="2967" actId="20577"/>
          <ac:spMkLst>
            <pc:docMk/>
            <pc:sldMk cId="1639576957" sldId="1626"/>
            <ac:spMk id="2" creationId="{10304424-DB4A-36E7-9E0D-D32A5DD0F26C}"/>
          </ac:spMkLst>
        </pc:spChg>
        <pc:spChg chg="mod">
          <ac:chgData name="伊健 杜" userId="e69aded81da48593" providerId="LiveId" clId="{AD3D2631-C0F2-4A15-BF09-594062E7B4B3}" dt="2022-11-24T12:53:11.534" v="4184"/>
          <ac:spMkLst>
            <pc:docMk/>
            <pc:sldMk cId="1639576957" sldId="1626"/>
            <ac:spMk id="5" creationId="{E7287B0E-EF55-E721-8EFA-9A9183C0EDF9}"/>
          </ac:spMkLst>
        </pc:spChg>
        <pc:picChg chg="del">
          <ac:chgData name="伊健 杜" userId="e69aded81da48593" providerId="LiveId" clId="{AD3D2631-C0F2-4A15-BF09-594062E7B4B3}" dt="2022-11-24T12:31:34.996" v="2968" actId="478"/>
          <ac:picMkLst>
            <pc:docMk/>
            <pc:sldMk cId="1639576957" sldId="1626"/>
            <ac:picMk id="18434" creationId="{D5CA35D0-3B69-A69C-5284-AF9120C34710}"/>
          </ac:picMkLst>
        </pc:picChg>
        <pc:picChg chg="add mod">
          <ac:chgData name="伊健 杜" userId="e69aded81da48593" providerId="LiveId" clId="{AD3D2631-C0F2-4A15-BF09-594062E7B4B3}" dt="2022-11-24T12:32:52.849" v="3124" actId="1076"/>
          <ac:picMkLst>
            <pc:docMk/>
            <pc:sldMk cId="1639576957" sldId="1626"/>
            <ac:picMk id="19458" creationId="{7775B0F1-DBDE-C3F4-2CE5-05C03A26B098}"/>
          </ac:picMkLst>
        </pc:picChg>
      </pc:sldChg>
      <pc:sldChg chg="addSp modSp add mod">
        <pc:chgData name="伊健 杜" userId="e69aded81da48593" providerId="LiveId" clId="{AD3D2631-C0F2-4A15-BF09-594062E7B4B3}" dt="2022-11-24T12:53:11.534" v="4184"/>
        <pc:sldMkLst>
          <pc:docMk/>
          <pc:sldMk cId="1259822967" sldId="1627"/>
        </pc:sldMkLst>
        <pc:spChg chg="mod">
          <ac:chgData name="伊健 杜" userId="e69aded81da48593" providerId="LiveId" clId="{AD3D2631-C0F2-4A15-BF09-594062E7B4B3}" dt="2022-11-24T12:53:11.534" v="4184"/>
          <ac:spMkLst>
            <pc:docMk/>
            <pc:sldMk cId="1259822967" sldId="1627"/>
            <ac:spMk id="4" creationId="{2CD63A4E-E37B-41A6-9090-C7BF9F9D4BD7}"/>
          </ac:spMkLst>
        </pc:spChg>
        <pc:picChg chg="add mod">
          <ac:chgData name="伊健 杜" userId="e69aded81da48593" providerId="LiveId" clId="{AD3D2631-C0F2-4A15-BF09-594062E7B4B3}" dt="2022-11-24T12:41:40.028" v="3645" actId="1076"/>
          <ac:picMkLst>
            <pc:docMk/>
            <pc:sldMk cId="1259822967" sldId="1627"/>
            <ac:picMk id="22530" creationId="{B4AE1CE3-E11F-5452-1BE0-15104D4A0B22}"/>
          </ac:picMkLst>
        </pc:picChg>
      </pc:sldChg>
      <pc:sldChg chg="addSp delSp modSp add mod">
        <pc:chgData name="伊健 杜" userId="e69aded81da48593" providerId="LiveId" clId="{AD3D2631-C0F2-4A15-BF09-594062E7B4B3}" dt="2022-11-24T12:53:11.534" v="4184"/>
        <pc:sldMkLst>
          <pc:docMk/>
          <pc:sldMk cId="2628473331" sldId="1628"/>
        </pc:sldMkLst>
        <pc:spChg chg="mod">
          <ac:chgData name="伊健 杜" userId="e69aded81da48593" providerId="LiveId" clId="{AD3D2631-C0F2-4A15-BF09-594062E7B4B3}" dt="2022-11-24T12:33:56.294" v="3199"/>
          <ac:spMkLst>
            <pc:docMk/>
            <pc:sldMk cId="2628473331" sldId="1628"/>
            <ac:spMk id="2" creationId="{10304424-DB4A-36E7-9E0D-D32A5DD0F26C}"/>
          </ac:spMkLst>
        </pc:spChg>
        <pc:spChg chg="mod">
          <ac:chgData name="伊健 杜" userId="e69aded81da48593" providerId="LiveId" clId="{AD3D2631-C0F2-4A15-BF09-594062E7B4B3}" dt="2022-11-24T12:53:11.534" v="4184"/>
          <ac:spMkLst>
            <pc:docMk/>
            <pc:sldMk cId="2628473331" sldId="1628"/>
            <ac:spMk id="5" creationId="{E7287B0E-EF55-E721-8EFA-9A9183C0EDF9}"/>
          </ac:spMkLst>
        </pc:spChg>
        <pc:picChg chg="del mod">
          <ac:chgData name="伊健 杜" userId="e69aded81da48593" providerId="LiveId" clId="{AD3D2631-C0F2-4A15-BF09-594062E7B4B3}" dt="2022-11-24T12:34:16.111" v="3262" actId="478"/>
          <ac:picMkLst>
            <pc:docMk/>
            <pc:sldMk cId="2628473331" sldId="1628"/>
            <ac:picMk id="18434" creationId="{D5CA35D0-3B69-A69C-5284-AF9120C34710}"/>
          </ac:picMkLst>
        </pc:picChg>
        <pc:picChg chg="add mod">
          <ac:chgData name="伊健 杜" userId="e69aded81da48593" providerId="LiveId" clId="{AD3D2631-C0F2-4A15-BF09-594062E7B4B3}" dt="2022-11-24T12:35:05.999" v="3359" actId="1076"/>
          <ac:picMkLst>
            <pc:docMk/>
            <pc:sldMk cId="2628473331" sldId="1628"/>
            <ac:picMk id="20482" creationId="{215B8253-21D5-62A0-BC1B-5E88396C1EC1}"/>
          </ac:picMkLst>
        </pc:picChg>
      </pc:sldChg>
      <pc:sldChg chg="addSp delSp modSp add mod">
        <pc:chgData name="伊健 杜" userId="e69aded81da48593" providerId="LiveId" clId="{AD3D2631-C0F2-4A15-BF09-594062E7B4B3}" dt="2022-11-24T12:53:11.534" v="4184"/>
        <pc:sldMkLst>
          <pc:docMk/>
          <pc:sldMk cId="396371381" sldId="1629"/>
        </pc:sldMkLst>
        <pc:spChg chg="mod">
          <ac:chgData name="伊健 杜" userId="e69aded81da48593" providerId="LiveId" clId="{AD3D2631-C0F2-4A15-BF09-594062E7B4B3}" dt="2022-11-24T12:35:13.461" v="3362" actId="20577"/>
          <ac:spMkLst>
            <pc:docMk/>
            <pc:sldMk cId="396371381" sldId="1629"/>
            <ac:spMk id="2" creationId="{10304424-DB4A-36E7-9E0D-D32A5DD0F26C}"/>
          </ac:spMkLst>
        </pc:spChg>
        <pc:spChg chg="mod">
          <ac:chgData name="伊健 杜" userId="e69aded81da48593" providerId="LiveId" clId="{AD3D2631-C0F2-4A15-BF09-594062E7B4B3}" dt="2022-11-24T12:53:11.534" v="4184"/>
          <ac:spMkLst>
            <pc:docMk/>
            <pc:sldMk cId="396371381" sldId="1629"/>
            <ac:spMk id="5" creationId="{E7287B0E-EF55-E721-8EFA-9A9183C0EDF9}"/>
          </ac:spMkLst>
        </pc:spChg>
        <pc:picChg chg="del">
          <ac:chgData name="伊健 杜" userId="e69aded81da48593" providerId="LiveId" clId="{AD3D2631-C0F2-4A15-BF09-594062E7B4B3}" dt="2022-11-24T12:36:24.311" v="3471" actId="478"/>
          <ac:picMkLst>
            <pc:docMk/>
            <pc:sldMk cId="396371381" sldId="1629"/>
            <ac:picMk id="20482" creationId="{215B8253-21D5-62A0-BC1B-5E88396C1EC1}"/>
          </ac:picMkLst>
        </pc:picChg>
        <pc:picChg chg="add mod">
          <ac:chgData name="伊健 杜" userId="e69aded81da48593" providerId="LiveId" clId="{AD3D2631-C0F2-4A15-BF09-594062E7B4B3}" dt="2022-11-24T12:37:01.719" v="3475" actId="1076"/>
          <ac:picMkLst>
            <pc:docMk/>
            <pc:sldMk cId="396371381" sldId="1629"/>
            <ac:picMk id="21506" creationId="{42A5F04B-C961-B1FA-9DDB-6CA47FFF05CC}"/>
          </ac:picMkLst>
        </pc:picChg>
      </pc:sldChg>
      <pc:sldChg chg="modSp add mod">
        <pc:chgData name="伊健 杜" userId="e69aded81da48593" providerId="LiveId" clId="{AD3D2631-C0F2-4A15-BF09-594062E7B4B3}" dt="2022-11-24T12:53:11.534" v="4184"/>
        <pc:sldMkLst>
          <pc:docMk/>
          <pc:sldMk cId="1426102253" sldId="1630"/>
        </pc:sldMkLst>
        <pc:spChg chg="mod">
          <ac:chgData name="伊健 杜" userId="e69aded81da48593" providerId="LiveId" clId="{AD3D2631-C0F2-4A15-BF09-594062E7B4B3}" dt="2022-11-24T12:53:11.534" v="4184"/>
          <ac:spMkLst>
            <pc:docMk/>
            <pc:sldMk cId="1426102253" sldId="1630"/>
            <ac:spMk id="4" creationId="{2CD63A4E-E37B-41A6-9090-C7BF9F9D4BD7}"/>
          </ac:spMkLst>
        </pc:spChg>
      </pc:sldChg>
      <pc:sldChg chg="addSp delSp modSp add mod">
        <pc:chgData name="伊健 杜" userId="e69aded81da48593" providerId="LiveId" clId="{AD3D2631-C0F2-4A15-BF09-594062E7B4B3}" dt="2022-11-24T12:53:11.534" v="4184"/>
        <pc:sldMkLst>
          <pc:docMk/>
          <pc:sldMk cId="3968406767" sldId="1631"/>
        </pc:sldMkLst>
        <pc:spChg chg="mod">
          <ac:chgData name="伊健 杜" userId="e69aded81da48593" providerId="LiveId" clId="{AD3D2631-C0F2-4A15-BF09-594062E7B4B3}" dt="2022-11-24T12:40:37.317" v="3549"/>
          <ac:spMkLst>
            <pc:docMk/>
            <pc:sldMk cId="3968406767" sldId="1631"/>
            <ac:spMk id="2" creationId="{10304424-DB4A-36E7-9E0D-D32A5DD0F26C}"/>
          </ac:spMkLst>
        </pc:spChg>
        <pc:spChg chg="mod">
          <ac:chgData name="伊健 杜" userId="e69aded81da48593" providerId="LiveId" clId="{AD3D2631-C0F2-4A15-BF09-594062E7B4B3}" dt="2022-11-24T12:53:11.534" v="4184"/>
          <ac:spMkLst>
            <pc:docMk/>
            <pc:sldMk cId="3968406767" sldId="1631"/>
            <ac:spMk id="5" creationId="{E7287B0E-EF55-E721-8EFA-9A9183C0EDF9}"/>
          </ac:spMkLst>
        </pc:spChg>
        <pc:picChg chg="del">
          <ac:chgData name="伊健 杜" userId="e69aded81da48593" providerId="LiveId" clId="{AD3D2631-C0F2-4A15-BF09-594062E7B4B3}" dt="2022-11-24T12:41:57.233" v="3646" actId="478"/>
          <ac:picMkLst>
            <pc:docMk/>
            <pc:sldMk cId="3968406767" sldId="1631"/>
            <ac:picMk id="20482" creationId="{215B8253-21D5-62A0-BC1B-5E88396C1EC1}"/>
          </ac:picMkLst>
        </pc:picChg>
        <pc:picChg chg="add mod">
          <ac:chgData name="伊健 杜" userId="e69aded81da48593" providerId="LiveId" clId="{AD3D2631-C0F2-4A15-BF09-594062E7B4B3}" dt="2022-11-24T12:42:56.026" v="3649" actId="1076"/>
          <ac:picMkLst>
            <pc:docMk/>
            <pc:sldMk cId="3968406767" sldId="1631"/>
            <ac:picMk id="23554" creationId="{8E03F5CE-AAF2-E688-C73C-326C8322A1A6}"/>
          </ac:picMkLst>
        </pc:picChg>
      </pc:sldChg>
      <pc:sldChg chg="addSp delSp modSp add mod">
        <pc:chgData name="伊健 杜" userId="e69aded81da48593" providerId="LiveId" clId="{AD3D2631-C0F2-4A15-BF09-594062E7B4B3}" dt="2022-11-24T12:53:11.534" v="4184"/>
        <pc:sldMkLst>
          <pc:docMk/>
          <pc:sldMk cId="3285870722" sldId="1632"/>
        </pc:sldMkLst>
        <pc:spChg chg="mod">
          <ac:chgData name="伊健 杜" userId="e69aded81da48593" providerId="LiveId" clId="{AD3D2631-C0F2-4A15-BF09-594062E7B4B3}" dt="2022-11-24T12:44:14.932" v="3734" actId="20577"/>
          <ac:spMkLst>
            <pc:docMk/>
            <pc:sldMk cId="3285870722" sldId="1632"/>
            <ac:spMk id="2" creationId="{10304424-DB4A-36E7-9E0D-D32A5DD0F26C}"/>
          </ac:spMkLst>
        </pc:spChg>
        <pc:spChg chg="mod">
          <ac:chgData name="伊健 杜" userId="e69aded81da48593" providerId="LiveId" clId="{AD3D2631-C0F2-4A15-BF09-594062E7B4B3}" dt="2022-11-24T12:53:11.534" v="4184"/>
          <ac:spMkLst>
            <pc:docMk/>
            <pc:sldMk cId="3285870722" sldId="1632"/>
            <ac:spMk id="5" creationId="{E7287B0E-EF55-E721-8EFA-9A9183C0EDF9}"/>
          </ac:spMkLst>
        </pc:spChg>
        <pc:picChg chg="del mod">
          <ac:chgData name="伊健 杜" userId="e69aded81da48593" providerId="LiveId" clId="{AD3D2631-C0F2-4A15-BF09-594062E7B4B3}" dt="2022-11-24T12:43:48.718" v="3652" actId="478"/>
          <ac:picMkLst>
            <pc:docMk/>
            <pc:sldMk cId="3285870722" sldId="1632"/>
            <ac:picMk id="23554" creationId="{8E03F5CE-AAF2-E688-C73C-326C8322A1A6}"/>
          </ac:picMkLst>
        </pc:picChg>
        <pc:picChg chg="add mod">
          <ac:chgData name="伊健 杜" userId="e69aded81da48593" providerId="LiveId" clId="{AD3D2631-C0F2-4A15-BF09-594062E7B4B3}" dt="2022-11-24T12:43:52.470" v="3655" actId="14100"/>
          <ac:picMkLst>
            <pc:docMk/>
            <pc:sldMk cId="3285870722" sldId="1632"/>
            <ac:picMk id="24578" creationId="{AEFEF4EC-DBC4-4DB7-931D-9DF12B71E100}"/>
          </ac:picMkLst>
        </pc:picChg>
      </pc:sldChg>
      <pc:sldChg chg="addSp delSp modSp add mod">
        <pc:chgData name="伊健 杜" userId="e69aded81da48593" providerId="LiveId" clId="{AD3D2631-C0F2-4A15-BF09-594062E7B4B3}" dt="2022-11-24T12:53:11.534" v="4184"/>
        <pc:sldMkLst>
          <pc:docMk/>
          <pc:sldMk cId="2896936344" sldId="1633"/>
        </pc:sldMkLst>
        <pc:spChg chg="mod">
          <ac:chgData name="伊健 杜" userId="e69aded81da48593" providerId="LiveId" clId="{AD3D2631-C0F2-4A15-BF09-594062E7B4B3}" dt="2022-11-24T12:53:11.534" v="4184"/>
          <ac:spMkLst>
            <pc:docMk/>
            <pc:sldMk cId="2896936344" sldId="1633"/>
            <ac:spMk id="2" creationId="{10304424-DB4A-36E7-9E0D-D32A5DD0F26C}"/>
          </ac:spMkLst>
        </pc:spChg>
        <pc:spChg chg="mod">
          <ac:chgData name="伊健 杜" userId="e69aded81da48593" providerId="LiveId" clId="{AD3D2631-C0F2-4A15-BF09-594062E7B4B3}" dt="2022-11-24T12:53:11.534" v="4184"/>
          <ac:spMkLst>
            <pc:docMk/>
            <pc:sldMk cId="2896936344" sldId="1633"/>
            <ac:spMk id="5" creationId="{E7287B0E-EF55-E721-8EFA-9A9183C0EDF9}"/>
          </ac:spMkLst>
        </pc:spChg>
        <pc:picChg chg="del">
          <ac:chgData name="伊健 杜" userId="e69aded81da48593" providerId="LiveId" clId="{AD3D2631-C0F2-4A15-BF09-594062E7B4B3}" dt="2022-11-24T12:46:37.598" v="3894" actId="478"/>
          <ac:picMkLst>
            <pc:docMk/>
            <pc:sldMk cId="2896936344" sldId="1633"/>
            <ac:picMk id="23554" creationId="{8E03F5CE-AAF2-E688-C73C-326C8322A1A6}"/>
          </ac:picMkLst>
        </pc:picChg>
        <pc:picChg chg="add mod">
          <ac:chgData name="伊健 杜" userId="e69aded81da48593" providerId="LiveId" clId="{AD3D2631-C0F2-4A15-BF09-594062E7B4B3}" dt="2022-11-24T12:46:40.945" v="3898" actId="1076"/>
          <ac:picMkLst>
            <pc:docMk/>
            <pc:sldMk cId="2896936344" sldId="1633"/>
            <ac:picMk id="25602" creationId="{C367CE2B-6144-9B4A-26F6-4776B735EE31}"/>
          </ac:picMkLst>
        </pc:picChg>
      </pc:sldChg>
      <pc:sldChg chg="addSp delSp modSp add mod">
        <pc:chgData name="伊健 杜" userId="e69aded81da48593" providerId="LiveId" clId="{AD3D2631-C0F2-4A15-BF09-594062E7B4B3}" dt="2022-11-24T12:53:11.534" v="4184"/>
        <pc:sldMkLst>
          <pc:docMk/>
          <pc:sldMk cId="2902031923" sldId="1634"/>
        </pc:sldMkLst>
        <pc:spChg chg="mod">
          <ac:chgData name="伊健 杜" userId="e69aded81da48593" providerId="LiveId" clId="{AD3D2631-C0F2-4A15-BF09-594062E7B4B3}" dt="2022-11-24T12:53:11.534" v="4184"/>
          <ac:spMkLst>
            <pc:docMk/>
            <pc:sldMk cId="2902031923" sldId="1634"/>
            <ac:spMk id="2" creationId="{10304424-DB4A-36E7-9E0D-D32A5DD0F26C}"/>
          </ac:spMkLst>
        </pc:spChg>
        <pc:spChg chg="mod">
          <ac:chgData name="伊健 杜" userId="e69aded81da48593" providerId="LiveId" clId="{AD3D2631-C0F2-4A15-BF09-594062E7B4B3}" dt="2022-11-24T12:53:11.534" v="4184"/>
          <ac:spMkLst>
            <pc:docMk/>
            <pc:sldMk cId="2902031923" sldId="1634"/>
            <ac:spMk id="5" creationId="{E7287B0E-EF55-E721-8EFA-9A9183C0EDF9}"/>
          </ac:spMkLst>
        </pc:spChg>
        <pc:picChg chg="del">
          <ac:chgData name="伊健 杜" userId="e69aded81da48593" providerId="LiveId" clId="{AD3D2631-C0F2-4A15-BF09-594062E7B4B3}" dt="2022-11-24T12:50:18.838" v="4010" actId="478"/>
          <ac:picMkLst>
            <pc:docMk/>
            <pc:sldMk cId="2902031923" sldId="1634"/>
            <ac:picMk id="25602" creationId="{C367CE2B-6144-9B4A-26F6-4776B735EE31}"/>
          </ac:picMkLst>
        </pc:picChg>
        <pc:picChg chg="add mod">
          <ac:chgData name="伊健 杜" userId="e69aded81da48593" providerId="LiveId" clId="{AD3D2631-C0F2-4A15-BF09-594062E7B4B3}" dt="2022-11-24T12:51:49.224" v="4183" actId="1076"/>
          <ac:picMkLst>
            <pc:docMk/>
            <pc:sldMk cId="2902031923" sldId="1634"/>
            <ac:picMk id="27650" creationId="{CB60DBB8-447D-26A9-8B8A-81B4E7F469D3}"/>
          </ac:picMkLst>
        </pc:picChg>
      </pc:sldChg>
      <pc:sldChg chg="modSp add mod">
        <pc:chgData name="伊健 杜" userId="e69aded81da48593" providerId="LiveId" clId="{AD3D2631-C0F2-4A15-BF09-594062E7B4B3}" dt="2022-11-24T12:53:11.534" v="4184"/>
        <pc:sldMkLst>
          <pc:docMk/>
          <pc:sldMk cId="773340992" sldId="1635"/>
        </pc:sldMkLst>
        <pc:spChg chg="mod">
          <ac:chgData name="伊健 杜" userId="e69aded81da48593" providerId="LiveId" clId="{AD3D2631-C0F2-4A15-BF09-594062E7B4B3}" dt="2022-11-24T12:53:11.534" v="4184"/>
          <ac:spMkLst>
            <pc:docMk/>
            <pc:sldMk cId="773340992" sldId="1635"/>
            <ac:spMk id="4" creationId="{2CD63A4E-E37B-41A6-9090-C7BF9F9D4BD7}"/>
          </ac:spMkLst>
        </pc:spChg>
      </pc:sldChg>
      <pc:sldChg chg="addSp delSp modSp add mod">
        <pc:chgData name="伊健 杜" userId="e69aded81da48593" providerId="LiveId" clId="{AD3D2631-C0F2-4A15-BF09-594062E7B4B3}" dt="2022-11-24T12:50:03.078" v="4009" actId="1076"/>
        <pc:sldMkLst>
          <pc:docMk/>
          <pc:sldMk cId="1109654842" sldId="1636"/>
        </pc:sldMkLst>
        <pc:spChg chg="mod">
          <ac:chgData name="伊健 杜" userId="e69aded81da48593" providerId="LiveId" clId="{AD3D2631-C0F2-4A15-BF09-594062E7B4B3}" dt="2022-11-24T12:48:52.387" v="4004"/>
          <ac:spMkLst>
            <pc:docMk/>
            <pc:sldMk cId="1109654842" sldId="1636"/>
            <ac:spMk id="5" creationId="{E7287B0E-EF55-E721-8EFA-9A9183C0EDF9}"/>
          </ac:spMkLst>
        </pc:spChg>
        <pc:picChg chg="del">
          <ac:chgData name="伊健 杜" userId="e69aded81da48593" providerId="LiveId" clId="{AD3D2631-C0F2-4A15-BF09-594062E7B4B3}" dt="2022-11-24T12:48:54.108" v="4005" actId="478"/>
          <ac:picMkLst>
            <pc:docMk/>
            <pc:sldMk cId="1109654842" sldId="1636"/>
            <ac:picMk id="4098" creationId="{DEEEFAD6-8CBB-B73B-0B19-81E28BA7CFC9}"/>
          </ac:picMkLst>
        </pc:picChg>
        <pc:picChg chg="add mod">
          <ac:chgData name="伊健 杜" userId="e69aded81da48593" providerId="LiveId" clId="{AD3D2631-C0F2-4A15-BF09-594062E7B4B3}" dt="2022-11-24T12:50:03.078" v="4009" actId="1076"/>
          <ac:picMkLst>
            <pc:docMk/>
            <pc:sldMk cId="1109654842" sldId="1636"/>
            <ac:picMk id="26626" creationId="{2427BFBE-BF97-722B-51F1-461FAE143CC6}"/>
          </ac:picMkLst>
        </pc:picChg>
      </pc:sldChg>
    </pc:docChg>
  </pc:docChgLst>
  <pc:docChgLst>
    <pc:chgData name="伊健 杜" userId="e69aded81da48593" providerId="LiveId" clId="{30106CC4-C31E-40FD-8A64-49DA8C75574F}"/>
    <pc:docChg chg="undo custSel addSld delSld modSld sldOrd">
      <pc:chgData name="伊健 杜" userId="e69aded81da48593" providerId="LiveId" clId="{30106CC4-C31E-40FD-8A64-49DA8C75574F}" dt="2022-12-06T08:30:19.122" v="7064" actId="20577"/>
      <pc:docMkLst>
        <pc:docMk/>
      </pc:docMkLst>
      <pc:sldChg chg="delSp modSp mod ord">
        <pc:chgData name="伊健 杜" userId="e69aded81da48593" providerId="LiveId" clId="{30106CC4-C31E-40FD-8A64-49DA8C75574F}" dt="2022-12-05T17:06:10.139" v="5225"/>
        <pc:sldMkLst>
          <pc:docMk/>
          <pc:sldMk cId="3981181640" sldId="1631"/>
        </pc:sldMkLst>
        <pc:spChg chg="del">
          <ac:chgData name="伊健 杜" userId="e69aded81da48593" providerId="LiveId" clId="{30106CC4-C31E-40FD-8A64-49DA8C75574F}" dt="2022-12-05T15:45:23.935" v="1226" actId="478"/>
          <ac:spMkLst>
            <pc:docMk/>
            <pc:sldMk cId="3981181640" sldId="1631"/>
            <ac:spMk id="2" creationId="{49DFC628-A535-425B-4C86-F5D847CA8DB1}"/>
          </ac:spMkLst>
        </pc:spChg>
        <pc:spChg chg="mod">
          <ac:chgData name="伊健 杜" userId="e69aded81da48593" providerId="LiveId" clId="{30106CC4-C31E-40FD-8A64-49DA8C75574F}" dt="2022-12-05T17:06:10.139" v="5225"/>
          <ac:spMkLst>
            <pc:docMk/>
            <pc:sldMk cId="3981181640" sldId="1631"/>
            <ac:spMk id="4" creationId="{2CD63A4E-E37B-41A6-9090-C7BF9F9D4BD7}"/>
          </ac:spMkLst>
        </pc:spChg>
      </pc:sldChg>
      <pc:sldChg chg="addSp delSp modSp mod ord">
        <pc:chgData name="伊健 杜" userId="e69aded81da48593" providerId="LiveId" clId="{30106CC4-C31E-40FD-8A64-49DA8C75574F}" dt="2022-12-05T17:06:10.139" v="5225"/>
        <pc:sldMkLst>
          <pc:docMk/>
          <pc:sldMk cId="2221877690" sldId="1633"/>
        </pc:sldMkLst>
        <pc:spChg chg="mod">
          <ac:chgData name="伊健 杜" userId="e69aded81da48593" providerId="LiveId" clId="{30106CC4-C31E-40FD-8A64-49DA8C75574F}" dt="2022-12-05T17:06:10.139" v="5225"/>
          <ac:spMkLst>
            <pc:docMk/>
            <pc:sldMk cId="2221877690" sldId="1633"/>
            <ac:spMk id="2" creationId="{10304424-DB4A-36E7-9E0D-D32A5DD0F26C}"/>
          </ac:spMkLst>
        </pc:spChg>
        <pc:spChg chg="mod">
          <ac:chgData name="伊健 杜" userId="e69aded81da48593" providerId="LiveId" clId="{30106CC4-C31E-40FD-8A64-49DA8C75574F}" dt="2022-12-05T17:06:10.139" v="5225"/>
          <ac:spMkLst>
            <pc:docMk/>
            <pc:sldMk cId="2221877690" sldId="1633"/>
            <ac:spMk id="5" creationId="{E7287B0E-EF55-E721-8EFA-9A9183C0EDF9}"/>
          </ac:spMkLst>
        </pc:spChg>
        <pc:picChg chg="del">
          <ac:chgData name="伊健 杜" userId="e69aded81da48593" providerId="LiveId" clId="{30106CC4-C31E-40FD-8A64-49DA8C75574F}" dt="2022-12-05T15:39:48.575" v="843" actId="478"/>
          <ac:picMkLst>
            <pc:docMk/>
            <pc:sldMk cId="2221877690" sldId="1633"/>
            <ac:picMk id="1026" creationId="{13077364-246C-128B-9BED-58904B7D5FEC}"/>
          </ac:picMkLst>
        </pc:picChg>
        <pc:picChg chg="add mod">
          <ac:chgData name="伊健 杜" userId="e69aded81da48593" providerId="LiveId" clId="{30106CC4-C31E-40FD-8A64-49DA8C75574F}" dt="2022-12-05T15:40:10.399" v="846" actId="1076"/>
          <ac:picMkLst>
            <pc:docMk/>
            <pc:sldMk cId="2221877690" sldId="1633"/>
            <ac:picMk id="9218" creationId="{B54093C2-4DA6-754F-F788-9C856857C4C7}"/>
          </ac:picMkLst>
        </pc:picChg>
      </pc:sldChg>
      <pc:sldChg chg="del">
        <pc:chgData name="伊健 杜" userId="e69aded81da48593" providerId="LiveId" clId="{30106CC4-C31E-40FD-8A64-49DA8C75574F}" dt="2022-12-05T12:47:39.641" v="2" actId="47"/>
        <pc:sldMkLst>
          <pc:docMk/>
          <pc:sldMk cId="4260021333" sldId="1643"/>
        </pc:sldMkLst>
      </pc:sldChg>
      <pc:sldChg chg="del">
        <pc:chgData name="伊健 杜" userId="e69aded81da48593" providerId="LiveId" clId="{30106CC4-C31E-40FD-8A64-49DA8C75574F}" dt="2022-12-05T12:47:39.641" v="2" actId="47"/>
        <pc:sldMkLst>
          <pc:docMk/>
          <pc:sldMk cId="2873396240" sldId="1670"/>
        </pc:sldMkLst>
      </pc:sldChg>
      <pc:sldChg chg="del">
        <pc:chgData name="伊健 杜" userId="e69aded81da48593" providerId="LiveId" clId="{30106CC4-C31E-40FD-8A64-49DA8C75574F}" dt="2022-12-05T12:47:33.563" v="1" actId="47"/>
        <pc:sldMkLst>
          <pc:docMk/>
          <pc:sldMk cId="882423663" sldId="1672"/>
        </pc:sldMkLst>
      </pc:sldChg>
      <pc:sldChg chg="del">
        <pc:chgData name="伊健 杜" userId="e69aded81da48593" providerId="LiveId" clId="{30106CC4-C31E-40FD-8A64-49DA8C75574F}" dt="2022-12-05T12:47:39.641" v="2" actId="47"/>
        <pc:sldMkLst>
          <pc:docMk/>
          <pc:sldMk cId="2221160068" sldId="1673"/>
        </pc:sldMkLst>
      </pc:sldChg>
      <pc:sldChg chg="del">
        <pc:chgData name="伊健 杜" userId="e69aded81da48593" providerId="LiveId" clId="{30106CC4-C31E-40FD-8A64-49DA8C75574F}" dt="2022-12-05T12:47:24.431" v="0" actId="47"/>
        <pc:sldMkLst>
          <pc:docMk/>
          <pc:sldMk cId="3038361113" sldId="1674"/>
        </pc:sldMkLst>
      </pc:sldChg>
      <pc:sldChg chg="del">
        <pc:chgData name="伊健 杜" userId="e69aded81da48593" providerId="LiveId" clId="{30106CC4-C31E-40FD-8A64-49DA8C75574F}" dt="2022-12-05T12:47:24.431" v="0" actId="47"/>
        <pc:sldMkLst>
          <pc:docMk/>
          <pc:sldMk cId="2616140614" sldId="1675"/>
        </pc:sldMkLst>
      </pc:sldChg>
      <pc:sldChg chg="del">
        <pc:chgData name="伊健 杜" userId="e69aded81da48593" providerId="LiveId" clId="{30106CC4-C31E-40FD-8A64-49DA8C75574F}" dt="2022-12-05T12:47:24.431" v="0" actId="47"/>
        <pc:sldMkLst>
          <pc:docMk/>
          <pc:sldMk cId="550239355" sldId="1676"/>
        </pc:sldMkLst>
      </pc:sldChg>
      <pc:sldChg chg="del">
        <pc:chgData name="伊健 杜" userId="e69aded81da48593" providerId="LiveId" clId="{30106CC4-C31E-40FD-8A64-49DA8C75574F}" dt="2022-12-05T12:47:33.563" v="1" actId="47"/>
        <pc:sldMkLst>
          <pc:docMk/>
          <pc:sldMk cId="147443125" sldId="1677"/>
        </pc:sldMkLst>
      </pc:sldChg>
      <pc:sldChg chg="del">
        <pc:chgData name="伊健 杜" userId="e69aded81da48593" providerId="LiveId" clId="{30106CC4-C31E-40FD-8A64-49DA8C75574F}" dt="2022-12-05T12:47:33.563" v="1" actId="47"/>
        <pc:sldMkLst>
          <pc:docMk/>
          <pc:sldMk cId="1257960367" sldId="1678"/>
        </pc:sldMkLst>
      </pc:sldChg>
      <pc:sldChg chg="del">
        <pc:chgData name="伊健 杜" userId="e69aded81da48593" providerId="LiveId" clId="{30106CC4-C31E-40FD-8A64-49DA8C75574F}" dt="2022-12-05T12:47:33.563" v="1" actId="47"/>
        <pc:sldMkLst>
          <pc:docMk/>
          <pc:sldMk cId="3294107334" sldId="1679"/>
        </pc:sldMkLst>
      </pc:sldChg>
      <pc:sldChg chg="del">
        <pc:chgData name="伊健 杜" userId="e69aded81da48593" providerId="LiveId" clId="{30106CC4-C31E-40FD-8A64-49DA8C75574F}" dt="2022-12-05T12:47:33.563" v="1" actId="47"/>
        <pc:sldMkLst>
          <pc:docMk/>
          <pc:sldMk cId="859772550" sldId="1680"/>
        </pc:sldMkLst>
      </pc:sldChg>
      <pc:sldChg chg="del">
        <pc:chgData name="伊健 杜" userId="e69aded81da48593" providerId="LiveId" clId="{30106CC4-C31E-40FD-8A64-49DA8C75574F}" dt="2022-12-05T12:47:33.563" v="1" actId="47"/>
        <pc:sldMkLst>
          <pc:docMk/>
          <pc:sldMk cId="2461951124" sldId="1682"/>
        </pc:sldMkLst>
      </pc:sldChg>
      <pc:sldChg chg="del">
        <pc:chgData name="伊健 杜" userId="e69aded81da48593" providerId="LiveId" clId="{30106CC4-C31E-40FD-8A64-49DA8C75574F}" dt="2022-12-05T12:47:33.563" v="1" actId="47"/>
        <pc:sldMkLst>
          <pc:docMk/>
          <pc:sldMk cId="3972343616" sldId="1683"/>
        </pc:sldMkLst>
      </pc:sldChg>
      <pc:sldChg chg="del">
        <pc:chgData name="伊健 杜" userId="e69aded81da48593" providerId="LiveId" clId="{30106CC4-C31E-40FD-8A64-49DA8C75574F}" dt="2022-12-05T12:47:33.563" v="1" actId="47"/>
        <pc:sldMkLst>
          <pc:docMk/>
          <pc:sldMk cId="2312881180" sldId="1684"/>
        </pc:sldMkLst>
      </pc:sldChg>
      <pc:sldChg chg="addSp delSp modSp mod ord">
        <pc:chgData name="伊健 杜" userId="e69aded81da48593" providerId="LiveId" clId="{30106CC4-C31E-40FD-8A64-49DA8C75574F}" dt="2022-12-05T17:06:10.139" v="5225"/>
        <pc:sldMkLst>
          <pc:docMk/>
          <pc:sldMk cId="196168413" sldId="1685"/>
        </pc:sldMkLst>
        <pc:spChg chg="mod">
          <ac:chgData name="伊健 杜" userId="e69aded81da48593" providerId="LiveId" clId="{30106CC4-C31E-40FD-8A64-49DA8C75574F}" dt="2022-12-05T17:06:10.139" v="5225"/>
          <ac:spMkLst>
            <pc:docMk/>
            <pc:sldMk cId="196168413" sldId="1685"/>
            <ac:spMk id="2" creationId="{93750CB4-09CB-E972-8931-8149CF602B19}"/>
          </ac:spMkLst>
        </pc:spChg>
        <pc:spChg chg="mod">
          <ac:chgData name="伊健 杜" userId="e69aded81da48593" providerId="LiveId" clId="{30106CC4-C31E-40FD-8A64-49DA8C75574F}" dt="2022-12-05T17:06:10.139" v="5225"/>
          <ac:spMkLst>
            <pc:docMk/>
            <pc:sldMk cId="196168413" sldId="1685"/>
            <ac:spMk id="4" creationId="{2CD63A4E-E37B-41A6-9090-C7BF9F9D4BD7}"/>
          </ac:spMkLst>
        </pc:spChg>
        <pc:picChg chg="add mod">
          <ac:chgData name="伊健 杜" userId="e69aded81da48593" providerId="LiveId" clId="{30106CC4-C31E-40FD-8A64-49DA8C75574F}" dt="2022-12-05T15:19:35.367" v="79" actId="1076"/>
          <ac:picMkLst>
            <pc:docMk/>
            <pc:sldMk cId="196168413" sldId="1685"/>
            <ac:picMk id="1026" creationId="{5DF6A029-152B-E784-D8AD-12C375C4B019}"/>
          </ac:picMkLst>
        </pc:picChg>
        <pc:picChg chg="del">
          <ac:chgData name="伊健 杜" userId="e69aded81da48593" providerId="LiveId" clId="{30106CC4-C31E-40FD-8A64-49DA8C75574F}" dt="2022-12-05T15:18:27.691" v="14" actId="478"/>
          <ac:picMkLst>
            <pc:docMk/>
            <pc:sldMk cId="196168413" sldId="1685"/>
            <ac:picMk id="13314" creationId="{9DC48B43-4486-5243-6901-3A594726FDD2}"/>
          </ac:picMkLst>
        </pc:picChg>
        <pc:picChg chg="del">
          <ac:chgData name="伊健 杜" userId="e69aded81da48593" providerId="LiveId" clId="{30106CC4-C31E-40FD-8A64-49DA8C75574F}" dt="2022-12-05T15:18:27.691" v="14" actId="478"/>
          <ac:picMkLst>
            <pc:docMk/>
            <pc:sldMk cId="196168413" sldId="1685"/>
            <ac:picMk id="13318" creationId="{D6FDF52D-E49A-E6CA-66E3-2611E6BB717F}"/>
          </ac:picMkLst>
        </pc:picChg>
        <pc:picChg chg="del">
          <ac:chgData name="伊健 杜" userId="e69aded81da48593" providerId="LiveId" clId="{30106CC4-C31E-40FD-8A64-49DA8C75574F}" dt="2022-12-05T15:18:27.691" v="14" actId="478"/>
          <ac:picMkLst>
            <pc:docMk/>
            <pc:sldMk cId="196168413" sldId="1685"/>
            <ac:picMk id="13320" creationId="{BEEBFAB3-4E6F-C6E3-A540-3F0023E1FF3E}"/>
          </ac:picMkLst>
        </pc:picChg>
      </pc:sldChg>
      <pc:sldChg chg="addSp delSp modSp add mod">
        <pc:chgData name="伊健 杜" userId="e69aded81da48593" providerId="LiveId" clId="{30106CC4-C31E-40FD-8A64-49DA8C75574F}" dt="2022-12-05T17:06:10.139" v="5225"/>
        <pc:sldMkLst>
          <pc:docMk/>
          <pc:sldMk cId="209366703" sldId="1686"/>
        </pc:sldMkLst>
        <pc:spChg chg="mod">
          <ac:chgData name="伊健 杜" userId="e69aded81da48593" providerId="LiveId" clId="{30106CC4-C31E-40FD-8A64-49DA8C75574F}" dt="2022-12-05T17:06:10.139" v="5225"/>
          <ac:spMkLst>
            <pc:docMk/>
            <pc:sldMk cId="209366703" sldId="1686"/>
            <ac:spMk id="2" creationId="{93750CB4-09CB-E972-8931-8149CF602B19}"/>
          </ac:spMkLst>
        </pc:spChg>
        <pc:spChg chg="mod">
          <ac:chgData name="伊健 杜" userId="e69aded81da48593" providerId="LiveId" clId="{30106CC4-C31E-40FD-8A64-49DA8C75574F}" dt="2022-12-05T17:06:10.139" v="5225"/>
          <ac:spMkLst>
            <pc:docMk/>
            <pc:sldMk cId="209366703" sldId="1686"/>
            <ac:spMk id="4" creationId="{2CD63A4E-E37B-41A6-9090-C7BF9F9D4BD7}"/>
          </ac:spMkLst>
        </pc:spChg>
        <pc:picChg chg="del">
          <ac:chgData name="伊健 杜" userId="e69aded81da48593" providerId="LiveId" clId="{30106CC4-C31E-40FD-8A64-49DA8C75574F}" dt="2022-12-05T15:21:58.020" v="145" actId="478"/>
          <ac:picMkLst>
            <pc:docMk/>
            <pc:sldMk cId="209366703" sldId="1686"/>
            <ac:picMk id="1026" creationId="{5DF6A029-152B-E784-D8AD-12C375C4B019}"/>
          </ac:picMkLst>
        </pc:picChg>
        <pc:picChg chg="add mod">
          <ac:chgData name="伊健 杜" userId="e69aded81da48593" providerId="LiveId" clId="{30106CC4-C31E-40FD-8A64-49DA8C75574F}" dt="2022-12-05T15:22:56.191" v="150" actId="1076"/>
          <ac:picMkLst>
            <pc:docMk/>
            <pc:sldMk cId="209366703" sldId="1686"/>
            <ac:picMk id="2050" creationId="{3FAEF4E8-EB3A-474A-63AC-66C0BA3A5AB5}"/>
          </ac:picMkLst>
        </pc:picChg>
      </pc:sldChg>
      <pc:sldChg chg="del">
        <pc:chgData name="伊健 杜" userId="e69aded81da48593" providerId="LiveId" clId="{30106CC4-C31E-40FD-8A64-49DA8C75574F}" dt="2022-12-05T12:47:39.641" v="2" actId="47"/>
        <pc:sldMkLst>
          <pc:docMk/>
          <pc:sldMk cId="763813004" sldId="1686"/>
        </pc:sldMkLst>
      </pc:sldChg>
      <pc:sldChg chg="addSp delSp modSp add mod ord">
        <pc:chgData name="伊健 杜" userId="e69aded81da48593" providerId="LiveId" clId="{30106CC4-C31E-40FD-8A64-49DA8C75574F}" dt="2022-12-05T17:06:10.139" v="5225"/>
        <pc:sldMkLst>
          <pc:docMk/>
          <pc:sldMk cId="2077128816" sldId="1687"/>
        </pc:sldMkLst>
        <pc:spChg chg="mod">
          <ac:chgData name="伊健 杜" userId="e69aded81da48593" providerId="LiveId" clId="{30106CC4-C31E-40FD-8A64-49DA8C75574F}" dt="2022-12-05T17:06:10.139" v="5225"/>
          <ac:spMkLst>
            <pc:docMk/>
            <pc:sldMk cId="2077128816" sldId="1687"/>
            <ac:spMk id="2" creationId="{93750CB4-09CB-E972-8931-8149CF602B19}"/>
          </ac:spMkLst>
        </pc:spChg>
        <pc:spChg chg="mod">
          <ac:chgData name="伊健 杜" userId="e69aded81da48593" providerId="LiveId" clId="{30106CC4-C31E-40FD-8A64-49DA8C75574F}" dt="2022-12-05T17:06:10.139" v="5225"/>
          <ac:spMkLst>
            <pc:docMk/>
            <pc:sldMk cId="2077128816" sldId="1687"/>
            <ac:spMk id="4" creationId="{2CD63A4E-E37B-41A6-9090-C7BF9F9D4BD7}"/>
          </ac:spMkLst>
        </pc:spChg>
        <pc:picChg chg="del">
          <ac:chgData name="伊健 杜" userId="e69aded81da48593" providerId="LiveId" clId="{30106CC4-C31E-40FD-8A64-49DA8C75574F}" dt="2022-12-05T15:29:40.656" v="308" actId="478"/>
          <ac:picMkLst>
            <pc:docMk/>
            <pc:sldMk cId="2077128816" sldId="1687"/>
            <ac:picMk id="2050" creationId="{3FAEF4E8-EB3A-474A-63AC-66C0BA3A5AB5}"/>
          </ac:picMkLst>
        </pc:picChg>
        <pc:picChg chg="add mod">
          <ac:chgData name="伊健 杜" userId="e69aded81da48593" providerId="LiveId" clId="{30106CC4-C31E-40FD-8A64-49DA8C75574F}" dt="2022-12-05T15:30:13.727" v="311" actId="1076"/>
          <ac:picMkLst>
            <pc:docMk/>
            <pc:sldMk cId="2077128816" sldId="1687"/>
            <ac:picMk id="3074" creationId="{ACD4D19A-2260-81F0-CFB9-73F0AD4B971F}"/>
          </ac:picMkLst>
        </pc:picChg>
      </pc:sldChg>
      <pc:sldChg chg="del">
        <pc:chgData name="伊健 杜" userId="e69aded81da48593" providerId="LiveId" clId="{30106CC4-C31E-40FD-8A64-49DA8C75574F}" dt="2022-12-05T12:47:39.641" v="2" actId="47"/>
        <pc:sldMkLst>
          <pc:docMk/>
          <pc:sldMk cId="3020793196" sldId="1687"/>
        </pc:sldMkLst>
      </pc:sldChg>
      <pc:sldChg chg="addSp delSp modSp add mod">
        <pc:chgData name="伊健 杜" userId="e69aded81da48593" providerId="LiveId" clId="{30106CC4-C31E-40FD-8A64-49DA8C75574F}" dt="2022-12-05T17:06:10.139" v="5225"/>
        <pc:sldMkLst>
          <pc:docMk/>
          <pc:sldMk cId="393787683" sldId="1688"/>
        </pc:sldMkLst>
        <pc:spChg chg="del">
          <ac:chgData name="伊健 杜" userId="e69aded81da48593" providerId="LiveId" clId="{30106CC4-C31E-40FD-8A64-49DA8C75574F}" dt="2022-12-05T15:32:12.765" v="435" actId="478"/>
          <ac:spMkLst>
            <pc:docMk/>
            <pc:sldMk cId="393787683" sldId="1688"/>
            <ac:spMk id="2" creationId="{93750CB4-09CB-E972-8931-8149CF602B19}"/>
          </ac:spMkLst>
        </pc:spChg>
        <pc:spChg chg="mod">
          <ac:chgData name="伊健 杜" userId="e69aded81da48593" providerId="LiveId" clId="{30106CC4-C31E-40FD-8A64-49DA8C75574F}" dt="2022-12-05T17:06:10.139" v="5225"/>
          <ac:spMkLst>
            <pc:docMk/>
            <pc:sldMk cId="393787683" sldId="1688"/>
            <ac:spMk id="4" creationId="{2CD63A4E-E37B-41A6-9090-C7BF9F9D4BD7}"/>
          </ac:spMkLst>
        </pc:spChg>
        <pc:spChg chg="add del mod">
          <ac:chgData name="伊健 杜" userId="e69aded81da48593" providerId="LiveId" clId="{30106CC4-C31E-40FD-8A64-49DA8C75574F}" dt="2022-12-05T15:32:14.017" v="436" actId="478"/>
          <ac:spMkLst>
            <pc:docMk/>
            <pc:sldMk cId="393787683" sldId="1688"/>
            <ac:spMk id="5" creationId="{E61697F6-DC24-B515-74B3-1E20921C56B2}"/>
          </ac:spMkLst>
        </pc:spChg>
        <pc:picChg chg="del">
          <ac:chgData name="伊健 杜" userId="e69aded81da48593" providerId="LiveId" clId="{30106CC4-C31E-40FD-8A64-49DA8C75574F}" dt="2022-12-05T15:31:02.206" v="434" actId="478"/>
          <ac:picMkLst>
            <pc:docMk/>
            <pc:sldMk cId="393787683" sldId="1688"/>
            <ac:picMk id="2050" creationId="{3FAEF4E8-EB3A-474A-63AC-66C0BA3A5AB5}"/>
          </ac:picMkLst>
        </pc:picChg>
        <pc:picChg chg="add mod">
          <ac:chgData name="伊健 杜" userId="e69aded81da48593" providerId="LiveId" clId="{30106CC4-C31E-40FD-8A64-49DA8C75574F}" dt="2022-12-05T15:32:30.481" v="439" actId="1076"/>
          <ac:picMkLst>
            <pc:docMk/>
            <pc:sldMk cId="393787683" sldId="1688"/>
            <ac:picMk id="4098" creationId="{7D48DE87-ADF5-A0DF-7B5B-E79606582176}"/>
          </ac:picMkLst>
        </pc:picChg>
      </pc:sldChg>
      <pc:sldChg chg="del">
        <pc:chgData name="伊健 杜" userId="e69aded81da48593" providerId="LiveId" clId="{30106CC4-C31E-40FD-8A64-49DA8C75574F}" dt="2022-12-05T12:47:39.641" v="2" actId="47"/>
        <pc:sldMkLst>
          <pc:docMk/>
          <pc:sldMk cId="3704272558" sldId="1688"/>
        </pc:sldMkLst>
      </pc:sldChg>
      <pc:sldChg chg="del">
        <pc:chgData name="伊健 杜" userId="e69aded81da48593" providerId="LiveId" clId="{30106CC4-C31E-40FD-8A64-49DA8C75574F}" dt="2022-12-05T12:47:39.641" v="2" actId="47"/>
        <pc:sldMkLst>
          <pc:docMk/>
          <pc:sldMk cId="1078155850" sldId="1689"/>
        </pc:sldMkLst>
      </pc:sldChg>
      <pc:sldChg chg="addSp delSp modSp add mod">
        <pc:chgData name="伊健 杜" userId="e69aded81da48593" providerId="LiveId" clId="{30106CC4-C31E-40FD-8A64-49DA8C75574F}" dt="2022-12-05T15:33:26.646" v="490"/>
        <pc:sldMkLst>
          <pc:docMk/>
          <pc:sldMk cId="2116554632" sldId="1689"/>
        </pc:sldMkLst>
        <pc:spChg chg="mod">
          <ac:chgData name="伊健 杜" userId="e69aded81da48593" providerId="LiveId" clId="{30106CC4-C31E-40FD-8A64-49DA8C75574F}" dt="2022-12-05T15:33:26.646" v="490"/>
          <ac:spMkLst>
            <pc:docMk/>
            <pc:sldMk cId="2116554632" sldId="1689"/>
            <ac:spMk id="4" creationId="{2CD63A4E-E37B-41A6-9090-C7BF9F9D4BD7}"/>
          </ac:spMkLst>
        </pc:spChg>
        <pc:picChg chg="del">
          <ac:chgData name="伊健 杜" userId="e69aded81da48593" providerId="LiveId" clId="{30106CC4-C31E-40FD-8A64-49DA8C75574F}" dt="2022-12-05T15:32:51.150" v="476" actId="478"/>
          <ac:picMkLst>
            <pc:docMk/>
            <pc:sldMk cId="2116554632" sldId="1689"/>
            <ac:picMk id="4098" creationId="{7D48DE87-ADF5-A0DF-7B5B-E79606582176}"/>
          </ac:picMkLst>
        </pc:picChg>
        <pc:picChg chg="add mod">
          <ac:chgData name="伊健 杜" userId="e69aded81da48593" providerId="LiveId" clId="{30106CC4-C31E-40FD-8A64-49DA8C75574F}" dt="2022-12-05T15:33:21.332" v="479" actId="14100"/>
          <ac:picMkLst>
            <pc:docMk/>
            <pc:sldMk cId="2116554632" sldId="1689"/>
            <ac:picMk id="5122" creationId="{56E6504A-54D7-057C-8B63-C5A850A1DE2B}"/>
          </ac:picMkLst>
        </pc:picChg>
      </pc:sldChg>
      <pc:sldChg chg="del">
        <pc:chgData name="伊健 杜" userId="e69aded81da48593" providerId="LiveId" clId="{30106CC4-C31E-40FD-8A64-49DA8C75574F}" dt="2022-12-05T12:47:39.641" v="2" actId="47"/>
        <pc:sldMkLst>
          <pc:docMk/>
          <pc:sldMk cId="5756611" sldId="1690"/>
        </pc:sldMkLst>
      </pc:sldChg>
      <pc:sldChg chg="addSp delSp modSp add mod">
        <pc:chgData name="伊健 杜" userId="e69aded81da48593" providerId="LiveId" clId="{30106CC4-C31E-40FD-8A64-49DA8C75574F}" dt="2022-12-05T17:06:10.139" v="5225"/>
        <pc:sldMkLst>
          <pc:docMk/>
          <pc:sldMk cId="1223565080" sldId="1690"/>
        </pc:sldMkLst>
        <pc:spChg chg="mod">
          <ac:chgData name="伊健 杜" userId="e69aded81da48593" providerId="LiveId" clId="{30106CC4-C31E-40FD-8A64-49DA8C75574F}" dt="2022-12-05T17:06:10.139" v="5225"/>
          <ac:spMkLst>
            <pc:docMk/>
            <pc:sldMk cId="1223565080" sldId="1690"/>
            <ac:spMk id="4" creationId="{2CD63A4E-E37B-41A6-9090-C7BF9F9D4BD7}"/>
          </ac:spMkLst>
        </pc:spChg>
        <pc:picChg chg="del">
          <ac:chgData name="伊健 杜" userId="e69aded81da48593" providerId="LiveId" clId="{30106CC4-C31E-40FD-8A64-49DA8C75574F}" dt="2022-12-05T15:34:02.774" v="533" actId="478"/>
          <ac:picMkLst>
            <pc:docMk/>
            <pc:sldMk cId="1223565080" sldId="1690"/>
            <ac:picMk id="5122" creationId="{56E6504A-54D7-057C-8B63-C5A850A1DE2B}"/>
          </ac:picMkLst>
        </pc:picChg>
        <pc:picChg chg="add mod">
          <ac:chgData name="伊健 杜" userId="e69aded81da48593" providerId="LiveId" clId="{30106CC4-C31E-40FD-8A64-49DA8C75574F}" dt="2022-12-05T15:34:14.831" v="535" actId="1076"/>
          <ac:picMkLst>
            <pc:docMk/>
            <pc:sldMk cId="1223565080" sldId="1690"/>
            <ac:picMk id="6146" creationId="{A6285AFF-6396-8C22-D245-8E5B2FCAE9B7}"/>
          </ac:picMkLst>
        </pc:picChg>
      </pc:sldChg>
      <pc:sldChg chg="del">
        <pc:chgData name="伊健 杜" userId="e69aded81da48593" providerId="LiveId" clId="{30106CC4-C31E-40FD-8A64-49DA8C75574F}" dt="2022-12-05T12:47:39.641" v="2" actId="47"/>
        <pc:sldMkLst>
          <pc:docMk/>
          <pc:sldMk cId="769203678" sldId="1691"/>
        </pc:sldMkLst>
      </pc:sldChg>
      <pc:sldChg chg="addSp delSp modSp add mod">
        <pc:chgData name="伊健 杜" userId="e69aded81da48593" providerId="LiveId" clId="{30106CC4-C31E-40FD-8A64-49DA8C75574F}" dt="2022-12-06T07:17:10.585" v="7057" actId="20577"/>
        <pc:sldMkLst>
          <pc:docMk/>
          <pc:sldMk cId="3550196908" sldId="1691"/>
        </pc:sldMkLst>
        <pc:spChg chg="add mod">
          <ac:chgData name="伊健 杜" userId="e69aded81da48593" providerId="LiveId" clId="{30106CC4-C31E-40FD-8A64-49DA8C75574F}" dt="2022-12-06T07:17:10.585" v="7057" actId="20577"/>
          <ac:spMkLst>
            <pc:docMk/>
            <pc:sldMk cId="3550196908" sldId="1691"/>
            <ac:spMk id="2" creationId="{446DB38F-7B53-1CC6-2124-83658FBE863E}"/>
          </ac:spMkLst>
        </pc:spChg>
        <pc:spChg chg="mod">
          <ac:chgData name="伊健 杜" userId="e69aded81da48593" providerId="LiveId" clId="{30106CC4-C31E-40FD-8A64-49DA8C75574F}" dt="2022-12-05T17:06:10.139" v="5225"/>
          <ac:spMkLst>
            <pc:docMk/>
            <pc:sldMk cId="3550196908" sldId="1691"/>
            <ac:spMk id="4" creationId="{2CD63A4E-E37B-41A6-9090-C7BF9F9D4BD7}"/>
          </ac:spMkLst>
        </pc:spChg>
        <pc:picChg chg="del">
          <ac:chgData name="伊健 杜" userId="e69aded81da48593" providerId="LiveId" clId="{30106CC4-C31E-40FD-8A64-49DA8C75574F}" dt="2022-12-05T15:34:19.744" v="537" actId="478"/>
          <ac:picMkLst>
            <pc:docMk/>
            <pc:sldMk cId="3550196908" sldId="1691"/>
            <ac:picMk id="6146" creationId="{A6285AFF-6396-8C22-D245-8E5B2FCAE9B7}"/>
          </ac:picMkLst>
        </pc:picChg>
        <pc:picChg chg="add mod">
          <ac:chgData name="伊健 杜" userId="e69aded81da48593" providerId="LiveId" clId="{30106CC4-C31E-40FD-8A64-49DA8C75574F}" dt="2022-12-05T15:34:58.949" v="541" actId="14100"/>
          <ac:picMkLst>
            <pc:docMk/>
            <pc:sldMk cId="3550196908" sldId="1691"/>
            <ac:picMk id="7170" creationId="{D3910E05-7C46-3C5D-376E-0FD515497686}"/>
          </ac:picMkLst>
        </pc:picChg>
      </pc:sldChg>
      <pc:sldChg chg="addSp delSp modSp add mod">
        <pc:chgData name="伊健 杜" userId="e69aded81da48593" providerId="LiveId" clId="{30106CC4-C31E-40FD-8A64-49DA8C75574F}" dt="2022-12-05T17:06:10.139" v="5225"/>
        <pc:sldMkLst>
          <pc:docMk/>
          <pc:sldMk cId="1383357458" sldId="1692"/>
        </pc:sldMkLst>
        <pc:spChg chg="mod">
          <ac:chgData name="伊健 杜" userId="e69aded81da48593" providerId="LiveId" clId="{30106CC4-C31E-40FD-8A64-49DA8C75574F}" dt="2022-12-05T17:06:10.139" v="5225"/>
          <ac:spMkLst>
            <pc:docMk/>
            <pc:sldMk cId="1383357458" sldId="1692"/>
            <ac:spMk id="4" creationId="{2CD63A4E-E37B-41A6-9090-C7BF9F9D4BD7}"/>
          </ac:spMkLst>
        </pc:spChg>
        <pc:picChg chg="del">
          <ac:chgData name="伊健 杜" userId="e69aded81da48593" providerId="LiveId" clId="{30106CC4-C31E-40FD-8A64-49DA8C75574F}" dt="2022-12-05T15:36:38.207" v="693" actId="478"/>
          <ac:picMkLst>
            <pc:docMk/>
            <pc:sldMk cId="1383357458" sldId="1692"/>
            <ac:picMk id="7170" creationId="{D3910E05-7C46-3C5D-376E-0FD515497686}"/>
          </ac:picMkLst>
        </pc:picChg>
        <pc:picChg chg="add mod">
          <ac:chgData name="伊健 杜" userId="e69aded81da48593" providerId="LiveId" clId="{30106CC4-C31E-40FD-8A64-49DA8C75574F}" dt="2022-12-05T15:38:11.876" v="696" actId="1076"/>
          <ac:picMkLst>
            <pc:docMk/>
            <pc:sldMk cId="1383357458" sldId="1692"/>
            <ac:picMk id="8194" creationId="{855C52E6-088B-DC4C-88DD-E710FE9B44BC}"/>
          </ac:picMkLst>
        </pc:picChg>
      </pc:sldChg>
      <pc:sldChg chg="del">
        <pc:chgData name="伊健 杜" userId="e69aded81da48593" providerId="LiveId" clId="{30106CC4-C31E-40FD-8A64-49DA8C75574F}" dt="2022-12-05T12:47:39.641" v="2" actId="47"/>
        <pc:sldMkLst>
          <pc:docMk/>
          <pc:sldMk cId="3349248834" sldId="1692"/>
        </pc:sldMkLst>
      </pc:sldChg>
      <pc:sldChg chg="del">
        <pc:chgData name="伊健 杜" userId="e69aded81da48593" providerId="LiveId" clId="{30106CC4-C31E-40FD-8A64-49DA8C75574F}" dt="2022-12-05T12:47:39.641" v="2" actId="47"/>
        <pc:sldMkLst>
          <pc:docMk/>
          <pc:sldMk cId="2380664498" sldId="1693"/>
        </pc:sldMkLst>
      </pc:sldChg>
      <pc:sldChg chg="addSp delSp modSp add mod ord">
        <pc:chgData name="伊健 杜" userId="e69aded81da48593" providerId="LiveId" clId="{30106CC4-C31E-40FD-8A64-49DA8C75574F}" dt="2022-12-05T17:06:10.139" v="5225"/>
        <pc:sldMkLst>
          <pc:docMk/>
          <pc:sldMk cId="4150516070" sldId="1693"/>
        </pc:sldMkLst>
        <pc:spChg chg="mod">
          <ac:chgData name="伊健 杜" userId="e69aded81da48593" providerId="LiveId" clId="{30106CC4-C31E-40FD-8A64-49DA8C75574F}" dt="2022-12-05T17:06:10.139" v="5225"/>
          <ac:spMkLst>
            <pc:docMk/>
            <pc:sldMk cId="4150516070" sldId="1693"/>
            <ac:spMk id="2" creationId="{10304424-DB4A-36E7-9E0D-D32A5DD0F26C}"/>
          </ac:spMkLst>
        </pc:spChg>
        <pc:spChg chg="mod">
          <ac:chgData name="伊健 杜" userId="e69aded81da48593" providerId="LiveId" clId="{30106CC4-C31E-40FD-8A64-49DA8C75574F}" dt="2022-12-05T17:06:10.139" v="5225"/>
          <ac:spMkLst>
            <pc:docMk/>
            <pc:sldMk cId="4150516070" sldId="1693"/>
            <ac:spMk id="5" creationId="{E7287B0E-EF55-E721-8EFA-9A9183C0EDF9}"/>
          </ac:spMkLst>
        </pc:spChg>
        <pc:picChg chg="del">
          <ac:chgData name="伊健 杜" userId="e69aded81da48593" providerId="LiveId" clId="{30106CC4-C31E-40FD-8A64-49DA8C75574F}" dt="2022-12-05T15:40:46.638" v="909" actId="478"/>
          <ac:picMkLst>
            <pc:docMk/>
            <pc:sldMk cId="4150516070" sldId="1693"/>
            <ac:picMk id="9218" creationId="{B54093C2-4DA6-754F-F788-9C856857C4C7}"/>
          </ac:picMkLst>
        </pc:picChg>
        <pc:picChg chg="add mod">
          <ac:chgData name="伊健 杜" userId="e69aded81da48593" providerId="LiveId" clId="{30106CC4-C31E-40FD-8A64-49DA8C75574F}" dt="2022-12-05T15:40:50.256" v="911" actId="1076"/>
          <ac:picMkLst>
            <pc:docMk/>
            <pc:sldMk cId="4150516070" sldId="1693"/>
            <ac:picMk id="10242" creationId="{11C62988-785C-0D7E-478A-7B36C6E77D52}"/>
          </ac:picMkLst>
        </pc:picChg>
      </pc:sldChg>
      <pc:sldChg chg="del">
        <pc:chgData name="伊健 杜" userId="e69aded81da48593" providerId="LiveId" clId="{30106CC4-C31E-40FD-8A64-49DA8C75574F}" dt="2022-12-05T12:47:39.641" v="2" actId="47"/>
        <pc:sldMkLst>
          <pc:docMk/>
          <pc:sldMk cId="1024590960" sldId="1694"/>
        </pc:sldMkLst>
      </pc:sldChg>
      <pc:sldChg chg="addSp delSp modSp add mod">
        <pc:chgData name="伊健 杜" userId="e69aded81da48593" providerId="LiveId" clId="{30106CC4-C31E-40FD-8A64-49DA8C75574F}" dt="2022-12-06T06:04:15.595" v="5450" actId="20577"/>
        <pc:sldMkLst>
          <pc:docMk/>
          <pc:sldMk cId="3854211747" sldId="1694"/>
        </pc:sldMkLst>
        <pc:spChg chg="mod">
          <ac:chgData name="伊健 杜" userId="e69aded81da48593" providerId="LiveId" clId="{30106CC4-C31E-40FD-8A64-49DA8C75574F}" dt="2022-12-05T17:06:10.139" v="5225"/>
          <ac:spMkLst>
            <pc:docMk/>
            <pc:sldMk cId="3854211747" sldId="1694"/>
            <ac:spMk id="2" creationId="{10304424-DB4A-36E7-9E0D-D32A5DD0F26C}"/>
          </ac:spMkLst>
        </pc:spChg>
        <pc:spChg chg="add del mod">
          <ac:chgData name="伊健 杜" userId="e69aded81da48593" providerId="LiveId" clId="{30106CC4-C31E-40FD-8A64-49DA8C75574F}" dt="2022-12-06T06:04:11.210" v="5447" actId="478"/>
          <ac:spMkLst>
            <pc:docMk/>
            <pc:sldMk cId="3854211747" sldId="1694"/>
            <ac:spMk id="3" creationId="{27AEA2E2-7F92-67A2-A71B-CED48BDD5180}"/>
          </ac:spMkLst>
        </pc:spChg>
        <pc:spChg chg="mod">
          <ac:chgData name="伊健 杜" userId="e69aded81da48593" providerId="LiveId" clId="{30106CC4-C31E-40FD-8A64-49DA8C75574F}" dt="2022-12-06T06:04:15.595" v="5450" actId="20577"/>
          <ac:spMkLst>
            <pc:docMk/>
            <pc:sldMk cId="3854211747" sldId="1694"/>
            <ac:spMk id="5" creationId="{E7287B0E-EF55-E721-8EFA-9A9183C0EDF9}"/>
          </ac:spMkLst>
        </pc:spChg>
        <pc:picChg chg="del">
          <ac:chgData name="伊健 杜" userId="e69aded81da48593" providerId="LiveId" clId="{30106CC4-C31E-40FD-8A64-49DA8C75574F}" dt="2022-12-05T15:42:26.024" v="1025" actId="478"/>
          <ac:picMkLst>
            <pc:docMk/>
            <pc:sldMk cId="3854211747" sldId="1694"/>
            <ac:picMk id="10242" creationId="{11C62988-785C-0D7E-478A-7B36C6E77D52}"/>
          </ac:picMkLst>
        </pc:picChg>
        <pc:picChg chg="add mod">
          <ac:chgData name="伊健 杜" userId="e69aded81da48593" providerId="LiveId" clId="{30106CC4-C31E-40FD-8A64-49DA8C75574F}" dt="2022-12-05T15:42:31.456" v="1028" actId="1076"/>
          <ac:picMkLst>
            <pc:docMk/>
            <pc:sldMk cId="3854211747" sldId="1694"/>
            <ac:picMk id="11266" creationId="{137819FD-63D6-2B93-E8F0-259D069B125F}"/>
          </ac:picMkLst>
        </pc:picChg>
      </pc:sldChg>
      <pc:sldChg chg="del">
        <pc:chgData name="伊健 杜" userId="e69aded81da48593" providerId="LiveId" clId="{30106CC4-C31E-40FD-8A64-49DA8C75574F}" dt="2022-12-05T12:47:39.641" v="2" actId="47"/>
        <pc:sldMkLst>
          <pc:docMk/>
          <pc:sldMk cId="15441418" sldId="1695"/>
        </pc:sldMkLst>
      </pc:sldChg>
      <pc:sldChg chg="addSp delSp modSp add mod">
        <pc:chgData name="伊健 杜" userId="e69aded81da48593" providerId="LiveId" clId="{30106CC4-C31E-40FD-8A64-49DA8C75574F}" dt="2022-12-05T17:06:10.139" v="5225"/>
        <pc:sldMkLst>
          <pc:docMk/>
          <pc:sldMk cId="3209585564" sldId="1695"/>
        </pc:sldMkLst>
        <pc:spChg chg="mod">
          <ac:chgData name="伊健 杜" userId="e69aded81da48593" providerId="LiveId" clId="{30106CC4-C31E-40FD-8A64-49DA8C75574F}" dt="2022-12-05T17:06:10.139" v="5225"/>
          <ac:spMkLst>
            <pc:docMk/>
            <pc:sldMk cId="3209585564" sldId="1695"/>
            <ac:spMk id="2" creationId="{10304424-DB4A-36E7-9E0D-D32A5DD0F26C}"/>
          </ac:spMkLst>
        </pc:spChg>
        <pc:spChg chg="mod">
          <ac:chgData name="伊健 杜" userId="e69aded81da48593" providerId="LiveId" clId="{30106CC4-C31E-40FD-8A64-49DA8C75574F}" dt="2022-12-05T17:06:10.139" v="5225"/>
          <ac:spMkLst>
            <pc:docMk/>
            <pc:sldMk cId="3209585564" sldId="1695"/>
            <ac:spMk id="5" creationId="{E7287B0E-EF55-E721-8EFA-9A9183C0EDF9}"/>
          </ac:spMkLst>
        </pc:spChg>
        <pc:picChg chg="del">
          <ac:chgData name="伊健 杜" userId="e69aded81da48593" providerId="LiveId" clId="{30106CC4-C31E-40FD-8A64-49DA8C75574F}" dt="2022-12-05T15:42:36.077" v="1030" actId="478"/>
          <ac:picMkLst>
            <pc:docMk/>
            <pc:sldMk cId="3209585564" sldId="1695"/>
            <ac:picMk id="11266" creationId="{137819FD-63D6-2B93-E8F0-259D069B125F}"/>
          </ac:picMkLst>
        </pc:picChg>
        <pc:picChg chg="add mod">
          <ac:chgData name="伊健 杜" userId="e69aded81da48593" providerId="LiveId" clId="{30106CC4-C31E-40FD-8A64-49DA8C75574F}" dt="2022-12-05T15:44:23.442" v="1175" actId="1076"/>
          <ac:picMkLst>
            <pc:docMk/>
            <pc:sldMk cId="3209585564" sldId="1695"/>
            <ac:picMk id="12290" creationId="{C91155D6-4531-8EAA-E372-4C6E520A341F}"/>
          </ac:picMkLst>
        </pc:picChg>
      </pc:sldChg>
      <pc:sldChg chg="del">
        <pc:chgData name="伊健 杜" userId="e69aded81da48593" providerId="LiveId" clId="{30106CC4-C31E-40FD-8A64-49DA8C75574F}" dt="2022-12-05T12:47:39.641" v="2" actId="47"/>
        <pc:sldMkLst>
          <pc:docMk/>
          <pc:sldMk cId="214635091" sldId="1696"/>
        </pc:sldMkLst>
      </pc:sldChg>
      <pc:sldChg chg="addSp delSp modSp add mod">
        <pc:chgData name="伊健 杜" userId="e69aded81da48593" providerId="LiveId" clId="{30106CC4-C31E-40FD-8A64-49DA8C75574F}" dt="2022-12-06T06:04:26.215" v="5451" actId="478"/>
        <pc:sldMkLst>
          <pc:docMk/>
          <pc:sldMk cId="324984923" sldId="1696"/>
        </pc:sldMkLst>
        <pc:spChg chg="add del mod">
          <ac:chgData name="伊健 杜" userId="e69aded81da48593" providerId="LiveId" clId="{30106CC4-C31E-40FD-8A64-49DA8C75574F}" dt="2022-12-06T06:04:26.215" v="5451" actId="478"/>
          <ac:spMkLst>
            <pc:docMk/>
            <pc:sldMk cId="324984923" sldId="1696"/>
            <ac:spMk id="2" creationId="{368B59DF-BD20-660F-C75A-E1662C8F9162}"/>
          </ac:spMkLst>
        </pc:spChg>
        <pc:spChg chg="mod">
          <ac:chgData name="伊健 杜" userId="e69aded81da48593" providerId="LiveId" clId="{30106CC4-C31E-40FD-8A64-49DA8C75574F}" dt="2022-12-05T17:06:10.139" v="5225"/>
          <ac:spMkLst>
            <pc:docMk/>
            <pc:sldMk cId="324984923" sldId="1696"/>
            <ac:spMk id="4" creationId="{2CD63A4E-E37B-41A6-9090-C7BF9F9D4BD7}"/>
          </ac:spMkLst>
        </pc:spChg>
      </pc:sldChg>
      <pc:sldChg chg="del">
        <pc:chgData name="伊健 杜" userId="e69aded81da48593" providerId="LiveId" clId="{30106CC4-C31E-40FD-8A64-49DA8C75574F}" dt="2022-12-05T12:47:39.641" v="2" actId="47"/>
        <pc:sldMkLst>
          <pc:docMk/>
          <pc:sldMk cId="2000550123" sldId="1697"/>
        </pc:sldMkLst>
      </pc:sldChg>
      <pc:sldChg chg="addSp delSp modSp add mod">
        <pc:chgData name="伊健 杜" userId="e69aded81da48593" providerId="LiveId" clId="{30106CC4-C31E-40FD-8A64-49DA8C75574F}" dt="2022-12-05T17:06:10.139" v="5225"/>
        <pc:sldMkLst>
          <pc:docMk/>
          <pc:sldMk cId="2660388373" sldId="1697"/>
        </pc:sldMkLst>
        <pc:spChg chg="mod">
          <ac:chgData name="伊健 杜" userId="e69aded81da48593" providerId="LiveId" clId="{30106CC4-C31E-40FD-8A64-49DA8C75574F}" dt="2022-12-05T17:06:10.139" v="5225"/>
          <ac:spMkLst>
            <pc:docMk/>
            <pc:sldMk cId="2660388373" sldId="1697"/>
            <ac:spMk id="2" creationId="{10304424-DB4A-36E7-9E0D-D32A5DD0F26C}"/>
          </ac:spMkLst>
        </pc:spChg>
        <pc:spChg chg="mod">
          <ac:chgData name="伊健 杜" userId="e69aded81da48593" providerId="LiveId" clId="{30106CC4-C31E-40FD-8A64-49DA8C75574F}" dt="2022-12-05T17:06:10.139" v="5225"/>
          <ac:spMkLst>
            <pc:docMk/>
            <pc:sldMk cId="2660388373" sldId="1697"/>
            <ac:spMk id="5" creationId="{E7287B0E-EF55-E721-8EFA-9A9183C0EDF9}"/>
          </ac:spMkLst>
        </pc:spChg>
        <pc:picChg chg="del">
          <ac:chgData name="伊健 杜" userId="e69aded81da48593" providerId="LiveId" clId="{30106CC4-C31E-40FD-8A64-49DA8C75574F}" dt="2022-12-05T16:04:37.058" v="1482" actId="478"/>
          <ac:picMkLst>
            <pc:docMk/>
            <pc:sldMk cId="2660388373" sldId="1697"/>
            <ac:picMk id="10242" creationId="{11C62988-785C-0D7E-478A-7B36C6E77D52}"/>
          </ac:picMkLst>
        </pc:picChg>
        <pc:picChg chg="add del mod">
          <ac:chgData name="伊健 杜" userId="e69aded81da48593" providerId="LiveId" clId="{30106CC4-C31E-40FD-8A64-49DA8C75574F}" dt="2022-12-05T16:06:53.003" v="1496" actId="478"/>
          <ac:picMkLst>
            <pc:docMk/>
            <pc:sldMk cId="2660388373" sldId="1697"/>
            <ac:picMk id="13314" creationId="{6D8D0599-E7C2-10D1-C22C-B6B5778DD9C4}"/>
          </ac:picMkLst>
        </pc:picChg>
        <pc:picChg chg="add mod">
          <ac:chgData name="伊健 杜" userId="e69aded81da48593" providerId="LiveId" clId="{30106CC4-C31E-40FD-8A64-49DA8C75574F}" dt="2022-12-05T16:07:47.116" v="1521" actId="1076"/>
          <ac:picMkLst>
            <pc:docMk/>
            <pc:sldMk cId="2660388373" sldId="1697"/>
            <ac:picMk id="13316" creationId="{C481E5BF-7EC0-28D7-057D-9875B53AB4A3}"/>
          </ac:picMkLst>
        </pc:picChg>
        <pc:picChg chg="add mod">
          <ac:chgData name="伊健 杜" userId="e69aded81da48593" providerId="LiveId" clId="{30106CC4-C31E-40FD-8A64-49DA8C75574F}" dt="2022-12-05T16:07:47.116" v="1521" actId="1076"/>
          <ac:picMkLst>
            <pc:docMk/>
            <pc:sldMk cId="2660388373" sldId="1697"/>
            <ac:picMk id="13318" creationId="{215350B5-54D6-1A8D-ACE3-833E761617A9}"/>
          </ac:picMkLst>
        </pc:picChg>
        <pc:picChg chg="add mod">
          <ac:chgData name="伊健 杜" userId="e69aded81da48593" providerId="LiveId" clId="{30106CC4-C31E-40FD-8A64-49DA8C75574F}" dt="2022-12-05T16:07:47.116" v="1521" actId="1076"/>
          <ac:picMkLst>
            <pc:docMk/>
            <pc:sldMk cId="2660388373" sldId="1697"/>
            <ac:picMk id="13320" creationId="{67394693-CE5D-03B5-5ABF-8F833E700843}"/>
          </ac:picMkLst>
        </pc:picChg>
      </pc:sldChg>
      <pc:sldChg chg="del">
        <pc:chgData name="伊健 杜" userId="e69aded81da48593" providerId="LiveId" clId="{30106CC4-C31E-40FD-8A64-49DA8C75574F}" dt="2022-12-05T12:47:39.641" v="2" actId="47"/>
        <pc:sldMkLst>
          <pc:docMk/>
          <pc:sldMk cId="1717903204" sldId="1698"/>
        </pc:sldMkLst>
      </pc:sldChg>
      <pc:sldChg chg="addSp delSp modSp add mod">
        <pc:chgData name="伊健 杜" userId="e69aded81da48593" providerId="LiveId" clId="{30106CC4-C31E-40FD-8A64-49DA8C75574F}" dt="2022-12-05T17:06:10.139" v="5225"/>
        <pc:sldMkLst>
          <pc:docMk/>
          <pc:sldMk cId="3797120438" sldId="1698"/>
        </pc:sldMkLst>
        <pc:spChg chg="mod">
          <ac:chgData name="伊健 杜" userId="e69aded81da48593" providerId="LiveId" clId="{30106CC4-C31E-40FD-8A64-49DA8C75574F}" dt="2022-12-05T17:06:10.139" v="5225"/>
          <ac:spMkLst>
            <pc:docMk/>
            <pc:sldMk cId="3797120438" sldId="1698"/>
            <ac:spMk id="2" creationId="{10304424-DB4A-36E7-9E0D-D32A5DD0F26C}"/>
          </ac:spMkLst>
        </pc:spChg>
        <pc:spChg chg="mod">
          <ac:chgData name="伊健 杜" userId="e69aded81da48593" providerId="LiveId" clId="{30106CC4-C31E-40FD-8A64-49DA8C75574F}" dt="2022-12-05T17:06:10.139" v="5225"/>
          <ac:spMkLst>
            <pc:docMk/>
            <pc:sldMk cId="3797120438" sldId="1698"/>
            <ac:spMk id="5" creationId="{E7287B0E-EF55-E721-8EFA-9A9183C0EDF9}"/>
          </ac:spMkLst>
        </pc:spChg>
        <pc:picChg chg="del">
          <ac:chgData name="伊健 杜" userId="e69aded81da48593" providerId="LiveId" clId="{30106CC4-C31E-40FD-8A64-49DA8C75574F}" dt="2022-12-05T16:07:52.053" v="1523" actId="478"/>
          <ac:picMkLst>
            <pc:docMk/>
            <pc:sldMk cId="3797120438" sldId="1698"/>
            <ac:picMk id="13316" creationId="{C481E5BF-7EC0-28D7-057D-9875B53AB4A3}"/>
          </ac:picMkLst>
        </pc:picChg>
        <pc:picChg chg="del">
          <ac:chgData name="伊健 杜" userId="e69aded81da48593" providerId="LiveId" clId="{30106CC4-C31E-40FD-8A64-49DA8C75574F}" dt="2022-12-05T16:07:52.053" v="1523" actId="478"/>
          <ac:picMkLst>
            <pc:docMk/>
            <pc:sldMk cId="3797120438" sldId="1698"/>
            <ac:picMk id="13318" creationId="{215350B5-54D6-1A8D-ACE3-833E761617A9}"/>
          </ac:picMkLst>
        </pc:picChg>
        <pc:picChg chg="del">
          <ac:chgData name="伊健 杜" userId="e69aded81da48593" providerId="LiveId" clId="{30106CC4-C31E-40FD-8A64-49DA8C75574F}" dt="2022-12-05T16:07:52.053" v="1523" actId="478"/>
          <ac:picMkLst>
            <pc:docMk/>
            <pc:sldMk cId="3797120438" sldId="1698"/>
            <ac:picMk id="13320" creationId="{67394693-CE5D-03B5-5ABF-8F833E700843}"/>
          </ac:picMkLst>
        </pc:picChg>
        <pc:picChg chg="add mod">
          <ac:chgData name="伊健 杜" userId="e69aded81da48593" providerId="LiveId" clId="{30106CC4-C31E-40FD-8A64-49DA8C75574F}" dt="2022-12-05T16:10:11.005" v="1622" actId="1076"/>
          <ac:picMkLst>
            <pc:docMk/>
            <pc:sldMk cId="3797120438" sldId="1698"/>
            <ac:picMk id="14338" creationId="{C9C8C28E-18A2-E277-D49B-97CF1B8533AA}"/>
          </ac:picMkLst>
        </pc:picChg>
      </pc:sldChg>
      <pc:sldChg chg="addSp delSp modSp add mod ord">
        <pc:chgData name="伊健 杜" userId="e69aded81da48593" providerId="LiveId" clId="{30106CC4-C31E-40FD-8A64-49DA8C75574F}" dt="2022-12-05T17:06:10.139" v="5225"/>
        <pc:sldMkLst>
          <pc:docMk/>
          <pc:sldMk cId="1917533053" sldId="1699"/>
        </pc:sldMkLst>
        <pc:spChg chg="mod">
          <ac:chgData name="伊健 杜" userId="e69aded81da48593" providerId="LiveId" clId="{30106CC4-C31E-40FD-8A64-49DA8C75574F}" dt="2022-12-05T17:06:10.139" v="5225"/>
          <ac:spMkLst>
            <pc:docMk/>
            <pc:sldMk cId="1917533053" sldId="1699"/>
            <ac:spMk id="2" creationId="{10304424-DB4A-36E7-9E0D-D32A5DD0F26C}"/>
          </ac:spMkLst>
        </pc:spChg>
        <pc:spChg chg="mod">
          <ac:chgData name="伊健 杜" userId="e69aded81da48593" providerId="LiveId" clId="{30106CC4-C31E-40FD-8A64-49DA8C75574F}" dt="2022-12-05T17:06:10.139" v="5225"/>
          <ac:spMkLst>
            <pc:docMk/>
            <pc:sldMk cId="1917533053" sldId="1699"/>
            <ac:spMk id="5" creationId="{E7287B0E-EF55-E721-8EFA-9A9183C0EDF9}"/>
          </ac:spMkLst>
        </pc:spChg>
        <pc:picChg chg="del">
          <ac:chgData name="伊健 杜" userId="e69aded81da48593" providerId="LiveId" clId="{30106CC4-C31E-40FD-8A64-49DA8C75574F}" dt="2022-12-05T16:11:42.648" v="1826" actId="478"/>
          <ac:picMkLst>
            <pc:docMk/>
            <pc:sldMk cId="1917533053" sldId="1699"/>
            <ac:picMk id="13316" creationId="{C481E5BF-7EC0-28D7-057D-9875B53AB4A3}"/>
          </ac:picMkLst>
        </pc:picChg>
        <pc:picChg chg="del">
          <ac:chgData name="伊健 杜" userId="e69aded81da48593" providerId="LiveId" clId="{30106CC4-C31E-40FD-8A64-49DA8C75574F}" dt="2022-12-05T16:11:42.648" v="1826" actId="478"/>
          <ac:picMkLst>
            <pc:docMk/>
            <pc:sldMk cId="1917533053" sldId="1699"/>
            <ac:picMk id="13318" creationId="{215350B5-54D6-1A8D-ACE3-833E761617A9}"/>
          </ac:picMkLst>
        </pc:picChg>
        <pc:picChg chg="del">
          <ac:chgData name="伊健 杜" userId="e69aded81da48593" providerId="LiveId" clId="{30106CC4-C31E-40FD-8A64-49DA8C75574F}" dt="2022-12-05T16:11:42.648" v="1826" actId="478"/>
          <ac:picMkLst>
            <pc:docMk/>
            <pc:sldMk cId="1917533053" sldId="1699"/>
            <ac:picMk id="13320" creationId="{67394693-CE5D-03B5-5ABF-8F833E700843}"/>
          </ac:picMkLst>
        </pc:picChg>
        <pc:picChg chg="add mod">
          <ac:chgData name="伊健 杜" userId="e69aded81da48593" providerId="LiveId" clId="{30106CC4-C31E-40FD-8A64-49DA8C75574F}" dt="2022-12-05T16:13:09.222" v="1832" actId="14100"/>
          <ac:picMkLst>
            <pc:docMk/>
            <pc:sldMk cId="1917533053" sldId="1699"/>
            <ac:picMk id="15362" creationId="{9915DCE1-B7BF-24EB-F0A4-9BB09AFB762B}"/>
          </ac:picMkLst>
        </pc:picChg>
      </pc:sldChg>
      <pc:sldChg chg="del">
        <pc:chgData name="伊健 杜" userId="e69aded81da48593" providerId="LiveId" clId="{30106CC4-C31E-40FD-8A64-49DA8C75574F}" dt="2022-12-05T12:47:39.641" v="2" actId="47"/>
        <pc:sldMkLst>
          <pc:docMk/>
          <pc:sldMk cId="2612403542" sldId="1699"/>
        </pc:sldMkLst>
      </pc:sldChg>
      <pc:sldChg chg="del">
        <pc:chgData name="伊健 杜" userId="e69aded81da48593" providerId="LiveId" clId="{30106CC4-C31E-40FD-8A64-49DA8C75574F}" dt="2022-12-05T12:47:39.641" v="2" actId="47"/>
        <pc:sldMkLst>
          <pc:docMk/>
          <pc:sldMk cId="195487389" sldId="1700"/>
        </pc:sldMkLst>
      </pc:sldChg>
      <pc:sldChg chg="addSp delSp modSp add mod">
        <pc:chgData name="伊健 杜" userId="e69aded81da48593" providerId="LiveId" clId="{30106CC4-C31E-40FD-8A64-49DA8C75574F}" dt="2022-12-05T17:06:10.139" v="5225"/>
        <pc:sldMkLst>
          <pc:docMk/>
          <pc:sldMk cId="1994031812" sldId="1700"/>
        </pc:sldMkLst>
        <pc:spChg chg="mod">
          <ac:chgData name="伊健 杜" userId="e69aded81da48593" providerId="LiveId" clId="{30106CC4-C31E-40FD-8A64-49DA8C75574F}" dt="2022-12-05T17:06:10.139" v="5225"/>
          <ac:spMkLst>
            <pc:docMk/>
            <pc:sldMk cId="1994031812" sldId="1700"/>
            <ac:spMk id="2" creationId="{10304424-DB4A-36E7-9E0D-D32A5DD0F26C}"/>
          </ac:spMkLst>
        </pc:spChg>
        <pc:spChg chg="mod">
          <ac:chgData name="伊健 杜" userId="e69aded81da48593" providerId="LiveId" clId="{30106CC4-C31E-40FD-8A64-49DA8C75574F}" dt="2022-12-05T17:06:10.139" v="5225"/>
          <ac:spMkLst>
            <pc:docMk/>
            <pc:sldMk cId="1994031812" sldId="1700"/>
            <ac:spMk id="5" creationId="{E7287B0E-EF55-E721-8EFA-9A9183C0EDF9}"/>
          </ac:spMkLst>
        </pc:spChg>
        <pc:picChg chg="del">
          <ac:chgData name="伊健 杜" userId="e69aded81da48593" providerId="LiveId" clId="{30106CC4-C31E-40FD-8A64-49DA8C75574F}" dt="2022-12-05T16:13:20.264" v="1834" actId="478"/>
          <ac:picMkLst>
            <pc:docMk/>
            <pc:sldMk cId="1994031812" sldId="1700"/>
            <ac:picMk id="14338" creationId="{C9C8C28E-18A2-E277-D49B-97CF1B8533AA}"/>
          </ac:picMkLst>
        </pc:picChg>
        <pc:picChg chg="add del mod">
          <ac:chgData name="伊健 杜" userId="e69aded81da48593" providerId="LiveId" clId="{30106CC4-C31E-40FD-8A64-49DA8C75574F}" dt="2022-12-05T16:20:56.811" v="2119" actId="478"/>
          <ac:picMkLst>
            <pc:docMk/>
            <pc:sldMk cId="1994031812" sldId="1700"/>
            <ac:picMk id="16386" creationId="{117A9F38-4C4C-90AE-5C7C-2E2DFFC881D5}"/>
          </ac:picMkLst>
        </pc:picChg>
        <pc:picChg chg="add del">
          <ac:chgData name="伊健 杜" userId="e69aded81da48593" providerId="LiveId" clId="{30106CC4-C31E-40FD-8A64-49DA8C75574F}" dt="2022-12-05T16:20:13.091" v="2118" actId="478"/>
          <ac:picMkLst>
            <pc:docMk/>
            <pc:sldMk cId="1994031812" sldId="1700"/>
            <ac:picMk id="16388" creationId="{D6DE95BB-D54E-A48C-EAD3-C2AC9078BAA9}"/>
          </ac:picMkLst>
        </pc:picChg>
        <pc:picChg chg="add mod">
          <ac:chgData name="伊健 杜" userId="e69aded81da48593" providerId="LiveId" clId="{30106CC4-C31E-40FD-8A64-49DA8C75574F}" dt="2022-12-05T16:21:06.128" v="2123" actId="1076"/>
          <ac:picMkLst>
            <pc:docMk/>
            <pc:sldMk cId="1994031812" sldId="1700"/>
            <ac:picMk id="16390" creationId="{7EDD708F-E7CD-32D4-208D-98920013CDC6}"/>
          </ac:picMkLst>
        </pc:picChg>
      </pc:sldChg>
      <pc:sldChg chg="del">
        <pc:chgData name="伊健 杜" userId="e69aded81da48593" providerId="LiveId" clId="{30106CC4-C31E-40FD-8A64-49DA8C75574F}" dt="2022-12-05T12:47:39.641" v="2" actId="47"/>
        <pc:sldMkLst>
          <pc:docMk/>
          <pc:sldMk cId="2325308572" sldId="1701"/>
        </pc:sldMkLst>
      </pc:sldChg>
      <pc:sldChg chg="modSp add mod">
        <pc:chgData name="伊健 杜" userId="e69aded81da48593" providerId="LiveId" clId="{30106CC4-C31E-40FD-8A64-49DA8C75574F}" dt="2022-12-05T16:21:41.875" v="2208"/>
        <pc:sldMkLst>
          <pc:docMk/>
          <pc:sldMk cId="3687110911" sldId="1701"/>
        </pc:sldMkLst>
        <pc:spChg chg="mod">
          <ac:chgData name="伊健 杜" userId="e69aded81da48593" providerId="LiveId" clId="{30106CC4-C31E-40FD-8A64-49DA8C75574F}" dt="2022-12-05T16:21:41.875" v="2208"/>
          <ac:spMkLst>
            <pc:docMk/>
            <pc:sldMk cId="3687110911" sldId="1701"/>
            <ac:spMk id="4" creationId="{2CD63A4E-E37B-41A6-9090-C7BF9F9D4BD7}"/>
          </ac:spMkLst>
        </pc:spChg>
      </pc:sldChg>
      <pc:sldChg chg="del">
        <pc:chgData name="伊健 杜" userId="e69aded81da48593" providerId="LiveId" clId="{30106CC4-C31E-40FD-8A64-49DA8C75574F}" dt="2022-12-05T12:47:39.641" v="2" actId="47"/>
        <pc:sldMkLst>
          <pc:docMk/>
          <pc:sldMk cId="2969791930" sldId="1702"/>
        </pc:sldMkLst>
      </pc:sldChg>
      <pc:sldChg chg="addSp delSp modSp add mod">
        <pc:chgData name="伊健 杜" userId="e69aded81da48593" providerId="LiveId" clId="{30106CC4-C31E-40FD-8A64-49DA8C75574F}" dt="2022-12-05T17:52:12.552" v="5281" actId="20577"/>
        <pc:sldMkLst>
          <pc:docMk/>
          <pc:sldMk cId="3115408518" sldId="1702"/>
        </pc:sldMkLst>
        <pc:spChg chg="mod">
          <ac:chgData name="伊健 杜" userId="e69aded81da48593" providerId="LiveId" clId="{30106CC4-C31E-40FD-8A64-49DA8C75574F}" dt="2022-12-05T17:06:10.139" v="5225"/>
          <ac:spMkLst>
            <pc:docMk/>
            <pc:sldMk cId="3115408518" sldId="1702"/>
            <ac:spMk id="2" creationId="{10304424-DB4A-36E7-9E0D-D32A5DD0F26C}"/>
          </ac:spMkLst>
        </pc:spChg>
        <pc:spChg chg="mod">
          <ac:chgData name="伊健 杜" userId="e69aded81da48593" providerId="LiveId" clId="{30106CC4-C31E-40FD-8A64-49DA8C75574F}" dt="2022-12-05T17:52:12.552" v="5281" actId="20577"/>
          <ac:spMkLst>
            <pc:docMk/>
            <pc:sldMk cId="3115408518" sldId="1702"/>
            <ac:spMk id="5" creationId="{E7287B0E-EF55-E721-8EFA-9A9183C0EDF9}"/>
          </ac:spMkLst>
        </pc:spChg>
        <pc:picChg chg="del">
          <ac:chgData name="伊健 杜" userId="e69aded81da48593" providerId="LiveId" clId="{30106CC4-C31E-40FD-8A64-49DA8C75574F}" dt="2022-12-05T16:26:06.130" v="2349" actId="478"/>
          <ac:picMkLst>
            <pc:docMk/>
            <pc:sldMk cId="3115408518" sldId="1702"/>
            <ac:picMk id="16390" creationId="{7EDD708F-E7CD-32D4-208D-98920013CDC6}"/>
          </ac:picMkLst>
        </pc:picChg>
        <pc:picChg chg="add mod">
          <ac:chgData name="伊健 杜" userId="e69aded81da48593" providerId="LiveId" clId="{30106CC4-C31E-40FD-8A64-49DA8C75574F}" dt="2022-12-05T16:32:25.878" v="2446" actId="1076"/>
          <ac:picMkLst>
            <pc:docMk/>
            <pc:sldMk cId="3115408518" sldId="1702"/>
            <ac:picMk id="17410" creationId="{7F25F667-E947-3118-A4E3-E3CA5F961A89}"/>
          </ac:picMkLst>
        </pc:picChg>
      </pc:sldChg>
      <pc:sldChg chg="del">
        <pc:chgData name="伊健 杜" userId="e69aded81da48593" providerId="LiveId" clId="{30106CC4-C31E-40FD-8A64-49DA8C75574F}" dt="2022-12-05T12:47:39.641" v="2" actId="47"/>
        <pc:sldMkLst>
          <pc:docMk/>
          <pc:sldMk cId="2133253232" sldId="1703"/>
        </pc:sldMkLst>
      </pc:sldChg>
      <pc:sldChg chg="new">
        <pc:chgData name="伊健 杜" userId="e69aded81da48593" providerId="LiveId" clId="{30106CC4-C31E-40FD-8A64-49DA8C75574F}" dt="2022-12-05T16:22:52.733" v="2300" actId="680"/>
        <pc:sldMkLst>
          <pc:docMk/>
          <pc:sldMk cId="2915808231" sldId="1703"/>
        </pc:sldMkLst>
      </pc:sldChg>
      <pc:sldChg chg="addSp delSp modSp add mod">
        <pc:chgData name="伊健 杜" userId="e69aded81da48593" providerId="LiveId" clId="{30106CC4-C31E-40FD-8A64-49DA8C75574F}" dt="2022-12-05T17:52:50.495" v="5284" actId="20577"/>
        <pc:sldMkLst>
          <pc:docMk/>
          <pc:sldMk cId="1874238000" sldId="1704"/>
        </pc:sldMkLst>
        <pc:spChg chg="mod">
          <ac:chgData name="伊健 杜" userId="e69aded81da48593" providerId="LiveId" clId="{30106CC4-C31E-40FD-8A64-49DA8C75574F}" dt="2022-12-05T17:06:10.139" v="5225"/>
          <ac:spMkLst>
            <pc:docMk/>
            <pc:sldMk cId="1874238000" sldId="1704"/>
            <ac:spMk id="2" creationId="{10304424-DB4A-36E7-9E0D-D32A5DD0F26C}"/>
          </ac:spMkLst>
        </pc:spChg>
        <pc:spChg chg="mod">
          <ac:chgData name="伊健 杜" userId="e69aded81da48593" providerId="LiveId" clId="{30106CC4-C31E-40FD-8A64-49DA8C75574F}" dt="2022-12-05T17:52:50.495" v="5284" actId="20577"/>
          <ac:spMkLst>
            <pc:docMk/>
            <pc:sldMk cId="1874238000" sldId="1704"/>
            <ac:spMk id="5" creationId="{E7287B0E-EF55-E721-8EFA-9A9183C0EDF9}"/>
          </ac:spMkLst>
        </pc:spChg>
        <pc:picChg chg="del">
          <ac:chgData name="伊健 杜" userId="e69aded81da48593" providerId="LiveId" clId="{30106CC4-C31E-40FD-8A64-49DA8C75574F}" dt="2022-12-05T16:33:34.898" v="2493" actId="478"/>
          <ac:picMkLst>
            <pc:docMk/>
            <pc:sldMk cId="1874238000" sldId="1704"/>
            <ac:picMk id="17410" creationId="{7F25F667-E947-3118-A4E3-E3CA5F961A89}"/>
          </ac:picMkLst>
        </pc:picChg>
        <pc:picChg chg="add mod">
          <ac:chgData name="伊健 杜" userId="e69aded81da48593" providerId="LiveId" clId="{30106CC4-C31E-40FD-8A64-49DA8C75574F}" dt="2022-12-05T16:34:15.209" v="2502" actId="1076"/>
          <ac:picMkLst>
            <pc:docMk/>
            <pc:sldMk cId="1874238000" sldId="1704"/>
            <ac:picMk id="18434" creationId="{D98DF814-B3D3-D1DD-0DFB-747FFA89DAE2}"/>
          </ac:picMkLst>
        </pc:picChg>
      </pc:sldChg>
      <pc:sldChg chg="add del">
        <pc:chgData name="伊健 杜" userId="e69aded81da48593" providerId="LiveId" clId="{30106CC4-C31E-40FD-8A64-49DA8C75574F}" dt="2022-12-05T16:26:08.599" v="2351"/>
        <pc:sldMkLst>
          <pc:docMk/>
          <pc:sldMk cId="2214161713" sldId="1704"/>
        </pc:sldMkLst>
      </pc:sldChg>
      <pc:sldChg chg="addSp delSp modSp add mod">
        <pc:chgData name="伊健 杜" userId="e69aded81da48593" providerId="LiveId" clId="{30106CC4-C31E-40FD-8A64-49DA8C75574F}" dt="2022-12-05T17:06:10.139" v="5225"/>
        <pc:sldMkLst>
          <pc:docMk/>
          <pc:sldMk cId="975694912" sldId="1705"/>
        </pc:sldMkLst>
        <pc:spChg chg="mod">
          <ac:chgData name="伊健 杜" userId="e69aded81da48593" providerId="LiveId" clId="{30106CC4-C31E-40FD-8A64-49DA8C75574F}" dt="2022-12-05T17:06:10.139" v="5225"/>
          <ac:spMkLst>
            <pc:docMk/>
            <pc:sldMk cId="975694912" sldId="1705"/>
            <ac:spMk id="2" creationId="{10304424-DB4A-36E7-9E0D-D32A5DD0F26C}"/>
          </ac:spMkLst>
        </pc:spChg>
        <pc:spChg chg="mod">
          <ac:chgData name="伊健 杜" userId="e69aded81da48593" providerId="LiveId" clId="{30106CC4-C31E-40FD-8A64-49DA8C75574F}" dt="2022-12-05T17:06:10.139" v="5225"/>
          <ac:spMkLst>
            <pc:docMk/>
            <pc:sldMk cId="975694912" sldId="1705"/>
            <ac:spMk id="5" creationId="{E7287B0E-EF55-E721-8EFA-9A9183C0EDF9}"/>
          </ac:spMkLst>
        </pc:spChg>
        <pc:picChg chg="del">
          <ac:chgData name="伊健 杜" userId="e69aded81da48593" providerId="LiveId" clId="{30106CC4-C31E-40FD-8A64-49DA8C75574F}" dt="2022-12-05T16:34:46.095" v="2556" actId="478"/>
          <ac:picMkLst>
            <pc:docMk/>
            <pc:sldMk cId="975694912" sldId="1705"/>
            <ac:picMk id="18434" creationId="{D98DF814-B3D3-D1DD-0DFB-747FFA89DAE2}"/>
          </ac:picMkLst>
        </pc:picChg>
        <pc:picChg chg="add mod">
          <ac:chgData name="伊健 杜" userId="e69aded81da48593" providerId="LiveId" clId="{30106CC4-C31E-40FD-8A64-49DA8C75574F}" dt="2022-12-05T16:36:25.655" v="2661" actId="1076"/>
          <ac:picMkLst>
            <pc:docMk/>
            <pc:sldMk cId="975694912" sldId="1705"/>
            <ac:picMk id="19458" creationId="{9E1703D4-132D-0806-803A-A058EC5A7805}"/>
          </ac:picMkLst>
        </pc:picChg>
      </pc:sldChg>
      <pc:sldChg chg="addSp delSp modSp add mod">
        <pc:chgData name="伊健 杜" userId="e69aded81da48593" providerId="LiveId" clId="{30106CC4-C31E-40FD-8A64-49DA8C75574F}" dt="2022-12-06T06:04:58.742" v="5457"/>
        <pc:sldMkLst>
          <pc:docMk/>
          <pc:sldMk cId="1906690029" sldId="1706"/>
        </pc:sldMkLst>
        <pc:spChg chg="mod">
          <ac:chgData name="伊健 杜" userId="e69aded81da48593" providerId="LiveId" clId="{30106CC4-C31E-40FD-8A64-49DA8C75574F}" dt="2022-12-05T16:36:49.908" v="2686"/>
          <ac:spMkLst>
            <pc:docMk/>
            <pc:sldMk cId="1906690029" sldId="1706"/>
            <ac:spMk id="2" creationId="{10304424-DB4A-36E7-9E0D-D32A5DD0F26C}"/>
          </ac:spMkLst>
        </pc:spChg>
        <pc:spChg chg="mod">
          <ac:chgData name="伊健 杜" userId="e69aded81da48593" providerId="LiveId" clId="{30106CC4-C31E-40FD-8A64-49DA8C75574F}" dt="2022-12-06T06:04:58.742" v="5457"/>
          <ac:spMkLst>
            <pc:docMk/>
            <pc:sldMk cId="1906690029" sldId="1706"/>
            <ac:spMk id="5" creationId="{E7287B0E-EF55-E721-8EFA-9A9183C0EDF9}"/>
          </ac:spMkLst>
        </pc:spChg>
        <pc:picChg chg="del">
          <ac:chgData name="伊健 杜" userId="e69aded81da48593" providerId="LiveId" clId="{30106CC4-C31E-40FD-8A64-49DA8C75574F}" dt="2022-12-05T16:37:07.254" v="2758" actId="478"/>
          <ac:picMkLst>
            <pc:docMk/>
            <pc:sldMk cId="1906690029" sldId="1706"/>
            <ac:picMk id="17410" creationId="{7F25F667-E947-3118-A4E3-E3CA5F961A89}"/>
          </ac:picMkLst>
        </pc:picChg>
        <pc:picChg chg="add mod">
          <ac:chgData name="伊健 杜" userId="e69aded81da48593" providerId="LiveId" clId="{30106CC4-C31E-40FD-8A64-49DA8C75574F}" dt="2022-12-05T16:37:34.377" v="2761" actId="1076"/>
          <ac:picMkLst>
            <pc:docMk/>
            <pc:sldMk cId="1906690029" sldId="1706"/>
            <ac:picMk id="20482" creationId="{F1A74C7E-640B-7986-F833-DFC0043A08C8}"/>
          </ac:picMkLst>
        </pc:picChg>
      </pc:sldChg>
      <pc:sldChg chg="addSp delSp modSp add mod">
        <pc:chgData name="伊健 杜" userId="e69aded81da48593" providerId="LiveId" clId="{30106CC4-C31E-40FD-8A64-49DA8C75574F}" dt="2022-12-05T17:57:37.202" v="5287" actId="20577"/>
        <pc:sldMkLst>
          <pc:docMk/>
          <pc:sldMk cId="2619449559" sldId="1707"/>
        </pc:sldMkLst>
        <pc:spChg chg="mod">
          <ac:chgData name="伊健 杜" userId="e69aded81da48593" providerId="LiveId" clId="{30106CC4-C31E-40FD-8A64-49DA8C75574F}" dt="2022-12-05T17:57:37.202" v="5287" actId="20577"/>
          <ac:spMkLst>
            <pc:docMk/>
            <pc:sldMk cId="2619449559" sldId="1707"/>
            <ac:spMk id="5" creationId="{E7287B0E-EF55-E721-8EFA-9A9183C0EDF9}"/>
          </ac:spMkLst>
        </pc:spChg>
        <pc:picChg chg="del">
          <ac:chgData name="伊健 杜" userId="e69aded81da48593" providerId="LiveId" clId="{30106CC4-C31E-40FD-8A64-49DA8C75574F}" dt="2022-12-05T16:38:10.131" v="2834" actId="478"/>
          <ac:picMkLst>
            <pc:docMk/>
            <pc:sldMk cId="2619449559" sldId="1707"/>
            <ac:picMk id="20482" creationId="{F1A74C7E-640B-7986-F833-DFC0043A08C8}"/>
          </ac:picMkLst>
        </pc:picChg>
        <pc:picChg chg="add mod">
          <ac:chgData name="伊健 杜" userId="e69aded81da48593" providerId="LiveId" clId="{30106CC4-C31E-40FD-8A64-49DA8C75574F}" dt="2022-12-05T16:38:13.563" v="2836" actId="1076"/>
          <ac:picMkLst>
            <pc:docMk/>
            <pc:sldMk cId="2619449559" sldId="1707"/>
            <ac:picMk id="21506" creationId="{B4BA00F4-7B38-BAFB-A4D3-0321997F5823}"/>
          </ac:picMkLst>
        </pc:picChg>
      </pc:sldChg>
      <pc:sldChg chg="modSp add del mod">
        <pc:chgData name="伊健 杜" userId="e69aded81da48593" providerId="LiveId" clId="{30106CC4-C31E-40FD-8A64-49DA8C75574F}" dt="2022-12-06T06:23:15.327" v="6318" actId="47"/>
        <pc:sldMkLst>
          <pc:docMk/>
          <pc:sldMk cId="1941910601" sldId="1708"/>
        </pc:sldMkLst>
        <pc:spChg chg="mod">
          <ac:chgData name="伊健 杜" userId="e69aded81da48593" providerId="LiveId" clId="{30106CC4-C31E-40FD-8A64-49DA8C75574F}" dt="2022-12-05T17:06:10.139" v="5225"/>
          <ac:spMkLst>
            <pc:docMk/>
            <pc:sldMk cId="1941910601" sldId="1708"/>
            <ac:spMk id="4" creationId="{2CD63A4E-E37B-41A6-9090-C7BF9F9D4BD7}"/>
          </ac:spMkLst>
        </pc:spChg>
      </pc:sldChg>
      <pc:sldChg chg="addSp delSp modSp add mod">
        <pc:chgData name="伊健 杜" userId="e69aded81da48593" providerId="LiveId" clId="{30106CC4-C31E-40FD-8A64-49DA8C75574F}" dt="2022-12-05T17:06:10.139" v="5225"/>
        <pc:sldMkLst>
          <pc:docMk/>
          <pc:sldMk cId="2411153383" sldId="1709"/>
        </pc:sldMkLst>
        <pc:spChg chg="mod">
          <ac:chgData name="伊健 杜" userId="e69aded81da48593" providerId="LiveId" clId="{30106CC4-C31E-40FD-8A64-49DA8C75574F}" dt="2022-12-05T17:06:10.139" v="5225"/>
          <ac:spMkLst>
            <pc:docMk/>
            <pc:sldMk cId="2411153383" sldId="1709"/>
            <ac:spMk id="2" creationId="{93750CB4-09CB-E972-8931-8149CF602B19}"/>
          </ac:spMkLst>
        </pc:spChg>
        <pc:spChg chg="mod">
          <ac:chgData name="伊健 杜" userId="e69aded81da48593" providerId="LiveId" clId="{30106CC4-C31E-40FD-8A64-49DA8C75574F}" dt="2022-12-05T17:06:10.139" v="5225"/>
          <ac:spMkLst>
            <pc:docMk/>
            <pc:sldMk cId="2411153383" sldId="1709"/>
            <ac:spMk id="4" creationId="{2CD63A4E-E37B-41A6-9090-C7BF9F9D4BD7}"/>
          </ac:spMkLst>
        </pc:spChg>
        <pc:picChg chg="del">
          <ac:chgData name="伊健 杜" userId="e69aded81da48593" providerId="LiveId" clId="{30106CC4-C31E-40FD-8A64-49DA8C75574F}" dt="2022-12-05T16:39:28.949" v="3029" actId="478"/>
          <ac:picMkLst>
            <pc:docMk/>
            <pc:sldMk cId="2411153383" sldId="1709"/>
            <ac:picMk id="3074" creationId="{ACD4D19A-2260-81F0-CFB9-73F0AD4B971F}"/>
          </ac:picMkLst>
        </pc:picChg>
        <pc:picChg chg="add mod">
          <ac:chgData name="伊健 杜" userId="e69aded81da48593" providerId="LiveId" clId="{30106CC4-C31E-40FD-8A64-49DA8C75574F}" dt="2022-12-05T16:39:42.720" v="3033" actId="1076"/>
          <ac:picMkLst>
            <pc:docMk/>
            <pc:sldMk cId="2411153383" sldId="1709"/>
            <ac:picMk id="22530" creationId="{20E24ED0-95D7-C85F-7D0D-9F622432DEE1}"/>
          </ac:picMkLst>
        </pc:picChg>
      </pc:sldChg>
      <pc:sldChg chg="add del">
        <pc:chgData name="伊健 杜" userId="e69aded81da48593" providerId="LiveId" clId="{30106CC4-C31E-40FD-8A64-49DA8C75574F}" dt="2022-12-05T16:38:59.164" v="2948" actId="47"/>
        <pc:sldMkLst>
          <pc:docMk/>
          <pc:sldMk cId="4171167353" sldId="1709"/>
        </pc:sldMkLst>
      </pc:sldChg>
      <pc:sldChg chg="addSp delSp modSp add mod">
        <pc:chgData name="伊健 杜" userId="e69aded81da48593" providerId="LiveId" clId="{30106CC4-C31E-40FD-8A64-49DA8C75574F}" dt="2022-12-05T18:01:33.750" v="5288" actId="20577"/>
        <pc:sldMkLst>
          <pc:docMk/>
          <pc:sldMk cId="3673344596" sldId="1710"/>
        </pc:sldMkLst>
        <pc:spChg chg="mod">
          <ac:chgData name="伊健 杜" userId="e69aded81da48593" providerId="LiveId" clId="{30106CC4-C31E-40FD-8A64-49DA8C75574F}" dt="2022-12-05T17:06:10.139" v="5225"/>
          <ac:spMkLst>
            <pc:docMk/>
            <pc:sldMk cId="3673344596" sldId="1710"/>
            <ac:spMk id="2" creationId="{93750CB4-09CB-E972-8931-8149CF602B19}"/>
          </ac:spMkLst>
        </pc:spChg>
        <pc:spChg chg="mod">
          <ac:chgData name="伊健 杜" userId="e69aded81da48593" providerId="LiveId" clId="{30106CC4-C31E-40FD-8A64-49DA8C75574F}" dt="2022-12-05T18:01:33.750" v="5288" actId="20577"/>
          <ac:spMkLst>
            <pc:docMk/>
            <pc:sldMk cId="3673344596" sldId="1710"/>
            <ac:spMk id="4" creationId="{2CD63A4E-E37B-41A6-9090-C7BF9F9D4BD7}"/>
          </ac:spMkLst>
        </pc:spChg>
        <pc:picChg chg="del">
          <ac:chgData name="伊健 杜" userId="e69aded81da48593" providerId="LiveId" clId="{30106CC4-C31E-40FD-8A64-49DA8C75574F}" dt="2022-12-05T16:40:25.968" v="3136" actId="478"/>
          <ac:picMkLst>
            <pc:docMk/>
            <pc:sldMk cId="3673344596" sldId="1710"/>
            <ac:picMk id="22530" creationId="{20E24ED0-95D7-C85F-7D0D-9F622432DEE1}"/>
          </ac:picMkLst>
        </pc:picChg>
        <pc:picChg chg="add mod">
          <ac:chgData name="伊健 杜" userId="e69aded81da48593" providerId="LiveId" clId="{30106CC4-C31E-40FD-8A64-49DA8C75574F}" dt="2022-12-05T16:40:30.762" v="3139" actId="1076"/>
          <ac:picMkLst>
            <pc:docMk/>
            <pc:sldMk cId="3673344596" sldId="1710"/>
            <ac:picMk id="24578" creationId="{C72A61A3-D7EC-7837-9E5D-CE8404E8E9C6}"/>
          </ac:picMkLst>
        </pc:picChg>
      </pc:sldChg>
      <pc:sldChg chg="addSp delSp modSp add mod">
        <pc:chgData name="伊健 杜" userId="e69aded81da48593" providerId="LiveId" clId="{30106CC4-C31E-40FD-8A64-49DA8C75574F}" dt="2022-12-05T17:06:10.139" v="5225"/>
        <pc:sldMkLst>
          <pc:docMk/>
          <pc:sldMk cId="4044895810" sldId="1711"/>
        </pc:sldMkLst>
        <pc:spChg chg="mod">
          <ac:chgData name="伊健 杜" userId="e69aded81da48593" providerId="LiveId" clId="{30106CC4-C31E-40FD-8A64-49DA8C75574F}" dt="2022-12-05T17:06:10.139" v="5225"/>
          <ac:spMkLst>
            <pc:docMk/>
            <pc:sldMk cId="4044895810" sldId="1711"/>
            <ac:spMk id="2" creationId="{93750CB4-09CB-E972-8931-8149CF602B19}"/>
          </ac:spMkLst>
        </pc:spChg>
        <pc:spChg chg="mod">
          <ac:chgData name="伊健 杜" userId="e69aded81da48593" providerId="LiveId" clId="{30106CC4-C31E-40FD-8A64-49DA8C75574F}" dt="2022-12-05T17:06:10.139" v="5225"/>
          <ac:spMkLst>
            <pc:docMk/>
            <pc:sldMk cId="4044895810" sldId="1711"/>
            <ac:spMk id="4" creationId="{2CD63A4E-E37B-41A6-9090-C7BF9F9D4BD7}"/>
          </ac:spMkLst>
        </pc:spChg>
        <pc:picChg chg="del">
          <ac:chgData name="伊健 杜" userId="e69aded81da48593" providerId="LiveId" clId="{30106CC4-C31E-40FD-8A64-49DA8C75574F}" dt="2022-12-05T16:40:34.849" v="3141" actId="478"/>
          <ac:picMkLst>
            <pc:docMk/>
            <pc:sldMk cId="4044895810" sldId="1711"/>
            <ac:picMk id="24578" creationId="{C72A61A3-D7EC-7837-9E5D-CE8404E8E9C6}"/>
          </ac:picMkLst>
        </pc:picChg>
        <pc:picChg chg="add mod">
          <ac:chgData name="伊健 杜" userId="e69aded81da48593" providerId="LiveId" clId="{30106CC4-C31E-40FD-8A64-49DA8C75574F}" dt="2022-12-05T16:41:28.772" v="3237" actId="1076"/>
          <ac:picMkLst>
            <pc:docMk/>
            <pc:sldMk cId="4044895810" sldId="1711"/>
            <ac:picMk id="25602" creationId="{7CDFBBD5-1B61-B44C-640E-AB6DA06E3632}"/>
          </ac:picMkLst>
        </pc:picChg>
      </pc:sldChg>
      <pc:sldChg chg="addSp delSp modSp add mod">
        <pc:chgData name="伊健 杜" userId="e69aded81da48593" providerId="LiveId" clId="{30106CC4-C31E-40FD-8A64-49DA8C75574F}" dt="2022-12-06T06:05:07.569" v="5458" actId="478"/>
        <pc:sldMkLst>
          <pc:docMk/>
          <pc:sldMk cId="1979414413" sldId="1712"/>
        </pc:sldMkLst>
        <pc:spChg chg="add del mod">
          <ac:chgData name="伊健 杜" userId="e69aded81da48593" providerId="LiveId" clId="{30106CC4-C31E-40FD-8A64-49DA8C75574F}" dt="2022-12-06T06:05:07.569" v="5458" actId="478"/>
          <ac:spMkLst>
            <pc:docMk/>
            <pc:sldMk cId="1979414413" sldId="1712"/>
            <ac:spMk id="2" creationId="{BB0A1A5D-4E4F-3C2C-C70E-B026FDF0FCC6}"/>
          </ac:spMkLst>
        </pc:spChg>
        <pc:spChg chg="mod">
          <ac:chgData name="伊健 杜" userId="e69aded81da48593" providerId="LiveId" clId="{30106CC4-C31E-40FD-8A64-49DA8C75574F}" dt="2022-12-05T17:06:10.139" v="5225"/>
          <ac:spMkLst>
            <pc:docMk/>
            <pc:sldMk cId="1979414413" sldId="1712"/>
            <ac:spMk id="4" creationId="{2CD63A4E-E37B-41A6-9090-C7BF9F9D4BD7}"/>
          </ac:spMkLst>
        </pc:spChg>
      </pc:sldChg>
      <pc:sldChg chg="modSp add mod">
        <pc:chgData name="伊健 杜" userId="e69aded81da48593" providerId="LiveId" clId="{30106CC4-C31E-40FD-8A64-49DA8C75574F}" dt="2022-12-05T17:06:10.139" v="5225"/>
        <pc:sldMkLst>
          <pc:docMk/>
          <pc:sldMk cId="3040879435" sldId="1713"/>
        </pc:sldMkLst>
        <pc:spChg chg="mod">
          <ac:chgData name="伊健 杜" userId="e69aded81da48593" providerId="LiveId" clId="{30106CC4-C31E-40FD-8A64-49DA8C75574F}" dt="2022-12-05T17:06:10.139" v="5225"/>
          <ac:spMkLst>
            <pc:docMk/>
            <pc:sldMk cId="3040879435" sldId="1713"/>
            <ac:spMk id="4" creationId="{2CD63A4E-E37B-41A6-9090-C7BF9F9D4BD7}"/>
          </ac:spMkLst>
        </pc:spChg>
      </pc:sldChg>
      <pc:sldChg chg="addSp modSp add mod">
        <pc:chgData name="伊健 杜" userId="e69aded81da48593" providerId="LiveId" clId="{30106CC4-C31E-40FD-8A64-49DA8C75574F}" dt="2022-12-05T17:06:10.139" v="5225"/>
        <pc:sldMkLst>
          <pc:docMk/>
          <pc:sldMk cId="1587308436" sldId="1714"/>
        </pc:sldMkLst>
        <pc:spChg chg="add mod">
          <ac:chgData name="伊健 杜" userId="e69aded81da48593" providerId="LiveId" clId="{30106CC4-C31E-40FD-8A64-49DA8C75574F}" dt="2022-12-05T17:06:10.139" v="5225"/>
          <ac:spMkLst>
            <pc:docMk/>
            <pc:sldMk cId="1587308436" sldId="1714"/>
            <ac:spMk id="2" creationId="{9C20EB71-D031-2965-60AF-60ED6E2B86E2}"/>
          </ac:spMkLst>
        </pc:spChg>
        <pc:spChg chg="mod">
          <ac:chgData name="伊健 杜" userId="e69aded81da48593" providerId="LiveId" clId="{30106CC4-C31E-40FD-8A64-49DA8C75574F}" dt="2022-12-05T17:06:10.139" v="5225"/>
          <ac:spMkLst>
            <pc:docMk/>
            <pc:sldMk cId="1587308436" sldId="1714"/>
            <ac:spMk id="4" creationId="{2CD63A4E-E37B-41A6-9090-C7BF9F9D4BD7}"/>
          </ac:spMkLst>
        </pc:spChg>
      </pc:sldChg>
      <pc:sldChg chg="addSp delSp modSp add mod">
        <pc:chgData name="伊健 杜" userId="e69aded81da48593" providerId="LiveId" clId="{30106CC4-C31E-40FD-8A64-49DA8C75574F}" dt="2022-12-05T17:06:10.139" v="5225"/>
        <pc:sldMkLst>
          <pc:docMk/>
          <pc:sldMk cId="2276859554" sldId="1715"/>
        </pc:sldMkLst>
        <pc:spChg chg="mod">
          <ac:chgData name="伊健 杜" userId="e69aded81da48593" providerId="LiveId" clId="{30106CC4-C31E-40FD-8A64-49DA8C75574F}" dt="2022-12-05T17:06:10.139" v="5225"/>
          <ac:spMkLst>
            <pc:docMk/>
            <pc:sldMk cId="2276859554" sldId="1715"/>
            <ac:spMk id="2" creationId="{93750CB4-09CB-E972-8931-8149CF602B19}"/>
          </ac:spMkLst>
        </pc:spChg>
        <pc:spChg chg="mod">
          <ac:chgData name="伊健 杜" userId="e69aded81da48593" providerId="LiveId" clId="{30106CC4-C31E-40FD-8A64-49DA8C75574F}" dt="2022-12-05T17:06:10.139" v="5225"/>
          <ac:spMkLst>
            <pc:docMk/>
            <pc:sldMk cId="2276859554" sldId="1715"/>
            <ac:spMk id="4" creationId="{2CD63A4E-E37B-41A6-9090-C7BF9F9D4BD7}"/>
          </ac:spMkLst>
        </pc:spChg>
        <pc:picChg chg="del">
          <ac:chgData name="伊健 杜" userId="e69aded81da48593" providerId="LiveId" clId="{30106CC4-C31E-40FD-8A64-49DA8C75574F}" dt="2022-12-05T16:44:32.190" v="3616" actId="478"/>
          <ac:picMkLst>
            <pc:docMk/>
            <pc:sldMk cId="2276859554" sldId="1715"/>
            <ac:picMk id="22530" creationId="{20E24ED0-95D7-C85F-7D0D-9F622432DEE1}"/>
          </ac:picMkLst>
        </pc:picChg>
        <pc:picChg chg="add mod">
          <ac:chgData name="伊健 杜" userId="e69aded81da48593" providerId="LiveId" clId="{30106CC4-C31E-40FD-8A64-49DA8C75574F}" dt="2022-12-05T16:44:34.880" v="3619" actId="14100"/>
          <ac:picMkLst>
            <pc:docMk/>
            <pc:sldMk cId="2276859554" sldId="1715"/>
            <ac:picMk id="26626" creationId="{76AD9323-7F09-CE85-43C5-349827E12BE6}"/>
          </ac:picMkLst>
        </pc:picChg>
      </pc:sldChg>
      <pc:sldChg chg="addSp delSp modSp add mod">
        <pc:chgData name="伊健 杜" userId="e69aded81da48593" providerId="LiveId" clId="{30106CC4-C31E-40FD-8A64-49DA8C75574F}" dt="2022-12-05T17:06:10.139" v="5225"/>
        <pc:sldMkLst>
          <pc:docMk/>
          <pc:sldMk cId="1857417073" sldId="1716"/>
        </pc:sldMkLst>
        <pc:spChg chg="mod">
          <ac:chgData name="伊健 杜" userId="e69aded81da48593" providerId="LiveId" clId="{30106CC4-C31E-40FD-8A64-49DA8C75574F}" dt="2022-12-05T17:06:10.139" v="5225"/>
          <ac:spMkLst>
            <pc:docMk/>
            <pc:sldMk cId="1857417073" sldId="1716"/>
            <ac:spMk id="2" creationId="{93750CB4-09CB-E972-8931-8149CF602B19}"/>
          </ac:spMkLst>
        </pc:spChg>
        <pc:spChg chg="mod">
          <ac:chgData name="伊健 杜" userId="e69aded81da48593" providerId="LiveId" clId="{30106CC4-C31E-40FD-8A64-49DA8C75574F}" dt="2022-12-05T17:06:10.139" v="5225"/>
          <ac:spMkLst>
            <pc:docMk/>
            <pc:sldMk cId="1857417073" sldId="1716"/>
            <ac:spMk id="4" creationId="{2CD63A4E-E37B-41A6-9090-C7BF9F9D4BD7}"/>
          </ac:spMkLst>
        </pc:spChg>
        <pc:picChg chg="del">
          <ac:chgData name="伊健 杜" userId="e69aded81da48593" providerId="LiveId" clId="{30106CC4-C31E-40FD-8A64-49DA8C75574F}" dt="2022-12-05T16:45:27.558" v="3687" actId="478"/>
          <ac:picMkLst>
            <pc:docMk/>
            <pc:sldMk cId="1857417073" sldId="1716"/>
            <ac:picMk id="26626" creationId="{76AD9323-7F09-CE85-43C5-349827E12BE6}"/>
          </ac:picMkLst>
        </pc:picChg>
        <pc:picChg chg="add mod">
          <ac:chgData name="伊健 杜" userId="e69aded81da48593" providerId="LiveId" clId="{30106CC4-C31E-40FD-8A64-49DA8C75574F}" dt="2022-12-05T16:45:34.306" v="3692" actId="1076"/>
          <ac:picMkLst>
            <pc:docMk/>
            <pc:sldMk cId="1857417073" sldId="1716"/>
            <ac:picMk id="27650" creationId="{A33BA4A0-27F0-1D7F-95C2-D35267E70042}"/>
          </ac:picMkLst>
        </pc:picChg>
      </pc:sldChg>
      <pc:sldChg chg="addSp delSp modSp add mod">
        <pc:chgData name="伊健 杜" userId="e69aded81da48593" providerId="LiveId" clId="{30106CC4-C31E-40FD-8A64-49DA8C75574F}" dt="2022-12-05T17:06:10.139" v="5225"/>
        <pc:sldMkLst>
          <pc:docMk/>
          <pc:sldMk cId="4278964318" sldId="1717"/>
        </pc:sldMkLst>
        <pc:spChg chg="mod">
          <ac:chgData name="伊健 杜" userId="e69aded81da48593" providerId="LiveId" clId="{30106CC4-C31E-40FD-8A64-49DA8C75574F}" dt="2022-12-05T17:06:10.139" v="5225"/>
          <ac:spMkLst>
            <pc:docMk/>
            <pc:sldMk cId="4278964318" sldId="1717"/>
            <ac:spMk id="2" creationId="{93750CB4-09CB-E972-8931-8149CF602B19}"/>
          </ac:spMkLst>
        </pc:spChg>
        <pc:spChg chg="mod">
          <ac:chgData name="伊健 杜" userId="e69aded81da48593" providerId="LiveId" clId="{30106CC4-C31E-40FD-8A64-49DA8C75574F}" dt="2022-12-05T17:06:10.139" v="5225"/>
          <ac:spMkLst>
            <pc:docMk/>
            <pc:sldMk cId="4278964318" sldId="1717"/>
            <ac:spMk id="4" creationId="{2CD63A4E-E37B-41A6-9090-C7BF9F9D4BD7}"/>
          </ac:spMkLst>
        </pc:spChg>
        <pc:picChg chg="del">
          <ac:chgData name="伊健 杜" userId="e69aded81da48593" providerId="LiveId" clId="{30106CC4-C31E-40FD-8A64-49DA8C75574F}" dt="2022-12-05T16:46:18.520" v="3752" actId="478"/>
          <ac:picMkLst>
            <pc:docMk/>
            <pc:sldMk cId="4278964318" sldId="1717"/>
            <ac:picMk id="26626" creationId="{76AD9323-7F09-CE85-43C5-349827E12BE6}"/>
          </ac:picMkLst>
        </pc:picChg>
        <pc:picChg chg="add mod">
          <ac:chgData name="伊健 杜" userId="e69aded81da48593" providerId="LiveId" clId="{30106CC4-C31E-40FD-8A64-49DA8C75574F}" dt="2022-12-05T16:46:20.639" v="3754" actId="1076"/>
          <ac:picMkLst>
            <pc:docMk/>
            <pc:sldMk cId="4278964318" sldId="1717"/>
            <ac:picMk id="28674" creationId="{15C973B3-D29C-B5BC-A926-1F494C29244C}"/>
          </ac:picMkLst>
        </pc:picChg>
      </pc:sldChg>
      <pc:sldChg chg="delSp modSp add mod">
        <pc:chgData name="伊健 杜" userId="e69aded81da48593" providerId="LiveId" clId="{30106CC4-C31E-40FD-8A64-49DA8C75574F}" dt="2022-12-05T17:06:10.139" v="5225"/>
        <pc:sldMkLst>
          <pc:docMk/>
          <pc:sldMk cId="2723184307" sldId="1718"/>
        </pc:sldMkLst>
        <pc:spChg chg="del">
          <ac:chgData name="伊健 杜" userId="e69aded81da48593" providerId="LiveId" clId="{30106CC4-C31E-40FD-8A64-49DA8C75574F}" dt="2022-12-05T16:46:33.217" v="3767" actId="478"/>
          <ac:spMkLst>
            <pc:docMk/>
            <pc:sldMk cId="2723184307" sldId="1718"/>
            <ac:spMk id="2" creationId="{9C20EB71-D031-2965-60AF-60ED6E2B86E2}"/>
          </ac:spMkLst>
        </pc:spChg>
        <pc:spChg chg="mod">
          <ac:chgData name="伊健 杜" userId="e69aded81da48593" providerId="LiveId" clId="{30106CC4-C31E-40FD-8A64-49DA8C75574F}" dt="2022-12-05T17:06:10.139" v="5225"/>
          <ac:spMkLst>
            <pc:docMk/>
            <pc:sldMk cId="2723184307" sldId="1718"/>
            <ac:spMk id="4" creationId="{2CD63A4E-E37B-41A6-9090-C7BF9F9D4BD7}"/>
          </ac:spMkLst>
        </pc:spChg>
      </pc:sldChg>
      <pc:sldChg chg="addSp delSp modSp add mod">
        <pc:chgData name="伊健 杜" userId="e69aded81da48593" providerId="LiveId" clId="{30106CC4-C31E-40FD-8A64-49DA8C75574F}" dt="2022-12-05T18:20:54.537" v="5318" actId="20577"/>
        <pc:sldMkLst>
          <pc:docMk/>
          <pc:sldMk cId="1875663254" sldId="1719"/>
        </pc:sldMkLst>
        <pc:spChg chg="mod">
          <ac:chgData name="伊健 杜" userId="e69aded81da48593" providerId="LiveId" clId="{30106CC4-C31E-40FD-8A64-49DA8C75574F}" dt="2022-12-05T17:06:10.139" v="5225"/>
          <ac:spMkLst>
            <pc:docMk/>
            <pc:sldMk cId="1875663254" sldId="1719"/>
            <ac:spMk id="2" creationId="{93750CB4-09CB-E972-8931-8149CF602B19}"/>
          </ac:spMkLst>
        </pc:spChg>
        <pc:spChg chg="mod">
          <ac:chgData name="伊健 杜" userId="e69aded81da48593" providerId="LiveId" clId="{30106CC4-C31E-40FD-8A64-49DA8C75574F}" dt="2022-12-05T18:20:54.537" v="5318" actId="20577"/>
          <ac:spMkLst>
            <pc:docMk/>
            <pc:sldMk cId="1875663254" sldId="1719"/>
            <ac:spMk id="4" creationId="{2CD63A4E-E37B-41A6-9090-C7BF9F9D4BD7}"/>
          </ac:spMkLst>
        </pc:spChg>
        <pc:picChg chg="del">
          <ac:chgData name="伊健 杜" userId="e69aded81da48593" providerId="LiveId" clId="{30106CC4-C31E-40FD-8A64-49DA8C75574F}" dt="2022-12-05T16:47:12.891" v="3892" actId="478"/>
          <ac:picMkLst>
            <pc:docMk/>
            <pc:sldMk cId="1875663254" sldId="1719"/>
            <ac:picMk id="28674" creationId="{15C973B3-D29C-B5BC-A926-1F494C29244C}"/>
          </ac:picMkLst>
        </pc:picChg>
        <pc:picChg chg="add mod">
          <ac:chgData name="伊健 杜" userId="e69aded81da48593" providerId="LiveId" clId="{30106CC4-C31E-40FD-8A64-49DA8C75574F}" dt="2022-12-05T16:48:16.019" v="3968" actId="1076"/>
          <ac:picMkLst>
            <pc:docMk/>
            <pc:sldMk cId="1875663254" sldId="1719"/>
            <ac:picMk id="29698" creationId="{92D1C1D3-C14A-07E2-E587-3D0E4628AC76}"/>
          </ac:picMkLst>
        </pc:picChg>
      </pc:sldChg>
      <pc:sldChg chg="addSp delSp modSp add mod">
        <pc:chgData name="伊健 杜" userId="e69aded81da48593" providerId="LiveId" clId="{30106CC4-C31E-40FD-8A64-49DA8C75574F}" dt="2022-12-06T08:06:50.466" v="7058" actId="478"/>
        <pc:sldMkLst>
          <pc:docMk/>
          <pc:sldMk cId="4208994514" sldId="1720"/>
        </pc:sldMkLst>
        <pc:spChg chg="add del mod">
          <ac:chgData name="伊健 杜" userId="e69aded81da48593" providerId="LiveId" clId="{30106CC4-C31E-40FD-8A64-49DA8C75574F}" dt="2022-12-06T08:06:50.466" v="7058" actId="478"/>
          <ac:spMkLst>
            <pc:docMk/>
            <pc:sldMk cId="4208994514" sldId="1720"/>
            <ac:spMk id="2" creationId="{D6B532E2-7BAA-E26B-1C38-AE11D71CFD64}"/>
          </ac:spMkLst>
        </pc:spChg>
        <pc:spChg chg="mod">
          <ac:chgData name="伊健 杜" userId="e69aded81da48593" providerId="LiveId" clId="{30106CC4-C31E-40FD-8A64-49DA8C75574F}" dt="2022-12-05T17:06:10.139" v="5225"/>
          <ac:spMkLst>
            <pc:docMk/>
            <pc:sldMk cId="4208994514" sldId="1720"/>
            <ac:spMk id="4" creationId="{2CD63A4E-E37B-41A6-9090-C7BF9F9D4BD7}"/>
          </ac:spMkLst>
        </pc:spChg>
      </pc:sldChg>
      <pc:sldChg chg="addSp delSp modSp add mod">
        <pc:chgData name="伊健 杜" userId="e69aded81da48593" providerId="LiveId" clId="{30106CC4-C31E-40FD-8A64-49DA8C75574F}" dt="2022-12-06T08:19:43.452" v="7060" actId="20577"/>
        <pc:sldMkLst>
          <pc:docMk/>
          <pc:sldMk cId="3267991469" sldId="1721"/>
        </pc:sldMkLst>
        <pc:spChg chg="mod">
          <ac:chgData name="伊健 杜" userId="e69aded81da48593" providerId="LiveId" clId="{30106CC4-C31E-40FD-8A64-49DA8C75574F}" dt="2022-12-06T08:19:43.452" v="7060" actId="20577"/>
          <ac:spMkLst>
            <pc:docMk/>
            <pc:sldMk cId="3267991469" sldId="1721"/>
            <ac:spMk id="2" creationId="{10304424-DB4A-36E7-9E0D-D32A5DD0F26C}"/>
          </ac:spMkLst>
        </pc:spChg>
        <pc:spChg chg="mod">
          <ac:chgData name="伊健 杜" userId="e69aded81da48593" providerId="LiveId" clId="{30106CC4-C31E-40FD-8A64-49DA8C75574F}" dt="2022-12-05T17:06:10.139" v="5225"/>
          <ac:spMkLst>
            <pc:docMk/>
            <pc:sldMk cId="3267991469" sldId="1721"/>
            <ac:spMk id="5" creationId="{E7287B0E-EF55-E721-8EFA-9A9183C0EDF9}"/>
          </ac:spMkLst>
        </pc:spChg>
        <pc:picChg chg="del">
          <ac:chgData name="伊健 杜" userId="e69aded81da48593" providerId="LiveId" clId="{30106CC4-C31E-40FD-8A64-49DA8C75574F}" dt="2022-12-05T16:49:47.685" v="4262" actId="478"/>
          <ac:picMkLst>
            <pc:docMk/>
            <pc:sldMk cId="3267991469" sldId="1721"/>
            <ac:picMk id="20482" creationId="{F1A74C7E-640B-7986-F833-DFC0043A08C8}"/>
          </ac:picMkLst>
        </pc:picChg>
        <pc:picChg chg="add mod">
          <ac:chgData name="伊健 杜" userId="e69aded81da48593" providerId="LiveId" clId="{30106CC4-C31E-40FD-8A64-49DA8C75574F}" dt="2022-12-05T16:50:08.181" v="4265" actId="1076"/>
          <ac:picMkLst>
            <pc:docMk/>
            <pc:sldMk cId="3267991469" sldId="1721"/>
            <ac:picMk id="30722" creationId="{4F113C73-B414-BD7C-BC07-4AD1538AE2CD}"/>
          </ac:picMkLst>
        </pc:picChg>
      </pc:sldChg>
      <pc:sldChg chg="addSp delSp modSp add mod">
        <pc:chgData name="伊健 杜" userId="e69aded81da48593" providerId="LiveId" clId="{30106CC4-C31E-40FD-8A64-49DA8C75574F}" dt="2022-12-06T08:19:48.463" v="7062" actId="20577"/>
        <pc:sldMkLst>
          <pc:docMk/>
          <pc:sldMk cId="3132663699" sldId="1722"/>
        </pc:sldMkLst>
        <pc:spChg chg="mod">
          <ac:chgData name="伊健 杜" userId="e69aded81da48593" providerId="LiveId" clId="{30106CC4-C31E-40FD-8A64-49DA8C75574F}" dt="2022-12-06T08:19:48.463" v="7062" actId="20577"/>
          <ac:spMkLst>
            <pc:docMk/>
            <pc:sldMk cId="3132663699" sldId="1722"/>
            <ac:spMk id="2" creationId="{10304424-DB4A-36E7-9E0D-D32A5DD0F26C}"/>
          </ac:spMkLst>
        </pc:spChg>
        <pc:spChg chg="mod">
          <ac:chgData name="伊健 杜" userId="e69aded81da48593" providerId="LiveId" clId="{30106CC4-C31E-40FD-8A64-49DA8C75574F}" dt="2022-12-05T17:06:10.139" v="5225"/>
          <ac:spMkLst>
            <pc:docMk/>
            <pc:sldMk cId="3132663699" sldId="1722"/>
            <ac:spMk id="5" creationId="{E7287B0E-EF55-E721-8EFA-9A9183C0EDF9}"/>
          </ac:spMkLst>
        </pc:spChg>
        <pc:picChg chg="del">
          <ac:chgData name="伊健 杜" userId="e69aded81da48593" providerId="LiveId" clId="{30106CC4-C31E-40FD-8A64-49DA8C75574F}" dt="2022-12-05T16:50:19.013" v="4287" actId="478"/>
          <ac:picMkLst>
            <pc:docMk/>
            <pc:sldMk cId="3132663699" sldId="1722"/>
            <ac:picMk id="30722" creationId="{4F113C73-B414-BD7C-BC07-4AD1538AE2CD}"/>
          </ac:picMkLst>
        </pc:picChg>
        <pc:picChg chg="add mod">
          <ac:chgData name="伊健 杜" userId="e69aded81da48593" providerId="LiveId" clId="{30106CC4-C31E-40FD-8A64-49DA8C75574F}" dt="2022-12-05T16:52:02.998" v="4504" actId="1076"/>
          <ac:picMkLst>
            <pc:docMk/>
            <pc:sldMk cId="3132663699" sldId="1722"/>
            <ac:picMk id="31746" creationId="{400B5E33-94EE-3955-A5CF-02E69EF86651}"/>
          </ac:picMkLst>
        </pc:picChg>
      </pc:sldChg>
      <pc:sldChg chg="addSp delSp modSp add mod">
        <pc:chgData name="伊健 杜" userId="e69aded81da48593" providerId="LiveId" clId="{30106CC4-C31E-40FD-8A64-49DA8C75574F}" dt="2022-12-05T17:06:10.139" v="5225"/>
        <pc:sldMkLst>
          <pc:docMk/>
          <pc:sldMk cId="3759598514" sldId="1723"/>
        </pc:sldMkLst>
        <pc:spChg chg="mod">
          <ac:chgData name="伊健 杜" userId="e69aded81da48593" providerId="LiveId" clId="{30106CC4-C31E-40FD-8A64-49DA8C75574F}" dt="2022-12-05T16:52:17.810" v="4516"/>
          <ac:spMkLst>
            <pc:docMk/>
            <pc:sldMk cId="3759598514" sldId="1723"/>
            <ac:spMk id="2" creationId="{10304424-DB4A-36E7-9E0D-D32A5DD0F26C}"/>
          </ac:spMkLst>
        </pc:spChg>
        <pc:spChg chg="mod">
          <ac:chgData name="伊健 杜" userId="e69aded81da48593" providerId="LiveId" clId="{30106CC4-C31E-40FD-8A64-49DA8C75574F}" dt="2022-12-05T17:06:10.139" v="5225"/>
          <ac:spMkLst>
            <pc:docMk/>
            <pc:sldMk cId="3759598514" sldId="1723"/>
            <ac:spMk id="5" creationId="{E7287B0E-EF55-E721-8EFA-9A9183C0EDF9}"/>
          </ac:spMkLst>
        </pc:spChg>
        <pc:picChg chg="del">
          <ac:chgData name="伊健 杜" userId="e69aded81da48593" providerId="LiveId" clId="{30106CC4-C31E-40FD-8A64-49DA8C75574F}" dt="2022-12-05T16:52:19.645" v="4517" actId="478"/>
          <ac:picMkLst>
            <pc:docMk/>
            <pc:sldMk cId="3759598514" sldId="1723"/>
            <ac:picMk id="30722" creationId="{4F113C73-B414-BD7C-BC07-4AD1538AE2CD}"/>
          </ac:picMkLst>
        </pc:picChg>
        <pc:picChg chg="add del mod">
          <ac:chgData name="伊健 杜" userId="e69aded81da48593" providerId="LiveId" clId="{30106CC4-C31E-40FD-8A64-49DA8C75574F}" dt="2022-12-05T16:54:22.884" v="4650" actId="478"/>
          <ac:picMkLst>
            <pc:docMk/>
            <pc:sldMk cId="3759598514" sldId="1723"/>
            <ac:picMk id="32770" creationId="{F78B2D21-27BC-FF3E-E578-CB4E66F11A4D}"/>
          </ac:picMkLst>
        </pc:picChg>
        <pc:picChg chg="add del mod">
          <ac:chgData name="伊健 杜" userId="e69aded81da48593" providerId="LiveId" clId="{30106CC4-C31E-40FD-8A64-49DA8C75574F}" dt="2022-12-05T16:54:25.088" v="4653" actId="478"/>
          <ac:picMkLst>
            <pc:docMk/>
            <pc:sldMk cId="3759598514" sldId="1723"/>
            <ac:picMk id="32772" creationId="{D6B45FD1-0B54-B7F7-90C1-92B31B580ABB}"/>
          </ac:picMkLst>
        </pc:picChg>
        <pc:picChg chg="add del mod">
          <ac:chgData name="伊健 杜" userId="e69aded81da48593" providerId="LiveId" clId="{30106CC4-C31E-40FD-8A64-49DA8C75574F}" dt="2022-12-05T16:55:57.907" v="4877" actId="478"/>
          <ac:picMkLst>
            <pc:docMk/>
            <pc:sldMk cId="3759598514" sldId="1723"/>
            <ac:picMk id="32774" creationId="{A8C0EA04-749F-C378-6ADA-6BEDE5771982}"/>
          </ac:picMkLst>
        </pc:picChg>
        <pc:picChg chg="add mod">
          <ac:chgData name="伊健 杜" userId="e69aded81da48593" providerId="LiveId" clId="{30106CC4-C31E-40FD-8A64-49DA8C75574F}" dt="2022-12-05T16:56:45.387" v="4993" actId="1076"/>
          <ac:picMkLst>
            <pc:docMk/>
            <pc:sldMk cId="3759598514" sldId="1723"/>
            <ac:picMk id="32776" creationId="{601A8A63-A98A-1BB5-0970-FA216568B963}"/>
          </ac:picMkLst>
        </pc:picChg>
      </pc:sldChg>
      <pc:sldChg chg="modSp add">
        <pc:chgData name="伊健 杜" userId="e69aded81da48593" providerId="LiveId" clId="{30106CC4-C31E-40FD-8A64-49DA8C75574F}" dt="2022-12-05T17:06:10.139" v="5225"/>
        <pc:sldMkLst>
          <pc:docMk/>
          <pc:sldMk cId="1084291594" sldId="1724"/>
        </pc:sldMkLst>
        <pc:spChg chg="mod">
          <ac:chgData name="伊健 杜" userId="e69aded81da48593" providerId="LiveId" clId="{30106CC4-C31E-40FD-8A64-49DA8C75574F}" dt="2022-12-05T17:06:10.139" v="5225"/>
          <ac:spMkLst>
            <pc:docMk/>
            <pc:sldMk cId="1084291594" sldId="1724"/>
            <ac:spMk id="5" creationId="{E7287B0E-EF55-E721-8EFA-9A9183C0EDF9}"/>
          </ac:spMkLst>
        </pc:spChg>
      </pc:sldChg>
      <pc:sldChg chg="modSp add mod modNotesTx">
        <pc:chgData name="伊健 杜" userId="e69aded81da48593" providerId="LiveId" clId="{30106CC4-C31E-40FD-8A64-49DA8C75574F}" dt="2022-12-06T08:30:19.122" v="7064" actId="20577"/>
        <pc:sldMkLst>
          <pc:docMk/>
          <pc:sldMk cId="2956021832" sldId="1725"/>
        </pc:sldMkLst>
        <pc:spChg chg="mod">
          <ac:chgData name="伊健 杜" userId="e69aded81da48593" providerId="LiveId" clId="{30106CC4-C31E-40FD-8A64-49DA8C75574F}" dt="2022-12-05T17:06:10.139" v="5225"/>
          <ac:spMkLst>
            <pc:docMk/>
            <pc:sldMk cId="2956021832" sldId="1725"/>
            <ac:spMk id="4" creationId="{2CD63A4E-E37B-41A6-9090-C7BF9F9D4BD7}"/>
          </ac:spMkLst>
        </pc:spChg>
      </pc:sldChg>
      <pc:sldChg chg="modSp add mod">
        <pc:chgData name="伊健 杜" userId="e69aded81da48593" providerId="LiveId" clId="{30106CC4-C31E-40FD-8A64-49DA8C75574F}" dt="2022-12-05T17:06:10.139" v="5225"/>
        <pc:sldMkLst>
          <pc:docMk/>
          <pc:sldMk cId="743407591" sldId="1726"/>
        </pc:sldMkLst>
        <pc:spChg chg="mod">
          <ac:chgData name="伊健 杜" userId="e69aded81da48593" providerId="LiveId" clId="{30106CC4-C31E-40FD-8A64-49DA8C75574F}" dt="2022-12-05T17:06:10.139" v="5225"/>
          <ac:spMkLst>
            <pc:docMk/>
            <pc:sldMk cId="743407591" sldId="1726"/>
            <ac:spMk id="4" creationId="{2CD63A4E-E37B-41A6-9090-C7BF9F9D4BD7}"/>
          </ac:spMkLst>
        </pc:spChg>
      </pc:sldChg>
      <pc:sldChg chg="modSp add del mod">
        <pc:chgData name="伊健 杜" userId="e69aded81da48593" providerId="LiveId" clId="{30106CC4-C31E-40FD-8A64-49DA8C75574F}" dt="2022-12-06T06:05:28.537" v="5460" actId="47"/>
        <pc:sldMkLst>
          <pc:docMk/>
          <pc:sldMk cId="2993381197" sldId="1727"/>
        </pc:sldMkLst>
        <pc:spChg chg="mod">
          <ac:chgData name="伊健 杜" userId="e69aded81da48593" providerId="LiveId" clId="{30106CC4-C31E-40FD-8A64-49DA8C75574F}" dt="2022-12-05T17:06:10.139" v="5225"/>
          <ac:spMkLst>
            <pc:docMk/>
            <pc:sldMk cId="2993381197" sldId="1727"/>
            <ac:spMk id="4" creationId="{2CD63A4E-E37B-41A6-9090-C7BF9F9D4BD7}"/>
          </ac:spMkLst>
        </pc:spChg>
      </pc:sldChg>
      <pc:sldChg chg="addSp delSp modSp add mod">
        <pc:chgData name="伊健 杜" userId="e69aded81da48593" providerId="LiveId" clId="{30106CC4-C31E-40FD-8A64-49DA8C75574F}" dt="2022-12-06T06:09:52.565" v="5613" actId="1076"/>
        <pc:sldMkLst>
          <pc:docMk/>
          <pc:sldMk cId="837458575" sldId="1728"/>
        </pc:sldMkLst>
        <pc:spChg chg="mod">
          <ac:chgData name="伊健 杜" userId="e69aded81da48593" providerId="LiveId" clId="{30106CC4-C31E-40FD-8A64-49DA8C75574F}" dt="2022-12-06T06:07:32.758" v="5472"/>
          <ac:spMkLst>
            <pc:docMk/>
            <pc:sldMk cId="837458575" sldId="1728"/>
            <ac:spMk id="2" creationId="{10304424-DB4A-36E7-9E0D-D32A5DD0F26C}"/>
          </ac:spMkLst>
        </pc:spChg>
        <pc:spChg chg="mod">
          <ac:chgData name="伊健 杜" userId="e69aded81da48593" providerId="LiveId" clId="{30106CC4-C31E-40FD-8A64-49DA8C75574F}" dt="2022-12-06T06:09:27.712" v="5608" actId="20577"/>
          <ac:spMkLst>
            <pc:docMk/>
            <pc:sldMk cId="837458575" sldId="1728"/>
            <ac:spMk id="5" creationId="{E7287B0E-EF55-E721-8EFA-9A9183C0EDF9}"/>
          </ac:spMkLst>
        </pc:spChg>
        <pc:picChg chg="add mod">
          <ac:chgData name="伊健 杜" userId="e69aded81da48593" providerId="LiveId" clId="{30106CC4-C31E-40FD-8A64-49DA8C75574F}" dt="2022-12-06T06:09:52.565" v="5613" actId="1076"/>
          <ac:picMkLst>
            <pc:docMk/>
            <pc:sldMk cId="837458575" sldId="1728"/>
            <ac:picMk id="1026" creationId="{B263829D-1D7B-8136-4940-0B7176035750}"/>
          </ac:picMkLst>
        </pc:picChg>
        <pc:picChg chg="del">
          <ac:chgData name="伊健 杜" userId="e69aded81da48593" providerId="LiveId" clId="{30106CC4-C31E-40FD-8A64-49DA8C75574F}" dt="2022-12-06T06:07:36.452" v="5473" actId="478"/>
          <ac:picMkLst>
            <pc:docMk/>
            <pc:sldMk cId="837458575" sldId="1728"/>
            <ac:picMk id="32776" creationId="{601A8A63-A98A-1BB5-0970-FA216568B963}"/>
          </ac:picMkLst>
        </pc:picChg>
      </pc:sldChg>
      <pc:sldChg chg="addSp delSp modSp add mod">
        <pc:chgData name="伊健 杜" userId="e69aded81da48593" providerId="LiveId" clId="{30106CC4-C31E-40FD-8A64-49DA8C75574F}" dt="2022-12-06T06:12:16.698" v="5825" actId="1076"/>
        <pc:sldMkLst>
          <pc:docMk/>
          <pc:sldMk cId="3612246148" sldId="1729"/>
        </pc:sldMkLst>
        <pc:spChg chg="mod">
          <ac:chgData name="伊健 杜" userId="e69aded81da48593" providerId="LiveId" clId="{30106CC4-C31E-40FD-8A64-49DA8C75574F}" dt="2022-12-06T06:11:46.757" v="5822"/>
          <ac:spMkLst>
            <pc:docMk/>
            <pc:sldMk cId="3612246148" sldId="1729"/>
            <ac:spMk id="5" creationId="{E7287B0E-EF55-E721-8EFA-9A9183C0EDF9}"/>
          </ac:spMkLst>
        </pc:spChg>
        <pc:picChg chg="del">
          <ac:chgData name="伊健 杜" userId="e69aded81da48593" providerId="LiveId" clId="{30106CC4-C31E-40FD-8A64-49DA8C75574F}" dt="2022-12-06T06:09:55.974" v="5615" actId="478"/>
          <ac:picMkLst>
            <pc:docMk/>
            <pc:sldMk cId="3612246148" sldId="1729"/>
            <ac:picMk id="1026" creationId="{B263829D-1D7B-8136-4940-0B7176035750}"/>
          </ac:picMkLst>
        </pc:picChg>
        <pc:picChg chg="add mod">
          <ac:chgData name="伊健 杜" userId="e69aded81da48593" providerId="LiveId" clId="{30106CC4-C31E-40FD-8A64-49DA8C75574F}" dt="2022-12-06T06:12:16.698" v="5825" actId="1076"/>
          <ac:picMkLst>
            <pc:docMk/>
            <pc:sldMk cId="3612246148" sldId="1729"/>
            <ac:picMk id="2050" creationId="{052DE9F9-E478-9F57-9B06-C9E2DACF03A0}"/>
          </ac:picMkLst>
        </pc:picChg>
      </pc:sldChg>
      <pc:sldChg chg="addSp delSp modSp add mod">
        <pc:chgData name="伊健 杜" userId="e69aded81da48593" providerId="LiveId" clId="{30106CC4-C31E-40FD-8A64-49DA8C75574F}" dt="2022-12-06T06:15:26.347" v="6019" actId="1076"/>
        <pc:sldMkLst>
          <pc:docMk/>
          <pc:sldMk cId="2225819362" sldId="1730"/>
        </pc:sldMkLst>
        <pc:spChg chg="mod">
          <ac:chgData name="伊健 杜" userId="e69aded81da48593" providerId="LiveId" clId="{30106CC4-C31E-40FD-8A64-49DA8C75574F}" dt="2022-12-06T06:13:31.176" v="5850"/>
          <ac:spMkLst>
            <pc:docMk/>
            <pc:sldMk cId="2225819362" sldId="1730"/>
            <ac:spMk id="2" creationId="{10304424-DB4A-36E7-9E0D-D32A5DD0F26C}"/>
          </ac:spMkLst>
        </pc:spChg>
        <pc:spChg chg="mod">
          <ac:chgData name="伊健 杜" userId="e69aded81da48593" providerId="LiveId" clId="{30106CC4-C31E-40FD-8A64-49DA8C75574F}" dt="2022-12-06T06:14:54.250" v="6014" actId="20577"/>
          <ac:spMkLst>
            <pc:docMk/>
            <pc:sldMk cId="2225819362" sldId="1730"/>
            <ac:spMk id="5" creationId="{E7287B0E-EF55-E721-8EFA-9A9183C0EDF9}"/>
          </ac:spMkLst>
        </pc:spChg>
        <pc:picChg chg="del">
          <ac:chgData name="伊健 杜" userId="e69aded81da48593" providerId="LiveId" clId="{30106CC4-C31E-40FD-8A64-49DA8C75574F}" dt="2022-12-06T06:15:21.169" v="6015" actId="478"/>
          <ac:picMkLst>
            <pc:docMk/>
            <pc:sldMk cId="2225819362" sldId="1730"/>
            <ac:picMk id="1026" creationId="{B263829D-1D7B-8136-4940-0B7176035750}"/>
          </ac:picMkLst>
        </pc:picChg>
        <pc:picChg chg="add mod">
          <ac:chgData name="伊健 杜" userId="e69aded81da48593" providerId="LiveId" clId="{30106CC4-C31E-40FD-8A64-49DA8C75574F}" dt="2022-12-06T06:15:26.347" v="6019" actId="1076"/>
          <ac:picMkLst>
            <pc:docMk/>
            <pc:sldMk cId="2225819362" sldId="1730"/>
            <ac:picMk id="3074" creationId="{0AB09B39-507B-AEC3-91DE-5FBF8D2148B6}"/>
          </ac:picMkLst>
        </pc:picChg>
      </pc:sldChg>
      <pc:sldChg chg="addSp delSp modSp add mod">
        <pc:chgData name="伊健 杜" userId="e69aded81da48593" providerId="LiveId" clId="{30106CC4-C31E-40FD-8A64-49DA8C75574F}" dt="2022-12-06T06:17:08.100" v="6119"/>
        <pc:sldMkLst>
          <pc:docMk/>
          <pc:sldMk cId="2166880924" sldId="1731"/>
        </pc:sldMkLst>
        <pc:spChg chg="mod">
          <ac:chgData name="伊健 杜" userId="e69aded81da48593" providerId="LiveId" clId="{30106CC4-C31E-40FD-8A64-49DA8C75574F}" dt="2022-12-06T06:17:08.100" v="6119"/>
          <ac:spMkLst>
            <pc:docMk/>
            <pc:sldMk cId="2166880924" sldId="1731"/>
            <ac:spMk id="5" creationId="{E7287B0E-EF55-E721-8EFA-9A9183C0EDF9}"/>
          </ac:spMkLst>
        </pc:spChg>
        <pc:picChg chg="del">
          <ac:chgData name="伊健 杜" userId="e69aded81da48593" providerId="LiveId" clId="{30106CC4-C31E-40FD-8A64-49DA8C75574F}" dt="2022-12-06T06:17:01.448" v="6110" actId="478"/>
          <ac:picMkLst>
            <pc:docMk/>
            <pc:sldMk cId="2166880924" sldId="1731"/>
            <ac:picMk id="3074" creationId="{0AB09B39-507B-AEC3-91DE-5FBF8D2148B6}"/>
          </ac:picMkLst>
        </pc:picChg>
        <pc:picChg chg="add mod">
          <ac:chgData name="伊健 杜" userId="e69aded81da48593" providerId="LiveId" clId="{30106CC4-C31E-40FD-8A64-49DA8C75574F}" dt="2022-12-06T06:17:04.669" v="6112" actId="1076"/>
          <ac:picMkLst>
            <pc:docMk/>
            <pc:sldMk cId="2166880924" sldId="1731"/>
            <ac:picMk id="4098" creationId="{BE87384F-31F0-F516-8CCD-6456AD5FC260}"/>
          </ac:picMkLst>
        </pc:picChg>
      </pc:sldChg>
      <pc:sldChg chg="addSp modSp add mod">
        <pc:chgData name="伊健 杜" userId="e69aded81da48593" providerId="LiveId" clId="{30106CC4-C31E-40FD-8A64-49DA8C75574F}" dt="2022-12-06T06:20:39.030" v="6279" actId="5793"/>
        <pc:sldMkLst>
          <pc:docMk/>
          <pc:sldMk cId="3623378072" sldId="1732"/>
        </pc:sldMkLst>
        <pc:spChg chg="add mod">
          <ac:chgData name="伊健 杜" userId="e69aded81da48593" providerId="LiveId" clId="{30106CC4-C31E-40FD-8A64-49DA8C75574F}" dt="2022-12-06T06:20:39.030" v="6279" actId="5793"/>
          <ac:spMkLst>
            <pc:docMk/>
            <pc:sldMk cId="3623378072" sldId="1732"/>
            <ac:spMk id="2" creationId="{7B80D092-9417-8868-0DAD-552DC8575882}"/>
          </ac:spMkLst>
        </pc:spChg>
        <pc:spChg chg="mod">
          <ac:chgData name="伊健 杜" userId="e69aded81da48593" providerId="LiveId" clId="{30106CC4-C31E-40FD-8A64-49DA8C75574F}" dt="2022-12-06T06:20:27.147" v="6243" actId="1076"/>
          <ac:spMkLst>
            <pc:docMk/>
            <pc:sldMk cId="3623378072" sldId="1732"/>
            <ac:spMk id="4" creationId="{2CD63A4E-E37B-41A6-9090-C7BF9F9D4BD7}"/>
          </ac:spMkLst>
        </pc:spChg>
      </pc:sldChg>
      <pc:sldChg chg="addSp delSp modSp add mod">
        <pc:chgData name="伊健 杜" userId="e69aded81da48593" providerId="LiveId" clId="{30106CC4-C31E-40FD-8A64-49DA8C75574F}" dt="2022-12-06T06:27:40.221" v="6593" actId="14100"/>
        <pc:sldMkLst>
          <pc:docMk/>
          <pc:sldMk cId="424649381" sldId="1733"/>
        </pc:sldMkLst>
        <pc:spChg chg="mod">
          <ac:chgData name="伊健 杜" userId="e69aded81da48593" providerId="LiveId" clId="{30106CC4-C31E-40FD-8A64-49DA8C75574F}" dt="2022-12-06T06:21:04.113" v="6302"/>
          <ac:spMkLst>
            <pc:docMk/>
            <pc:sldMk cId="424649381" sldId="1733"/>
            <ac:spMk id="2" creationId="{10304424-DB4A-36E7-9E0D-D32A5DD0F26C}"/>
          </ac:spMkLst>
        </pc:spChg>
        <pc:spChg chg="add del">
          <ac:chgData name="伊健 杜" userId="e69aded81da48593" providerId="LiveId" clId="{30106CC4-C31E-40FD-8A64-49DA8C75574F}" dt="2022-12-06T06:27:32.947" v="6590" actId="478"/>
          <ac:spMkLst>
            <pc:docMk/>
            <pc:sldMk cId="424649381" sldId="1733"/>
            <ac:spMk id="3" creationId="{F33C6DC9-69E9-DC8D-725C-09F8F1CBE92D}"/>
          </ac:spMkLst>
        </pc:spChg>
        <pc:spChg chg="mod">
          <ac:chgData name="伊健 杜" userId="e69aded81da48593" providerId="LiveId" clId="{30106CC4-C31E-40FD-8A64-49DA8C75574F}" dt="2022-12-06T06:26:32.465" v="6587"/>
          <ac:spMkLst>
            <pc:docMk/>
            <pc:sldMk cId="424649381" sldId="1733"/>
            <ac:spMk id="5" creationId="{E7287B0E-EF55-E721-8EFA-9A9183C0EDF9}"/>
          </ac:spMkLst>
        </pc:spChg>
        <pc:picChg chg="add mod">
          <ac:chgData name="伊健 杜" userId="e69aded81da48593" providerId="LiveId" clId="{30106CC4-C31E-40FD-8A64-49DA8C75574F}" dt="2022-12-06T06:27:40.221" v="6593" actId="14100"/>
          <ac:picMkLst>
            <pc:docMk/>
            <pc:sldMk cId="424649381" sldId="1733"/>
            <ac:picMk id="6" creationId="{B0D3DF95-4DA9-5EAE-3076-EBF6152BEE2E}"/>
          </ac:picMkLst>
        </pc:picChg>
        <pc:picChg chg="del">
          <ac:chgData name="伊健 杜" userId="e69aded81da48593" providerId="LiveId" clId="{30106CC4-C31E-40FD-8A64-49DA8C75574F}" dt="2022-12-06T06:27:30.597" v="6588" actId="478"/>
          <ac:picMkLst>
            <pc:docMk/>
            <pc:sldMk cId="424649381" sldId="1733"/>
            <ac:picMk id="4098" creationId="{BE87384F-31F0-F516-8CCD-6456AD5FC260}"/>
          </ac:picMkLst>
        </pc:picChg>
      </pc:sldChg>
      <pc:sldChg chg="modSp add mod">
        <pc:chgData name="伊健 杜" userId="e69aded81da48593" providerId="LiveId" clId="{30106CC4-C31E-40FD-8A64-49DA8C75574F}" dt="2022-12-06T06:23:10.981" v="6316" actId="20577"/>
        <pc:sldMkLst>
          <pc:docMk/>
          <pc:sldMk cId="4111557010" sldId="1734"/>
        </pc:sldMkLst>
        <pc:spChg chg="mod">
          <ac:chgData name="伊健 杜" userId="e69aded81da48593" providerId="LiveId" clId="{30106CC4-C31E-40FD-8A64-49DA8C75574F}" dt="2022-12-06T06:23:10.981" v="6316" actId="20577"/>
          <ac:spMkLst>
            <pc:docMk/>
            <pc:sldMk cId="4111557010" sldId="1734"/>
            <ac:spMk id="4" creationId="{2CD63A4E-E37B-41A6-9090-C7BF9F9D4BD7}"/>
          </ac:spMkLst>
        </pc:spChg>
      </pc:sldChg>
      <pc:sldChg chg="modSp add del mod">
        <pc:chgData name="伊健 杜" userId="e69aded81da48593" providerId="LiveId" clId="{30106CC4-C31E-40FD-8A64-49DA8C75574F}" dt="2022-12-06T06:24:03.686" v="6344" actId="47"/>
        <pc:sldMkLst>
          <pc:docMk/>
          <pc:sldMk cId="1799469504" sldId="1735"/>
        </pc:sldMkLst>
        <pc:spChg chg="mod">
          <ac:chgData name="伊健 杜" userId="e69aded81da48593" providerId="LiveId" clId="{30106CC4-C31E-40FD-8A64-49DA8C75574F}" dt="2022-12-06T06:23:22.411" v="6342"/>
          <ac:spMkLst>
            <pc:docMk/>
            <pc:sldMk cId="1799469504" sldId="1735"/>
            <ac:spMk id="4" creationId="{2CD63A4E-E37B-41A6-9090-C7BF9F9D4BD7}"/>
          </ac:spMkLst>
        </pc:spChg>
      </pc:sldChg>
      <pc:sldChg chg="addSp delSp modSp add mod">
        <pc:chgData name="伊健 杜" userId="e69aded81da48593" providerId="LiveId" clId="{30106CC4-C31E-40FD-8A64-49DA8C75574F}" dt="2022-12-06T06:29:19.570" v="6756" actId="1076"/>
        <pc:sldMkLst>
          <pc:docMk/>
          <pc:sldMk cId="3398352433" sldId="1736"/>
        </pc:sldMkLst>
        <pc:spChg chg="mod">
          <ac:chgData name="伊健 杜" userId="e69aded81da48593" providerId="LiveId" clId="{30106CC4-C31E-40FD-8A64-49DA8C75574F}" dt="2022-12-06T06:28:48.511" v="6750"/>
          <ac:spMkLst>
            <pc:docMk/>
            <pc:sldMk cId="3398352433" sldId="1736"/>
            <ac:spMk id="5" creationId="{E7287B0E-EF55-E721-8EFA-9A9183C0EDF9}"/>
          </ac:spMkLst>
        </pc:spChg>
        <pc:picChg chg="del">
          <ac:chgData name="伊健 杜" userId="e69aded81da48593" providerId="LiveId" clId="{30106CC4-C31E-40FD-8A64-49DA8C75574F}" dt="2022-12-06T06:29:07.142" v="6751" actId="478"/>
          <ac:picMkLst>
            <pc:docMk/>
            <pc:sldMk cId="3398352433" sldId="1736"/>
            <ac:picMk id="4098" creationId="{BE87384F-31F0-F516-8CCD-6456AD5FC260}"/>
          </ac:picMkLst>
        </pc:picChg>
        <pc:picChg chg="add mod">
          <ac:chgData name="伊健 杜" userId="e69aded81da48593" providerId="LiveId" clId="{30106CC4-C31E-40FD-8A64-49DA8C75574F}" dt="2022-12-06T06:29:19.570" v="6756" actId="1076"/>
          <ac:picMkLst>
            <pc:docMk/>
            <pc:sldMk cId="3398352433" sldId="1736"/>
            <ac:picMk id="5122" creationId="{DB951233-9430-70EE-D74B-E1851AB9A638}"/>
          </ac:picMkLst>
        </pc:picChg>
      </pc:sldChg>
      <pc:sldChg chg="addSp delSp modSp add mod">
        <pc:chgData name="伊健 杜" userId="e69aded81da48593" providerId="LiveId" clId="{30106CC4-C31E-40FD-8A64-49DA8C75574F}" dt="2022-12-06T06:34:21.923" v="6926" actId="1076"/>
        <pc:sldMkLst>
          <pc:docMk/>
          <pc:sldMk cId="1633068199" sldId="1737"/>
        </pc:sldMkLst>
        <pc:spChg chg="add del">
          <ac:chgData name="伊健 杜" userId="e69aded81da48593" providerId="LiveId" clId="{30106CC4-C31E-40FD-8A64-49DA8C75574F}" dt="2022-12-06T06:34:07.125" v="6920" actId="478"/>
          <ac:spMkLst>
            <pc:docMk/>
            <pc:sldMk cId="1633068199" sldId="1737"/>
            <ac:spMk id="3" creationId="{7367136D-92EA-C9F5-E35A-57A12609BC9B}"/>
          </ac:spMkLst>
        </pc:spChg>
        <pc:spChg chg="add del">
          <ac:chgData name="伊健 杜" userId="e69aded81da48593" providerId="LiveId" clId="{30106CC4-C31E-40FD-8A64-49DA8C75574F}" dt="2022-12-06T06:34:13.213" v="6922" actId="478"/>
          <ac:spMkLst>
            <pc:docMk/>
            <pc:sldMk cId="1633068199" sldId="1737"/>
            <ac:spMk id="4" creationId="{F478B228-0519-99C9-CC2E-6A23836E75EB}"/>
          </ac:spMkLst>
        </pc:spChg>
        <pc:spChg chg="mod">
          <ac:chgData name="伊健 杜" userId="e69aded81da48593" providerId="LiveId" clId="{30106CC4-C31E-40FD-8A64-49DA8C75574F}" dt="2022-12-06T06:30:30.600" v="6917"/>
          <ac:spMkLst>
            <pc:docMk/>
            <pc:sldMk cId="1633068199" sldId="1737"/>
            <ac:spMk id="5" creationId="{E7287B0E-EF55-E721-8EFA-9A9183C0EDF9}"/>
          </ac:spMkLst>
        </pc:spChg>
        <pc:picChg chg="add mod">
          <ac:chgData name="伊健 杜" userId="e69aded81da48593" providerId="LiveId" clId="{30106CC4-C31E-40FD-8A64-49DA8C75574F}" dt="2022-12-06T06:34:21.923" v="6926" actId="1076"/>
          <ac:picMkLst>
            <pc:docMk/>
            <pc:sldMk cId="1633068199" sldId="1737"/>
            <ac:picMk id="7" creationId="{6F6C1A9A-F261-2966-58C1-696BDDAE0D1A}"/>
          </ac:picMkLst>
        </pc:picChg>
        <pc:picChg chg="del">
          <ac:chgData name="伊健 杜" userId="e69aded81da48593" providerId="LiveId" clId="{30106CC4-C31E-40FD-8A64-49DA8C75574F}" dt="2022-12-06T06:30:32.464" v="6918" actId="478"/>
          <ac:picMkLst>
            <pc:docMk/>
            <pc:sldMk cId="1633068199" sldId="1737"/>
            <ac:picMk id="5122" creationId="{DB951233-9430-70EE-D74B-E1851AB9A638}"/>
          </ac:picMkLst>
        </pc:picChg>
      </pc:sldChg>
      <pc:sldChg chg="delSp modSp add mod">
        <pc:chgData name="伊健 杜" userId="e69aded81da48593" providerId="LiveId" clId="{30106CC4-C31E-40FD-8A64-49DA8C75574F}" dt="2022-12-06T06:34:59.103" v="7035"/>
        <pc:sldMkLst>
          <pc:docMk/>
          <pc:sldMk cId="1707588064" sldId="1738"/>
        </pc:sldMkLst>
        <pc:spChg chg="del">
          <ac:chgData name="伊健 杜" userId="e69aded81da48593" providerId="LiveId" clId="{30106CC4-C31E-40FD-8A64-49DA8C75574F}" dt="2022-12-06T06:34:28.933" v="6928" actId="478"/>
          <ac:spMkLst>
            <pc:docMk/>
            <pc:sldMk cId="1707588064" sldId="1738"/>
            <ac:spMk id="2" creationId="{7B80D092-9417-8868-0DAD-552DC8575882}"/>
          </ac:spMkLst>
        </pc:spChg>
        <pc:spChg chg="mod">
          <ac:chgData name="伊健 杜" userId="e69aded81da48593" providerId="LiveId" clId="{30106CC4-C31E-40FD-8A64-49DA8C75574F}" dt="2022-12-06T06:34:59.103" v="7035"/>
          <ac:spMkLst>
            <pc:docMk/>
            <pc:sldMk cId="1707588064" sldId="1738"/>
            <ac:spMk id="4" creationId="{2CD63A4E-E37B-41A6-9090-C7BF9F9D4BD7}"/>
          </ac:spMkLst>
        </pc:spChg>
      </pc:sldChg>
      <pc:sldChg chg="add del">
        <pc:chgData name="伊健 杜" userId="e69aded81da48593" providerId="LiveId" clId="{30106CC4-C31E-40FD-8A64-49DA8C75574F}" dt="2022-12-06T06:35:17.883" v="7037" actId="47"/>
        <pc:sldMkLst>
          <pc:docMk/>
          <pc:sldMk cId="927823951" sldId="1739"/>
        </pc:sldMkLst>
      </pc:sldChg>
      <pc:sldChg chg="modSp add mod">
        <pc:chgData name="伊健 杜" userId="e69aded81da48593" providerId="LiveId" clId="{30106CC4-C31E-40FD-8A64-49DA8C75574F}" dt="2022-12-06T06:35:43.169" v="7045"/>
        <pc:sldMkLst>
          <pc:docMk/>
          <pc:sldMk cId="2009820301" sldId="1739"/>
        </pc:sldMkLst>
        <pc:spChg chg="mod">
          <ac:chgData name="伊健 杜" userId="e69aded81da48593" providerId="LiveId" clId="{30106CC4-C31E-40FD-8A64-49DA8C75574F}" dt="2022-12-06T06:35:43.169" v="7045"/>
          <ac:spMkLst>
            <pc:docMk/>
            <pc:sldMk cId="2009820301" sldId="1739"/>
            <ac:spMk id="2" creationId="{93750CB4-09CB-E972-8931-8149CF602B19}"/>
          </ac:spMkLst>
        </pc:spChg>
      </pc:sldChg>
    </pc:docChg>
  </pc:docChgLst>
  <pc:docChgLst>
    <pc:chgData name="伊健 杜" userId="e69aded81da48593" providerId="LiveId" clId="{C313B0D9-9443-4A21-9CE1-72F01DD645D7}"/>
    <pc:docChg chg="undo custSel addSld delSld modSld sldOrd modSection">
      <pc:chgData name="伊健 杜" userId="e69aded81da48593" providerId="LiveId" clId="{C313B0D9-9443-4A21-9CE1-72F01DD645D7}" dt="2022-10-11T15:36:33.657" v="7203" actId="20577"/>
      <pc:docMkLst>
        <pc:docMk/>
      </pc:docMkLst>
      <pc:sldChg chg="add del">
        <pc:chgData name="伊健 杜" userId="e69aded81da48593" providerId="LiveId" clId="{C313B0D9-9443-4A21-9CE1-72F01DD645D7}" dt="2022-10-11T02:30:26.126" v="2" actId="47"/>
        <pc:sldMkLst>
          <pc:docMk/>
          <pc:sldMk cId="3920931917" sldId="919"/>
        </pc:sldMkLst>
      </pc:sldChg>
      <pc:sldChg chg="add del">
        <pc:chgData name="伊健 杜" userId="e69aded81da48593" providerId="LiveId" clId="{C313B0D9-9443-4A21-9CE1-72F01DD645D7}" dt="2022-10-11T03:50:31.767" v="2505" actId="47"/>
        <pc:sldMkLst>
          <pc:docMk/>
          <pc:sldMk cId="2046682344" sldId="924"/>
        </pc:sldMkLst>
      </pc:sldChg>
      <pc:sldChg chg="addSp delSp modSp mod">
        <pc:chgData name="伊健 杜" userId="e69aded81da48593" providerId="LiveId" clId="{C313B0D9-9443-4A21-9CE1-72F01DD645D7}" dt="2022-10-11T07:18:45.995" v="4159"/>
        <pc:sldMkLst>
          <pc:docMk/>
          <pc:sldMk cId="1516926263" sldId="927"/>
        </pc:sldMkLst>
        <pc:spChg chg="mod">
          <ac:chgData name="伊健 杜" userId="e69aded81da48593" providerId="LiveId" clId="{C313B0D9-9443-4A21-9CE1-72F01DD645D7}" dt="2022-10-11T03:37:39.441" v="1986" actId="20577"/>
          <ac:spMkLst>
            <pc:docMk/>
            <pc:sldMk cId="1516926263" sldId="927"/>
            <ac:spMk id="6" creationId="{F83A6AC8-56F1-EB9E-DD47-C1CFF9753BBA}"/>
          </ac:spMkLst>
        </pc:spChg>
        <pc:spChg chg="mod">
          <ac:chgData name="伊健 杜" userId="e69aded81da48593" providerId="LiveId" clId="{C313B0D9-9443-4A21-9CE1-72F01DD645D7}" dt="2022-10-11T07:18:45.995" v="4159"/>
          <ac:spMkLst>
            <pc:docMk/>
            <pc:sldMk cId="1516926263" sldId="927"/>
            <ac:spMk id="7" creationId="{8A134A8E-94C3-0EE7-C065-45DB3136BA45}"/>
          </ac:spMkLst>
        </pc:spChg>
        <pc:picChg chg="add mod">
          <ac:chgData name="伊健 杜" userId="e69aded81da48593" providerId="LiveId" clId="{C313B0D9-9443-4A21-9CE1-72F01DD645D7}" dt="2022-10-11T03:39:53.523" v="2099" actId="1076"/>
          <ac:picMkLst>
            <pc:docMk/>
            <pc:sldMk cId="1516926263" sldId="927"/>
            <ac:picMk id="12290" creationId="{7E05C480-26C0-8826-3EDE-2C482B3DF632}"/>
          </ac:picMkLst>
        </pc:picChg>
        <pc:picChg chg="del">
          <ac:chgData name="伊健 杜" userId="e69aded81da48593" providerId="LiveId" clId="{C313B0D9-9443-4A21-9CE1-72F01DD645D7}" dt="2022-10-11T03:37:56.328" v="2024" actId="478"/>
          <ac:picMkLst>
            <pc:docMk/>
            <pc:sldMk cId="1516926263" sldId="927"/>
            <ac:picMk id="22530" creationId="{0CA02AA5-77B6-9D83-5D78-6457C7452C90}"/>
          </ac:picMkLst>
        </pc:picChg>
      </pc:sldChg>
      <pc:sldChg chg="add del">
        <pc:chgData name="伊健 杜" userId="e69aded81da48593" providerId="LiveId" clId="{C313B0D9-9443-4A21-9CE1-72F01DD645D7}" dt="2022-10-11T03:50:31.767" v="2505" actId="47"/>
        <pc:sldMkLst>
          <pc:docMk/>
          <pc:sldMk cId="232926413" sldId="928"/>
        </pc:sldMkLst>
      </pc:sldChg>
      <pc:sldChg chg="add del">
        <pc:chgData name="伊健 杜" userId="e69aded81da48593" providerId="LiveId" clId="{C313B0D9-9443-4A21-9CE1-72F01DD645D7}" dt="2022-10-11T03:50:31.767" v="2505" actId="47"/>
        <pc:sldMkLst>
          <pc:docMk/>
          <pc:sldMk cId="454470444" sldId="929"/>
        </pc:sldMkLst>
      </pc:sldChg>
      <pc:sldChg chg="add del">
        <pc:chgData name="伊健 杜" userId="e69aded81da48593" providerId="LiveId" clId="{C313B0D9-9443-4A21-9CE1-72F01DD645D7}" dt="2022-10-11T02:30:26.126" v="2" actId="47"/>
        <pc:sldMkLst>
          <pc:docMk/>
          <pc:sldMk cId="379818006" sldId="930"/>
        </pc:sldMkLst>
      </pc:sldChg>
      <pc:sldChg chg="add del">
        <pc:chgData name="伊健 杜" userId="e69aded81da48593" providerId="LiveId" clId="{C313B0D9-9443-4A21-9CE1-72F01DD645D7}" dt="2022-10-11T02:30:26.126" v="2" actId="47"/>
        <pc:sldMkLst>
          <pc:docMk/>
          <pc:sldMk cId="1670785287" sldId="931"/>
        </pc:sldMkLst>
      </pc:sldChg>
      <pc:sldChg chg="add del">
        <pc:chgData name="伊健 杜" userId="e69aded81da48593" providerId="LiveId" clId="{C313B0D9-9443-4A21-9CE1-72F01DD645D7}" dt="2022-10-11T02:30:26.126" v="2" actId="47"/>
        <pc:sldMkLst>
          <pc:docMk/>
          <pc:sldMk cId="1921391591" sldId="932"/>
        </pc:sldMkLst>
      </pc:sldChg>
      <pc:sldChg chg="add del">
        <pc:chgData name="伊健 杜" userId="e69aded81da48593" providerId="LiveId" clId="{C313B0D9-9443-4A21-9CE1-72F01DD645D7}" dt="2022-10-11T02:30:26.126" v="2" actId="47"/>
        <pc:sldMkLst>
          <pc:docMk/>
          <pc:sldMk cId="780672822" sldId="933"/>
        </pc:sldMkLst>
      </pc:sldChg>
      <pc:sldChg chg="add del">
        <pc:chgData name="伊健 杜" userId="e69aded81da48593" providerId="LiveId" clId="{C313B0D9-9443-4A21-9CE1-72F01DD645D7}" dt="2022-10-11T02:30:26.126" v="2" actId="47"/>
        <pc:sldMkLst>
          <pc:docMk/>
          <pc:sldMk cId="1385191696" sldId="934"/>
        </pc:sldMkLst>
      </pc:sldChg>
      <pc:sldChg chg="add del">
        <pc:chgData name="伊健 杜" userId="e69aded81da48593" providerId="LiveId" clId="{C313B0D9-9443-4A21-9CE1-72F01DD645D7}" dt="2022-10-11T02:30:26.126" v="2" actId="47"/>
        <pc:sldMkLst>
          <pc:docMk/>
          <pc:sldMk cId="3476667222" sldId="935"/>
        </pc:sldMkLst>
      </pc:sldChg>
      <pc:sldChg chg="add del">
        <pc:chgData name="伊健 杜" userId="e69aded81da48593" providerId="LiveId" clId="{C313B0D9-9443-4A21-9CE1-72F01DD645D7}" dt="2022-10-11T02:30:26.126" v="2" actId="47"/>
        <pc:sldMkLst>
          <pc:docMk/>
          <pc:sldMk cId="3921503590" sldId="936"/>
        </pc:sldMkLst>
      </pc:sldChg>
      <pc:sldChg chg="add del">
        <pc:chgData name="伊健 杜" userId="e69aded81da48593" providerId="LiveId" clId="{C313B0D9-9443-4A21-9CE1-72F01DD645D7}" dt="2022-10-11T02:30:26.126" v="2" actId="47"/>
        <pc:sldMkLst>
          <pc:docMk/>
          <pc:sldMk cId="779148286" sldId="937"/>
        </pc:sldMkLst>
      </pc:sldChg>
      <pc:sldChg chg="add del">
        <pc:chgData name="伊健 杜" userId="e69aded81da48593" providerId="LiveId" clId="{C313B0D9-9443-4A21-9CE1-72F01DD645D7}" dt="2022-10-11T02:30:26.126" v="2" actId="47"/>
        <pc:sldMkLst>
          <pc:docMk/>
          <pc:sldMk cId="286046354" sldId="938"/>
        </pc:sldMkLst>
      </pc:sldChg>
      <pc:sldChg chg="add del">
        <pc:chgData name="伊健 杜" userId="e69aded81da48593" providerId="LiveId" clId="{C313B0D9-9443-4A21-9CE1-72F01DD645D7}" dt="2022-10-11T02:30:26.126" v="2" actId="47"/>
        <pc:sldMkLst>
          <pc:docMk/>
          <pc:sldMk cId="2326369696" sldId="939"/>
        </pc:sldMkLst>
      </pc:sldChg>
      <pc:sldChg chg="add del">
        <pc:chgData name="伊健 杜" userId="e69aded81da48593" providerId="LiveId" clId="{C313B0D9-9443-4A21-9CE1-72F01DD645D7}" dt="2022-10-11T02:30:26.126" v="2" actId="47"/>
        <pc:sldMkLst>
          <pc:docMk/>
          <pc:sldMk cId="2272433015" sldId="940"/>
        </pc:sldMkLst>
      </pc:sldChg>
      <pc:sldChg chg="add del">
        <pc:chgData name="伊健 杜" userId="e69aded81da48593" providerId="LiveId" clId="{C313B0D9-9443-4A21-9CE1-72F01DD645D7}" dt="2022-10-11T02:30:26.126" v="2" actId="47"/>
        <pc:sldMkLst>
          <pc:docMk/>
          <pc:sldMk cId="1228994924" sldId="941"/>
        </pc:sldMkLst>
      </pc:sldChg>
      <pc:sldChg chg="add del">
        <pc:chgData name="伊健 杜" userId="e69aded81da48593" providerId="LiveId" clId="{C313B0D9-9443-4A21-9CE1-72F01DD645D7}" dt="2022-10-11T02:30:26.126" v="2" actId="47"/>
        <pc:sldMkLst>
          <pc:docMk/>
          <pc:sldMk cId="1196564032" sldId="942"/>
        </pc:sldMkLst>
      </pc:sldChg>
      <pc:sldChg chg="add del">
        <pc:chgData name="伊健 杜" userId="e69aded81da48593" providerId="LiveId" clId="{C313B0D9-9443-4A21-9CE1-72F01DD645D7}" dt="2022-10-11T02:30:26.126" v="2" actId="47"/>
        <pc:sldMkLst>
          <pc:docMk/>
          <pc:sldMk cId="469985253" sldId="943"/>
        </pc:sldMkLst>
      </pc:sldChg>
      <pc:sldChg chg="add del">
        <pc:chgData name="伊健 杜" userId="e69aded81da48593" providerId="LiveId" clId="{C313B0D9-9443-4A21-9CE1-72F01DD645D7}" dt="2022-10-11T02:30:26.126" v="2" actId="47"/>
        <pc:sldMkLst>
          <pc:docMk/>
          <pc:sldMk cId="1098480447" sldId="944"/>
        </pc:sldMkLst>
      </pc:sldChg>
      <pc:sldChg chg="add del">
        <pc:chgData name="伊健 杜" userId="e69aded81da48593" providerId="LiveId" clId="{C313B0D9-9443-4A21-9CE1-72F01DD645D7}" dt="2022-10-11T02:30:26.126" v="2" actId="47"/>
        <pc:sldMkLst>
          <pc:docMk/>
          <pc:sldMk cId="3044577678" sldId="945"/>
        </pc:sldMkLst>
      </pc:sldChg>
      <pc:sldChg chg="add del">
        <pc:chgData name="伊健 杜" userId="e69aded81da48593" providerId="LiveId" clId="{C313B0D9-9443-4A21-9CE1-72F01DD645D7}" dt="2022-10-11T02:30:26.126" v="2" actId="47"/>
        <pc:sldMkLst>
          <pc:docMk/>
          <pc:sldMk cId="1195299276" sldId="946"/>
        </pc:sldMkLst>
      </pc:sldChg>
      <pc:sldChg chg="add del">
        <pc:chgData name="伊健 杜" userId="e69aded81da48593" providerId="LiveId" clId="{C313B0D9-9443-4A21-9CE1-72F01DD645D7}" dt="2022-10-11T02:30:26.126" v="2" actId="47"/>
        <pc:sldMkLst>
          <pc:docMk/>
          <pc:sldMk cId="2891646171" sldId="947"/>
        </pc:sldMkLst>
      </pc:sldChg>
      <pc:sldChg chg="add del">
        <pc:chgData name="伊健 杜" userId="e69aded81da48593" providerId="LiveId" clId="{C313B0D9-9443-4A21-9CE1-72F01DD645D7}" dt="2022-10-11T02:30:26.126" v="2" actId="47"/>
        <pc:sldMkLst>
          <pc:docMk/>
          <pc:sldMk cId="838481870" sldId="948"/>
        </pc:sldMkLst>
      </pc:sldChg>
      <pc:sldChg chg="add del">
        <pc:chgData name="伊健 杜" userId="e69aded81da48593" providerId="LiveId" clId="{C313B0D9-9443-4A21-9CE1-72F01DD645D7}" dt="2022-10-11T02:30:26.126" v="2" actId="47"/>
        <pc:sldMkLst>
          <pc:docMk/>
          <pc:sldMk cId="3277114646" sldId="949"/>
        </pc:sldMkLst>
      </pc:sldChg>
      <pc:sldChg chg="add del">
        <pc:chgData name="伊健 杜" userId="e69aded81da48593" providerId="LiveId" clId="{C313B0D9-9443-4A21-9CE1-72F01DD645D7}" dt="2022-10-11T02:30:26.126" v="2" actId="47"/>
        <pc:sldMkLst>
          <pc:docMk/>
          <pc:sldMk cId="3743735350" sldId="950"/>
        </pc:sldMkLst>
      </pc:sldChg>
      <pc:sldChg chg="add del">
        <pc:chgData name="伊健 杜" userId="e69aded81da48593" providerId="LiveId" clId="{C313B0D9-9443-4A21-9CE1-72F01DD645D7}" dt="2022-10-11T02:30:26.126" v="2" actId="47"/>
        <pc:sldMkLst>
          <pc:docMk/>
          <pc:sldMk cId="3071760569" sldId="951"/>
        </pc:sldMkLst>
      </pc:sldChg>
      <pc:sldChg chg="add del">
        <pc:chgData name="伊健 杜" userId="e69aded81da48593" providerId="LiveId" clId="{C313B0D9-9443-4A21-9CE1-72F01DD645D7}" dt="2022-10-11T02:30:26.126" v="2" actId="47"/>
        <pc:sldMkLst>
          <pc:docMk/>
          <pc:sldMk cId="1902853154" sldId="952"/>
        </pc:sldMkLst>
      </pc:sldChg>
      <pc:sldChg chg="add del">
        <pc:chgData name="伊健 杜" userId="e69aded81da48593" providerId="LiveId" clId="{C313B0D9-9443-4A21-9CE1-72F01DD645D7}" dt="2022-10-11T02:30:26.126" v="2" actId="47"/>
        <pc:sldMkLst>
          <pc:docMk/>
          <pc:sldMk cId="4238156773" sldId="953"/>
        </pc:sldMkLst>
      </pc:sldChg>
      <pc:sldChg chg="add del">
        <pc:chgData name="伊健 杜" userId="e69aded81da48593" providerId="LiveId" clId="{C313B0D9-9443-4A21-9CE1-72F01DD645D7}" dt="2022-10-11T02:30:26.126" v="2" actId="47"/>
        <pc:sldMkLst>
          <pc:docMk/>
          <pc:sldMk cId="2778393841" sldId="954"/>
        </pc:sldMkLst>
      </pc:sldChg>
      <pc:sldChg chg="add del">
        <pc:chgData name="伊健 杜" userId="e69aded81da48593" providerId="LiveId" clId="{C313B0D9-9443-4A21-9CE1-72F01DD645D7}" dt="2022-10-11T02:30:26.126" v="2" actId="47"/>
        <pc:sldMkLst>
          <pc:docMk/>
          <pc:sldMk cId="3247789987" sldId="955"/>
        </pc:sldMkLst>
      </pc:sldChg>
      <pc:sldChg chg="add del">
        <pc:chgData name="伊健 杜" userId="e69aded81da48593" providerId="LiveId" clId="{C313B0D9-9443-4A21-9CE1-72F01DD645D7}" dt="2022-10-11T02:30:26.126" v="2" actId="47"/>
        <pc:sldMkLst>
          <pc:docMk/>
          <pc:sldMk cId="2845632734" sldId="957"/>
        </pc:sldMkLst>
      </pc:sldChg>
      <pc:sldChg chg="add del">
        <pc:chgData name="伊健 杜" userId="e69aded81da48593" providerId="LiveId" clId="{C313B0D9-9443-4A21-9CE1-72F01DD645D7}" dt="2022-10-11T02:30:26.126" v="2" actId="47"/>
        <pc:sldMkLst>
          <pc:docMk/>
          <pc:sldMk cId="4151639316" sldId="958"/>
        </pc:sldMkLst>
      </pc:sldChg>
      <pc:sldChg chg="add del">
        <pc:chgData name="伊健 杜" userId="e69aded81da48593" providerId="LiveId" clId="{C313B0D9-9443-4A21-9CE1-72F01DD645D7}" dt="2022-10-11T02:30:26.126" v="2" actId="47"/>
        <pc:sldMkLst>
          <pc:docMk/>
          <pc:sldMk cId="1668174266" sldId="959"/>
        </pc:sldMkLst>
      </pc:sldChg>
      <pc:sldChg chg="add del">
        <pc:chgData name="伊健 杜" userId="e69aded81da48593" providerId="LiveId" clId="{C313B0D9-9443-4A21-9CE1-72F01DD645D7}" dt="2022-10-11T02:30:26.126" v="2" actId="47"/>
        <pc:sldMkLst>
          <pc:docMk/>
          <pc:sldMk cId="2915798268" sldId="961"/>
        </pc:sldMkLst>
      </pc:sldChg>
      <pc:sldChg chg="add del">
        <pc:chgData name="伊健 杜" userId="e69aded81da48593" providerId="LiveId" clId="{C313B0D9-9443-4A21-9CE1-72F01DD645D7}" dt="2022-10-11T02:30:26.126" v="2" actId="47"/>
        <pc:sldMkLst>
          <pc:docMk/>
          <pc:sldMk cId="2008128449" sldId="962"/>
        </pc:sldMkLst>
      </pc:sldChg>
      <pc:sldChg chg="add del">
        <pc:chgData name="伊健 杜" userId="e69aded81da48593" providerId="LiveId" clId="{C313B0D9-9443-4A21-9CE1-72F01DD645D7}" dt="2022-10-11T02:30:26.126" v="2" actId="47"/>
        <pc:sldMkLst>
          <pc:docMk/>
          <pc:sldMk cId="432336390" sldId="963"/>
        </pc:sldMkLst>
      </pc:sldChg>
      <pc:sldChg chg="addSp delSp modSp mod ord modAnim">
        <pc:chgData name="伊健 杜" userId="e69aded81da48593" providerId="LiveId" clId="{C313B0D9-9443-4A21-9CE1-72F01DD645D7}" dt="2022-10-11T07:18:45.995" v="4159"/>
        <pc:sldMkLst>
          <pc:docMk/>
          <pc:sldMk cId="1103089404" sldId="964"/>
        </pc:sldMkLst>
        <pc:spChg chg="mod">
          <ac:chgData name="伊健 杜" userId="e69aded81da48593" providerId="LiveId" clId="{C313B0D9-9443-4A21-9CE1-72F01DD645D7}" dt="2022-10-11T07:18:45.995" v="4159"/>
          <ac:spMkLst>
            <pc:docMk/>
            <pc:sldMk cId="1103089404" sldId="964"/>
            <ac:spMk id="2" creationId="{A01AC9E7-C04E-508D-350A-4D8CA041DA24}"/>
          </ac:spMkLst>
        </pc:spChg>
        <pc:spChg chg="add mod">
          <ac:chgData name="伊健 杜" userId="e69aded81da48593" providerId="LiveId" clId="{C313B0D9-9443-4A21-9CE1-72F01DD645D7}" dt="2022-10-11T07:18:45.995" v="4159"/>
          <ac:spMkLst>
            <pc:docMk/>
            <pc:sldMk cId="1103089404" sldId="964"/>
            <ac:spMk id="3" creationId="{238C00A3-C6D9-4CEE-983C-E9A1E0EFF651}"/>
          </ac:spMkLst>
        </pc:spChg>
        <pc:spChg chg="del mod">
          <ac:chgData name="伊健 杜" userId="e69aded81da48593" providerId="LiveId" clId="{C313B0D9-9443-4A21-9CE1-72F01DD645D7}" dt="2022-10-11T02:43:30.380" v="52" actId="478"/>
          <ac:spMkLst>
            <pc:docMk/>
            <pc:sldMk cId="1103089404" sldId="964"/>
            <ac:spMk id="5" creationId="{27636C17-3F99-8189-6B60-57C222F237E0}"/>
          </ac:spMkLst>
        </pc:spChg>
        <pc:spChg chg="mod">
          <ac:chgData name="伊健 杜" userId="e69aded81da48593" providerId="LiveId" clId="{C313B0D9-9443-4A21-9CE1-72F01DD645D7}" dt="2022-10-11T07:18:45.995" v="4159"/>
          <ac:spMkLst>
            <pc:docMk/>
            <pc:sldMk cId="1103089404" sldId="964"/>
            <ac:spMk id="6" creationId="{0E36AABD-FC67-1C18-35B6-ABEF922CA6BC}"/>
          </ac:spMkLst>
        </pc:spChg>
        <pc:picChg chg="add mod">
          <ac:chgData name="伊健 杜" userId="e69aded81da48593" providerId="LiveId" clId="{C313B0D9-9443-4A21-9CE1-72F01DD645D7}" dt="2022-10-11T02:51:15.366" v="647" actId="1076"/>
          <ac:picMkLst>
            <pc:docMk/>
            <pc:sldMk cId="1103089404" sldId="964"/>
            <ac:picMk id="1026" creationId="{D30D3642-C73C-AC54-7567-1615671B1184}"/>
          </ac:picMkLst>
        </pc:picChg>
        <pc:picChg chg="del">
          <ac:chgData name="伊健 杜" userId="e69aded81da48593" providerId="LiveId" clId="{C313B0D9-9443-4A21-9CE1-72F01DD645D7}" dt="2022-10-11T02:45:40.689" v="319" actId="478"/>
          <ac:picMkLst>
            <pc:docMk/>
            <pc:sldMk cId="1103089404" sldId="964"/>
            <ac:picMk id="3074" creationId="{6CE913E3-EAD1-9673-639E-6404557D6464}"/>
          </ac:picMkLst>
        </pc:picChg>
      </pc:sldChg>
      <pc:sldChg chg="add del">
        <pc:chgData name="伊健 杜" userId="e69aded81da48593" providerId="LiveId" clId="{C313B0D9-9443-4A21-9CE1-72F01DD645D7}" dt="2022-10-11T02:30:26.126" v="2" actId="47"/>
        <pc:sldMkLst>
          <pc:docMk/>
          <pc:sldMk cId="294181434" sldId="965"/>
        </pc:sldMkLst>
      </pc:sldChg>
      <pc:sldChg chg="addSp delSp modSp mod ord modAnim">
        <pc:chgData name="伊健 杜" userId="e69aded81da48593" providerId="LiveId" clId="{C313B0D9-9443-4A21-9CE1-72F01DD645D7}" dt="2022-10-11T07:18:45.995" v="4159"/>
        <pc:sldMkLst>
          <pc:docMk/>
          <pc:sldMk cId="1400980109" sldId="966"/>
        </pc:sldMkLst>
        <pc:spChg chg="mod">
          <ac:chgData name="伊健 杜" userId="e69aded81da48593" providerId="LiveId" clId="{C313B0D9-9443-4A21-9CE1-72F01DD645D7}" dt="2022-10-11T02:35:28.269" v="12" actId="20577"/>
          <ac:spMkLst>
            <pc:docMk/>
            <pc:sldMk cId="1400980109" sldId="966"/>
            <ac:spMk id="2" creationId="{1302A11A-625D-774F-23B3-739301B530C3}"/>
          </ac:spMkLst>
        </pc:spChg>
        <pc:spChg chg="add mod">
          <ac:chgData name="伊健 杜" userId="e69aded81da48593" providerId="LiveId" clId="{C313B0D9-9443-4A21-9CE1-72F01DD645D7}" dt="2022-10-11T02:39:17.433" v="49" actId="1076"/>
          <ac:spMkLst>
            <pc:docMk/>
            <pc:sldMk cId="1400980109" sldId="966"/>
            <ac:spMk id="3" creationId="{BF178E76-FDFB-D2B6-710A-37444C6E7082}"/>
          </ac:spMkLst>
        </pc:spChg>
        <pc:spChg chg="add mod">
          <ac:chgData name="伊健 杜" userId="e69aded81da48593" providerId="LiveId" clId="{C313B0D9-9443-4A21-9CE1-72F01DD645D7}" dt="2022-10-11T02:36:03.791" v="48"/>
          <ac:spMkLst>
            <pc:docMk/>
            <pc:sldMk cId="1400980109" sldId="966"/>
            <ac:spMk id="4" creationId="{001214B7-07C5-6789-1DE5-0CFB43518622}"/>
          </ac:spMkLst>
        </pc:spChg>
        <pc:spChg chg="mod">
          <ac:chgData name="伊健 杜" userId="e69aded81da48593" providerId="LiveId" clId="{C313B0D9-9443-4A21-9CE1-72F01DD645D7}" dt="2022-10-11T02:39:46.219" v="50" actId="1076"/>
          <ac:spMkLst>
            <pc:docMk/>
            <pc:sldMk cId="1400980109" sldId="966"/>
            <ac:spMk id="5" creationId="{C57211A0-9C60-D804-6094-37A6B213E351}"/>
          </ac:spMkLst>
        </pc:spChg>
        <pc:spChg chg="del">
          <ac:chgData name="伊健 杜" userId="e69aded81da48593" providerId="LiveId" clId="{C313B0D9-9443-4A21-9CE1-72F01DD645D7}" dt="2022-10-11T02:35:34.293" v="14" actId="478"/>
          <ac:spMkLst>
            <pc:docMk/>
            <pc:sldMk cId="1400980109" sldId="966"/>
            <ac:spMk id="6" creationId="{58145C48-FA25-C457-6536-B6D4F8A5C215}"/>
          </ac:spMkLst>
        </pc:spChg>
        <pc:spChg chg="del">
          <ac:chgData name="伊健 杜" userId="e69aded81da48593" providerId="LiveId" clId="{C313B0D9-9443-4A21-9CE1-72F01DD645D7}" dt="2022-10-11T02:35:38.991" v="15" actId="478"/>
          <ac:spMkLst>
            <pc:docMk/>
            <pc:sldMk cId="1400980109" sldId="966"/>
            <ac:spMk id="7" creationId="{CBA8DDFD-A2F4-69C8-D9A4-82CB1C5006E9}"/>
          </ac:spMkLst>
        </pc:spChg>
        <pc:spChg chg="mod">
          <ac:chgData name="伊健 杜" userId="e69aded81da48593" providerId="LiveId" clId="{C313B0D9-9443-4A21-9CE1-72F01DD645D7}" dt="2022-10-11T07:18:45.995" v="4159"/>
          <ac:spMkLst>
            <pc:docMk/>
            <pc:sldMk cId="1400980109" sldId="966"/>
            <ac:spMk id="8" creationId="{279D721E-C3FB-2CB0-6BD4-36E099029B06}"/>
          </ac:spMkLst>
        </pc:spChg>
        <pc:spChg chg="del">
          <ac:chgData name="伊健 杜" userId="e69aded81da48593" providerId="LiveId" clId="{C313B0D9-9443-4A21-9CE1-72F01DD645D7}" dt="2022-10-11T02:35:34.293" v="14" actId="478"/>
          <ac:spMkLst>
            <pc:docMk/>
            <pc:sldMk cId="1400980109" sldId="966"/>
            <ac:spMk id="9" creationId="{7156E369-E07B-5288-0CC3-ADB34102F93F}"/>
          </ac:spMkLst>
        </pc:spChg>
      </pc:sldChg>
      <pc:sldChg chg="addSp delSp modSp add mod ord modAnim">
        <pc:chgData name="伊健 杜" userId="e69aded81da48593" providerId="LiveId" clId="{C313B0D9-9443-4A21-9CE1-72F01DD645D7}" dt="2022-10-11T07:18:45.995" v="4159"/>
        <pc:sldMkLst>
          <pc:docMk/>
          <pc:sldMk cId="890807234" sldId="967"/>
        </pc:sldMkLst>
        <pc:spChg chg="mod">
          <ac:chgData name="伊健 杜" userId="e69aded81da48593" providerId="LiveId" clId="{C313B0D9-9443-4A21-9CE1-72F01DD645D7}" dt="2022-10-11T07:18:45.995" v="4159"/>
          <ac:spMkLst>
            <pc:docMk/>
            <pc:sldMk cId="890807234" sldId="967"/>
            <ac:spMk id="2" creationId="{A01AC9E7-C04E-508D-350A-4D8CA041DA24}"/>
          </ac:spMkLst>
        </pc:spChg>
        <pc:spChg chg="add mod">
          <ac:chgData name="伊健 杜" userId="e69aded81da48593" providerId="LiveId" clId="{C313B0D9-9443-4A21-9CE1-72F01DD645D7}" dt="2022-10-11T07:18:45.995" v="4159"/>
          <ac:spMkLst>
            <pc:docMk/>
            <pc:sldMk cId="890807234" sldId="967"/>
            <ac:spMk id="3" creationId="{BB443CCB-C822-EB29-DC54-4CAF938BE80B}"/>
          </ac:spMkLst>
        </pc:spChg>
        <pc:spChg chg="mod">
          <ac:chgData name="伊健 杜" userId="e69aded81da48593" providerId="LiveId" clId="{C313B0D9-9443-4A21-9CE1-72F01DD645D7}" dt="2022-10-11T07:18:45.995" v="4159"/>
          <ac:spMkLst>
            <pc:docMk/>
            <pc:sldMk cId="890807234" sldId="967"/>
            <ac:spMk id="6" creationId="{0E36AABD-FC67-1C18-35B6-ABEF922CA6BC}"/>
          </ac:spMkLst>
        </pc:spChg>
        <pc:picChg chg="del mod">
          <ac:chgData name="伊健 杜" userId="e69aded81da48593" providerId="LiveId" clId="{C313B0D9-9443-4A21-9CE1-72F01DD645D7}" dt="2022-10-11T02:47:21.081" v="407" actId="478"/>
          <ac:picMkLst>
            <pc:docMk/>
            <pc:sldMk cId="890807234" sldId="967"/>
            <ac:picMk id="1026" creationId="{D30D3642-C73C-AC54-7567-1615671B1184}"/>
          </ac:picMkLst>
        </pc:picChg>
        <pc:picChg chg="add mod">
          <ac:chgData name="伊健 杜" userId="e69aded81da48593" providerId="LiveId" clId="{C313B0D9-9443-4A21-9CE1-72F01DD645D7}" dt="2022-10-11T02:48:30.859" v="476" actId="1076"/>
          <ac:picMkLst>
            <pc:docMk/>
            <pc:sldMk cId="890807234" sldId="967"/>
            <ac:picMk id="2050" creationId="{5C5D3BA8-4339-E1A2-D6B3-FB5E4315741E}"/>
          </ac:picMkLst>
        </pc:picChg>
      </pc:sldChg>
      <pc:sldChg chg="del">
        <pc:chgData name="伊健 杜" userId="e69aded81da48593" providerId="LiveId" clId="{C313B0D9-9443-4A21-9CE1-72F01DD645D7}" dt="2022-10-11T02:30:31.517" v="3" actId="47"/>
        <pc:sldMkLst>
          <pc:docMk/>
          <pc:sldMk cId="3486025112" sldId="967"/>
        </pc:sldMkLst>
      </pc:sldChg>
      <pc:sldChg chg="del">
        <pc:chgData name="伊健 杜" userId="e69aded81da48593" providerId="LiveId" clId="{C313B0D9-9443-4A21-9CE1-72F01DD645D7}" dt="2022-10-11T02:30:31.517" v="3" actId="47"/>
        <pc:sldMkLst>
          <pc:docMk/>
          <pc:sldMk cId="1125853018" sldId="968"/>
        </pc:sldMkLst>
      </pc:sldChg>
      <pc:sldChg chg="addSp delSp modSp add mod">
        <pc:chgData name="伊健 杜" userId="e69aded81da48593" providerId="LiveId" clId="{C313B0D9-9443-4A21-9CE1-72F01DD645D7}" dt="2022-10-11T07:18:45.995" v="4159"/>
        <pc:sldMkLst>
          <pc:docMk/>
          <pc:sldMk cId="1580625283" sldId="968"/>
        </pc:sldMkLst>
        <pc:spChg chg="mod">
          <ac:chgData name="伊健 杜" userId="e69aded81da48593" providerId="LiveId" clId="{C313B0D9-9443-4A21-9CE1-72F01DD645D7}" dt="2022-10-11T07:18:45.995" v="4159"/>
          <ac:spMkLst>
            <pc:docMk/>
            <pc:sldMk cId="1580625283" sldId="968"/>
            <ac:spMk id="2" creationId="{A01AC9E7-C04E-508D-350A-4D8CA041DA24}"/>
          </ac:spMkLst>
        </pc:spChg>
        <pc:spChg chg="mod">
          <ac:chgData name="伊健 杜" userId="e69aded81da48593" providerId="LiveId" clId="{C313B0D9-9443-4A21-9CE1-72F01DD645D7}" dt="2022-10-11T07:18:45.995" v="4159"/>
          <ac:spMkLst>
            <pc:docMk/>
            <pc:sldMk cId="1580625283" sldId="968"/>
            <ac:spMk id="6" creationId="{0E36AABD-FC67-1C18-35B6-ABEF922CA6BC}"/>
          </ac:spMkLst>
        </pc:spChg>
        <pc:picChg chg="del mod">
          <ac:chgData name="伊健 杜" userId="e69aded81da48593" providerId="LiveId" clId="{C313B0D9-9443-4A21-9CE1-72F01DD645D7}" dt="2022-10-11T03:05:55.746" v="855" actId="478"/>
          <ac:picMkLst>
            <pc:docMk/>
            <pc:sldMk cId="1580625283" sldId="968"/>
            <ac:picMk id="1026" creationId="{D30D3642-C73C-AC54-7567-1615671B1184}"/>
          </ac:picMkLst>
        </pc:picChg>
        <pc:picChg chg="add mod">
          <ac:chgData name="伊健 杜" userId="e69aded81da48593" providerId="LiveId" clId="{C313B0D9-9443-4A21-9CE1-72F01DD645D7}" dt="2022-10-11T03:07:30.017" v="865" actId="1076"/>
          <ac:picMkLst>
            <pc:docMk/>
            <pc:sldMk cId="1580625283" sldId="968"/>
            <ac:picMk id="3074" creationId="{78A9A2B5-C225-4259-4B11-D49DA3222451}"/>
          </ac:picMkLst>
        </pc:picChg>
        <pc:picChg chg="add mod">
          <ac:chgData name="伊健 杜" userId="e69aded81da48593" providerId="LiveId" clId="{C313B0D9-9443-4A21-9CE1-72F01DD645D7}" dt="2022-10-11T03:07:30.017" v="865" actId="1076"/>
          <ac:picMkLst>
            <pc:docMk/>
            <pc:sldMk cId="1580625283" sldId="968"/>
            <ac:picMk id="3076" creationId="{92346A29-3087-E9A1-40E4-A1DAD25DD63C}"/>
          </ac:picMkLst>
        </pc:picChg>
      </pc:sldChg>
      <pc:sldChg chg="del">
        <pc:chgData name="伊健 杜" userId="e69aded81da48593" providerId="LiveId" clId="{C313B0D9-9443-4A21-9CE1-72F01DD645D7}" dt="2022-10-11T02:30:31.517" v="3" actId="47"/>
        <pc:sldMkLst>
          <pc:docMk/>
          <pc:sldMk cId="428983760" sldId="969"/>
        </pc:sldMkLst>
      </pc:sldChg>
      <pc:sldChg chg="new del">
        <pc:chgData name="伊健 杜" userId="e69aded81da48593" providerId="LiveId" clId="{C313B0D9-9443-4A21-9CE1-72F01DD645D7}" dt="2022-10-11T03:07:38.226" v="868" actId="47"/>
        <pc:sldMkLst>
          <pc:docMk/>
          <pc:sldMk cId="2146995125" sldId="969"/>
        </pc:sldMkLst>
      </pc:sldChg>
      <pc:sldChg chg="del">
        <pc:chgData name="伊健 杜" userId="e69aded81da48593" providerId="LiveId" clId="{C313B0D9-9443-4A21-9CE1-72F01DD645D7}" dt="2022-10-11T02:30:31.517" v="3" actId="47"/>
        <pc:sldMkLst>
          <pc:docMk/>
          <pc:sldMk cId="757873519" sldId="970"/>
        </pc:sldMkLst>
      </pc:sldChg>
      <pc:sldChg chg="addSp delSp modSp add mod">
        <pc:chgData name="伊健 杜" userId="e69aded81da48593" providerId="LiveId" clId="{C313B0D9-9443-4A21-9CE1-72F01DD645D7}" dt="2022-10-11T07:18:45.995" v="4159"/>
        <pc:sldMkLst>
          <pc:docMk/>
          <pc:sldMk cId="2107945072" sldId="970"/>
        </pc:sldMkLst>
        <pc:spChg chg="mod">
          <ac:chgData name="伊健 杜" userId="e69aded81da48593" providerId="LiveId" clId="{C313B0D9-9443-4A21-9CE1-72F01DD645D7}" dt="2022-10-11T07:18:45.995" v="4159"/>
          <ac:spMkLst>
            <pc:docMk/>
            <pc:sldMk cId="2107945072" sldId="970"/>
            <ac:spMk id="2" creationId="{A01AC9E7-C04E-508D-350A-4D8CA041DA24}"/>
          </ac:spMkLst>
        </pc:spChg>
        <pc:spChg chg="mod">
          <ac:chgData name="伊健 杜" userId="e69aded81da48593" providerId="LiveId" clId="{C313B0D9-9443-4A21-9CE1-72F01DD645D7}" dt="2022-10-11T03:12:09.122" v="982" actId="1076"/>
          <ac:spMkLst>
            <pc:docMk/>
            <pc:sldMk cId="2107945072" sldId="970"/>
            <ac:spMk id="4" creationId="{80F8FC49-4DD1-475B-DE97-96F276090385}"/>
          </ac:spMkLst>
        </pc:spChg>
        <pc:spChg chg="mod">
          <ac:chgData name="伊健 杜" userId="e69aded81da48593" providerId="LiveId" clId="{C313B0D9-9443-4A21-9CE1-72F01DD645D7}" dt="2022-10-11T07:18:45.995" v="4159"/>
          <ac:spMkLst>
            <pc:docMk/>
            <pc:sldMk cId="2107945072" sldId="970"/>
            <ac:spMk id="6" creationId="{0E36AABD-FC67-1C18-35B6-ABEF922CA6BC}"/>
          </ac:spMkLst>
        </pc:spChg>
        <pc:picChg chg="del mod">
          <ac:chgData name="伊健 杜" userId="e69aded81da48593" providerId="LiveId" clId="{C313B0D9-9443-4A21-9CE1-72F01DD645D7}" dt="2022-10-11T03:10:59.790" v="870" actId="478"/>
          <ac:picMkLst>
            <pc:docMk/>
            <pc:sldMk cId="2107945072" sldId="970"/>
            <ac:picMk id="3074" creationId="{78A9A2B5-C225-4259-4B11-D49DA3222451}"/>
          </ac:picMkLst>
        </pc:picChg>
        <pc:picChg chg="del">
          <ac:chgData name="伊健 杜" userId="e69aded81da48593" providerId="LiveId" clId="{C313B0D9-9443-4A21-9CE1-72F01DD645D7}" dt="2022-10-11T03:10:59.790" v="870" actId="478"/>
          <ac:picMkLst>
            <pc:docMk/>
            <pc:sldMk cId="2107945072" sldId="970"/>
            <ac:picMk id="3076" creationId="{92346A29-3087-E9A1-40E4-A1DAD25DD63C}"/>
          </ac:picMkLst>
        </pc:picChg>
        <pc:picChg chg="add mod">
          <ac:chgData name="伊健 杜" userId="e69aded81da48593" providerId="LiveId" clId="{C313B0D9-9443-4A21-9CE1-72F01DD645D7}" dt="2022-10-11T03:11:26.510" v="882" actId="1076"/>
          <ac:picMkLst>
            <pc:docMk/>
            <pc:sldMk cId="2107945072" sldId="970"/>
            <ac:picMk id="4098" creationId="{CFD5C410-6B00-B0A8-F9EF-9D7C7FA50DCF}"/>
          </ac:picMkLst>
        </pc:picChg>
      </pc:sldChg>
      <pc:sldChg chg="del">
        <pc:chgData name="伊健 杜" userId="e69aded81da48593" providerId="LiveId" clId="{C313B0D9-9443-4A21-9CE1-72F01DD645D7}" dt="2022-10-11T02:30:31.517" v="3" actId="47"/>
        <pc:sldMkLst>
          <pc:docMk/>
          <pc:sldMk cId="2325837417" sldId="971"/>
        </pc:sldMkLst>
      </pc:sldChg>
      <pc:sldChg chg="addSp delSp modSp new mod">
        <pc:chgData name="伊健 杜" userId="e69aded81da48593" providerId="LiveId" clId="{C313B0D9-9443-4A21-9CE1-72F01DD645D7}" dt="2022-10-11T07:18:45.995" v="4159"/>
        <pc:sldMkLst>
          <pc:docMk/>
          <pc:sldMk cId="2374897660" sldId="971"/>
        </pc:sldMkLst>
        <pc:spChg chg="del">
          <ac:chgData name="伊健 杜" userId="e69aded81da48593" providerId="LiveId" clId="{C313B0D9-9443-4A21-9CE1-72F01DD645D7}" dt="2022-10-11T03:12:02.707" v="981" actId="478"/>
          <ac:spMkLst>
            <pc:docMk/>
            <pc:sldMk cId="2374897660" sldId="971"/>
            <ac:spMk id="2" creationId="{E92C7D00-BF5D-E96D-0644-2414B030D44C}"/>
          </ac:spMkLst>
        </pc:spChg>
        <pc:spChg chg="del">
          <ac:chgData name="伊健 杜" userId="e69aded81da48593" providerId="LiveId" clId="{C313B0D9-9443-4A21-9CE1-72F01DD645D7}" dt="2022-10-11T03:12:02.707" v="981" actId="478"/>
          <ac:spMkLst>
            <pc:docMk/>
            <pc:sldMk cId="2374897660" sldId="971"/>
            <ac:spMk id="3" creationId="{80AD2F36-D608-4CEE-42DA-7B551D91A14E}"/>
          </ac:spMkLst>
        </pc:spChg>
        <pc:spChg chg="add mod">
          <ac:chgData name="伊健 杜" userId="e69aded81da48593" providerId="LiveId" clId="{C313B0D9-9443-4A21-9CE1-72F01DD645D7}" dt="2022-10-11T03:12:11.102" v="983"/>
          <ac:spMkLst>
            <pc:docMk/>
            <pc:sldMk cId="2374897660" sldId="971"/>
            <ac:spMk id="4" creationId="{608D2AA5-9C78-DD62-0327-747174067638}"/>
          </ac:spMkLst>
        </pc:spChg>
        <pc:spChg chg="add mod">
          <ac:chgData name="伊健 杜" userId="e69aded81da48593" providerId="LiveId" clId="{C313B0D9-9443-4A21-9CE1-72F01DD645D7}" dt="2022-10-11T07:18:45.995" v="4159"/>
          <ac:spMkLst>
            <pc:docMk/>
            <pc:sldMk cId="2374897660" sldId="971"/>
            <ac:spMk id="5" creationId="{F840BB8E-7C72-A2A7-1114-9BCC02F8ABEA}"/>
          </ac:spMkLst>
        </pc:spChg>
        <pc:spChg chg="add mod">
          <ac:chgData name="伊健 杜" userId="e69aded81da48593" providerId="LiveId" clId="{C313B0D9-9443-4A21-9CE1-72F01DD645D7}" dt="2022-10-11T07:18:45.995" v="4159"/>
          <ac:spMkLst>
            <pc:docMk/>
            <pc:sldMk cId="2374897660" sldId="971"/>
            <ac:spMk id="6" creationId="{2DD8F9B8-7141-5844-E5E3-84673D7B2375}"/>
          </ac:spMkLst>
        </pc:spChg>
        <pc:picChg chg="add mod">
          <ac:chgData name="伊健 杜" userId="e69aded81da48593" providerId="LiveId" clId="{C313B0D9-9443-4A21-9CE1-72F01DD645D7}" dt="2022-10-11T03:15:14.504" v="1038" actId="1076"/>
          <ac:picMkLst>
            <pc:docMk/>
            <pc:sldMk cId="2374897660" sldId="971"/>
            <ac:picMk id="5122" creationId="{A98FCE23-E18B-86EB-5005-330175DDAD3B}"/>
          </ac:picMkLst>
        </pc:picChg>
        <pc:picChg chg="add mod">
          <ac:chgData name="伊健 杜" userId="e69aded81da48593" providerId="LiveId" clId="{C313B0D9-9443-4A21-9CE1-72F01DD645D7}" dt="2022-10-11T03:15:13.717" v="1037" actId="1076"/>
          <ac:picMkLst>
            <pc:docMk/>
            <pc:sldMk cId="2374897660" sldId="971"/>
            <ac:picMk id="5124" creationId="{9E4C3A64-2638-3D48-64A1-A04DF9317FE2}"/>
          </ac:picMkLst>
        </pc:picChg>
        <pc:picChg chg="add mod">
          <ac:chgData name="伊健 杜" userId="e69aded81da48593" providerId="LiveId" clId="{C313B0D9-9443-4A21-9CE1-72F01DD645D7}" dt="2022-10-11T03:14:55.931" v="1032" actId="1076"/>
          <ac:picMkLst>
            <pc:docMk/>
            <pc:sldMk cId="2374897660" sldId="971"/>
            <ac:picMk id="5126" creationId="{0B4E29F6-1CFD-CE18-142D-AEDFE93CA6E7}"/>
          </ac:picMkLst>
        </pc:picChg>
      </pc:sldChg>
      <pc:sldChg chg="addSp delSp modSp add mod">
        <pc:chgData name="伊健 杜" userId="e69aded81da48593" providerId="LiveId" clId="{C313B0D9-9443-4A21-9CE1-72F01DD645D7}" dt="2022-10-11T07:18:45.995" v="4159"/>
        <pc:sldMkLst>
          <pc:docMk/>
          <pc:sldMk cId="697298136" sldId="972"/>
        </pc:sldMkLst>
        <pc:spChg chg="add mod">
          <ac:chgData name="伊健 杜" userId="e69aded81da48593" providerId="LiveId" clId="{C313B0D9-9443-4A21-9CE1-72F01DD645D7}" dt="2022-10-11T07:18:45.995" v="4159"/>
          <ac:spMkLst>
            <pc:docMk/>
            <pc:sldMk cId="697298136" sldId="972"/>
            <ac:spMk id="3" creationId="{CF11BF63-4BA5-0001-93BF-FE1A8B1A2AC5}"/>
          </ac:spMkLst>
        </pc:spChg>
        <pc:spChg chg="mod">
          <ac:chgData name="伊健 杜" userId="e69aded81da48593" providerId="LiveId" clId="{C313B0D9-9443-4A21-9CE1-72F01DD645D7}" dt="2022-10-11T07:18:45.995" v="4159"/>
          <ac:spMkLst>
            <pc:docMk/>
            <pc:sldMk cId="697298136" sldId="972"/>
            <ac:spMk id="5" creationId="{F840BB8E-7C72-A2A7-1114-9BCC02F8ABEA}"/>
          </ac:spMkLst>
        </pc:spChg>
        <pc:spChg chg="mod">
          <ac:chgData name="伊健 杜" userId="e69aded81da48593" providerId="LiveId" clId="{C313B0D9-9443-4A21-9CE1-72F01DD645D7}" dt="2022-10-11T07:18:45.995" v="4159"/>
          <ac:spMkLst>
            <pc:docMk/>
            <pc:sldMk cId="697298136" sldId="972"/>
            <ac:spMk id="6" creationId="{2DD8F9B8-7141-5844-E5E3-84673D7B2375}"/>
          </ac:spMkLst>
        </pc:spChg>
        <pc:spChg chg="add mod">
          <ac:chgData name="伊健 杜" userId="e69aded81da48593" providerId="LiveId" clId="{C313B0D9-9443-4A21-9CE1-72F01DD645D7}" dt="2022-10-11T07:18:45.995" v="4159"/>
          <ac:spMkLst>
            <pc:docMk/>
            <pc:sldMk cId="697298136" sldId="972"/>
            <ac:spMk id="7" creationId="{9E97A34D-8245-0E3C-016E-143C192603F0}"/>
          </ac:spMkLst>
        </pc:spChg>
        <pc:picChg chg="add mod">
          <ac:chgData name="伊健 杜" userId="e69aded81da48593" providerId="LiveId" clId="{C313B0D9-9443-4A21-9CE1-72F01DD645D7}" dt="2022-10-11T03:20:15.653" v="1138" actId="1076"/>
          <ac:picMkLst>
            <pc:docMk/>
            <pc:sldMk cId="697298136" sldId="972"/>
            <ac:picMk id="2" creationId="{A64DAD18-E18A-F864-2F93-C789F5885728}"/>
          </ac:picMkLst>
        </pc:picChg>
        <pc:picChg chg="del">
          <ac:chgData name="伊健 杜" userId="e69aded81da48593" providerId="LiveId" clId="{C313B0D9-9443-4A21-9CE1-72F01DD645D7}" dt="2022-10-11T03:15:37.024" v="1106" actId="478"/>
          <ac:picMkLst>
            <pc:docMk/>
            <pc:sldMk cId="697298136" sldId="972"/>
            <ac:picMk id="5122" creationId="{A98FCE23-E18B-86EB-5005-330175DDAD3B}"/>
          </ac:picMkLst>
        </pc:picChg>
        <pc:picChg chg="del">
          <ac:chgData name="伊健 杜" userId="e69aded81da48593" providerId="LiveId" clId="{C313B0D9-9443-4A21-9CE1-72F01DD645D7}" dt="2022-10-11T03:15:37.024" v="1106" actId="478"/>
          <ac:picMkLst>
            <pc:docMk/>
            <pc:sldMk cId="697298136" sldId="972"/>
            <ac:picMk id="5124" creationId="{9E4C3A64-2638-3D48-64A1-A04DF9317FE2}"/>
          </ac:picMkLst>
        </pc:picChg>
        <pc:picChg chg="del">
          <ac:chgData name="伊健 杜" userId="e69aded81da48593" providerId="LiveId" clId="{C313B0D9-9443-4A21-9CE1-72F01DD645D7}" dt="2022-10-11T03:15:37.024" v="1106" actId="478"/>
          <ac:picMkLst>
            <pc:docMk/>
            <pc:sldMk cId="697298136" sldId="972"/>
            <ac:picMk id="5126" creationId="{0B4E29F6-1CFD-CE18-142D-AEDFE93CA6E7}"/>
          </ac:picMkLst>
        </pc:picChg>
        <pc:picChg chg="add mod">
          <ac:chgData name="伊健 杜" userId="e69aded81da48593" providerId="LiveId" clId="{C313B0D9-9443-4A21-9CE1-72F01DD645D7}" dt="2022-10-11T03:20:13.975" v="1137" actId="1076"/>
          <ac:picMkLst>
            <pc:docMk/>
            <pc:sldMk cId="697298136" sldId="972"/>
            <ac:picMk id="6146" creationId="{08BB3196-F1B3-8E58-C688-CB165C0D3F2F}"/>
          </ac:picMkLst>
        </pc:picChg>
      </pc:sldChg>
      <pc:sldChg chg="del">
        <pc:chgData name="伊健 杜" userId="e69aded81da48593" providerId="LiveId" clId="{C313B0D9-9443-4A21-9CE1-72F01DD645D7}" dt="2022-10-11T02:30:31.517" v="3" actId="47"/>
        <pc:sldMkLst>
          <pc:docMk/>
          <pc:sldMk cId="3701473483" sldId="972"/>
        </pc:sldMkLst>
      </pc:sldChg>
      <pc:sldChg chg="del">
        <pc:chgData name="伊健 杜" userId="e69aded81da48593" providerId="LiveId" clId="{C313B0D9-9443-4A21-9CE1-72F01DD645D7}" dt="2022-10-11T02:30:31.517" v="3" actId="47"/>
        <pc:sldMkLst>
          <pc:docMk/>
          <pc:sldMk cId="1358144278" sldId="973"/>
        </pc:sldMkLst>
      </pc:sldChg>
      <pc:sldChg chg="addSp delSp modSp add mod">
        <pc:chgData name="伊健 杜" userId="e69aded81da48593" providerId="LiveId" clId="{C313B0D9-9443-4A21-9CE1-72F01DD645D7}" dt="2022-10-11T07:18:45.995" v="4159"/>
        <pc:sldMkLst>
          <pc:docMk/>
          <pc:sldMk cId="1681601975" sldId="973"/>
        </pc:sldMkLst>
        <pc:spChg chg="del">
          <ac:chgData name="伊健 杜" userId="e69aded81da48593" providerId="LiveId" clId="{C313B0D9-9443-4A21-9CE1-72F01DD645D7}" dt="2022-10-11T03:22:05.562" v="1217" actId="478"/>
          <ac:spMkLst>
            <pc:docMk/>
            <pc:sldMk cId="1681601975" sldId="973"/>
            <ac:spMk id="3" creationId="{CF11BF63-4BA5-0001-93BF-FE1A8B1A2AC5}"/>
          </ac:spMkLst>
        </pc:spChg>
        <pc:spChg chg="mod">
          <ac:chgData name="伊健 杜" userId="e69aded81da48593" providerId="LiveId" clId="{C313B0D9-9443-4A21-9CE1-72F01DD645D7}" dt="2022-10-11T07:18:45.995" v="4159"/>
          <ac:spMkLst>
            <pc:docMk/>
            <pc:sldMk cId="1681601975" sldId="973"/>
            <ac:spMk id="5" creationId="{F840BB8E-7C72-A2A7-1114-9BCC02F8ABEA}"/>
          </ac:spMkLst>
        </pc:spChg>
        <pc:spChg chg="mod">
          <ac:chgData name="伊健 杜" userId="e69aded81da48593" providerId="LiveId" clId="{C313B0D9-9443-4A21-9CE1-72F01DD645D7}" dt="2022-10-11T07:18:45.995" v="4159"/>
          <ac:spMkLst>
            <pc:docMk/>
            <pc:sldMk cId="1681601975" sldId="973"/>
            <ac:spMk id="6" creationId="{2DD8F9B8-7141-5844-E5E3-84673D7B2375}"/>
          </ac:spMkLst>
        </pc:spChg>
        <pc:spChg chg="del">
          <ac:chgData name="伊健 杜" userId="e69aded81da48593" providerId="LiveId" clId="{C313B0D9-9443-4A21-9CE1-72F01DD645D7}" dt="2022-10-11T03:22:05.562" v="1217" actId="478"/>
          <ac:spMkLst>
            <pc:docMk/>
            <pc:sldMk cId="1681601975" sldId="973"/>
            <ac:spMk id="7" creationId="{9E97A34D-8245-0E3C-016E-143C192603F0}"/>
          </ac:spMkLst>
        </pc:spChg>
        <pc:picChg chg="del">
          <ac:chgData name="伊健 杜" userId="e69aded81da48593" providerId="LiveId" clId="{C313B0D9-9443-4A21-9CE1-72F01DD645D7}" dt="2022-10-11T03:22:05.562" v="1217" actId="478"/>
          <ac:picMkLst>
            <pc:docMk/>
            <pc:sldMk cId="1681601975" sldId="973"/>
            <ac:picMk id="2" creationId="{A64DAD18-E18A-F864-2F93-C789F5885728}"/>
          </ac:picMkLst>
        </pc:picChg>
        <pc:picChg chg="add mod">
          <ac:chgData name="伊健 杜" userId="e69aded81da48593" providerId="LiveId" clId="{C313B0D9-9443-4A21-9CE1-72F01DD645D7}" dt="2022-10-11T03:23:03.660" v="1263" actId="1076"/>
          <ac:picMkLst>
            <pc:docMk/>
            <pc:sldMk cId="1681601975" sldId="973"/>
            <ac:picMk id="8" creationId="{256B9332-DCBD-160A-3E03-D2F8F1D0DD32}"/>
          </ac:picMkLst>
        </pc:picChg>
        <pc:picChg chg="add mod">
          <ac:chgData name="伊健 杜" userId="e69aded81da48593" providerId="LiveId" clId="{C313B0D9-9443-4A21-9CE1-72F01DD645D7}" dt="2022-10-11T03:23:02.880" v="1262" actId="1076"/>
          <ac:picMkLst>
            <pc:docMk/>
            <pc:sldMk cId="1681601975" sldId="973"/>
            <ac:picMk id="9" creationId="{8936C7AD-6268-7E64-93B9-33C38620040E}"/>
          </ac:picMkLst>
        </pc:picChg>
        <pc:picChg chg="del mod">
          <ac:chgData name="伊健 杜" userId="e69aded81da48593" providerId="LiveId" clId="{C313B0D9-9443-4A21-9CE1-72F01DD645D7}" dt="2022-10-11T03:22:05.562" v="1217" actId="478"/>
          <ac:picMkLst>
            <pc:docMk/>
            <pc:sldMk cId="1681601975" sldId="973"/>
            <ac:picMk id="6146" creationId="{08BB3196-F1B3-8E58-C688-CB165C0D3F2F}"/>
          </ac:picMkLst>
        </pc:picChg>
      </pc:sldChg>
      <pc:sldChg chg="del">
        <pc:chgData name="伊健 杜" userId="e69aded81da48593" providerId="LiveId" clId="{C313B0D9-9443-4A21-9CE1-72F01DD645D7}" dt="2022-10-11T02:30:31.517" v="3" actId="47"/>
        <pc:sldMkLst>
          <pc:docMk/>
          <pc:sldMk cId="3012338746" sldId="974"/>
        </pc:sldMkLst>
      </pc:sldChg>
      <pc:sldChg chg="addSp delSp modSp add mod">
        <pc:chgData name="伊健 杜" userId="e69aded81da48593" providerId="LiveId" clId="{C313B0D9-9443-4A21-9CE1-72F01DD645D7}" dt="2022-10-11T07:18:45.995" v="4159"/>
        <pc:sldMkLst>
          <pc:docMk/>
          <pc:sldMk cId="3040250062" sldId="974"/>
        </pc:sldMkLst>
        <pc:spChg chg="mod">
          <ac:chgData name="伊健 杜" userId="e69aded81da48593" providerId="LiveId" clId="{C313B0D9-9443-4A21-9CE1-72F01DD645D7}" dt="2022-10-11T07:18:45.995" v="4159"/>
          <ac:spMkLst>
            <pc:docMk/>
            <pc:sldMk cId="3040250062" sldId="974"/>
            <ac:spMk id="5" creationId="{F840BB8E-7C72-A2A7-1114-9BCC02F8ABEA}"/>
          </ac:spMkLst>
        </pc:spChg>
        <pc:spChg chg="mod">
          <ac:chgData name="伊健 杜" userId="e69aded81da48593" providerId="LiveId" clId="{C313B0D9-9443-4A21-9CE1-72F01DD645D7}" dt="2022-10-11T07:18:45.995" v="4159"/>
          <ac:spMkLst>
            <pc:docMk/>
            <pc:sldMk cId="3040250062" sldId="974"/>
            <ac:spMk id="6" creationId="{2DD8F9B8-7141-5844-E5E3-84673D7B2375}"/>
          </ac:spMkLst>
        </pc:spChg>
        <pc:picChg chg="del">
          <ac:chgData name="伊健 杜" userId="e69aded81da48593" providerId="LiveId" clId="{C313B0D9-9443-4A21-9CE1-72F01DD645D7}" dt="2022-10-11T03:25:03.779" v="1381" actId="478"/>
          <ac:picMkLst>
            <pc:docMk/>
            <pc:sldMk cId="3040250062" sldId="974"/>
            <ac:picMk id="8" creationId="{256B9332-DCBD-160A-3E03-D2F8F1D0DD32}"/>
          </ac:picMkLst>
        </pc:picChg>
        <pc:picChg chg="del mod">
          <ac:chgData name="伊健 杜" userId="e69aded81da48593" providerId="LiveId" clId="{C313B0D9-9443-4A21-9CE1-72F01DD645D7}" dt="2022-10-11T03:25:03.779" v="1381" actId="478"/>
          <ac:picMkLst>
            <pc:docMk/>
            <pc:sldMk cId="3040250062" sldId="974"/>
            <ac:picMk id="9" creationId="{8936C7AD-6268-7E64-93B9-33C38620040E}"/>
          </ac:picMkLst>
        </pc:picChg>
        <pc:picChg chg="add mod">
          <ac:chgData name="伊健 杜" userId="e69aded81da48593" providerId="LiveId" clId="{C313B0D9-9443-4A21-9CE1-72F01DD645D7}" dt="2022-10-11T03:26:50.133" v="1391" actId="1076"/>
          <ac:picMkLst>
            <pc:docMk/>
            <pc:sldMk cId="3040250062" sldId="974"/>
            <ac:picMk id="7170" creationId="{E53DBF9A-7EE7-FD17-7B64-CA5FA0C697E6}"/>
          </ac:picMkLst>
        </pc:picChg>
        <pc:picChg chg="add mod">
          <ac:chgData name="伊健 杜" userId="e69aded81da48593" providerId="LiveId" clId="{C313B0D9-9443-4A21-9CE1-72F01DD645D7}" dt="2022-10-11T03:26:46.216" v="1389" actId="1076"/>
          <ac:picMkLst>
            <pc:docMk/>
            <pc:sldMk cId="3040250062" sldId="974"/>
            <ac:picMk id="7172" creationId="{F6153FC0-03F5-D763-6DD3-5973BA620F1D}"/>
          </ac:picMkLst>
        </pc:picChg>
      </pc:sldChg>
      <pc:sldChg chg="del">
        <pc:chgData name="伊健 杜" userId="e69aded81da48593" providerId="LiveId" clId="{C313B0D9-9443-4A21-9CE1-72F01DD645D7}" dt="2022-10-11T02:30:31.517" v="3" actId="47"/>
        <pc:sldMkLst>
          <pc:docMk/>
          <pc:sldMk cId="3753193412" sldId="975"/>
        </pc:sldMkLst>
      </pc:sldChg>
      <pc:sldChg chg="addSp delSp modSp add mod modAnim">
        <pc:chgData name="伊健 杜" userId="e69aded81da48593" providerId="LiveId" clId="{C313B0D9-9443-4A21-9CE1-72F01DD645D7}" dt="2022-10-11T03:29:15.700" v="1454" actId="20577"/>
        <pc:sldMkLst>
          <pc:docMk/>
          <pc:sldMk cId="3831510725" sldId="975"/>
        </pc:sldMkLst>
        <pc:spChg chg="mod">
          <ac:chgData name="伊健 杜" userId="e69aded81da48593" providerId="LiveId" clId="{C313B0D9-9443-4A21-9CE1-72F01DD645D7}" dt="2022-10-11T03:28:11.342" v="1410" actId="20577"/>
          <ac:spMkLst>
            <pc:docMk/>
            <pc:sldMk cId="3831510725" sldId="975"/>
            <ac:spMk id="2" creationId="{1302A11A-625D-774F-23B3-739301B530C3}"/>
          </ac:spMkLst>
        </pc:spChg>
        <pc:spChg chg="mod">
          <ac:chgData name="伊健 杜" userId="e69aded81da48593" providerId="LiveId" clId="{C313B0D9-9443-4A21-9CE1-72F01DD645D7}" dt="2022-10-11T03:29:00.288" v="1442" actId="1076"/>
          <ac:spMkLst>
            <pc:docMk/>
            <pc:sldMk cId="3831510725" sldId="975"/>
            <ac:spMk id="3" creationId="{BF178E76-FDFB-D2B6-710A-37444C6E7082}"/>
          </ac:spMkLst>
        </pc:spChg>
        <pc:spChg chg="del">
          <ac:chgData name="伊健 杜" userId="e69aded81da48593" providerId="LiveId" clId="{C313B0D9-9443-4A21-9CE1-72F01DD645D7}" dt="2022-10-11T03:28:31.552" v="1413" actId="478"/>
          <ac:spMkLst>
            <pc:docMk/>
            <pc:sldMk cId="3831510725" sldId="975"/>
            <ac:spMk id="4" creationId="{001214B7-07C5-6789-1DE5-0CFB43518622}"/>
          </ac:spMkLst>
        </pc:spChg>
        <pc:spChg chg="mod">
          <ac:chgData name="伊健 杜" userId="e69aded81da48593" providerId="LiveId" clId="{C313B0D9-9443-4A21-9CE1-72F01DD645D7}" dt="2022-10-11T03:29:08.689" v="1447" actId="1076"/>
          <ac:spMkLst>
            <pc:docMk/>
            <pc:sldMk cId="3831510725" sldId="975"/>
            <ac:spMk id="5" creationId="{C57211A0-9C60-D804-6094-37A6B213E351}"/>
          </ac:spMkLst>
        </pc:spChg>
        <pc:spChg chg="add mod">
          <ac:chgData name="伊健 杜" userId="e69aded81da48593" providerId="LiveId" clId="{C313B0D9-9443-4A21-9CE1-72F01DD645D7}" dt="2022-10-11T03:29:01.246" v="1443" actId="1076"/>
          <ac:spMkLst>
            <pc:docMk/>
            <pc:sldMk cId="3831510725" sldId="975"/>
            <ac:spMk id="6" creationId="{9A6141FC-AF43-4FE6-5AF7-D61E9EB71D71}"/>
          </ac:spMkLst>
        </pc:spChg>
        <pc:spChg chg="add mod">
          <ac:chgData name="伊健 杜" userId="e69aded81da48593" providerId="LiveId" clId="{C313B0D9-9443-4A21-9CE1-72F01DD645D7}" dt="2022-10-11T03:29:03.532" v="1444" actId="1076"/>
          <ac:spMkLst>
            <pc:docMk/>
            <pc:sldMk cId="3831510725" sldId="975"/>
            <ac:spMk id="7" creationId="{FFC83F90-D99C-E7EC-92EA-1D525D9DEE07}"/>
          </ac:spMkLst>
        </pc:spChg>
        <pc:spChg chg="del">
          <ac:chgData name="伊健 杜" userId="e69aded81da48593" providerId="LiveId" clId="{C313B0D9-9443-4A21-9CE1-72F01DD645D7}" dt="2022-10-11T03:28:29.505" v="1411" actId="478"/>
          <ac:spMkLst>
            <pc:docMk/>
            <pc:sldMk cId="3831510725" sldId="975"/>
            <ac:spMk id="8" creationId="{279D721E-C3FB-2CB0-6BD4-36E099029B06}"/>
          </ac:spMkLst>
        </pc:spChg>
        <pc:spChg chg="add mod">
          <ac:chgData name="伊健 杜" userId="e69aded81da48593" providerId="LiveId" clId="{C313B0D9-9443-4A21-9CE1-72F01DD645D7}" dt="2022-10-11T03:29:07.070" v="1446" actId="1076"/>
          <ac:spMkLst>
            <pc:docMk/>
            <pc:sldMk cId="3831510725" sldId="975"/>
            <ac:spMk id="9" creationId="{8D9E0762-1A25-8CA4-F605-31F551140D85}"/>
          </ac:spMkLst>
        </pc:spChg>
        <pc:spChg chg="add mod">
          <ac:chgData name="伊健 杜" userId="e69aded81da48593" providerId="LiveId" clId="{C313B0D9-9443-4A21-9CE1-72F01DD645D7}" dt="2022-10-11T03:29:15.700" v="1454" actId="20577"/>
          <ac:spMkLst>
            <pc:docMk/>
            <pc:sldMk cId="3831510725" sldId="975"/>
            <ac:spMk id="10" creationId="{69AFC0F6-EE4E-4F2C-6450-7C66CC78AC32}"/>
          </ac:spMkLst>
        </pc:spChg>
      </pc:sldChg>
      <pc:sldChg chg="addSp delSp modSp add mod">
        <pc:chgData name="伊健 杜" userId="e69aded81da48593" providerId="LiveId" clId="{C313B0D9-9443-4A21-9CE1-72F01DD645D7}" dt="2022-10-11T07:18:45.995" v="4159"/>
        <pc:sldMkLst>
          <pc:docMk/>
          <pc:sldMk cId="565856317" sldId="976"/>
        </pc:sldMkLst>
        <pc:spChg chg="add mod">
          <ac:chgData name="伊健 杜" userId="e69aded81da48593" providerId="LiveId" clId="{C313B0D9-9443-4A21-9CE1-72F01DD645D7}" dt="2022-10-11T03:29:30.324" v="1457"/>
          <ac:spMkLst>
            <pc:docMk/>
            <pc:sldMk cId="565856317" sldId="976"/>
            <ac:spMk id="2" creationId="{456019E8-8BD6-8ACB-6808-DD6F02B3849D}"/>
          </ac:spMkLst>
        </pc:spChg>
        <pc:spChg chg="del">
          <ac:chgData name="伊健 杜" userId="e69aded81da48593" providerId="LiveId" clId="{C313B0D9-9443-4A21-9CE1-72F01DD645D7}" dt="2022-10-11T03:29:27.338" v="1456" actId="478"/>
          <ac:spMkLst>
            <pc:docMk/>
            <pc:sldMk cId="565856317" sldId="976"/>
            <ac:spMk id="4" creationId="{608D2AA5-9C78-DD62-0327-747174067638}"/>
          </ac:spMkLst>
        </pc:spChg>
        <pc:spChg chg="del">
          <ac:chgData name="伊健 杜" userId="e69aded81da48593" providerId="LiveId" clId="{C313B0D9-9443-4A21-9CE1-72F01DD645D7}" dt="2022-10-11T03:29:27.338" v="1456" actId="478"/>
          <ac:spMkLst>
            <pc:docMk/>
            <pc:sldMk cId="565856317" sldId="976"/>
            <ac:spMk id="5" creationId="{F840BB8E-7C72-A2A7-1114-9BCC02F8ABEA}"/>
          </ac:spMkLst>
        </pc:spChg>
        <pc:spChg chg="mod">
          <ac:chgData name="伊健 杜" userId="e69aded81da48593" providerId="LiveId" clId="{C313B0D9-9443-4A21-9CE1-72F01DD645D7}" dt="2022-10-11T07:18:45.995" v="4159"/>
          <ac:spMkLst>
            <pc:docMk/>
            <pc:sldMk cId="565856317" sldId="976"/>
            <ac:spMk id="6" creationId="{2DD8F9B8-7141-5844-E5E3-84673D7B2375}"/>
          </ac:spMkLst>
        </pc:spChg>
        <pc:picChg chg="del mod">
          <ac:chgData name="伊健 杜" userId="e69aded81da48593" providerId="LiveId" clId="{C313B0D9-9443-4A21-9CE1-72F01DD645D7}" dt="2022-10-11T03:30:25.895" v="1590" actId="478"/>
          <ac:picMkLst>
            <pc:docMk/>
            <pc:sldMk cId="565856317" sldId="976"/>
            <ac:picMk id="7170" creationId="{E53DBF9A-7EE7-FD17-7B64-CA5FA0C697E6}"/>
          </ac:picMkLst>
        </pc:picChg>
        <pc:picChg chg="del mod">
          <ac:chgData name="伊健 杜" userId="e69aded81da48593" providerId="LiveId" clId="{C313B0D9-9443-4A21-9CE1-72F01DD645D7}" dt="2022-10-11T03:30:25.895" v="1590" actId="478"/>
          <ac:picMkLst>
            <pc:docMk/>
            <pc:sldMk cId="565856317" sldId="976"/>
            <ac:picMk id="7172" creationId="{F6153FC0-03F5-D763-6DD3-5973BA620F1D}"/>
          </ac:picMkLst>
        </pc:picChg>
        <pc:picChg chg="add mod">
          <ac:chgData name="伊健 杜" userId="e69aded81da48593" providerId="LiveId" clId="{C313B0D9-9443-4A21-9CE1-72F01DD645D7}" dt="2022-10-11T03:31:03.236" v="1597" actId="1076"/>
          <ac:picMkLst>
            <pc:docMk/>
            <pc:sldMk cId="565856317" sldId="976"/>
            <ac:picMk id="9218" creationId="{BDF77D42-DD50-06B4-9531-362177E16F70}"/>
          </ac:picMkLst>
        </pc:picChg>
      </pc:sldChg>
      <pc:sldChg chg="addSp delSp modSp add mod">
        <pc:chgData name="伊健 杜" userId="e69aded81da48593" providerId="LiveId" clId="{C313B0D9-9443-4A21-9CE1-72F01DD645D7}" dt="2022-10-11T07:18:45.995" v="4159"/>
        <pc:sldMkLst>
          <pc:docMk/>
          <pc:sldMk cId="1666866980" sldId="977"/>
        </pc:sldMkLst>
        <pc:spChg chg="mod">
          <ac:chgData name="伊健 杜" userId="e69aded81da48593" providerId="LiveId" clId="{C313B0D9-9443-4A21-9CE1-72F01DD645D7}" dt="2022-10-11T07:18:45.995" v="4159"/>
          <ac:spMkLst>
            <pc:docMk/>
            <pc:sldMk cId="1666866980" sldId="977"/>
            <ac:spMk id="6" creationId="{2DD8F9B8-7141-5844-E5E3-84673D7B2375}"/>
          </ac:spMkLst>
        </pc:spChg>
        <pc:picChg chg="del">
          <ac:chgData name="伊健 杜" userId="e69aded81da48593" providerId="LiveId" clId="{C313B0D9-9443-4A21-9CE1-72F01DD645D7}" dt="2022-10-11T03:32:55.031" v="1716" actId="478"/>
          <ac:picMkLst>
            <pc:docMk/>
            <pc:sldMk cId="1666866980" sldId="977"/>
            <ac:picMk id="9218" creationId="{BDF77D42-DD50-06B4-9531-362177E16F70}"/>
          </ac:picMkLst>
        </pc:picChg>
        <pc:picChg chg="add mod">
          <ac:chgData name="伊健 杜" userId="e69aded81da48593" providerId="LiveId" clId="{C313B0D9-9443-4A21-9CE1-72F01DD645D7}" dt="2022-10-11T03:33:02.070" v="1721" actId="14100"/>
          <ac:picMkLst>
            <pc:docMk/>
            <pc:sldMk cId="1666866980" sldId="977"/>
            <ac:picMk id="10242" creationId="{F1879398-FA97-ECED-F3C7-9626F01C6B67}"/>
          </ac:picMkLst>
        </pc:picChg>
      </pc:sldChg>
      <pc:sldChg chg="addSp delSp modSp add mod">
        <pc:chgData name="伊健 杜" userId="e69aded81da48593" providerId="LiveId" clId="{C313B0D9-9443-4A21-9CE1-72F01DD645D7}" dt="2022-10-11T07:18:45.995" v="4159"/>
        <pc:sldMkLst>
          <pc:docMk/>
          <pc:sldMk cId="956603239" sldId="978"/>
        </pc:sldMkLst>
        <pc:spChg chg="mod">
          <ac:chgData name="伊健 杜" userId="e69aded81da48593" providerId="LiveId" clId="{C313B0D9-9443-4A21-9CE1-72F01DD645D7}" dt="2022-10-11T07:18:45.995" v="4159"/>
          <ac:spMkLst>
            <pc:docMk/>
            <pc:sldMk cId="956603239" sldId="978"/>
            <ac:spMk id="6" creationId="{2DD8F9B8-7141-5844-E5E3-84673D7B2375}"/>
          </ac:spMkLst>
        </pc:spChg>
        <pc:picChg chg="del mod">
          <ac:chgData name="伊健 杜" userId="e69aded81da48593" providerId="LiveId" clId="{C313B0D9-9443-4A21-9CE1-72F01DD645D7}" dt="2022-10-11T03:34:41.525" v="1894" actId="478"/>
          <ac:picMkLst>
            <pc:docMk/>
            <pc:sldMk cId="956603239" sldId="978"/>
            <ac:picMk id="10242" creationId="{F1879398-FA97-ECED-F3C7-9626F01C6B67}"/>
          </ac:picMkLst>
        </pc:picChg>
        <pc:picChg chg="add mod">
          <ac:chgData name="伊健 杜" userId="e69aded81da48593" providerId="LiveId" clId="{C313B0D9-9443-4A21-9CE1-72F01DD645D7}" dt="2022-10-11T03:35:43.642" v="1899" actId="1076"/>
          <ac:picMkLst>
            <pc:docMk/>
            <pc:sldMk cId="956603239" sldId="978"/>
            <ac:picMk id="11266" creationId="{10A632D0-52B7-01B2-DB87-608D959A4BB1}"/>
          </ac:picMkLst>
        </pc:picChg>
      </pc:sldChg>
      <pc:sldChg chg="addSp delSp modSp new mod">
        <pc:chgData name="伊健 杜" userId="e69aded81da48593" providerId="LiveId" clId="{C313B0D9-9443-4A21-9CE1-72F01DD645D7}" dt="2022-10-11T07:18:45.995" v="4159"/>
        <pc:sldMkLst>
          <pc:docMk/>
          <pc:sldMk cId="2848116015" sldId="979"/>
        </pc:sldMkLst>
        <pc:spChg chg="mod">
          <ac:chgData name="伊健 杜" userId="e69aded81da48593" providerId="LiveId" clId="{C313B0D9-9443-4A21-9CE1-72F01DD645D7}" dt="2022-10-11T07:18:45.995" v="4159"/>
          <ac:spMkLst>
            <pc:docMk/>
            <pc:sldMk cId="2848116015" sldId="979"/>
            <ac:spMk id="2" creationId="{6FBB0703-B80C-DD81-1120-E6ED3262E957}"/>
          </ac:spMkLst>
        </pc:spChg>
        <pc:spChg chg="del">
          <ac:chgData name="伊健 杜" userId="e69aded81da48593" providerId="LiveId" clId="{C313B0D9-9443-4A21-9CE1-72F01DD645D7}" dt="2022-10-11T03:35:52.226" v="1901" actId="478"/>
          <ac:spMkLst>
            <pc:docMk/>
            <pc:sldMk cId="2848116015" sldId="979"/>
            <ac:spMk id="3" creationId="{A3988C1A-AC70-50C2-993E-541720918F1E}"/>
          </ac:spMkLst>
        </pc:spChg>
        <pc:spChg chg="add mod">
          <ac:chgData name="伊健 杜" userId="e69aded81da48593" providerId="LiveId" clId="{C313B0D9-9443-4A21-9CE1-72F01DD645D7}" dt="2022-10-11T03:36:21.271" v="1949" actId="1076"/>
          <ac:spMkLst>
            <pc:docMk/>
            <pc:sldMk cId="2848116015" sldId="979"/>
            <ac:spMk id="4" creationId="{8684E8FC-ED65-8013-523F-D4E562078BA4}"/>
          </ac:spMkLst>
        </pc:spChg>
        <pc:spChg chg="add mod">
          <ac:chgData name="伊健 杜" userId="e69aded81da48593" providerId="LiveId" clId="{C313B0D9-9443-4A21-9CE1-72F01DD645D7}" dt="2022-10-11T03:36:21.271" v="1949" actId="1076"/>
          <ac:spMkLst>
            <pc:docMk/>
            <pc:sldMk cId="2848116015" sldId="979"/>
            <ac:spMk id="5" creationId="{6831E848-D887-555C-18E6-5CEE2D07A435}"/>
          </ac:spMkLst>
        </pc:spChg>
        <pc:spChg chg="add mod">
          <ac:chgData name="伊健 杜" userId="e69aded81da48593" providerId="LiveId" clId="{C313B0D9-9443-4A21-9CE1-72F01DD645D7}" dt="2022-10-11T03:36:21.271" v="1949" actId="1076"/>
          <ac:spMkLst>
            <pc:docMk/>
            <pc:sldMk cId="2848116015" sldId="979"/>
            <ac:spMk id="6" creationId="{12AD70BB-D49D-BB64-E519-B795EF6A4AC9}"/>
          </ac:spMkLst>
        </pc:spChg>
        <pc:spChg chg="add mod">
          <ac:chgData name="伊健 杜" userId="e69aded81da48593" providerId="LiveId" clId="{C313B0D9-9443-4A21-9CE1-72F01DD645D7}" dt="2022-10-11T03:36:21.271" v="1949" actId="1076"/>
          <ac:spMkLst>
            <pc:docMk/>
            <pc:sldMk cId="2848116015" sldId="979"/>
            <ac:spMk id="7" creationId="{38683465-7A87-0F97-70F4-B7A4F90183FD}"/>
          </ac:spMkLst>
        </pc:spChg>
        <pc:spChg chg="add mod">
          <ac:chgData name="伊健 杜" userId="e69aded81da48593" providerId="LiveId" clId="{C313B0D9-9443-4A21-9CE1-72F01DD645D7}" dt="2022-10-11T03:36:21.271" v="1949" actId="1076"/>
          <ac:spMkLst>
            <pc:docMk/>
            <pc:sldMk cId="2848116015" sldId="979"/>
            <ac:spMk id="8" creationId="{5B9A539B-B7C4-7089-1DC8-049583D2F30E}"/>
          </ac:spMkLst>
        </pc:spChg>
        <pc:spChg chg="add mod">
          <ac:chgData name="伊健 杜" userId="e69aded81da48593" providerId="LiveId" clId="{C313B0D9-9443-4A21-9CE1-72F01DD645D7}" dt="2022-10-11T03:36:21.271" v="1949" actId="1076"/>
          <ac:spMkLst>
            <pc:docMk/>
            <pc:sldMk cId="2848116015" sldId="979"/>
            <ac:spMk id="9" creationId="{1BC631C6-9ACB-A134-623E-23C3867AF004}"/>
          </ac:spMkLst>
        </pc:spChg>
      </pc:sldChg>
      <pc:sldChg chg="addSp delSp modSp add mod">
        <pc:chgData name="伊健 杜" userId="e69aded81da48593" providerId="LiveId" clId="{C313B0D9-9443-4A21-9CE1-72F01DD645D7}" dt="2022-10-11T07:18:45.995" v="4159"/>
        <pc:sldMkLst>
          <pc:docMk/>
          <pc:sldMk cId="1437777661" sldId="980"/>
        </pc:sldMkLst>
        <pc:spChg chg="mod">
          <ac:chgData name="伊健 杜" userId="e69aded81da48593" providerId="LiveId" clId="{C313B0D9-9443-4A21-9CE1-72F01DD645D7}" dt="2022-10-11T03:40:52.906" v="2173" actId="20577"/>
          <ac:spMkLst>
            <pc:docMk/>
            <pc:sldMk cId="1437777661" sldId="980"/>
            <ac:spMk id="6" creationId="{F83A6AC8-56F1-EB9E-DD47-C1CFF9753BBA}"/>
          </ac:spMkLst>
        </pc:spChg>
        <pc:spChg chg="mod">
          <ac:chgData name="伊健 杜" userId="e69aded81da48593" providerId="LiveId" clId="{C313B0D9-9443-4A21-9CE1-72F01DD645D7}" dt="2022-10-11T07:18:45.995" v="4159"/>
          <ac:spMkLst>
            <pc:docMk/>
            <pc:sldMk cId="1437777661" sldId="980"/>
            <ac:spMk id="7" creationId="{8A134A8E-94C3-0EE7-C065-45DB3136BA45}"/>
          </ac:spMkLst>
        </pc:spChg>
        <pc:picChg chg="del">
          <ac:chgData name="伊健 杜" userId="e69aded81da48593" providerId="LiveId" clId="{C313B0D9-9443-4A21-9CE1-72F01DD645D7}" dt="2022-10-11T03:38:53.636" v="2029" actId="478"/>
          <ac:picMkLst>
            <pc:docMk/>
            <pc:sldMk cId="1437777661" sldId="980"/>
            <ac:picMk id="12290" creationId="{7E05C480-26C0-8826-3EDE-2C482B3DF632}"/>
          </ac:picMkLst>
        </pc:picChg>
        <pc:picChg chg="add mod">
          <ac:chgData name="伊健 杜" userId="e69aded81da48593" providerId="LiveId" clId="{C313B0D9-9443-4A21-9CE1-72F01DD645D7}" dt="2022-10-11T03:40:39.031" v="2172" actId="1076"/>
          <ac:picMkLst>
            <pc:docMk/>
            <pc:sldMk cId="1437777661" sldId="980"/>
            <ac:picMk id="13314" creationId="{B43E2657-B3D3-2E44-E88C-DCA6628F04F7}"/>
          </ac:picMkLst>
        </pc:picChg>
      </pc:sldChg>
      <pc:sldChg chg="addSp delSp modSp add mod">
        <pc:chgData name="伊健 杜" userId="e69aded81da48593" providerId="LiveId" clId="{C313B0D9-9443-4A21-9CE1-72F01DD645D7}" dt="2022-10-11T07:18:45.995" v="4159"/>
        <pc:sldMkLst>
          <pc:docMk/>
          <pc:sldMk cId="4184503775" sldId="981"/>
        </pc:sldMkLst>
        <pc:spChg chg="mod">
          <ac:chgData name="伊健 杜" userId="e69aded81da48593" providerId="LiveId" clId="{C313B0D9-9443-4A21-9CE1-72F01DD645D7}" dt="2022-10-11T07:18:45.995" v="4159"/>
          <ac:spMkLst>
            <pc:docMk/>
            <pc:sldMk cId="4184503775" sldId="981"/>
            <ac:spMk id="7" creationId="{8A134A8E-94C3-0EE7-C065-45DB3136BA45}"/>
          </ac:spMkLst>
        </pc:spChg>
        <pc:picChg chg="add mod">
          <ac:chgData name="伊健 杜" userId="e69aded81da48593" providerId="LiveId" clId="{C313B0D9-9443-4A21-9CE1-72F01DD645D7}" dt="2022-10-11T03:46:53.476" v="2188" actId="1076"/>
          <ac:picMkLst>
            <pc:docMk/>
            <pc:sldMk cId="4184503775" sldId="981"/>
            <ac:picMk id="3" creationId="{AB6BB535-1138-F068-2E7E-C4DD6820233C}"/>
          </ac:picMkLst>
        </pc:picChg>
        <pc:picChg chg="add mod">
          <ac:chgData name="伊健 杜" userId="e69aded81da48593" providerId="LiveId" clId="{C313B0D9-9443-4A21-9CE1-72F01DD645D7}" dt="2022-10-11T03:46:53.476" v="2188" actId="1076"/>
          <ac:picMkLst>
            <pc:docMk/>
            <pc:sldMk cId="4184503775" sldId="981"/>
            <ac:picMk id="5" creationId="{C6BD58D9-287C-C843-E8B7-0DADC1DD1C49}"/>
          </ac:picMkLst>
        </pc:picChg>
        <pc:picChg chg="add mod">
          <ac:chgData name="伊健 杜" userId="e69aded81da48593" providerId="LiveId" clId="{C313B0D9-9443-4A21-9CE1-72F01DD645D7}" dt="2022-10-11T03:47:57.992" v="2290" actId="1076"/>
          <ac:picMkLst>
            <pc:docMk/>
            <pc:sldMk cId="4184503775" sldId="981"/>
            <ac:picMk id="9" creationId="{086DA11D-10B5-44E9-D6C5-1C49C534F86D}"/>
          </ac:picMkLst>
        </pc:picChg>
        <pc:picChg chg="add mod">
          <ac:chgData name="伊健 杜" userId="e69aded81da48593" providerId="LiveId" clId="{C313B0D9-9443-4A21-9CE1-72F01DD645D7}" dt="2022-10-11T03:46:58.759" v="2190" actId="14100"/>
          <ac:picMkLst>
            <pc:docMk/>
            <pc:sldMk cId="4184503775" sldId="981"/>
            <ac:picMk id="11" creationId="{60B5155B-D988-48CF-2D12-FA3A329BA776}"/>
          </ac:picMkLst>
        </pc:picChg>
        <pc:picChg chg="del">
          <ac:chgData name="伊健 杜" userId="e69aded81da48593" providerId="LiveId" clId="{C313B0D9-9443-4A21-9CE1-72F01DD645D7}" dt="2022-10-11T03:40:57.752" v="2175" actId="478"/>
          <ac:picMkLst>
            <pc:docMk/>
            <pc:sldMk cId="4184503775" sldId="981"/>
            <ac:picMk id="13314" creationId="{B43E2657-B3D3-2E44-E88C-DCA6628F04F7}"/>
          </ac:picMkLst>
        </pc:picChg>
      </pc:sldChg>
      <pc:sldChg chg="delSp modSp new mod">
        <pc:chgData name="伊健 杜" userId="e69aded81da48593" providerId="LiveId" clId="{C313B0D9-9443-4A21-9CE1-72F01DD645D7}" dt="2022-10-11T07:18:45.995" v="4159"/>
        <pc:sldMkLst>
          <pc:docMk/>
          <pc:sldMk cId="3071196355" sldId="982"/>
        </pc:sldMkLst>
        <pc:spChg chg="mod">
          <ac:chgData name="伊健 杜" userId="e69aded81da48593" providerId="LiveId" clId="{C313B0D9-9443-4A21-9CE1-72F01DD645D7}" dt="2022-10-11T07:18:45.995" v="4159"/>
          <ac:spMkLst>
            <pc:docMk/>
            <pc:sldMk cId="3071196355" sldId="982"/>
            <ac:spMk id="2" creationId="{EB4C207F-5DFD-54A5-76E3-F248B0C33E65}"/>
          </ac:spMkLst>
        </pc:spChg>
        <pc:spChg chg="del">
          <ac:chgData name="伊健 杜" userId="e69aded81da48593" providerId="LiveId" clId="{C313B0D9-9443-4A21-9CE1-72F01DD645D7}" dt="2022-10-11T03:48:16.388" v="2313" actId="478"/>
          <ac:spMkLst>
            <pc:docMk/>
            <pc:sldMk cId="3071196355" sldId="982"/>
            <ac:spMk id="3" creationId="{A71ED72A-A157-0EC6-A6F9-DA73C3AADFEF}"/>
          </ac:spMkLst>
        </pc:spChg>
      </pc:sldChg>
      <pc:sldChg chg="addSp modSp add mod">
        <pc:chgData name="伊健 杜" userId="e69aded81da48593" providerId="LiveId" clId="{C313B0D9-9443-4A21-9CE1-72F01DD645D7}" dt="2022-10-11T14:24:19.118" v="7187" actId="20577"/>
        <pc:sldMkLst>
          <pc:docMk/>
          <pc:sldMk cId="3892646328" sldId="983"/>
        </pc:sldMkLst>
        <pc:spChg chg="mod">
          <ac:chgData name="伊健 杜" userId="e69aded81da48593" providerId="LiveId" clId="{C313B0D9-9443-4A21-9CE1-72F01DD645D7}" dt="2022-10-11T07:18:45.995" v="4159"/>
          <ac:spMkLst>
            <pc:docMk/>
            <pc:sldMk cId="3892646328" sldId="983"/>
            <ac:spMk id="2" creationId="{EB4C207F-5DFD-54A5-76E3-F248B0C33E65}"/>
          </ac:spMkLst>
        </pc:spChg>
        <pc:spChg chg="add mod">
          <ac:chgData name="伊健 杜" userId="e69aded81da48593" providerId="LiveId" clId="{C313B0D9-9443-4A21-9CE1-72F01DD645D7}" dt="2022-10-11T14:22:30.293" v="7172" actId="403"/>
          <ac:spMkLst>
            <pc:docMk/>
            <pc:sldMk cId="3892646328" sldId="983"/>
            <ac:spMk id="3" creationId="{A1E19098-05DE-61D9-1012-244D3A50D524}"/>
          </ac:spMkLst>
        </pc:spChg>
        <pc:spChg chg="add mod">
          <ac:chgData name="伊健 杜" userId="e69aded81da48593" providerId="LiveId" clId="{C313B0D9-9443-4A21-9CE1-72F01DD645D7}" dt="2022-10-11T14:24:19.118" v="7187" actId="20577"/>
          <ac:spMkLst>
            <pc:docMk/>
            <pc:sldMk cId="3892646328" sldId="983"/>
            <ac:spMk id="4" creationId="{547A5DA8-15D3-9013-7CD2-224993911C39}"/>
          </ac:spMkLst>
        </pc:spChg>
      </pc:sldChg>
      <pc:sldChg chg="addSp delSp modSp add mod">
        <pc:chgData name="伊健 杜" userId="e69aded81da48593" providerId="LiveId" clId="{C313B0D9-9443-4A21-9CE1-72F01DD645D7}" dt="2022-10-11T07:18:45.995" v="4159"/>
        <pc:sldMkLst>
          <pc:docMk/>
          <pc:sldMk cId="1539798998" sldId="984"/>
        </pc:sldMkLst>
        <pc:spChg chg="mod">
          <ac:chgData name="伊健 杜" userId="e69aded81da48593" providerId="LiveId" clId="{C313B0D9-9443-4A21-9CE1-72F01DD645D7}" dt="2022-10-11T03:50:48.256" v="2526"/>
          <ac:spMkLst>
            <pc:docMk/>
            <pc:sldMk cId="1539798998" sldId="984"/>
            <ac:spMk id="6" creationId="{F83A6AC8-56F1-EB9E-DD47-C1CFF9753BBA}"/>
          </ac:spMkLst>
        </pc:spChg>
        <pc:spChg chg="mod">
          <ac:chgData name="伊健 杜" userId="e69aded81da48593" providerId="LiveId" clId="{C313B0D9-9443-4A21-9CE1-72F01DD645D7}" dt="2022-10-11T07:18:45.995" v="4159"/>
          <ac:spMkLst>
            <pc:docMk/>
            <pc:sldMk cId="1539798998" sldId="984"/>
            <ac:spMk id="7" creationId="{8A134A8E-94C3-0EE7-C065-45DB3136BA45}"/>
          </ac:spMkLst>
        </pc:spChg>
        <pc:picChg chg="del">
          <ac:chgData name="伊健 杜" userId="e69aded81da48593" providerId="LiveId" clId="{C313B0D9-9443-4A21-9CE1-72F01DD645D7}" dt="2022-10-11T03:51:09.815" v="2588" actId="478"/>
          <ac:picMkLst>
            <pc:docMk/>
            <pc:sldMk cId="1539798998" sldId="984"/>
            <ac:picMk id="12290" creationId="{7E05C480-26C0-8826-3EDE-2C482B3DF632}"/>
          </ac:picMkLst>
        </pc:picChg>
        <pc:picChg chg="add mod">
          <ac:chgData name="伊健 杜" userId="e69aded81da48593" providerId="LiveId" clId="{C313B0D9-9443-4A21-9CE1-72F01DD645D7}" dt="2022-10-11T04:01:52.918" v="2593" actId="1076"/>
          <ac:picMkLst>
            <pc:docMk/>
            <pc:sldMk cId="1539798998" sldId="984"/>
            <ac:picMk id="14338" creationId="{3932B08C-FC78-E678-C711-B4119360D9B3}"/>
          </ac:picMkLst>
        </pc:picChg>
      </pc:sldChg>
      <pc:sldChg chg="addSp delSp modSp add mod">
        <pc:chgData name="伊健 杜" userId="e69aded81da48593" providerId="LiveId" clId="{C313B0D9-9443-4A21-9CE1-72F01DD645D7}" dt="2022-10-11T07:18:45.995" v="4159"/>
        <pc:sldMkLst>
          <pc:docMk/>
          <pc:sldMk cId="2311296579" sldId="985"/>
        </pc:sldMkLst>
        <pc:spChg chg="mod">
          <ac:chgData name="伊健 杜" userId="e69aded81da48593" providerId="LiveId" clId="{C313B0D9-9443-4A21-9CE1-72F01DD645D7}" dt="2022-10-11T04:11:43.002" v="2870" actId="20577"/>
          <ac:spMkLst>
            <pc:docMk/>
            <pc:sldMk cId="2311296579" sldId="985"/>
            <ac:spMk id="6" creationId="{F83A6AC8-56F1-EB9E-DD47-C1CFF9753BBA}"/>
          </ac:spMkLst>
        </pc:spChg>
        <pc:spChg chg="mod">
          <ac:chgData name="伊健 杜" userId="e69aded81da48593" providerId="LiveId" clId="{C313B0D9-9443-4A21-9CE1-72F01DD645D7}" dt="2022-10-11T07:18:45.995" v="4159"/>
          <ac:spMkLst>
            <pc:docMk/>
            <pc:sldMk cId="2311296579" sldId="985"/>
            <ac:spMk id="7" creationId="{8A134A8E-94C3-0EE7-C065-45DB3136BA45}"/>
          </ac:spMkLst>
        </pc:spChg>
        <pc:picChg chg="del mod">
          <ac:chgData name="伊健 杜" userId="e69aded81da48593" providerId="LiveId" clId="{C313B0D9-9443-4A21-9CE1-72F01DD645D7}" dt="2022-10-11T04:02:24.675" v="2711" actId="478"/>
          <ac:picMkLst>
            <pc:docMk/>
            <pc:sldMk cId="2311296579" sldId="985"/>
            <ac:picMk id="14338" creationId="{3932B08C-FC78-E678-C711-B4119360D9B3}"/>
          </ac:picMkLst>
        </pc:picChg>
        <pc:picChg chg="add mod">
          <ac:chgData name="伊健 杜" userId="e69aded81da48593" providerId="LiveId" clId="{C313B0D9-9443-4A21-9CE1-72F01DD645D7}" dt="2022-10-11T04:04:11.791" v="2722" actId="14100"/>
          <ac:picMkLst>
            <pc:docMk/>
            <pc:sldMk cId="2311296579" sldId="985"/>
            <ac:picMk id="16386" creationId="{6D8AB96E-45B3-D3E0-F0FB-FE91DE93DCB6}"/>
          </ac:picMkLst>
        </pc:picChg>
      </pc:sldChg>
      <pc:sldChg chg="addSp delSp modSp add mod">
        <pc:chgData name="伊健 杜" userId="e69aded81da48593" providerId="LiveId" clId="{C313B0D9-9443-4A21-9CE1-72F01DD645D7}" dt="2022-10-11T07:18:45.995" v="4159"/>
        <pc:sldMkLst>
          <pc:docMk/>
          <pc:sldMk cId="3513704510" sldId="986"/>
        </pc:sldMkLst>
        <pc:spChg chg="add mod">
          <ac:chgData name="伊健 杜" userId="e69aded81da48593" providerId="LiveId" clId="{C313B0D9-9443-4A21-9CE1-72F01DD645D7}" dt="2022-10-11T04:11:35.680" v="2866" actId="1076"/>
          <ac:spMkLst>
            <pc:docMk/>
            <pc:sldMk cId="3513704510" sldId="986"/>
            <ac:spMk id="2" creationId="{D7826A2C-BBC1-6F24-3D7C-BB054741D082}"/>
          </ac:spMkLst>
        </pc:spChg>
        <pc:spChg chg="add del mod">
          <ac:chgData name="伊健 杜" userId="e69aded81da48593" providerId="LiveId" clId="{C313B0D9-9443-4A21-9CE1-72F01DD645D7}" dt="2022-10-11T04:12:10.835" v="2893" actId="478"/>
          <ac:spMkLst>
            <pc:docMk/>
            <pc:sldMk cId="3513704510" sldId="986"/>
            <ac:spMk id="3" creationId="{A807129B-2BE2-A3C4-F4C5-08CFF9695626}"/>
          </ac:spMkLst>
        </pc:spChg>
        <pc:spChg chg="mod">
          <ac:chgData name="伊健 杜" userId="e69aded81da48593" providerId="LiveId" clId="{C313B0D9-9443-4A21-9CE1-72F01DD645D7}" dt="2022-10-11T04:11:40.982" v="2868" actId="20577"/>
          <ac:spMkLst>
            <pc:docMk/>
            <pc:sldMk cId="3513704510" sldId="986"/>
            <ac:spMk id="6" creationId="{F83A6AC8-56F1-EB9E-DD47-C1CFF9753BBA}"/>
          </ac:spMkLst>
        </pc:spChg>
        <pc:spChg chg="mod">
          <ac:chgData name="伊健 杜" userId="e69aded81da48593" providerId="LiveId" clId="{C313B0D9-9443-4A21-9CE1-72F01DD645D7}" dt="2022-10-11T07:18:45.995" v="4159"/>
          <ac:spMkLst>
            <pc:docMk/>
            <pc:sldMk cId="3513704510" sldId="986"/>
            <ac:spMk id="7" creationId="{8A134A8E-94C3-0EE7-C065-45DB3136BA45}"/>
          </ac:spMkLst>
        </pc:spChg>
        <pc:picChg chg="del">
          <ac:chgData name="伊健 杜" userId="e69aded81da48593" providerId="LiveId" clId="{C313B0D9-9443-4A21-9CE1-72F01DD645D7}" dt="2022-10-11T04:09:04.206" v="2726" actId="478"/>
          <ac:picMkLst>
            <pc:docMk/>
            <pc:sldMk cId="3513704510" sldId="986"/>
            <ac:picMk id="16386" creationId="{6D8AB96E-45B3-D3E0-F0FB-FE91DE93DCB6}"/>
          </ac:picMkLst>
        </pc:picChg>
        <pc:picChg chg="add mod">
          <ac:chgData name="伊健 杜" userId="e69aded81da48593" providerId="LiveId" clId="{C313B0D9-9443-4A21-9CE1-72F01DD645D7}" dt="2022-10-11T04:11:10.659" v="2824" actId="1076"/>
          <ac:picMkLst>
            <pc:docMk/>
            <pc:sldMk cId="3513704510" sldId="986"/>
            <ac:picMk id="17410" creationId="{6A460270-1508-00C4-E532-00492F8553F8}"/>
          </ac:picMkLst>
        </pc:picChg>
        <pc:picChg chg="add mod">
          <ac:chgData name="伊健 杜" userId="e69aded81da48593" providerId="LiveId" clId="{C313B0D9-9443-4A21-9CE1-72F01DD645D7}" dt="2022-10-11T04:11:33.829" v="2865" actId="1076"/>
          <ac:picMkLst>
            <pc:docMk/>
            <pc:sldMk cId="3513704510" sldId="986"/>
            <ac:picMk id="17412" creationId="{AE8C60AB-ECA9-F3A1-B263-C7F3CAFC8E41}"/>
          </ac:picMkLst>
        </pc:picChg>
      </pc:sldChg>
      <pc:sldChg chg="addSp delSp modSp new mod">
        <pc:chgData name="伊健 杜" userId="e69aded81da48593" providerId="LiveId" clId="{C313B0D9-9443-4A21-9CE1-72F01DD645D7}" dt="2022-10-11T07:18:45.995" v="4159"/>
        <pc:sldMkLst>
          <pc:docMk/>
          <pc:sldMk cId="2649679660" sldId="987"/>
        </pc:sldMkLst>
        <pc:spChg chg="mod">
          <ac:chgData name="伊健 杜" userId="e69aded81da48593" providerId="LiveId" clId="{C313B0D9-9443-4A21-9CE1-72F01DD645D7}" dt="2022-10-11T07:18:45.995" v="4159"/>
          <ac:spMkLst>
            <pc:docMk/>
            <pc:sldMk cId="2649679660" sldId="987"/>
            <ac:spMk id="2" creationId="{34C57B82-EB84-A85A-A28C-8356EAC5AE9B}"/>
          </ac:spMkLst>
        </pc:spChg>
        <pc:spChg chg="del">
          <ac:chgData name="伊健 杜" userId="e69aded81da48593" providerId="LiveId" clId="{C313B0D9-9443-4A21-9CE1-72F01DD645D7}" dt="2022-10-11T04:12:00.318" v="2872" actId="478"/>
          <ac:spMkLst>
            <pc:docMk/>
            <pc:sldMk cId="2649679660" sldId="987"/>
            <ac:spMk id="3" creationId="{07ED33F8-06B7-EF41-3020-8A7AC032BA78}"/>
          </ac:spMkLst>
        </pc:spChg>
        <pc:spChg chg="add mod">
          <ac:chgData name="伊健 杜" userId="e69aded81da48593" providerId="LiveId" clId="{C313B0D9-9443-4A21-9CE1-72F01DD645D7}" dt="2022-10-11T04:15:09.993" v="3059"/>
          <ac:spMkLst>
            <pc:docMk/>
            <pc:sldMk cId="2649679660" sldId="987"/>
            <ac:spMk id="4" creationId="{7DC1E5AB-F2EE-6507-F54C-7627CCF3CC04}"/>
          </ac:spMkLst>
        </pc:spChg>
        <pc:spChg chg="add mod">
          <ac:chgData name="伊健 杜" userId="e69aded81da48593" providerId="LiveId" clId="{C313B0D9-9443-4A21-9CE1-72F01DD645D7}" dt="2022-10-11T04:15:54.080" v="3120" actId="20577"/>
          <ac:spMkLst>
            <pc:docMk/>
            <pc:sldMk cId="2649679660" sldId="987"/>
            <ac:spMk id="5" creationId="{533DD22D-47DD-53A6-9153-2F517016A617}"/>
          </ac:spMkLst>
        </pc:spChg>
      </pc:sldChg>
      <pc:sldChg chg="addSp delSp modSp add mod">
        <pc:chgData name="伊健 杜" userId="e69aded81da48593" providerId="LiveId" clId="{C313B0D9-9443-4A21-9CE1-72F01DD645D7}" dt="2022-10-11T07:18:45.995" v="4159"/>
        <pc:sldMkLst>
          <pc:docMk/>
          <pc:sldMk cId="1186664924" sldId="988"/>
        </pc:sldMkLst>
        <pc:spChg chg="del">
          <ac:chgData name="伊健 杜" userId="e69aded81da48593" providerId="LiveId" clId="{C313B0D9-9443-4A21-9CE1-72F01DD645D7}" dt="2022-10-11T04:12:38.764" v="2972" actId="478"/>
          <ac:spMkLst>
            <pc:docMk/>
            <pc:sldMk cId="1186664924" sldId="988"/>
            <ac:spMk id="2" creationId="{D7826A2C-BBC1-6F24-3D7C-BB054741D082}"/>
          </ac:spMkLst>
        </pc:spChg>
        <pc:spChg chg="mod">
          <ac:chgData name="伊健 杜" userId="e69aded81da48593" providerId="LiveId" clId="{C313B0D9-9443-4A21-9CE1-72F01DD645D7}" dt="2022-10-11T07:18:45.995" v="4159"/>
          <ac:spMkLst>
            <pc:docMk/>
            <pc:sldMk cId="1186664924" sldId="988"/>
            <ac:spMk id="7" creationId="{8A134A8E-94C3-0EE7-C065-45DB3136BA45}"/>
          </ac:spMkLst>
        </pc:spChg>
        <pc:picChg chg="del">
          <ac:chgData name="伊健 杜" userId="e69aded81da48593" providerId="LiveId" clId="{C313B0D9-9443-4A21-9CE1-72F01DD645D7}" dt="2022-10-11T04:12:36.415" v="2971" actId="478"/>
          <ac:picMkLst>
            <pc:docMk/>
            <pc:sldMk cId="1186664924" sldId="988"/>
            <ac:picMk id="17410" creationId="{6A460270-1508-00C4-E532-00492F8553F8}"/>
          </ac:picMkLst>
        </pc:picChg>
        <pc:picChg chg="del">
          <ac:chgData name="伊健 杜" userId="e69aded81da48593" providerId="LiveId" clId="{C313B0D9-9443-4A21-9CE1-72F01DD645D7}" dt="2022-10-11T04:12:36.415" v="2971" actId="478"/>
          <ac:picMkLst>
            <pc:docMk/>
            <pc:sldMk cId="1186664924" sldId="988"/>
            <ac:picMk id="17412" creationId="{AE8C60AB-ECA9-F3A1-B263-C7F3CAFC8E41}"/>
          </ac:picMkLst>
        </pc:picChg>
        <pc:picChg chg="add mod">
          <ac:chgData name="伊健 杜" userId="e69aded81da48593" providerId="LiveId" clId="{C313B0D9-9443-4A21-9CE1-72F01DD645D7}" dt="2022-10-11T04:13:11.231" v="2975" actId="1076"/>
          <ac:picMkLst>
            <pc:docMk/>
            <pc:sldMk cId="1186664924" sldId="988"/>
            <ac:picMk id="18434" creationId="{29ED2E4C-CCD1-4F2E-E3F9-12880B2E150E}"/>
          </ac:picMkLst>
        </pc:picChg>
        <pc:picChg chg="add mod">
          <ac:chgData name="伊健 杜" userId="e69aded81da48593" providerId="LiveId" clId="{C313B0D9-9443-4A21-9CE1-72F01DD645D7}" dt="2022-10-11T04:13:15.359" v="2978" actId="1076"/>
          <ac:picMkLst>
            <pc:docMk/>
            <pc:sldMk cId="1186664924" sldId="988"/>
            <ac:picMk id="18436" creationId="{5ECEE2FF-ECBB-D78D-1256-F780ED3D867C}"/>
          </ac:picMkLst>
        </pc:picChg>
      </pc:sldChg>
      <pc:sldChg chg="addSp delSp modSp add mod">
        <pc:chgData name="伊健 杜" userId="e69aded81da48593" providerId="LiveId" clId="{C313B0D9-9443-4A21-9CE1-72F01DD645D7}" dt="2022-10-11T07:18:45.995" v="4159"/>
        <pc:sldMkLst>
          <pc:docMk/>
          <pc:sldMk cId="3717356020" sldId="989"/>
        </pc:sldMkLst>
        <pc:spChg chg="mod">
          <ac:chgData name="伊健 杜" userId="e69aded81da48593" providerId="LiveId" clId="{C313B0D9-9443-4A21-9CE1-72F01DD645D7}" dt="2022-10-11T07:18:45.995" v="4159"/>
          <ac:spMkLst>
            <pc:docMk/>
            <pc:sldMk cId="3717356020" sldId="989"/>
            <ac:spMk id="6" creationId="{F83A6AC8-56F1-EB9E-DD47-C1CFF9753BBA}"/>
          </ac:spMkLst>
        </pc:spChg>
        <pc:spChg chg="mod">
          <ac:chgData name="伊健 杜" userId="e69aded81da48593" providerId="LiveId" clId="{C313B0D9-9443-4A21-9CE1-72F01DD645D7}" dt="2022-10-11T07:18:45.995" v="4159"/>
          <ac:spMkLst>
            <pc:docMk/>
            <pc:sldMk cId="3717356020" sldId="989"/>
            <ac:spMk id="7" creationId="{8A134A8E-94C3-0EE7-C065-45DB3136BA45}"/>
          </ac:spMkLst>
        </pc:spChg>
        <pc:picChg chg="del">
          <ac:chgData name="伊健 杜" userId="e69aded81da48593" providerId="LiveId" clId="{C313B0D9-9443-4A21-9CE1-72F01DD645D7}" dt="2022-10-11T04:18:08.962" v="3215" actId="478"/>
          <ac:picMkLst>
            <pc:docMk/>
            <pc:sldMk cId="3717356020" sldId="989"/>
            <ac:picMk id="14338" creationId="{3932B08C-FC78-E678-C711-B4119360D9B3}"/>
          </ac:picMkLst>
        </pc:picChg>
        <pc:picChg chg="add mod">
          <ac:chgData name="伊健 杜" userId="e69aded81da48593" providerId="LiveId" clId="{C313B0D9-9443-4A21-9CE1-72F01DD645D7}" dt="2022-10-11T04:32:57.709" v="3275" actId="1076"/>
          <ac:picMkLst>
            <pc:docMk/>
            <pc:sldMk cId="3717356020" sldId="989"/>
            <ac:picMk id="20482" creationId="{BAB6A11A-18B4-E4AF-AFBA-3F641E34BCFD}"/>
          </ac:picMkLst>
        </pc:picChg>
      </pc:sldChg>
      <pc:sldChg chg="addSp modSp add mod">
        <pc:chgData name="伊健 杜" userId="e69aded81da48593" providerId="LiveId" clId="{C313B0D9-9443-4A21-9CE1-72F01DD645D7}" dt="2022-10-11T07:18:45.995" v="4159"/>
        <pc:sldMkLst>
          <pc:docMk/>
          <pc:sldMk cId="2649066490" sldId="990"/>
        </pc:sldMkLst>
        <pc:spChg chg="mod">
          <ac:chgData name="伊健 杜" userId="e69aded81da48593" providerId="LiveId" clId="{C313B0D9-9443-4A21-9CE1-72F01DD645D7}" dt="2022-10-11T07:18:45.995" v="4159"/>
          <ac:spMkLst>
            <pc:docMk/>
            <pc:sldMk cId="2649066490" sldId="990"/>
            <ac:spMk id="6" creationId="{F83A6AC8-56F1-EB9E-DD47-C1CFF9753BBA}"/>
          </ac:spMkLst>
        </pc:spChg>
        <pc:spChg chg="mod">
          <ac:chgData name="伊健 杜" userId="e69aded81da48593" providerId="LiveId" clId="{C313B0D9-9443-4A21-9CE1-72F01DD645D7}" dt="2022-10-11T07:18:45.995" v="4159"/>
          <ac:spMkLst>
            <pc:docMk/>
            <pc:sldMk cId="2649066490" sldId="990"/>
            <ac:spMk id="7" creationId="{8A134A8E-94C3-0EE7-C065-45DB3136BA45}"/>
          </ac:spMkLst>
        </pc:spChg>
        <pc:picChg chg="add mod">
          <ac:chgData name="伊健 杜" userId="e69aded81da48593" providerId="LiveId" clId="{C313B0D9-9443-4A21-9CE1-72F01DD645D7}" dt="2022-10-11T04:20:24.420" v="3271" actId="1076"/>
          <ac:picMkLst>
            <pc:docMk/>
            <pc:sldMk cId="2649066490" sldId="990"/>
            <ac:picMk id="19458" creationId="{9529E626-1C5D-E630-3BCE-0B6967D56A12}"/>
          </ac:picMkLst>
        </pc:picChg>
      </pc:sldChg>
      <pc:sldChg chg="addSp delSp modSp add mod">
        <pc:chgData name="伊健 杜" userId="e69aded81da48593" providerId="LiveId" clId="{C313B0D9-9443-4A21-9CE1-72F01DD645D7}" dt="2022-10-11T07:18:45.995" v="4159"/>
        <pc:sldMkLst>
          <pc:docMk/>
          <pc:sldMk cId="384056941" sldId="991"/>
        </pc:sldMkLst>
        <pc:spChg chg="mod">
          <ac:chgData name="伊健 杜" userId="e69aded81da48593" providerId="LiveId" clId="{C313B0D9-9443-4A21-9CE1-72F01DD645D7}" dt="2022-10-11T07:18:45.995" v="4159"/>
          <ac:spMkLst>
            <pc:docMk/>
            <pc:sldMk cId="384056941" sldId="991"/>
            <ac:spMk id="6" creationId="{F83A6AC8-56F1-EB9E-DD47-C1CFF9753BBA}"/>
          </ac:spMkLst>
        </pc:spChg>
        <pc:spChg chg="mod">
          <ac:chgData name="伊健 杜" userId="e69aded81da48593" providerId="LiveId" clId="{C313B0D9-9443-4A21-9CE1-72F01DD645D7}" dt="2022-10-11T07:18:45.995" v="4159"/>
          <ac:spMkLst>
            <pc:docMk/>
            <pc:sldMk cId="384056941" sldId="991"/>
            <ac:spMk id="7" creationId="{8A134A8E-94C3-0EE7-C065-45DB3136BA45}"/>
          </ac:spMkLst>
        </pc:spChg>
        <pc:picChg chg="del">
          <ac:chgData name="伊健 杜" userId="e69aded81da48593" providerId="LiveId" clId="{C313B0D9-9443-4A21-9CE1-72F01DD645D7}" dt="2022-10-11T04:33:14.883" v="3281" actId="478"/>
          <ac:picMkLst>
            <pc:docMk/>
            <pc:sldMk cId="384056941" sldId="991"/>
            <ac:picMk id="19458" creationId="{9529E626-1C5D-E630-3BCE-0B6967D56A12}"/>
          </ac:picMkLst>
        </pc:picChg>
        <pc:picChg chg="add mod">
          <ac:chgData name="伊健 杜" userId="e69aded81da48593" providerId="LiveId" clId="{C313B0D9-9443-4A21-9CE1-72F01DD645D7}" dt="2022-10-11T04:36:51.523" v="3367" actId="1076"/>
          <ac:picMkLst>
            <pc:docMk/>
            <pc:sldMk cId="384056941" sldId="991"/>
            <ac:picMk id="21506" creationId="{1AEAADB3-A463-8D56-ED71-814C11915333}"/>
          </ac:picMkLst>
        </pc:picChg>
      </pc:sldChg>
      <pc:sldChg chg="delSp modSp new mod ord">
        <pc:chgData name="伊健 杜" userId="e69aded81da48593" providerId="LiveId" clId="{C313B0D9-9443-4A21-9CE1-72F01DD645D7}" dt="2022-10-11T07:18:45.995" v="4159"/>
        <pc:sldMkLst>
          <pc:docMk/>
          <pc:sldMk cId="258966088" sldId="992"/>
        </pc:sldMkLst>
        <pc:spChg chg="mod">
          <ac:chgData name="伊健 杜" userId="e69aded81da48593" providerId="LiveId" clId="{C313B0D9-9443-4A21-9CE1-72F01DD645D7}" dt="2022-10-11T07:18:45.995" v="4159"/>
          <ac:spMkLst>
            <pc:docMk/>
            <pc:sldMk cId="258966088" sldId="992"/>
            <ac:spMk id="2" creationId="{C179B90C-79C1-1DB0-C255-1C433C392474}"/>
          </ac:spMkLst>
        </pc:spChg>
        <pc:spChg chg="del">
          <ac:chgData name="伊健 杜" userId="e69aded81da48593" providerId="LiveId" clId="{C313B0D9-9443-4A21-9CE1-72F01DD645D7}" dt="2022-10-11T04:37:07.524" v="3369" actId="478"/>
          <ac:spMkLst>
            <pc:docMk/>
            <pc:sldMk cId="258966088" sldId="992"/>
            <ac:spMk id="3" creationId="{26A9A710-2E50-8786-5074-8666782CEDF8}"/>
          </ac:spMkLst>
        </pc:spChg>
      </pc:sldChg>
      <pc:sldChg chg="modSp add mod">
        <pc:chgData name="伊健 杜" userId="e69aded81da48593" providerId="LiveId" clId="{C313B0D9-9443-4A21-9CE1-72F01DD645D7}" dt="2022-10-11T07:18:45.995" v="4159"/>
        <pc:sldMkLst>
          <pc:docMk/>
          <pc:sldMk cId="874304440" sldId="993"/>
        </pc:sldMkLst>
        <pc:spChg chg="mod">
          <ac:chgData name="伊健 杜" userId="e69aded81da48593" providerId="LiveId" clId="{C313B0D9-9443-4A21-9CE1-72F01DD645D7}" dt="2022-10-11T07:18:45.995" v="4159"/>
          <ac:spMkLst>
            <pc:docMk/>
            <pc:sldMk cId="874304440" sldId="993"/>
            <ac:spMk id="2" creationId="{C179B90C-79C1-1DB0-C255-1C433C392474}"/>
          </ac:spMkLst>
        </pc:spChg>
      </pc:sldChg>
      <pc:sldChg chg="addSp delSp modSp add mod">
        <pc:chgData name="伊健 杜" userId="e69aded81da48593" providerId="LiveId" clId="{C313B0D9-9443-4A21-9CE1-72F01DD645D7}" dt="2022-10-11T07:18:45.995" v="4159"/>
        <pc:sldMkLst>
          <pc:docMk/>
          <pc:sldMk cId="2724546079" sldId="994"/>
        </pc:sldMkLst>
        <pc:spChg chg="mod">
          <ac:chgData name="伊健 杜" userId="e69aded81da48593" providerId="LiveId" clId="{C313B0D9-9443-4A21-9CE1-72F01DD645D7}" dt="2022-10-11T07:18:45.995" v="4159"/>
          <ac:spMkLst>
            <pc:docMk/>
            <pc:sldMk cId="2724546079" sldId="994"/>
            <ac:spMk id="6" creationId="{F83A6AC8-56F1-EB9E-DD47-C1CFF9753BBA}"/>
          </ac:spMkLst>
        </pc:spChg>
        <pc:spChg chg="mod">
          <ac:chgData name="伊健 杜" userId="e69aded81da48593" providerId="LiveId" clId="{C313B0D9-9443-4A21-9CE1-72F01DD645D7}" dt="2022-10-11T07:18:45.995" v="4159"/>
          <ac:spMkLst>
            <pc:docMk/>
            <pc:sldMk cId="2724546079" sldId="994"/>
            <ac:spMk id="7" creationId="{8A134A8E-94C3-0EE7-C065-45DB3136BA45}"/>
          </ac:spMkLst>
        </pc:spChg>
        <pc:picChg chg="del">
          <ac:chgData name="伊健 杜" userId="e69aded81da48593" providerId="LiveId" clId="{C313B0D9-9443-4A21-9CE1-72F01DD645D7}" dt="2022-10-11T04:54:54.375" v="3684" actId="478"/>
          <ac:picMkLst>
            <pc:docMk/>
            <pc:sldMk cId="2724546079" sldId="994"/>
            <ac:picMk id="20482" creationId="{BAB6A11A-18B4-E4AF-AFBA-3F641E34BCFD}"/>
          </ac:picMkLst>
        </pc:picChg>
        <pc:picChg chg="add mod">
          <ac:chgData name="伊健 杜" userId="e69aded81da48593" providerId="LiveId" clId="{C313B0D9-9443-4A21-9CE1-72F01DD645D7}" dt="2022-10-11T04:55:17.118" v="3717" actId="1076"/>
          <ac:picMkLst>
            <pc:docMk/>
            <pc:sldMk cId="2724546079" sldId="994"/>
            <ac:picMk id="22530" creationId="{1FFAC3B5-A0EA-C186-4E52-D12D1DE5A668}"/>
          </ac:picMkLst>
        </pc:picChg>
      </pc:sldChg>
      <pc:sldChg chg="delSp modSp new mod">
        <pc:chgData name="伊健 杜" userId="e69aded81da48593" providerId="LiveId" clId="{C313B0D9-9443-4A21-9CE1-72F01DD645D7}" dt="2022-10-11T07:18:45.995" v="4159"/>
        <pc:sldMkLst>
          <pc:docMk/>
          <pc:sldMk cId="3203629715" sldId="995"/>
        </pc:sldMkLst>
        <pc:spChg chg="mod">
          <ac:chgData name="伊健 杜" userId="e69aded81da48593" providerId="LiveId" clId="{C313B0D9-9443-4A21-9CE1-72F01DD645D7}" dt="2022-10-11T07:18:45.995" v="4159"/>
          <ac:spMkLst>
            <pc:docMk/>
            <pc:sldMk cId="3203629715" sldId="995"/>
            <ac:spMk id="2" creationId="{F8F5A007-5A93-D074-BEEB-2C81CAC8FAF2}"/>
          </ac:spMkLst>
        </pc:spChg>
        <pc:spChg chg="del">
          <ac:chgData name="伊健 杜" userId="e69aded81da48593" providerId="LiveId" clId="{C313B0D9-9443-4A21-9CE1-72F01DD645D7}" dt="2022-10-11T05:05:57.994" v="4040" actId="478"/>
          <ac:spMkLst>
            <pc:docMk/>
            <pc:sldMk cId="3203629715" sldId="995"/>
            <ac:spMk id="3" creationId="{315183D9-3882-82F2-1E6E-5F679A3B8E32}"/>
          </ac:spMkLst>
        </pc:spChg>
      </pc:sldChg>
      <pc:sldChg chg="addSp delSp modSp add mod">
        <pc:chgData name="伊健 杜" userId="e69aded81da48593" providerId="LiveId" clId="{C313B0D9-9443-4A21-9CE1-72F01DD645D7}" dt="2022-10-11T07:18:45.995" v="4159"/>
        <pc:sldMkLst>
          <pc:docMk/>
          <pc:sldMk cId="2997747219" sldId="996"/>
        </pc:sldMkLst>
        <pc:spChg chg="mod">
          <ac:chgData name="伊健 杜" userId="e69aded81da48593" providerId="LiveId" clId="{C313B0D9-9443-4A21-9CE1-72F01DD645D7}" dt="2022-10-11T07:18:45.995" v="4159"/>
          <ac:spMkLst>
            <pc:docMk/>
            <pc:sldMk cId="2997747219" sldId="996"/>
            <ac:spMk id="6" creationId="{F83A6AC8-56F1-EB9E-DD47-C1CFF9753BBA}"/>
          </ac:spMkLst>
        </pc:spChg>
        <pc:spChg chg="mod">
          <ac:chgData name="伊健 杜" userId="e69aded81da48593" providerId="LiveId" clId="{C313B0D9-9443-4A21-9CE1-72F01DD645D7}" dt="2022-10-11T07:18:45.995" v="4159"/>
          <ac:spMkLst>
            <pc:docMk/>
            <pc:sldMk cId="2997747219" sldId="996"/>
            <ac:spMk id="7" creationId="{8A134A8E-94C3-0EE7-C065-45DB3136BA45}"/>
          </ac:spMkLst>
        </pc:spChg>
        <pc:picChg chg="del">
          <ac:chgData name="伊健 杜" userId="e69aded81da48593" providerId="LiveId" clId="{C313B0D9-9443-4A21-9CE1-72F01DD645D7}" dt="2022-10-11T04:57:01.894" v="3815" actId="478"/>
          <ac:picMkLst>
            <pc:docMk/>
            <pc:sldMk cId="2997747219" sldId="996"/>
            <ac:picMk id="22530" creationId="{1FFAC3B5-A0EA-C186-4E52-D12D1DE5A668}"/>
          </ac:picMkLst>
        </pc:picChg>
        <pc:picChg chg="add mod">
          <ac:chgData name="伊健 杜" userId="e69aded81da48593" providerId="LiveId" clId="{C313B0D9-9443-4A21-9CE1-72F01DD645D7}" dt="2022-10-11T04:59:17.469" v="3817" actId="1076"/>
          <ac:picMkLst>
            <pc:docMk/>
            <pc:sldMk cId="2997747219" sldId="996"/>
            <ac:picMk id="23554" creationId="{6F7505B7-B7FE-69A9-59EE-537AA9F55B20}"/>
          </ac:picMkLst>
        </pc:picChg>
      </pc:sldChg>
      <pc:sldChg chg="addSp delSp modSp add mod">
        <pc:chgData name="伊健 杜" userId="e69aded81da48593" providerId="LiveId" clId="{C313B0D9-9443-4A21-9CE1-72F01DD645D7}" dt="2022-10-11T07:18:45.995" v="4159"/>
        <pc:sldMkLst>
          <pc:docMk/>
          <pc:sldMk cId="276855040" sldId="997"/>
        </pc:sldMkLst>
        <pc:spChg chg="mod">
          <ac:chgData name="伊健 杜" userId="e69aded81da48593" providerId="LiveId" clId="{C313B0D9-9443-4A21-9CE1-72F01DD645D7}" dt="2022-10-11T07:18:45.995" v="4159"/>
          <ac:spMkLst>
            <pc:docMk/>
            <pc:sldMk cId="276855040" sldId="997"/>
            <ac:spMk id="6" creationId="{F83A6AC8-56F1-EB9E-DD47-C1CFF9753BBA}"/>
          </ac:spMkLst>
        </pc:spChg>
        <pc:spChg chg="mod">
          <ac:chgData name="伊健 杜" userId="e69aded81da48593" providerId="LiveId" clId="{C313B0D9-9443-4A21-9CE1-72F01DD645D7}" dt="2022-10-11T07:18:45.995" v="4159"/>
          <ac:spMkLst>
            <pc:docMk/>
            <pc:sldMk cId="276855040" sldId="997"/>
            <ac:spMk id="7" creationId="{8A134A8E-94C3-0EE7-C065-45DB3136BA45}"/>
          </ac:spMkLst>
        </pc:spChg>
        <pc:picChg chg="del">
          <ac:chgData name="伊健 杜" userId="e69aded81da48593" providerId="LiveId" clId="{C313B0D9-9443-4A21-9CE1-72F01DD645D7}" dt="2022-10-11T05:01:25.661" v="3909" actId="478"/>
          <ac:picMkLst>
            <pc:docMk/>
            <pc:sldMk cId="276855040" sldId="997"/>
            <ac:picMk id="23554" creationId="{6F7505B7-B7FE-69A9-59EE-537AA9F55B20}"/>
          </ac:picMkLst>
        </pc:picChg>
        <pc:picChg chg="add mod">
          <ac:chgData name="伊健 杜" userId="e69aded81da48593" providerId="LiveId" clId="{C313B0D9-9443-4A21-9CE1-72F01DD645D7}" dt="2022-10-11T05:04:39.947" v="3956" actId="1076"/>
          <ac:picMkLst>
            <pc:docMk/>
            <pc:sldMk cId="276855040" sldId="997"/>
            <ac:picMk id="24578" creationId="{4C62C2A1-5C04-2BE2-1DBE-680E29514C20}"/>
          </ac:picMkLst>
        </pc:picChg>
      </pc:sldChg>
      <pc:sldChg chg="modSp add mod">
        <pc:chgData name="伊健 杜" userId="e69aded81da48593" providerId="LiveId" clId="{C313B0D9-9443-4A21-9CE1-72F01DD645D7}" dt="2022-10-11T07:18:45.995" v="4159"/>
        <pc:sldMkLst>
          <pc:docMk/>
          <pc:sldMk cId="1956561773" sldId="998"/>
        </pc:sldMkLst>
        <pc:spChg chg="mod">
          <ac:chgData name="伊健 杜" userId="e69aded81da48593" providerId="LiveId" clId="{C313B0D9-9443-4A21-9CE1-72F01DD645D7}" dt="2022-10-11T07:18:45.995" v="4159"/>
          <ac:spMkLst>
            <pc:docMk/>
            <pc:sldMk cId="1956561773" sldId="998"/>
            <ac:spMk id="2" creationId="{C179B90C-79C1-1DB0-C255-1C433C392474}"/>
          </ac:spMkLst>
        </pc:spChg>
      </pc:sldChg>
      <pc:sldChg chg="delSp add del mod">
        <pc:chgData name="伊健 杜" userId="e69aded81da48593" providerId="LiveId" clId="{C313B0D9-9443-4A21-9CE1-72F01DD645D7}" dt="2022-10-11T05:05:25.088" v="3959" actId="47"/>
        <pc:sldMkLst>
          <pc:docMk/>
          <pc:sldMk cId="2475943867" sldId="998"/>
        </pc:sldMkLst>
        <pc:spChg chg="del">
          <ac:chgData name="伊健 杜" userId="e69aded81da48593" providerId="LiveId" clId="{C313B0D9-9443-4A21-9CE1-72F01DD645D7}" dt="2022-10-11T05:05:23.390" v="3958" actId="478"/>
          <ac:spMkLst>
            <pc:docMk/>
            <pc:sldMk cId="2475943867" sldId="998"/>
            <ac:spMk id="7" creationId="{8A134A8E-94C3-0EE7-C065-45DB3136BA45}"/>
          </ac:spMkLst>
        </pc:spChg>
      </pc:sldChg>
      <pc:sldChg chg="addSp delSp modSp add mod">
        <pc:chgData name="伊健 杜" userId="e69aded81da48593" providerId="LiveId" clId="{C313B0D9-9443-4A21-9CE1-72F01DD645D7}" dt="2022-10-11T13:41:48.635" v="7160"/>
        <pc:sldMkLst>
          <pc:docMk/>
          <pc:sldMk cId="3665675995" sldId="999"/>
        </pc:sldMkLst>
        <pc:spChg chg="mod">
          <ac:chgData name="伊健 杜" userId="e69aded81da48593" providerId="LiveId" clId="{C313B0D9-9443-4A21-9CE1-72F01DD645D7}" dt="2022-10-11T13:41:48.635" v="7160"/>
          <ac:spMkLst>
            <pc:docMk/>
            <pc:sldMk cId="3665675995" sldId="999"/>
            <ac:spMk id="6" creationId="{F83A6AC8-56F1-EB9E-DD47-C1CFF9753BBA}"/>
          </ac:spMkLst>
        </pc:spChg>
        <pc:spChg chg="mod">
          <ac:chgData name="伊健 杜" userId="e69aded81da48593" providerId="LiveId" clId="{C313B0D9-9443-4A21-9CE1-72F01DD645D7}" dt="2022-10-11T13:41:48.635" v="7160"/>
          <ac:spMkLst>
            <pc:docMk/>
            <pc:sldMk cId="3665675995" sldId="999"/>
            <ac:spMk id="7" creationId="{8A134A8E-94C3-0EE7-C065-45DB3136BA45}"/>
          </ac:spMkLst>
        </pc:spChg>
        <pc:picChg chg="add mod">
          <ac:chgData name="伊健 杜" userId="e69aded81da48593" providerId="LiveId" clId="{C313B0D9-9443-4A21-9CE1-72F01DD645D7}" dt="2022-10-11T11:13:19.697" v="4257" actId="1076"/>
          <ac:picMkLst>
            <pc:docMk/>
            <pc:sldMk cId="3665675995" sldId="999"/>
            <ac:picMk id="1026" creationId="{992BC7DD-E3F6-9594-8344-3127F6EC0F36}"/>
          </ac:picMkLst>
        </pc:picChg>
        <pc:picChg chg="del mod">
          <ac:chgData name="伊健 杜" userId="e69aded81da48593" providerId="LiveId" clId="{C313B0D9-9443-4A21-9CE1-72F01DD645D7}" dt="2022-10-11T09:16:50.700" v="4249" actId="478"/>
          <ac:picMkLst>
            <pc:docMk/>
            <pc:sldMk cId="3665675995" sldId="999"/>
            <ac:picMk id="22530" creationId="{1FFAC3B5-A0EA-C186-4E52-D12D1DE5A668}"/>
          </ac:picMkLst>
        </pc:picChg>
      </pc:sldChg>
      <pc:sldChg chg="addSp delSp modSp add mod ord">
        <pc:chgData name="伊健 杜" userId="e69aded81da48593" providerId="LiveId" clId="{C313B0D9-9443-4A21-9CE1-72F01DD645D7}" dt="2022-10-11T13:41:48.635" v="7160"/>
        <pc:sldMkLst>
          <pc:docMk/>
          <pc:sldMk cId="3205514466" sldId="1000"/>
        </pc:sldMkLst>
        <pc:spChg chg="mod">
          <ac:chgData name="伊健 杜" userId="e69aded81da48593" providerId="LiveId" clId="{C313B0D9-9443-4A21-9CE1-72F01DD645D7}" dt="2022-10-11T13:41:48.635" v="7160"/>
          <ac:spMkLst>
            <pc:docMk/>
            <pc:sldMk cId="3205514466" sldId="1000"/>
            <ac:spMk id="6" creationId="{F83A6AC8-56F1-EB9E-DD47-C1CFF9753BBA}"/>
          </ac:spMkLst>
        </pc:spChg>
        <pc:spChg chg="mod">
          <ac:chgData name="伊健 杜" userId="e69aded81da48593" providerId="LiveId" clId="{C313B0D9-9443-4A21-9CE1-72F01DD645D7}" dt="2022-10-11T13:41:48.635" v="7160"/>
          <ac:spMkLst>
            <pc:docMk/>
            <pc:sldMk cId="3205514466" sldId="1000"/>
            <ac:spMk id="7" creationId="{8A134A8E-94C3-0EE7-C065-45DB3136BA45}"/>
          </ac:spMkLst>
        </pc:spChg>
        <pc:picChg chg="del mod">
          <ac:chgData name="伊健 杜" userId="e69aded81da48593" providerId="LiveId" clId="{C313B0D9-9443-4A21-9CE1-72F01DD645D7}" dt="2022-10-11T11:25:40.456" v="4385" actId="478"/>
          <ac:picMkLst>
            <pc:docMk/>
            <pc:sldMk cId="3205514466" sldId="1000"/>
            <ac:picMk id="1026" creationId="{992BC7DD-E3F6-9594-8344-3127F6EC0F36}"/>
          </ac:picMkLst>
        </pc:picChg>
        <pc:picChg chg="add mod">
          <ac:chgData name="伊健 杜" userId="e69aded81da48593" providerId="LiveId" clId="{C313B0D9-9443-4A21-9CE1-72F01DD645D7}" dt="2022-10-11T11:32:24.827" v="4468" actId="1076"/>
          <ac:picMkLst>
            <pc:docMk/>
            <pc:sldMk cId="3205514466" sldId="1000"/>
            <ac:picMk id="4098" creationId="{08B46449-896E-E60A-C9D2-A7FB29BD38BF}"/>
          </ac:picMkLst>
        </pc:picChg>
      </pc:sldChg>
      <pc:sldChg chg="addSp modSp add mod">
        <pc:chgData name="伊健 杜" userId="e69aded81da48593" providerId="LiveId" clId="{C313B0D9-9443-4A21-9CE1-72F01DD645D7}" dt="2022-10-11T13:41:48.635" v="7160"/>
        <pc:sldMkLst>
          <pc:docMk/>
          <pc:sldMk cId="2568336302" sldId="1001"/>
        </pc:sldMkLst>
        <pc:spChg chg="mod">
          <ac:chgData name="伊健 杜" userId="e69aded81da48593" providerId="LiveId" clId="{C313B0D9-9443-4A21-9CE1-72F01DD645D7}" dt="2022-10-11T13:41:48.635" v="7160"/>
          <ac:spMkLst>
            <pc:docMk/>
            <pc:sldMk cId="2568336302" sldId="1001"/>
            <ac:spMk id="6" creationId="{F83A6AC8-56F1-EB9E-DD47-C1CFF9753BBA}"/>
          </ac:spMkLst>
        </pc:spChg>
        <pc:spChg chg="mod">
          <ac:chgData name="伊健 杜" userId="e69aded81da48593" providerId="LiveId" clId="{C313B0D9-9443-4A21-9CE1-72F01DD645D7}" dt="2022-10-11T13:41:48.635" v="7160"/>
          <ac:spMkLst>
            <pc:docMk/>
            <pc:sldMk cId="2568336302" sldId="1001"/>
            <ac:spMk id="7" creationId="{8A134A8E-94C3-0EE7-C065-45DB3136BA45}"/>
          </ac:spMkLst>
        </pc:spChg>
        <pc:picChg chg="add mod">
          <ac:chgData name="伊健 杜" userId="e69aded81da48593" providerId="LiveId" clId="{C313B0D9-9443-4A21-9CE1-72F01DD645D7}" dt="2022-10-11T11:28:17.778" v="4391" actId="1076"/>
          <ac:picMkLst>
            <pc:docMk/>
            <pc:sldMk cId="2568336302" sldId="1001"/>
            <ac:picMk id="3074" creationId="{839F12A3-1C9A-ED98-2BB3-C5A795A7B8D0}"/>
          </ac:picMkLst>
        </pc:picChg>
      </pc:sldChg>
      <pc:sldChg chg="add del">
        <pc:chgData name="伊健 杜" userId="e69aded81da48593" providerId="LiveId" clId="{C313B0D9-9443-4A21-9CE1-72F01DD645D7}" dt="2022-10-11T11:28:10.123" v="4388" actId="47"/>
        <pc:sldMkLst>
          <pc:docMk/>
          <pc:sldMk cId="668850219" sldId="1002"/>
        </pc:sldMkLst>
      </pc:sldChg>
      <pc:sldChg chg="delSp modSp new mod">
        <pc:chgData name="伊健 杜" userId="e69aded81da48593" providerId="LiveId" clId="{C313B0D9-9443-4A21-9CE1-72F01DD645D7}" dt="2022-10-11T13:41:48.635" v="7160"/>
        <pc:sldMkLst>
          <pc:docMk/>
          <pc:sldMk cId="1164911895" sldId="1002"/>
        </pc:sldMkLst>
        <pc:spChg chg="mod">
          <ac:chgData name="伊健 杜" userId="e69aded81da48593" providerId="LiveId" clId="{C313B0D9-9443-4A21-9CE1-72F01DD645D7}" dt="2022-10-11T13:41:48.635" v="7160"/>
          <ac:spMkLst>
            <pc:docMk/>
            <pc:sldMk cId="1164911895" sldId="1002"/>
            <ac:spMk id="2" creationId="{E3999978-14CF-11C5-C1E1-363E488B4312}"/>
          </ac:spMkLst>
        </pc:spChg>
        <pc:spChg chg="del">
          <ac:chgData name="伊健 杜" userId="e69aded81da48593" providerId="LiveId" clId="{C313B0D9-9443-4A21-9CE1-72F01DD645D7}" dt="2022-10-11T11:32:30.414" v="4470" actId="478"/>
          <ac:spMkLst>
            <pc:docMk/>
            <pc:sldMk cId="1164911895" sldId="1002"/>
            <ac:spMk id="3" creationId="{8BC00F27-EE88-568A-3C5C-5A7527AFB769}"/>
          </ac:spMkLst>
        </pc:spChg>
      </pc:sldChg>
      <pc:sldChg chg="modSp add mod">
        <pc:chgData name="伊健 杜" userId="e69aded81da48593" providerId="LiveId" clId="{C313B0D9-9443-4A21-9CE1-72F01DD645D7}" dt="2022-10-11T13:41:48.635" v="7160"/>
        <pc:sldMkLst>
          <pc:docMk/>
          <pc:sldMk cId="3707683621" sldId="1003"/>
        </pc:sldMkLst>
        <pc:spChg chg="mod">
          <ac:chgData name="伊健 杜" userId="e69aded81da48593" providerId="LiveId" clId="{C313B0D9-9443-4A21-9CE1-72F01DD645D7}" dt="2022-10-11T13:41:48.635" v="7160"/>
          <ac:spMkLst>
            <pc:docMk/>
            <pc:sldMk cId="3707683621" sldId="1003"/>
            <ac:spMk id="2" creationId="{E3999978-14CF-11C5-C1E1-363E488B4312}"/>
          </ac:spMkLst>
        </pc:spChg>
      </pc:sldChg>
      <pc:sldChg chg="delSp modSp new mod">
        <pc:chgData name="伊健 杜" userId="e69aded81da48593" providerId="LiveId" clId="{C313B0D9-9443-4A21-9CE1-72F01DD645D7}" dt="2022-10-11T13:41:48.635" v="7160"/>
        <pc:sldMkLst>
          <pc:docMk/>
          <pc:sldMk cId="2318753420" sldId="1004"/>
        </pc:sldMkLst>
        <pc:spChg chg="mod">
          <ac:chgData name="伊健 杜" userId="e69aded81da48593" providerId="LiveId" clId="{C313B0D9-9443-4A21-9CE1-72F01DD645D7}" dt="2022-10-11T13:41:48.635" v="7160"/>
          <ac:spMkLst>
            <pc:docMk/>
            <pc:sldMk cId="2318753420" sldId="1004"/>
            <ac:spMk id="2" creationId="{05EBC02D-2AAC-B2FE-694D-75E7F5F6B017}"/>
          </ac:spMkLst>
        </pc:spChg>
        <pc:spChg chg="del">
          <ac:chgData name="伊健 杜" userId="e69aded81da48593" providerId="LiveId" clId="{C313B0D9-9443-4A21-9CE1-72F01DD645D7}" dt="2022-10-11T13:07:38.165" v="5884" actId="478"/>
          <ac:spMkLst>
            <pc:docMk/>
            <pc:sldMk cId="2318753420" sldId="1004"/>
            <ac:spMk id="3" creationId="{FD64CA1F-D1AE-6362-8C5F-4341976CEB4D}"/>
          </ac:spMkLst>
        </pc:spChg>
      </pc:sldChg>
      <pc:sldChg chg="addSp delSp modSp add mod">
        <pc:chgData name="伊健 杜" userId="e69aded81da48593" providerId="LiveId" clId="{C313B0D9-9443-4A21-9CE1-72F01DD645D7}" dt="2022-10-11T13:41:48.635" v="7160"/>
        <pc:sldMkLst>
          <pc:docMk/>
          <pc:sldMk cId="3883859261" sldId="1005"/>
        </pc:sldMkLst>
        <pc:spChg chg="mod">
          <ac:chgData name="伊健 杜" userId="e69aded81da48593" providerId="LiveId" clId="{C313B0D9-9443-4A21-9CE1-72F01DD645D7}" dt="2022-10-11T13:41:48.635" v="7160"/>
          <ac:spMkLst>
            <pc:docMk/>
            <pc:sldMk cId="3883859261" sldId="1005"/>
            <ac:spMk id="6" creationId="{F83A6AC8-56F1-EB9E-DD47-C1CFF9753BBA}"/>
          </ac:spMkLst>
        </pc:spChg>
        <pc:spChg chg="mod">
          <ac:chgData name="伊健 杜" userId="e69aded81da48593" providerId="LiveId" clId="{C313B0D9-9443-4A21-9CE1-72F01DD645D7}" dt="2022-10-11T13:41:48.635" v="7160"/>
          <ac:spMkLst>
            <pc:docMk/>
            <pc:sldMk cId="3883859261" sldId="1005"/>
            <ac:spMk id="7" creationId="{8A134A8E-94C3-0EE7-C065-45DB3136BA45}"/>
          </ac:spMkLst>
        </pc:spChg>
        <pc:picChg chg="del mod">
          <ac:chgData name="伊健 杜" userId="e69aded81da48593" providerId="LiveId" clId="{C313B0D9-9443-4A21-9CE1-72F01DD645D7}" dt="2022-10-11T11:44:22.218" v="4778" actId="478"/>
          <ac:picMkLst>
            <pc:docMk/>
            <pc:sldMk cId="3883859261" sldId="1005"/>
            <ac:picMk id="1026" creationId="{992BC7DD-E3F6-9594-8344-3127F6EC0F36}"/>
          </ac:picMkLst>
        </pc:picChg>
        <pc:picChg chg="add mod">
          <ac:chgData name="伊健 杜" userId="e69aded81da48593" providerId="LiveId" clId="{C313B0D9-9443-4A21-9CE1-72F01DD645D7}" dt="2022-10-11T11:47:16.928" v="4847" actId="1076"/>
          <ac:picMkLst>
            <pc:docMk/>
            <pc:sldMk cId="3883859261" sldId="1005"/>
            <ac:picMk id="5122" creationId="{2B858229-AC91-511D-BFBD-46BA5157A419}"/>
          </ac:picMkLst>
        </pc:picChg>
      </pc:sldChg>
      <pc:sldChg chg="addSp delSp modSp add mod">
        <pc:chgData name="伊健 杜" userId="e69aded81da48593" providerId="LiveId" clId="{C313B0D9-9443-4A21-9CE1-72F01DD645D7}" dt="2022-10-11T13:41:48.635" v="7160"/>
        <pc:sldMkLst>
          <pc:docMk/>
          <pc:sldMk cId="435736397" sldId="1006"/>
        </pc:sldMkLst>
        <pc:spChg chg="mod">
          <ac:chgData name="伊健 杜" userId="e69aded81da48593" providerId="LiveId" clId="{C313B0D9-9443-4A21-9CE1-72F01DD645D7}" dt="2022-10-11T13:41:48.635" v="7160"/>
          <ac:spMkLst>
            <pc:docMk/>
            <pc:sldMk cId="435736397" sldId="1006"/>
            <ac:spMk id="6" creationId="{F83A6AC8-56F1-EB9E-DD47-C1CFF9753BBA}"/>
          </ac:spMkLst>
        </pc:spChg>
        <pc:spChg chg="mod">
          <ac:chgData name="伊健 杜" userId="e69aded81da48593" providerId="LiveId" clId="{C313B0D9-9443-4A21-9CE1-72F01DD645D7}" dt="2022-10-11T13:41:48.635" v="7160"/>
          <ac:spMkLst>
            <pc:docMk/>
            <pc:sldMk cId="435736397" sldId="1006"/>
            <ac:spMk id="7" creationId="{8A134A8E-94C3-0EE7-C065-45DB3136BA45}"/>
          </ac:spMkLst>
        </pc:spChg>
        <pc:picChg chg="del">
          <ac:chgData name="伊健 杜" userId="e69aded81da48593" providerId="LiveId" clId="{C313B0D9-9443-4A21-9CE1-72F01DD645D7}" dt="2022-10-11T11:49:55.544" v="4865" actId="478"/>
          <ac:picMkLst>
            <pc:docMk/>
            <pc:sldMk cId="435736397" sldId="1006"/>
            <ac:picMk id="5122" creationId="{2B858229-AC91-511D-BFBD-46BA5157A419}"/>
          </ac:picMkLst>
        </pc:picChg>
        <pc:picChg chg="add mod">
          <ac:chgData name="伊健 杜" userId="e69aded81da48593" providerId="LiveId" clId="{C313B0D9-9443-4A21-9CE1-72F01DD645D7}" dt="2022-10-11T11:53:18.929" v="4976" actId="1076"/>
          <ac:picMkLst>
            <pc:docMk/>
            <pc:sldMk cId="435736397" sldId="1006"/>
            <ac:picMk id="6146" creationId="{A942463D-02AE-103F-85F3-4C4B9F7B8BCF}"/>
          </ac:picMkLst>
        </pc:picChg>
      </pc:sldChg>
      <pc:sldChg chg="delSp modSp add mod">
        <pc:chgData name="伊健 杜" userId="e69aded81da48593" providerId="LiveId" clId="{C313B0D9-9443-4A21-9CE1-72F01DD645D7}" dt="2022-10-11T13:41:48.635" v="7160"/>
        <pc:sldMkLst>
          <pc:docMk/>
          <pc:sldMk cId="17665333" sldId="1007"/>
        </pc:sldMkLst>
        <pc:spChg chg="del">
          <ac:chgData name="伊健 杜" userId="e69aded81da48593" providerId="LiveId" clId="{C313B0D9-9443-4A21-9CE1-72F01DD645D7}" dt="2022-10-11T12:30:18.807" v="4979" actId="478"/>
          <ac:spMkLst>
            <pc:docMk/>
            <pc:sldMk cId="17665333" sldId="1007"/>
            <ac:spMk id="6" creationId="{F83A6AC8-56F1-EB9E-DD47-C1CFF9753BBA}"/>
          </ac:spMkLst>
        </pc:spChg>
        <pc:spChg chg="mod">
          <ac:chgData name="伊健 杜" userId="e69aded81da48593" providerId="LiveId" clId="{C313B0D9-9443-4A21-9CE1-72F01DD645D7}" dt="2022-10-11T13:41:48.635" v="7160"/>
          <ac:spMkLst>
            <pc:docMk/>
            <pc:sldMk cId="17665333" sldId="1007"/>
            <ac:spMk id="7" creationId="{8A134A8E-94C3-0EE7-C065-45DB3136BA45}"/>
          </ac:spMkLst>
        </pc:spChg>
        <pc:picChg chg="del">
          <ac:chgData name="伊健 杜" userId="e69aded81da48593" providerId="LiveId" clId="{C313B0D9-9443-4A21-9CE1-72F01DD645D7}" dt="2022-10-11T12:30:15.384" v="4978" actId="478"/>
          <ac:picMkLst>
            <pc:docMk/>
            <pc:sldMk cId="17665333" sldId="1007"/>
            <ac:picMk id="6146" creationId="{A942463D-02AE-103F-85F3-4C4B9F7B8BCF}"/>
          </ac:picMkLst>
        </pc:picChg>
      </pc:sldChg>
      <pc:sldChg chg="add del">
        <pc:chgData name="伊健 杜" userId="e69aded81da48593" providerId="LiveId" clId="{C313B0D9-9443-4A21-9CE1-72F01DD645D7}" dt="2022-10-11T12:30:29.629" v="4989"/>
        <pc:sldMkLst>
          <pc:docMk/>
          <pc:sldMk cId="1108251139" sldId="1008"/>
        </pc:sldMkLst>
      </pc:sldChg>
      <pc:sldChg chg="addSp delSp modSp add mod">
        <pc:chgData name="伊健 杜" userId="e69aded81da48593" providerId="LiveId" clId="{C313B0D9-9443-4A21-9CE1-72F01DD645D7}" dt="2022-10-11T13:41:48.635" v="7160"/>
        <pc:sldMkLst>
          <pc:docMk/>
          <pc:sldMk cId="4268727706" sldId="1008"/>
        </pc:sldMkLst>
        <pc:spChg chg="mod">
          <ac:chgData name="伊健 杜" userId="e69aded81da48593" providerId="LiveId" clId="{C313B0D9-9443-4A21-9CE1-72F01DD645D7}" dt="2022-10-11T13:41:48.635" v="7160"/>
          <ac:spMkLst>
            <pc:docMk/>
            <pc:sldMk cId="4268727706" sldId="1008"/>
            <ac:spMk id="6" creationId="{F83A6AC8-56F1-EB9E-DD47-C1CFF9753BBA}"/>
          </ac:spMkLst>
        </pc:spChg>
        <pc:spChg chg="mod">
          <ac:chgData name="伊健 杜" userId="e69aded81da48593" providerId="LiveId" clId="{C313B0D9-9443-4A21-9CE1-72F01DD645D7}" dt="2022-10-11T13:41:48.635" v="7160"/>
          <ac:spMkLst>
            <pc:docMk/>
            <pc:sldMk cId="4268727706" sldId="1008"/>
            <ac:spMk id="7" creationId="{8A134A8E-94C3-0EE7-C065-45DB3136BA45}"/>
          </ac:spMkLst>
        </pc:spChg>
        <pc:picChg chg="add mod">
          <ac:chgData name="伊健 杜" userId="e69aded81da48593" providerId="LiveId" clId="{C313B0D9-9443-4A21-9CE1-72F01DD645D7}" dt="2022-10-11T12:32:35.708" v="5111" actId="1076"/>
          <ac:picMkLst>
            <pc:docMk/>
            <pc:sldMk cId="4268727706" sldId="1008"/>
            <ac:picMk id="1026" creationId="{AA546655-69D8-CD16-CC8C-3C069D7D15CD}"/>
          </ac:picMkLst>
        </pc:picChg>
        <pc:picChg chg="del">
          <ac:chgData name="伊健 杜" userId="e69aded81da48593" providerId="LiveId" clId="{C313B0D9-9443-4A21-9CE1-72F01DD645D7}" dt="2022-10-11T12:31:04.790" v="5075" actId="478"/>
          <ac:picMkLst>
            <pc:docMk/>
            <pc:sldMk cId="4268727706" sldId="1008"/>
            <ac:picMk id="6146" creationId="{A942463D-02AE-103F-85F3-4C4B9F7B8BCF}"/>
          </ac:picMkLst>
        </pc:picChg>
      </pc:sldChg>
      <pc:sldChg chg="add del">
        <pc:chgData name="伊健 杜" userId="e69aded81da48593" providerId="LiveId" clId="{C313B0D9-9443-4A21-9CE1-72F01DD645D7}" dt="2022-10-11T12:44:29.620" v="5498" actId="47"/>
        <pc:sldMkLst>
          <pc:docMk/>
          <pc:sldMk cId="2486490954" sldId="1009"/>
        </pc:sldMkLst>
      </pc:sldChg>
      <pc:sldChg chg="addSp delSp modSp new mod ord">
        <pc:chgData name="伊健 杜" userId="e69aded81da48593" providerId="LiveId" clId="{C313B0D9-9443-4A21-9CE1-72F01DD645D7}" dt="2022-10-11T13:41:48.635" v="7160"/>
        <pc:sldMkLst>
          <pc:docMk/>
          <pc:sldMk cId="1438974061" sldId="1010"/>
        </pc:sldMkLst>
        <pc:spChg chg="del">
          <ac:chgData name="伊健 杜" userId="e69aded81da48593" providerId="LiveId" clId="{C313B0D9-9443-4A21-9CE1-72F01DD645D7}" dt="2022-10-11T12:39:00.648" v="5243" actId="478"/>
          <ac:spMkLst>
            <pc:docMk/>
            <pc:sldMk cId="1438974061" sldId="1010"/>
            <ac:spMk id="2" creationId="{0DA9C898-29F6-55CB-FAE3-6DAD9618ECFD}"/>
          </ac:spMkLst>
        </pc:spChg>
        <pc:spChg chg="del">
          <ac:chgData name="伊健 杜" userId="e69aded81da48593" providerId="LiveId" clId="{C313B0D9-9443-4A21-9CE1-72F01DD645D7}" dt="2022-10-11T12:39:00.648" v="5243" actId="478"/>
          <ac:spMkLst>
            <pc:docMk/>
            <pc:sldMk cId="1438974061" sldId="1010"/>
            <ac:spMk id="3" creationId="{206BEEB8-646D-37DE-1C1B-4F6AD91B7CDA}"/>
          </ac:spMkLst>
        </pc:spChg>
        <pc:spChg chg="add mod">
          <ac:chgData name="伊健 杜" userId="e69aded81da48593" providerId="LiveId" clId="{C313B0D9-9443-4A21-9CE1-72F01DD645D7}" dt="2022-10-11T13:41:48.635" v="7160"/>
          <ac:spMkLst>
            <pc:docMk/>
            <pc:sldMk cId="1438974061" sldId="1010"/>
            <ac:spMk id="4" creationId="{C40875C9-32BB-E98B-FE83-CDB7F1FE52C4}"/>
          </ac:spMkLst>
        </pc:spChg>
        <pc:spChg chg="add del mod">
          <ac:chgData name="伊健 杜" userId="e69aded81da48593" providerId="LiveId" clId="{C313B0D9-9443-4A21-9CE1-72F01DD645D7}" dt="2022-10-11T12:41:13.348" v="5341" actId="478"/>
          <ac:spMkLst>
            <pc:docMk/>
            <pc:sldMk cId="1438974061" sldId="1010"/>
            <ac:spMk id="7" creationId="{5AC6CC66-0A45-5EAC-22F2-2E148B138BC1}"/>
          </ac:spMkLst>
        </pc:spChg>
        <pc:spChg chg="add mod">
          <ac:chgData name="伊健 杜" userId="e69aded81da48593" providerId="LiveId" clId="{C313B0D9-9443-4A21-9CE1-72F01DD645D7}" dt="2022-10-11T13:41:48.635" v="7160"/>
          <ac:spMkLst>
            <pc:docMk/>
            <pc:sldMk cId="1438974061" sldId="1010"/>
            <ac:spMk id="8" creationId="{469A9F2C-165B-600D-1248-8968196AEA25}"/>
          </ac:spMkLst>
        </pc:spChg>
        <pc:spChg chg="add mod">
          <ac:chgData name="伊健 杜" userId="e69aded81da48593" providerId="LiveId" clId="{C313B0D9-9443-4A21-9CE1-72F01DD645D7}" dt="2022-10-11T13:41:48.635" v="7160"/>
          <ac:spMkLst>
            <pc:docMk/>
            <pc:sldMk cId="1438974061" sldId="1010"/>
            <ac:spMk id="9" creationId="{726D39AD-6706-26D6-F9D2-3FB67B1FA320}"/>
          </ac:spMkLst>
        </pc:spChg>
        <pc:spChg chg="add mod">
          <ac:chgData name="伊健 杜" userId="e69aded81da48593" providerId="LiveId" clId="{C313B0D9-9443-4A21-9CE1-72F01DD645D7}" dt="2022-10-11T13:41:48.635" v="7160"/>
          <ac:spMkLst>
            <pc:docMk/>
            <pc:sldMk cId="1438974061" sldId="1010"/>
            <ac:spMk id="10" creationId="{5C89732A-2995-15CF-B611-9A3369F03B5E}"/>
          </ac:spMkLst>
        </pc:spChg>
        <pc:picChg chg="add mod">
          <ac:chgData name="伊健 杜" userId="e69aded81da48593" providerId="LiveId" clId="{C313B0D9-9443-4A21-9CE1-72F01DD645D7}" dt="2022-10-11T12:42:40.511" v="5441" actId="1076"/>
          <ac:picMkLst>
            <pc:docMk/>
            <pc:sldMk cId="1438974061" sldId="1010"/>
            <ac:picMk id="6" creationId="{FC5D0142-C6D4-14B0-5889-BEC01B68A6BC}"/>
          </ac:picMkLst>
        </pc:picChg>
        <pc:picChg chg="add mod">
          <ac:chgData name="伊健 杜" userId="e69aded81da48593" providerId="LiveId" clId="{C313B0D9-9443-4A21-9CE1-72F01DD645D7}" dt="2022-10-11T12:40:31.299" v="5335" actId="1076"/>
          <ac:picMkLst>
            <pc:docMk/>
            <pc:sldMk cId="1438974061" sldId="1010"/>
            <ac:picMk id="2050" creationId="{18BE8040-7A91-FBD3-D40F-CC374F106B8F}"/>
          </ac:picMkLst>
        </pc:picChg>
      </pc:sldChg>
      <pc:sldChg chg="addSp delSp modSp add mod">
        <pc:chgData name="伊健 杜" userId="e69aded81da48593" providerId="LiveId" clId="{C313B0D9-9443-4A21-9CE1-72F01DD645D7}" dt="2022-10-11T13:41:48.635" v="7160"/>
        <pc:sldMkLst>
          <pc:docMk/>
          <pc:sldMk cId="2721065866" sldId="1011"/>
        </pc:sldMkLst>
        <pc:spChg chg="add del">
          <ac:chgData name="伊健 杜" userId="e69aded81da48593" providerId="LiveId" clId="{C313B0D9-9443-4A21-9CE1-72F01DD645D7}" dt="2022-10-11T13:02:30.969" v="5636" actId="478"/>
          <ac:spMkLst>
            <pc:docMk/>
            <pc:sldMk cId="2721065866" sldId="1011"/>
            <ac:spMk id="2" creationId="{CF7FAB81-E36A-8D2C-9B97-DE193162FEAA}"/>
          </ac:spMkLst>
        </pc:spChg>
        <pc:spChg chg="mod">
          <ac:chgData name="伊健 杜" userId="e69aded81da48593" providerId="LiveId" clId="{C313B0D9-9443-4A21-9CE1-72F01DD645D7}" dt="2022-10-11T13:41:48.635" v="7160"/>
          <ac:spMkLst>
            <pc:docMk/>
            <pc:sldMk cId="2721065866" sldId="1011"/>
            <ac:spMk id="6" creationId="{F83A6AC8-56F1-EB9E-DD47-C1CFF9753BBA}"/>
          </ac:spMkLst>
        </pc:spChg>
        <pc:spChg chg="mod">
          <ac:chgData name="伊健 杜" userId="e69aded81da48593" providerId="LiveId" clId="{C313B0D9-9443-4A21-9CE1-72F01DD645D7}" dt="2022-10-11T13:41:48.635" v="7160"/>
          <ac:spMkLst>
            <pc:docMk/>
            <pc:sldMk cId="2721065866" sldId="1011"/>
            <ac:spMk id="7" creationId="{8A134A8E-94C3-0EE7-C065-45DB3136BA45}"/>
          </ac:spMkLst>
        </pc:spChg>
        <pc:picChg chg="add mod">
          <ac:chgData name="伊健 杜" userId="e69aded81da48593" providerId="LiveId" clId="{C313B0D9-9443-4A21-9CE1-72F01DD645D7}" dt="2022-10-11T13:02:50.731" v="5643" actId="1076"/>
          <ac:picMkLst>
            <pc:docMk/>
            <pc:sldMk cId="2721065866" sldId="1011"/>
            <ac:picMk id="4" creationId="{9F68286B-A801-83D6-6A02-A1865565CD27}"/>
          </ac:picMkLst>
        </pc:picChg>
        <pc:picChg chg="del">
          <ac:chgData name="伊健 杜" userId="e69aded81da48593" providerId="LiveId" clId="{C313B0D9-9443-4A21-9CE1-72F01DD645D7}" dt="2022-10-11T12:45:40.911" v="5514" actId="478"/>
          <ac:picMkLst>
            <pc:docMk/>
            <pc:sldMk cId="2721065866" sldId="1011"/>
            <ac:picMk id="5122" creationId="{2B858229-AC91-511D-BFBD-46BA5157A419}"/>
          </ac:picMkLst>
        </pc:picChg>
      </pc:sldChg>
      <pc:sldChg chg="addSp delSp modSp add mod">
        <pc:chgData name="伊健 杜" userId="e69aded81da48593" providerId="LiveId" clId="{C313B0D9-9443-4A21-9CE1-72F01DD645D7}" dt="2022-10-11T13:41:48.635" v="7160"/>
        <pc:sldMkLst>
          <pc:docMk/>
          <pc:sldMk cId="4283606540" sldId="1012"/>
        </pc:sldMkLst>
        <pc:spChg chg="add del">
          <ac:chgData name="伊健 杜" userId="e69aded81da48593" providerId="LiveId" clId="{C313B0D9-9443-4A21-9CE1-72F01DD645D7}" dt="2022-10-11T13:04:31.706" v="5739" actId="478"/>
          <ac:spMkLst>
            <pc:docMk/>
            <pc:sldMk cId="4283606540" sldId="1012"/>
            <ac:spMk id="2" creationId="{EB043016-638D-2E8D-AA2B-A5E201099A92}"/>
          </ac:spMkLst>
        </pc:spChg>
        <pc:spChg chg="mod">
          <ac:chgData name="伊健 杜" userId="e69aded81da48593" providerId="LiveId" clId="{C313B0D9-9443-4A21-9CE1-72F01DD645D7}" dt="2022-10-11T13:41:48.635" v="7160"/>
          <ac:spMkLst>
            <pc:docMk/>
            <pc:sldMk cId="4283606540" sldId="1012"/>
            <ac:spMk id="6" creationId="{F83A6AC8-56F1-EB9E-DD47-C1CFF9753BBA}"/>
          </ac:spMkLst>
        </pc:spChg>
        <pc:spChg chg="mod">
          <ac:chgData name="伊健 杜" userId="e69aded81da48593" providerId="LiveId" clId="{C313B0D9-9443-4A21-9CE1-72F01DD645D7}" dt="2022-10-11T13:41:48.635" v="7160"/>
          <ac:spMkLst>
            <pc:docMk/>
            <pc:sldMk cId="4283606540" sldId="1012"/>
            <ac:spMk id="7" creationId="{8A134A8E-94C3-0EE7-C065-45DB3136BA45}"/>
          </ac:spMkLst>
        </pc:spChg>
        <pc:picChg chg="del">
          <ac:chgData name="伊健 杜" userId="e69aded81da48593" providerId="LiveId" clId="{C313B0D9-9443-4A21-9CE1-72F01DD645D7}" dt="2022-10-11T13:04:29.353" v="5737" actId="478"/>
          <ac:picMkLst>
            <pc:docMk/>
            <pc:sldMk cId="4283606540" sldId="1012"/>
            <ac:picMk id="4" creationId="{9F68286B-A801-83D6-6A02-A1865565CD27}"/>
          </ac:picMkLst>
        </pc:picChg>
        <pc:picChg chg="add mod">
          <ac:chgData name="伊健 杜" userId="e69aded81da48593" providerId="LiveId" clId="{C313B0D9-9443-4A21-9CE1-72F01DD645D7}" dt="2022-10-11T13:04:39.489" v="5742" actId="14100"/>
          <ac:picMkLst>
            <pc:docMk/>
            <pc:sldMk cId="4283606540" sldId="1012"/>
            <ac:picMk id="5" creationId="{72E76413-55F8-B35A-284A-0642B43E72A7}"/>
          </ac:picMkLst>
        </pc:picChg>
        <pc:picChg chg="add del mod">
          <ac:chgData name="伊健 杜" userId="e69aded81da48593" providerId="LiveId" clId="{C313B0D9-9443-4A21-9CE1-72F01DD645D7}" dt="2022-10-11T13:04:44.151" v="5744" actId="478"/>
          <ac:picMkLst>
            <pc:docMk/>
            <pc:sldMk cId="4283606540" sldId="1012"/>
            <ac:picMk id="8" creationId="{6E9315BF-C34C-BD17-6782-B0B5B4EC50B2}"/>
          </ac:picMkLst>
        </pc:picChg>
      </pc:sldChg>
      <pc:sldChg chg="addSp delSp modSp add mod">
        <pc:chgData name="伊健 杜" userId="e69aded81da48593" providerId="LiveId" clId="{C313B0D9-9443-4A21-9CE1-72F01DD645D7}" dt="2022-10-11T13:41:48.635" v="7160"/>
        <pc:sldMkLst>
          <pc:docMk/>
          <pc:sldMk cId="2538917861" sldId="1013"/>
        </pc:sldMkLst>
        <pc:spChg chg="mod">
          <ac:chgData name="伊健 杜" userId="e69aded81da48593" providerId="LiveId" clId="{C313B0D9-9443-4A21-9CE1-72F01DD645D7}" dt="2022-10-11T13:41:48.635" v="7160"/>
          <ac:spMkLst>
            <pc:docMk/>
            <pc:sldMk cId="2538917861" sldId="1013"/>
            <ac:spMk id="6" creationId="{F83A6AC8-56F1-EB9E-DD47-C1CFF9753BBA}"/>
          </ac:spMkLst>
        </pc:spChg>
        <pc:spChg chg="mod">
          <ac:chgData name="伊健 杜" userId="e69aded81da48593" providerId="LiveId" clId="{C313B0D9-9443-4A21-9CE1-72F01DD645D7}" dt="2022-10-11T13:41:48.635" v="7160"/>
          <ac:spMkLst>
            <pc:docMk/>
            <pc:sldMk cId="2538917861" sldId="1013"/>
            <ac:spMk id="7" creationId="{8A134A8E-94C3-0EE7-C065-45DB3136BA45}"/>
          </ac:spMkLst>
        </pc:spChg>
        <pc:picChg chg="del">
          <ac:chgData name="伊健 杜" userId="e69aded81da48593" providerId="LiveId" clId="{C313B0D9-9443-4A21-9CE1-72F01DD645D7}" dt="2022-10-11T13:06:39.674" v="5746" actId="478"/>
          <ac:picMkLst>
            <pc:docMk/>
            <pc:sldMk cId="2538917861" sldId="1013"/>
            <ac:picMk id="5" creationId="{72E76413-55F8-B35A-284A-0642B43E72A7}"/>
          </ac:picMkLst>
        </pc:picChg>
        <pc:picChg chg="add mod">
          <ac:chgData name="伊健 杜" userId="e69aded81da48593" providerId="LiveId" clId="{C313B0D9-9443-4A21-9CE1-72F01DD645D7}" dt="2022-10-11T13:06:43.701" v="5750" actId="1076"/>
          <ac:picMkLst>
            <pc:docMk/>
            <pc:sldMk cId="2538917861" sldId="1013"/>
            <ac:picMk id="5122" creationId="{CBD27DF5-17D0-BC67-3947-8BC86B542A49}"/>
          </ac:picMkLst>
        </pc:picChg>
      </pc:sldChg>
      <pc:sldChg chg="addSp delSp modSp add mod modNotesTx">
        <pc:chgData name="伊健 杜" userId="e69aded81da48593" providerId="LiveId" clId="{C313B0D9-9443-4A21-9CE1-72F01DD645D7}" dt="2022-10-11T15:36:33.657" v="7203" actId="20577"/>
        <pc:sldMkLst>
          <pc:docMk/>
          <pc:sldMk cId="1447530259" sldId="1014"/>
        </pc:sldMkLst>
        <pc:spChg chg="mod">
          <ac:chgData name="伊健 杜" userId="e69aded81da48593" providerId="LiveId" clId="{C313B0D9-9443-4A21-9CE1-72F01DD645D7}" dt="2022-10-11T13:41:48.635" v="7160"/>
          <ac:spMkLst>
            <pc:docMk/>
            <pc:sldMk cId="1447530259" sldId="1014"/>
            <ac:spMk id="2" creationId="{05EBC02D-2AAC-B2FE-694D-75E7F5F6B017}"/>
          </ac:spMkLst>
        </pc:spChg>
        <pc:spChg chg="add del mod">
          <ac:chgData name="伊健 杜" userId="e69aded81da48593" providerId="LiveId" clId="{C313B0D9-9443-4A21-9CE1-72F01DD645D7}" dt="2022-10-11T15:32:52.434" v="7202" actId="478"/>
          <ac:spMkLst>
            <pc:docMk/>
            <pc:sldMk cId="1447530259" sldId="1014"/>
            <ac:spMk id="3" creationId="{763046B4-F225-2D77-6EA3-20C36703851F}"/>
          </ac:spMkLst>
        </pc:spChg>
      </pc:sldChg>
      <pc:sldChg chg="addSp delSp modSp add mod delAnim">
        <pc:chgData name="伊健 杜" userId="e69aded81da48593" providerId="LiveId" clId="{C313B0D9-9443-4A21-9CE1-72F01DD645D7}" dt="2022-10-11T13:41:48.635" v="7160"/>
        <pc:sldMkLst>
          <pc:docMk/>
          <pc:sldMk cId="1387541516" sldId="1015"/>
        </pc:sldMkLst>
        <pc:spChg chg="mod">
          <ac:chgData name="伊健 杜" userId="e69aded81da48593" providerId="LiveId" clId="{C313B0D9-9443-4A21-9CE1-72F01DD645D7}" dt="2022-10-11T13:10:49.502" v="6078" actId="5793"/>
          <ac:spMkLst>
            <pc:docMk/>
            <pc:sldMk cId="1387541516" sldId="1015"/>
            <ac:spMk id="2" creationId="{1302A11A-625D-774F-23B3-739301B530C3}"/>
          </ac:spMkLst>
        </pc:spChg>
        <pc:spChg chg="del">
          <ac:chgData name="伊健 杜" userId="e69aded81da48593" providerId="LiveId" clId="{C313B0D9-9443-4A21-9CE1-72F01DD645D7}" dt="2022-10-11T13:12:46.347" v="6119" actId="478"/>
          <ac:spMkLst>
            <pc:docMk/>
            <pc:sldMk cId="1387541516" sldId="1015"/>
            <ac:spMk id="3" creationId="{BF178E76-FDFB-D2B6-710A-37444C6E7082}"/>
          </ac:spMkLst>
        </pc:spChg>
        <pc:spChg chg="del">
          <ac:chgData name="伊健 杜" userId="e69aded81da48593" providerId="LiveId" clId="{C313B0D9-9443-4A21-9CE1-72F01DD645D7}" dt="2022-10-11T13:12:46.347" v="6119" actId="478"/>
          <ac:spMkLst>
            <pc:docMk/>
            <pc:sldMk cId="1387541516" sldId="1015"/>
            <ac:spMk id="4" creationId="{001214B7-07C5-6789-1DE5-0CFB43518622}"/>
          </ac:spMkLst>
        </pc:spChg>
        <pc:spChg chg="del mod">
          <ac:chgData name="伊健 杜" userId="e69aded81da48593" providerId="LiveId" clId="{C313B0D9-9443-4A21-9CE1-72F01DD645D7}" dt="2022-10-11T13:12:46.347" v="6119" actId="478"/>
          <ac:spMkLst>
            <pc:docMk/>
            <pc:sldMk cId="1387541516" sldId="1015"/>
            <ac:spMk id="5" creationId="{C57211A0-9C60-D804-6094-37A6B213E351}"/>
          </ac:spMkLst>
        </pc:spChg>
        <pc:spChg chg="add mod">
          <ac:chgData name="伊健 杜" userId="e69aded81da48593" providerId="LiveId" clId="{C313B0D9-9443-4A21-9CE1-72F01DD645D7}" dt="2022-10-11T13:41:48.635" v="7160"/>
          <ac:spMkLst>
            <pc:docMk/>
            <pc:sldMk cId="1387541516" sldId="1015"/>
            <ac:spMk id="6" creationId="{F664CF38-32CE-F1ED-1F82-42C5B7FE6DC9}"/>
          </ac:spMkLst>
        </pc:spChg>
        <pc:spChg chg="del">
          <ac:chgData name="伊健 杜" userId="e69aded81da48593" providerId="LiveId" clId="{C313B0D9-9443-4A21-9CE1-72F01DD645D7}" dt="2022-10-11T13:12:46.347" v="6119" actId="478"/>
          <ac:spMkLst>
            <pc:docMk/>
            <pc:sldMk cId="1387541516" sldId="1015"/>
            <ac:spMk id="8" creationId="{279D721E-C3FB-2CB0-6BD4-36E099029B06}"/>
          </ac:spMkLst>
        </pc:spChg>
        <pc:picChg chg="add mod">
          <ac:chgData name="伊健 杜" userId="e69aded81da48593" providerId="LiveId" clId="{C313B0D9-9443-4A21-9CE1-72F01DD645D7}" dt="2022-10-11T13:25:11.875" v="6415" actId="1076"/>
          <ac:picMkLst>
            <pc:docMk/>
            <pc:sldMk cId="1387541516" sldId="1015"/>
            <ac:picMk id="6146" creationId="{1DE39CBF-7262-EBEA-731C-FD7B28B957D8}"/>
          </ac:picMkLst>
        </pc:picChg>
      </pc:sldChg>
      <pc:sldChg chg="add del">
        <pc:chgData name="伊健 杜" userId="e69aded81da48593" providerId="LiveId" clId="{C313B0D9-9443-4A21-9CE1-72F01DD645D7}" dt="2022-10-11T13:10:30.341" v="6036" actId="47"/>
        <pc:sldMkLst>
          <pc:docMk/>
          <pc:sldMk cId="2130304041" sldId="1015"/>
        </pc:sldMkLst>
      </pc:sldChg>
      <pc:sldChg chg="addSp delSp modSp add mod modAnim">
        <pc:chgData name="伊健 杜" userId="e69aded81da48593" providerId="LiveId" clId="{C313B0D9-9443-4A21-9CE1-72F01DD645D7}" dt="2022-10-11T13:11:27.230" v="6118" actId="1076"/>
        <pc:sldMkLst>
          <pc:docMk/>
          <pc:sldMk cId="1323478360" sldId="1016"/>
        </pc:sldMkLst>
        <pc:spChg chg="del mod">
          <ac:chgData name="伊健 杜" userId="e69aded81da48593" providerId="LiveId" clId="{C313B0D9-9443-4A21-9CE1-72F01DD645D7}" dt="2022-10-11T13:11:01.085" v="6091" actId="478"/>
          <ac:spMkLst>
            <pc:docMk/>
            <pc:sldMk cId="1323478360" sldId="1016"/>
            <ac:spMk id="3" creationId="{BF178E76-FDFB-D2B6-710A-37444C6E7082}"/>
          </ac:spMkLst>
        </pc:spChg>
        <pc:spChg chg="mod">
          <ac:chgData name="伊健 杜" userId="e69aded81da48593" providerId="LiveId" clId="{C313B0D9-9443-4A21-9CE1-72F01DD645D7}" dt="2022-10-11T13:11:27.230" v="6118" actId="1076"/>
          <ac:spMkLst>
            <pc:docMk/>
            <pc:sldMk cId="1323478360" sldId="1016"/>
            <ac:spMk id="4" creationId="{001214B7-07C5-6789-1DE5-0CFB43518622}"/>
          </ac:spMkLst>
        </pc:spChg>
        <pc:spChg chg="mod">
          <ac:chgData name="伊健 杜" userId="e69aded81da48593" providerId="LiveId" clId="{C313B0D9-9443-4A21-9CE1-72F01DD645D7}" dt="2022-10-11T13:11:02.740" v="6092" actId="1076"/>
          <ac:spMkLst>
            <pc:docMk/>
            <pc:sldMk cId="1323478360" sldId="1016"/>
            <ac:spMk id="5" creationId="{C57211A0-9C60-D804-6094-37A6B213E351}"/>
          </ac:spMkLst>
        </pc:spChg>
        <pc:spChg chg="add mod">
          <ac:chgData name="伊健 杜" userId="e69aded81da48593" providerId="LiveId" clId="{C313B0D9-9443-4A21-9CE1-72F01DD645D7}" dt="2022-10-11T13:11:09.242" v="6105"/>
          <ac:spMkLst>
            <pc:docMk/>
            <pc:sldMk cId="1323478360" sldId="1016"/>
            <ac:spMk id="6" creationId="{50D2D4E2-2287-F4ED-739B-B6F12276EDC1}"/>
          </ac:spMkLst>
        </pc:spChg>
        <pc:spChg chg="mod">
          <ac:chgData name="伊健 杜" userId="e69aded81da48593" providerId="LiveId" clId="{C313B0D9-9443-4A21-9CE1-72F01DD645D7}" dt="2022-10-11T13:11:25.954" v="6117" actId="1076"/>
          <ac:spMkLst>
            <pc:docMk/>
            <pc:sldMk cId="1323478360" sldId="1016"/>
            <ac:spMk id="8" creationId="{279D721E-C3FB-2CB0-6BD4-36E099029B06}"/>
          </ac:spMkLst>
        </pc:spChg>
      </pc:sldChg>
      <pc:sldChg chg="addSp delSp modSp add mod">
        <pc:chgData name="伊健 杜" userId="e69aded81da48593" providerId="LiveId" clId="{C313B0D9-9443-4A21-9CE1-72F01DD645D7}" dt="2022-10-11T13:41:48.635" v="7160"/>
        <pc:sldMkLst>
          <pc:docMk/>
          <pc:sldMk cId="377477943" sldId="1017"/>
        </pc:sldMkLst>
        <pc:spChg chg="add mod">
          <ac:chgData name="伊健 杜" userId="e69aded81da48593" providerId="LiveId" clId="{C313B0D9-9443-4A21-9CE1-72F01DD645D7}" dt="2022-10-11T13:41:48.635" v="7160"/>
          <ac:spMkLst>
            <pc:docMk/>
            <pc:sldMk cId="377477943" sldId="1017"/>
            <ac:spMk id="3" creationId="{2E9F026F-669A-40FB-9D2E-8370272DFCD4}"/>
          </ac:spMkLst>
        </pc:spChg>
        <pc:spChg chg="del mod">
          <ac:chgData name="伊健 杜" userId="e69aded81da48593" providerId="LiveId" clId="{C313B0D9-9443-4A21-9CE1-72F01DD645D7}" dt="2022-10-11T13:27:22.853" v="6427"/>
          <ac:spMkLst>
            <pc:docMk/>
            <pc:sldMk cId="377477943" sldId="1017"/>
            <ac:spMk id="6" creationId="{F664CF38-32CE-F1ED-1F82-42C5B7FE6DC9}"/>
          </ac:spMkLst>
        </pc:spChg>
        <pc:picChg chg="del">
          <ac:chgData name="伊健 杜" userId="e69aded81da48593" providerId="LiveId" clId="{C313B0D9-9443-4A21-9CE1-72F01DD645D7}" dt="2022-10-11T13:28:06.801" v="6500" actId="478"/>
          <ac:picMkLst>
            <pc:docMk/>
            <pc:sldMk cId="377477943" sldId="1017"/>
            <ac:picMk id="6146" creationId="{1DE39CBF-7262-EBEA-731C-FD7B28B957D8}"/>
          </ac:picMkLst>
        </pc:picChg>
        <pc:picChg chg="add mod">
          <ac:chgData name="伊健 杜" userId="e69aded81da48593" providerId="LiveId" clId="{C313B0D9-9443-4A21-9CE1-72F01DD645D7}" dt="2022-10-11T13:28:21.473" v="6502" actId="1076"/>
          <ac:picMkLst>
            <pc:docMk/>
            <pc:sldMk cId="377477943" sldId="1017"/>
            <ac:picMk id="7170" creationId="{451013D0-0C3A-C91C-4903-0BC17B12671C}"/>
          </ac:picMkLst>
        </pc:picChg>
      </pc:sldChg>
      <pc:sldChg chg="addSp delSp modSp add mod">
        <pc:chgData name="伊健 杜" userId="e69aded81da48593" providerId="LiveId" clId="{C313B0D9-9443-4A21-9CE1-72F01DD645D7}" dt="2022-10-11T13:41:48.635" v="7160"/>
        <pc:sldMkLst>
          <pc:docMk/>
          <pc:sldMk cId="1177646282" sldId="1018"/>
        </pc:sldMkLst>
        <pc:spChg chg="mod">
          <ac:chgData name="伊健 杜" userId="e69aded81da48593" providerId="LiveId" clId="{C313B0D9-9443-4A21-9CE1-72F01DD645D7}" dt="2022-10-11T13:41:48.635" v="7160"/>
          <ac:spMkLst>
            <pc:docMk/>
            <pc:sldMk cId="1177646282" sldId="1018"/>
            <ac:spMk id="3" creationId="{2E9F026F-669A-40FB-9D2E-8370272DFCD4}"/>
          </ac:spMkLst>
        </pc:spChg>
        <pc:picChg chg="del mod">
          <ac:chgData name="伊健 杜" userId="e69aded81da48593" providerId="LiveId" clId="{C313B0D9-9443-4A21-9CE1-72F01DD645D7}" dt="2022-10-11T13:29:00.478" v="6594" actId="478"/>
          <ac:picMkLst>
            <pc:docMk/>
            <pc:sldMk cId="1177646282" sldId="1018"/>
            <ac:picMk id="7170" creationId="{451013D0-0C3A-C91C-4903-0BC17B12671C}"/>
          </ac:picMkLst>
        </pc:picChg>
        <pc:picChg chg="add mod">
          <ac:chgData name="伊健 杜" userId="e69aded81da48593" providerId="LiveId" clId="{C313B0D9-9443-4A21-9CE1-72F01DD645D7}" dt="2022-10-11T13:30:08.209" v="6666" actId="1076"/>
          <ac:picMkLst>
            <pc:docMk/>
            <pc:sldMk cId="1177646282" sldId="1018"/>
            <ac:picMk id="8194" creationId="{10431C96-4F7A-325D-BDCB-66B268AC2795}"/>
          </ac:picMkLst>
        </pc:picChg>
      </pc:sldChg>
      <pc:sldChg chg="addSp delSp modSp add mod">
        <pc:chgData name="伊健 杜" userId="e69aded81da48593" providerId="LiveId" clId="{C313B0D9-9443-4A21-9CE1-72F01DD645D7}" dt="2022-10-11T13:41:48.635" v="7160"/>
        <pc:sldMkLst>
          <pc:docMk/>
          <pc:sldMk cId="705156829" sldId="1019"/>
        </pc:sldMkLst>
        <pc:spChg chg="mod">
          <ac:chgData name="伊健 杜" userId="e69aded81da48593" providerId="LiveId" clId="{C313B0D9-9443-4A21-9CE1-72F01DD645D7}" dt="2022-10-11T13:41:48.635" v="7160"/>
          <ac:spMkLst>
            <pc:docMk/>
            <pc:sldMk cId="705156829" sldId="1019"/>
            <ac:spMk id="3" creationId="{2E9F026F-669A-40FB-9D2E-8370272DFCD4}"/>
          </ac:spMkLst>
        </pc:spChg>
        <pc:picChg chg="del">
          <ac:chgData name="伊健 杜" userId="e69aded81da48593" providerId="LiveId" clId="{C313B0D9-9443-4A21-9CE1-72F01DD645D7}" dt="2022-10-11T13:32:48.246" v="6889" actId="478"/>
          <ac:picMkLst>
            <pc:docMk/>
            <pc:sldMk cId="705156829" sldId="1019"/>
            <ac:picMk id="8194" creationId="{10431C96-4F7A-325D-BDCB-66B268AC2795}"/>
          </ac:picMkLst>
        </pc:picChg>
        <pc:picChg chg="add mod">
          <ac:chgData name="伊健 杜" userId="e69aded81da48593" providerId="LiveId" clId="{C313B0D9-9443-4A21-9CE1-72F01DD645D7}" dt="2022-10-11T13:33:31.180" v="6893" actId="1076"/>
          <ac:picMkLst>
            <pc:docMk/>
            <pc:sldMk cId="705156829" sldId="1019"/>
            <ac:picMk id="9218" creationId="{13CFC63D-94C2-7BF9-E1C7-8C3378EC37FA}"/>
          </ac:picMkLst>
        </pc:picChg>
      </pc:sldChg>
      <pc:sldChg chg="addSp delSp modSp new mod">
        <pc:chgData name="伊健 杜" userId="e69aded81da48593" providerId="LiveId" clId="{C313B0D9-9443-4A21-9CE1-72F01DD645D7}" dt="2022-10-11T13:41:48.635" v="7160"/>
        <pc:sldMkLst>
          <pc:docMk/>
          <pc:sldMk cId="259244262" sldId="1020"/>
        </pc:sldMkLst>
        <pc:spChg chg="mod">
          <ac:chgData name="伊健 杜" userId="e69aded81da48593" providerId="LiveId" clId="{C313B0D9-9443-4A21-9CE1-72F01DD645D7}" dt="2022-10-11T13:41:48.635" v="7160"/>
          <ac:spMkLst>
            <pc:docMk/>
            <pc:sldMk cId="259244262" sldId="1020"/>
            <ac:spMk id="2" creationId="{F0FB4111-4C5D-A171-B3E0-05D7FCA61945}"/>
          </ac:spMkLst>
        </pc:spChg>
        <pc:spChg chg="del">
          <ac:chgData name="伊健 杜" userId="e69aded81da48593" providerId="LiveId" clId="{C313B0D9-9443-4A21-9CE1-72F01DD645D7}" dt="2022-10-11T13:33:35.482" v="6895" actId="478"/>
          <ac:spMkLst>
            <pc:docMk/>
            <pc:sldMk cId="259244262" sldId="1020"/>
            <ac:spMk id="3" creationId="{3FB90B3A-BF3F-D90E-C580-8D3E53BDA091}"/>
          </ac:spMkLst>
        </pc:spChg>
        <pc:spChg chg="add mod">
          <ac:chgData name="伊健 杜" userId="e69aded81da48593" providerId="LiveId" clId="{C313B0D9-9443-4A21-9CE1-72F01DD645D7}" dt="2022-10-11T13:34:27.820" v="6955" actId="1076"/>
          <ac:spMkLst>
            <pc:docMk/>
            <pc:sldMk cId="259244262" sldId="1020"/>
            <ac:spMk id="4" creationId="{8A6B875A-2029-2801-70E8-ADAD680A298F}"/>
          </ac:spMkLst>
        </pc:spChg>
      </pc:sldChg>
      <pc:sldChg chg="addSp delSp modSp add mod ord">
        <pc:chgData name="伊健 杜" userId="e69aded81da48593" providerId="LiveId" clId="{C313B0D9-9443-4A21-9CE1-72F01DD645D7}" dt="2022-10-11T13:41:48.635" v="7160"/>
        <pc:sldMkLst>
          <pc:docMk/>
          <pc:sldMk cId="2896841685" sldId="1021"/>
        </pc:sldMkLst>
        <pc:spChg chg="mod">
          <ac:chgData name="伊健 杜" userId="e69aded81da48593" providerId="LiveId" clId="{C313B0D9-9443-4A21-9CE1-72F01DD645D7}" dt="2022-10-11T13:41:48.635" v="7160"/>
          <ac:spMkLst>
            <pc:docMk/>
            <pc:sldMk cId="2896841685" sldId="1021"/>
            <ac:spMk id="6" creationId="{F83A6AC8-56F1-EB9E-DD47-C1CFF9753BBA}"/>
          </ac:spMkLst>
        </pc:spChg>
        <pc:spChg chg="del">
          <ac:chgData name="伊健 杜" userId="e69aded81da48593" providerId="LiveId" clId="{C313B0D9-9443-4A21-9CE1-72F01DD645D7}" dt="2022-10-11T13:35:09.281" v="6987" actId="478"/>
          <ac:spMkLst>
            <pc:docMk/>
            <pc:sldMk cId="2896841685" sldId="1021"/>
            <ac:spMk id="7" creationId="{8A134A8E-94C3-0EE7-C065-45DB3136BA45}"/>
          </ac:spMkLst>
        </pc:spChg>
        <pc:spChg chg="add mod">
          <ac:chgData name="伊健 杜" userId="e69aded81da48593" providerId="LiveId" clId="{C313B0D9-9443-4A21-9CE1-72F01DD645D7}" dt="2022-10-11T13:41:48.635" v="7160"/>
          <ac:spMkLst>
            <pc:docMk/>
            <pc:sldMk cId="2896841685" sldId="1021"/>
            <ac:spMk id="8" creationId="{41DE0709-C810-B605-42E7-B4DA4B28A6A9}"/>
          </ac:spMkLst>
        </pc:spChg>
        <pc:spChg chg="add mod">
          <ac:chgData name="伊健 杜" userId="e69aded81da48593" providerId="LiveId" clId="{C313B0D9-9443-4A21-9CE1-72F01DD645D7}" dt="2022-10-11T13:41:48.635" v="7160"/>
          <ac:spMkLst>
            <pc:docMk/>
            <pc:sldMk cId="2896841685" sldId="1021"/>
            <ac:spMk id="10" creationId="{0740B9FA-519E-9AAC-1C52-1E4B4369DD4A}"/>
          </ac:spMkLst>
        </pc:spChg>
        <pc:spChg chg="add mod">
          <ac:chgData name="伊健 杜" userId="e69aded81da48593" providerId="LiveId" clId="{C313B0D9-9443-4A21-9CE1-72F01DD645D7}" dt="2022-10-11T13:40:50.472" v="7103" actId="1076"/>
          <ac:spMkLst>
            <pc:docMk/>
            <pc:sldMk cId="2896841685" sldId="1021"/>
            <ac:spMk id="12" creationId="{DF07353C-3D4B-3F27-2400-D7A55D6E12B2}"/>
          </ac:spMkLst>
        </pc:spChg>
        <pc:picChg chg="add mod">
          <ac:chgData name="伊健 杜" userId="e69aded81da48593" providerId="LiveId" clId="{C313B0D9-9443-4A21-9CE1-72F01DD645D7}" dt="2022-10-11T13:40:38.651" v="7099" actId="1076"/>
          <ac:picMkLst>
            <pc:docMk/>
            <pc:sldMk cId="2896841685" sldId="1021"/>
            <ac:picMk id="2" creationId="{460D3CCA-2774-91B8-90AE-844027C915D0}"/>
          </ac:picMkLst>
        </pc:picChg>
        <pc:picChg chg="del">
          <ac:chgData name="伊健 杜" userId="e69aded81da48593" providerId="LiveId" clId="{C313B0D9-9443-4A21-9CE1-72F01DD645D7}" dt="2022-10-11T13:35:07.118" v="6985" actId="478"/>
          <ac:picMkLst>
            <pc:docMk/>
            <pc:sldMk cId="2896841685" sldId="1021"/>
            <ac:picMk id="3" creationId="{AB6BB535-1138-F068-2E7E-C4DD6820233C}"/>
          </ac:picMkLst>
        </pc:picChg>
        <pc:picChg chg="add del mod">
          <ac:chgData name="伊健 杜" userId="e69aded81da48593" providerId="LiveId" clId="{C313B0D9-9443-4A21-9CE1-72F01DD645D7}" dt="2022-10-11T13:40:30.343" v="7094" actId="478"/>
          <ac:picMkLst>
            <pc:docMk/>
            <pc:sldMk cId="2896841685" sldId="1021"/>
            <ac:picMk id="4" creationId="{C6A816DA-7924-14D3-3FF0-F0FB390E3697}"/>
          </ac:picMkLst>
        </pc:picChg>
        <pc:picChg chg="del">
          <ac:chgData name="伊健 杜" userId="e69aded81da48593" providerId="LiveId" clId="{C313B0D9-9443-4A21-9CE1-72F01DD645D7}" dt="2022-10-11T13:35:07.118" v="6985" actId="478"/>
          <ac:picMkLst>
            <pc:docMk/>
            <pc:sldMk cId="2896841685" sldId="1021"/>
            <ac:picMk id="5" creationId="{C6BD58D9-287C-C843-E8B7-0DADC1DD1C49}"/>
          </ac:picMkLst>
        </pc:picChg>
        <pc:picChg chg="del">
          <ac:chgData name="伊健 杜" userId="e69aded81da48593" providerId="LiveId" clId="{C313B0D9-9443-4A21-9CE1-72F01DD645D7}" dt="2022-10-11T13:35:07.118" v="6985" actId="478"/>
          <ac:picMkLst>
            <pc:docMk/>
            <pc:sldMk cId="2896841685" sldId="1021"/>
            <ac:picMk id="9" creationId="{086DA11D-10B5-44E9-D6C5-1C49C534F86D}"/>
          </ac:picMkLst>
        </pc:picChg>
        <pc:picChg chg="del">
          <ac:chgData name="伊健 杜" userId="e69aded81da48593" providerId="LiveId" clId="{C313B0D9-9443-4A21-9CE1-72F01DD645D7}" dt="2022-10-11T13:35:07.665" v="6986" actId="478"/>
          <ac:picMkLst>
            <pc:docMk/>
            <pc:sldMk cId="2896841685" sldId="1021"/>
            <ac:picMk id="11" creationId="{60B5155B-D988-48CF-2D12-FA3A329BA776}"/>
          </ac:picMkLst>
        </pc:picChg>
        <pc:picChg chg="add mod">
          <ac:chgData name="伊健 杜" userId="e69aded81da48593" providerId="LiveId" clId="{C313B0D9-9443-4A21-9CE1-72F01DD645D7}" dt="2022-10-11T13:40:36.358" v="7097" actId="14100"/>
          <ac:picMkLst>
            <pc:docMk/>
            <pc:sldMk cId="2896841685" sldId="1021"/>
            <ac:picMk id="10242" creationId="{7EE40B88-804E-B4FF-24D0-6B5A458D8700}"/>
          </ac:picMkLst>
        </pc:picChg>
        <pc:picChg chg="add del mod">
          <ac:chgData name="伊健 杜" userId="e69aded81da48593" providerId="LiveId" clId="{C313B0D9-9443-4A21-9CE1-72F01DD645D7}" dt="2022-10-11T13:40:31.345" v="7096" actId="478"/>
          <ac:picMkLst>
            <pc:docMk/>
            <pc:sldMk cId="2896841685" sldId="1021"/>
            <ac:picMk id="10244" creationId="{07010753-493E-483F-C0FE-73542CA70E26}"/>
          </ac:picMkLst>
        </pc:picChg>
        <pc:picChg chg="add mod">
          <ac:chgData name="伊健 杜" userId="e69aded81da48593" providerId="LiveId" clId="{C313B0D9-9443-4A21-9CE1-72F01DD645D7}" dt="2022-10-11T13:40:37.264" v="7098" actId="1076"/>
          <ac:picMkLst>
            <pc:docMk/>
            <pc:sldMk cId="2896841685" sldId="1021"/>
            <ac:picMk id="10246" creationId="{254C3828-B095-A2F4-E6D7-ABEEF3D4324D}"/>
          </ac:picMkLst>
        </pc:picChg>
      </pc:sldChg>
      <pc:sldChg chg="addSp delSp modSp add mod">
        <pc:chgData name="伊健 杜" userId="e69aded81da48593" providerId="LiveId" clId="{C313B0D9-9443-4A21-9CE1-72F01DD645D7}" dt="2022-10-11T13:41:48.635" v="7160"/>
        <pc:sldMkLst>
          <pc:docMk/>
          <pc:sldMk cId="2493496773" sldId="1022"/>
        </pc:sldMkLst>
        <pc:spChg chg="mod">
          <ac:chgData name="伊健 杜" userId="e69aded81da48593" providerId="LiveId" clId="{C313B0D9-9443-4A21-9CE1-72F01DD645D7}" dt="2022-10-11T13:41:48.635" v="7160"/>
          <ac:spMkLst>
            <pc:docMk/>
            <pc:sldMk cId="2493496773" sldId="1022"/>
            <ac:spMk id="6" creationId="{F83A6AC8-56F1-EB9E-DD47-C1CFF9753BBA}"/>
          </ac:spMkLst>
        </pc:spChg>
        <pc:spChg chg="del">
          <ac:chgData name="伊健 杜" userId="e69aded81da48593" providerId="LiveId" clId="{C313B0D9-9443-4A21-9CE1-72F01DD645D7}" dt="2022-10-11T13:40:26.544" v="7091" actId="478"/>
          <ac:spMkLst>
            <pc:docMk/>
            <pc:sldMk cId="2493496773" sldId="1022"/>
            <ac:spMk id="8" creationId="{41DE0709-C810-B605-42E7-B4DA4B28A6A9}"/>
          </ac:spMkLst>
        </pc:spChg>
        <pc:spChg chg="add mod">
          <ac:chgData name="伊健 杜" userId="e69aded81da48593" providerId="LiveId" clId="{C313B0D9-9443-4A21-9CE1-72F01DD645D7}" dt="2022-10-11T13:41:48.635" v="7160"/>
          <ac:spMkLst>
            <pc:docMk/>
            <pc:sldMk cId="2493496773" sldId="1022"/>
            <ac:spMk id="9" creationId="{79F758CB-1F67-F762-EC8B-96FBFA7D6E5E}"/>
          </ac:spMkLst>
        </pc:spChg>
        <pc:spChg chg="del">
          <ac:chgData name="伊健 杜" userId="e69aded81da48593" providerId="LiveId" clId="{C313B0D9-9443-4A21-9CE1-72F01DD645D7}" dt="2022-10-11T13:40:26.544" v="7091" actId="478"/>
          <ac:spMkLst>
            <pc:docMk/>
            <pc:sldMk cId="2493496773" sldId="1022"/>
            <ac:spMk id="10" creationId="{0740B9FA-519E-9AAC-1C52-1E4B4369DD4A}"/>
          </ac:spMkLst>
        </pc:spChg>
        <pc:spChg chg="add mod">
          <ac:chgData name="伊健 杜" userId="e69aded81da48593" providerId="LiveId" clId="{C313B0D9-9443-4A21-9CE1-72F01DD645D7}" dt="2022-10-11T13:41:48.635" v="7160"/>
          <ac:spMkLst>
            <pc:docMk/>
            <pc:sldMk cId="2493496773" sldId="1022"/>
            <ac:spMk id="11" creationId="{60F45AF5-E073-DDB6-CAA6-EBBEFFB5FC6E}"/>
          </ac:spMkLst>
        </pc:spChg>
        <pc:spChg chg="del">
          <ac:chgData name="伊健 杜" userId="e69aded81da48593" providerId="LiveId" clId="{C313B0D9-9443-4A21-9CE1-72F01DD645D7}" dt="2022-10-11T13:40:26.544" v="7091" actId="478"/>
          <ac:spMkLst>
            <pc:docMk/>
            <pc:sldMk cId="2493496773" sldId="1022"/>
            <ac:spMk id="12" creationId="{DF07353C-3D4B-3F27-2400-D7A55D6E12B2}"/>
          </ac:spMkLst>
        </pc:spChg>
        <pc:spChg chg="add mod">
          <ac:chgData name="伊健 杜" userId="e69aded81da48593" providerId="LiveId" clId="{C313B0D9-9443-4A21-9CE1-72F01DD645D7}" dt="2022-10-11T13:41:48.635" v="7160"/>
          <ac:spMkLst>
            <pc:docMk/>
            <pc:sldMk cId="2493496773" sldId="1022"/>
            <ac:spMk id="13" creationId="{C566475E-ADF2-8B07-4E72-B5566B5614DE}"/>
          </ac:spMkLst>
        </pc:spChg>
        <pc:picChg chg="del">
          <ac:chgData name="伊健 杜" userId="e69aded81da48593" providerId="LiveId" clId="{C313B0D9-9443-4A21-9CE1-72F01DD645D7}" dt="2022-10-11T13:40:26.544" v="7091" actId="478"/>
          <ac:picMkLst>
            <pc:docMk/>
            <pc:sldMk cId="2493496773" sldId="1022"/>
            <ac:picMk id="2" creationId="{460D3CCA-2774-91B8-90AE-844027C915D0}"/>
          </ac:picMkLst>
        </pc:picChg>
        <pc:picChg chg="add mod">
          <ac:chgData name="伊健 杜" userId="e69aded81da48593" providerId="LiveId" clId="{C313B0D9-9443-4A21-9CE1-72F01DD645D7}" dt="2022-10-11T13:41:13.773" v="7115" actId="1076"/>
          <ac:picMkLst>
            <pc:docMk/>
            <pc:sldMk cId="2493496773" sldId="1022"/>
            <ac:picMk id="3" creationId="{0943EAD7-C931-95C1-BE66-C979D989B625}"/>
          </ac:picMkLst>
        </pc:picChg>
        <pc:picChg chg="del">
          <ac:chgData name="伊健 杜" userId="e69aded81da48593" providerId="LiveId" clId="{C313B0D9-9443-4A21-9CE1-72F01DD645D7}" dt="2022-10-11T13:40:21.653" v="7090" actId="21"/>
          <ac:picMkLst>
            <pc:docMk/>
            <pc:sldMk cId="2493496773" sldId="1022"/>
            <ac:picMk id="4" creationId="{C6A816DA-7924-14D3-3FF0-F0FB390E3697}"/>
          </ac:picMkLst>
        </pc:picChg>
        <pc:picChg chg="add mod">
          <ac:chgData name="伊健 杜" userId="e69aded81da48593" providerId="LiveId" clId="{C313B0D9-9443-4A21-9CE1-72F01DD645D7}" dt="2022-10-11T13:41:01.422" v="7110" actId="1076"/>
          <ac:picMkLst>
            <pc:docMk/>
            <pc:sldMk cId="2493496773" sldId="1022"/>
            <ac:picMk id="5" creationId="{4D8085B4-C90B-6E12-FD81-DA86CFA845C5}"/>
          </ac:picMkLst>
        </pc:picChg>
        <pc:picChg chg="add mod">
          <ac:chgData name="伊健 杜" userId="e69aded81da48593" providerId="LiveId" clId="{C313B0D9-9443-4A21-9CE1-72F01DD645D7}" dt="2022-10-11T13:41:17.341" v="7117" actId="1076"/>
          <ac:picMkLst>
            <pc:docMk/>
            <pc:sldMk cId="2493496773" sldId="1022"/>
            <ac:picMk id="7" creationId="{E76D2E36-FF25-8CB4-7C29-DCE98AF506C2}"/>
          </ac:picMkLst>
        </pc:picChg>
        <pc:picChg chg="del">
          <ac:chgData name="伊健 杜" userId="e69aded81da48593" providerId="LiveId" clId="{C313B0D9-9443-4A21-9CE1-72F01DD645D7}" dt="2022-10-11T13:40:26.544" v="7091" actId="478"/>
          <ac:picMkLst>
            <pc:docMk/>
            <pc:sldMk cId="2493496773" sldId="1022"/>
            <ac:picMk id="10242" creationId="{7EE40B88-804E-B4FF-24D0-6B5A458D8700}"/>
          </ac:picMkLst>
        </pc:picChg>
        <pc:picChg chg="del">
          <ac:chgData name="伊健 杜" userId="e69aded81da48593" providerId="LiveId" clId="{C313B0D9-9443-4A21-9CE1-72F01DD645D7}" dt="2022-10-11T13:40:21.653" v="7090" actId="21"/>
          <ac:picMkLst>
            <pc:docMk/>
            <pc:sldMk cId="2493496773" sldId="1022"/>
            <ac:picMk id="10244" creationId="{07010753-493E-483F-C0FE-73542CA70E26}"/>
          </ac:picMkLst>
        </pc:picChg>
        <pc:picChg chg="del">
          <ac:chgData name="伊健 杜" userId="e69aded81da48593" providerId="LiveId" clId="{C313B0D9-9443-4A21-9CE1-72F01DD645D7}" dt="2022-10-11T13:40:26.544" v="7091" actId="478"/>
          <ac:picMkLst>
            <pc:docMk/>
            <pc:sldMk cId="2493496773" sldId="1022"/>
            <ac:picMk id="10246" creationId="{254C3828-B095-A2F4-E6D7-ABEEF3D4324D}"/>
          </ac:picMkLst>
        </pc:picChg>
      </pc:sldChg>
    </pc:docChg>
  </pc:docChgLst>
  <pc:docChgLst>
    <pc:chgData name="伊健 杜" userId="e69aded81da48593" providerId="LiveId" clId="{ADA9A8EE-EE58-4D6B-BA95-F3CD71428A35}"/>
    <pc:docChg chg="custSel addSld delSld modSld sldOrd modSection">
      <pc:chgData name="伊健 杜" userId="e69aded81da48593" providerId="LiveId" clId="{ADA9A8EE-EE58-4D6B-BA95-F3CD71428A35}" dt="2022-09-22T15:11:32.928" v="6148" actId="403"/>
      <pc:docMkLst>
        <pc:docMk/>
      </pc:docMkLst>
      <pc:sldChg chg="modSp mod">
        <pc:chgData name="伊健 杜" userId="e69aded81da48593" providerId="LiveId" clId="{ADA9A8EE-EE58-4D6B-BA95-F3CD71428A35}" dt="2022-09-22T11:37:09.356" v="6026"/>
        <pc:sldMkLst>
          <pc:docMk/>
          <pc:sldMk cId="3180688205" sldId="256"/>
        </pc:sldMkLst>
        <pc:spChg chg="mod">
          <ac:chgData name="伊健 杜" userId="e69aded81da48593" providerId="LiveId" clId="{ADA9A8EE-EE58-4D6B-BA95-F3CD71428A35}" dt="2022-09-22T11:37:09.356" v="6026"/>
          <ac:spMkLst>
            <pc:docMk/>
            <pc:sldMk cId="3180688205" sldId="256"/>
            <ac:spMk id="2" creationId="{1F01E9DD-2818-4BD0-9996-984FE0985E67}"/>
          </ac:spMkLst>
        </pc:spChg>
      </pc:sldChg>
      <pc:sldChg chg="del">
        <pc:chgData name="伊健 杜" userId="e69aded81da48593" providerId="LiveId" clId="{ADA9A8EE-EE58-4D6B-BA95-F3CD71428A35}" dt="2022-09-22T04:55:56.284" v="3" actId="47"/>
        <pc:sldMkLst>
          <pc:docMk/>
          <pc:sldMk cId="2559525265" sldId="565"/>
        </pc:sldMkLst>
      </pc:sldChg>
      <pc:sldChg chg="del">
        <pc:chgData name="伊健 杜" userId="e69aded81da48593" providerId="LiveId" clId="{ADA9A8EE-EE58-4D6B-BA95-F3CD71428A35}" dt="2022-09-22T04:55:56.284" v="3" actId="47"/>
        <pc:sldMkLst>
          <pc:docMk/>
          <pc:sldMk cId="854064981" sldId="614"/>
        </pc:sldMkLst>
      </pc:sldChg>
      <pc:sldChg chg="del">
        <pc:chgData name="伊健 杜" userId="e69aded81da48593" providerId="LiveId" clId="{ADA9A8EE-EE58-4D6B-BA95-F3CD71428A35}" dt="2022-09-22T04:55:56.284" v="3" actId="47"/>
        <pc:sldMkLst>
          <pc:docMk/>
          <pc:sldMk cId="2347165635" sldId="616"/>
        </pc:sldMkLst>
      </pc:sldChg>
      <pc:sldChg chg="del">
        <pc:chgData name="伊健 杜" userId="e69aded81da48593" providerId="LiveId" clId="{ADA9A8EE-EE58-4D6B-BA95-F3CD71428A35}" dt="2022-09-22T04:55:36.810" v="1" actId="47"/>
        <pc:sldMkLst>
          <pc:docMk/>
          <pc:sldMk cId="1448130752" sldId="678"/>
        </pc:sldMkLst>
      </pc:sldChg>
      <pc:sldChg chg="del">
        <pc:chgData name="伊健 杜" userId="e69aded81da48593" providerId="LiveId" clId="{ADA9A8EE-EE58-4D6B-BA95-F3CD71428A35}" dt="2022-09-22T04:55:35.830" v="0" actId="47"/>
        <pc:sldMkLst>
          <pc:docMk/>
          <pc:sldMk cId="4121900207" sldId="752"/>
        </pc:sldMkLst>
      </pc:sldChg>
      <pc:sldChg chg="del">
        <pc:chgData name="伊健 杜" userId="e69aded81da48593" providerId="LiveId" clId="{ADA9A8EE-EE58-4D6B-BA95-F3CD71428A35}" dt="2022-09-22T04:55:37.902" v="2" actId="47"/>
        <pc:sldMkLst>
          <pc:docMk/>
          <pc:sldMk cId="1975974575" sldId="769"/>
        </pc:sldMkLst>
      </pc:sldChg>
      <pc:sldChg chg="addSp delSp modSp mod">
        <pc:chgData name="伊健 杜" userId="e69aded81da48593" providerId="LiveId" clId="{ADA9A8EE-EE58-4D6B-BA95-F3CD71428A35}" dt="2022-09-22T11:24:51.349" v="5471"/>
        <pc:sldMkLst>
          <pc:docMk/>
          <pc:sldMk cId="3517469593" sldId="772"/>
        </pc:sldMkLst>
        <pc:spChg chg="mod">
          <ac:chgData name="伊健 杜" userId="e69aded81da48593" providerId="LiveId" clId="{ADA9A8EE-EE58-4D6B-BA95-F3CD71428A35}" dt="2022-09-22T11:24:51.349" v="5471"/>
          <ac:spMkLst>
            <pc:docMk/>
            <pc:sldMk cId="3517469593" sldId="772"/>
            <ac:spMk id="2" creationId="{81F4B079-5182-7332-4978-966F1AEEF4D2}"/>
          </ac:spMkLst>
        </pc:spChg>
        <pc:spChg chg="mod">
          <ac:chgData name="伊健 杜" userId="e69aded81da48593" providerId="LiveId" clId="{ADA9A8EE-EE58-4D6B-BA95-F3CD71428A35}" dt="2022-09-22T11:24:51.349" v="5471"/>
          <ac:spMkLst>
            <pc:docMk/>
            <pc:sldMk cId="3517469593" sldId="772"/>
            <ac:spMk id="4" creationId="{CFC1CF28-580E-2280-640A-ADB8853307E7}"/>
          </ac:spMkLst>
        </pc:spChg>
        <pc:picChg chg="add del mod">
          <ac:chgData name="伊健 杜" userId="e69aded81da48593" providerId="LiveId" clId="{ADA9A8EE-EE58-4D6B-BA95-F3CD71428A35}" dt="2022-09-22T05:05:30.186" v="184" actId="478"/>
          <ac:picMkLst>
            <pc:docMk/>
            <pc:sldMk cId="3517469593" sldId="772"/>
            <ac:picMk id="2050" creationId="{E848E6C1-1896-9E30-A60C-41516E3CC48E}"/>
          </ac:picMkLst>
        </pc:picChg>
        <pc:picChg chg="add mod">
          <ac:chgData name="伊健 杜" userId="e69aded81da48593" providerId="LiveId" clId="{ADA9A8EE-EE58-4D6B-BA95-F3CD71428A35}" dt="2022-09-22T05:07:41.811" v="191" actId="1076"/>
          <ac:picMkLst>
            <pc:docMk/>
            <pc:sldMk cId="3517469593" sldId="772"/>
            <ac:picMk id="2052" creationId="{461DA24C-A30A-93FC-A3AE-4F86BA1EAB3B}"/>
          </ac:picMkLst>
        </pc:picChg>
        <pc:picChg chg="add mod">
          <ac:chgData name="伊健 杜" userId="e69aded81da48593" providerId="LiveId" clId="{ADA9A8EE-EE58-4D6B-BA95-F3CD71428A35}" dt="2022-09-22T05:07:59.841" v="198" actId="1076"/>
          <ac:picMkLst>
            <pc:docMk/>
            <pc:sldMk cId="3517469593" sldId="772"/>
            <ac:picMk id="2054" creationId="{40AFEB91-2127-B2A7-447B-BCC35A031393}"/>
          </ac:picMkLst>
        </pc:picChg>
        <pc:picChg chg="add mod">
          <ac:chgData name="伊健 杜" userId="e69aded81da48593" providerId="LiveId" clId="{ADA9A8EE-EE58-4D6B-BA95-F3CD71428A35}" dt="2022-09-22T05:08:00.560" v="199" actId="1076"/>
          <ac:picMkLst>
            <pc:docMk/>
            <pc:sldMk cId="3517469593" sldId="772"/>
            <ac:picMk id="2056" creationId="{9EA8CA38-F2FF-6BAC-A8CF-AF1B1E291FCD}"/>
          </ac:picMkLst>
        </pc:picChg>
        <pc:picChg chg="del">
          <ac:chgData name="伊健 杜" userId="e69aded81da48593" providerId="LiveId" clId="{ADA9A8EE-EE58-4D6B-BA95-F3CD71428A35}" dt="2022-09-22T05:03:08.138" v="121" actId="478"/>
          <ac:picMkLst>
            <pc:docMk/>
            <pc:sldMk cId="3517469593" sldId="772"/>
            <ac:picMk id="4098" creationId="{CA13F8C4-6EFA-BD0B-5130-D82A64244410}"/>
          </ac:picMkLst>
        </pc:picChg>
      </pc:sldChg>
      <pc:sldChg chg="del">
        <pc:chgData name="伊健 杜" userId="e69aded81da48593" providerId="LiveId" clId="{ADA9A8EE-EE58-4D6B-BA95-F3CD71428A35}" dt="2022-09-22T04:56:02.614" v="4" actId="47"/>
        <pc:sldMkLst>
          <pc:docMk/>
          <pc:sldMk cId="3772621858" sldId="773"/>
        </pc:sldMkLst>
      </pc:sldChg>
      <pc:sldChg chg="addSp delSp modSp mod">
        <pc:chgData name="伊健 杜" userId="e69aded81da48593" providerId="LiveId" clId="{ADA9A8EE-EE58-4D6B-BA95-F3CD71428A35}" dt="2022-09-22T11:24:51.349" v="5471"/>
        <pc:sldMkLst>
          <pc:docMk/>
          <pc:sldMk cId="779196328" sldId="775"/>
        </pc:sldMkLst>
        <pc:spChg chg="mod">
          <ac:chgData name="伊健 杜" userId="e69aded81da48593" providerId="LiveId" clId="{ADA9A8EE-EE58-4D6B-BA95-F3CD71428A35}" dt="2022-09-22T11:24:51.349" v="5471"/>
          <ac:spMkLst>
            <pc:docMk/>
            <pc:sldMk cId="779196328" sldId="775"/>
            <ac:spMk id="2" creationId="{81F4B079-5182-7332-4978-966F1AEEF4D2}"/>
          </ac:spMkLst>
        </pc:spChg>
        <pc:spChg chg="mod">
          <ac:chgData name="伊健 杜" userId="e69aded81da48593" providerId="LiveId" clId="{ADA9A8EE-EE58-4D6B-BA95-F3CD71428A35}" dt="2022-09-22T11:24:51.349" v="5471"/>
          <ac:spMkLst>
            <pc:docMk/>
            <pc:sldMk cId="779196328" sldId="775"/>
            <ac:spMk id="4" creationId="{CFC1CF28-580E-2280-640A-ADB8853307E7}"/>
          </ac:spMkLst>
        </pc:spChg>
        <pc:picChg chg="add mod">
          <ac:chgData name="伊健 杜" userId="e69aded81da48593" providerId="LiveId" clId="{ADA9A8EE-EE58-4D6B-BA95-F3CD71428A35}" dt="2022-09-22T05:12:56.740" v="546" actId="1076"/>
          <ac:picMkLst>
            <pc:docMk/>
            <pc:sldMk cId="779196328" sldId="775"/>
            <ac:picMk id="3" creationId="{D31683AF-66D8-03EE-FF84-B24E62820922}"/>
          </ac:picMkLst>
        </pc:picChg>
        <pc:picChg chg="del">
          <ac:chgData name="伊健 杜" userId="e69aded81da48593" providerId="LiveId" clId="{ADA9A8EE-EE58-4D6B-BA95-F3CD71428A35}" dt="2022-09-22T05:12:47.118" v="542" actId="478"/>
          <ac:picMkLst>
            <pc:docMk/>
            <pc:sldMk cId="779196328" sldId="775"/>
            <ac:picMk id="6146" creationId="{2DC7BD90-5428-F463-F3B9-4EE06DD8AAC9}"/>
          </ac:picMkLst>
        </pc:picChg>
        <pc:picChg chg="del">
          <ac:chgData name="伊健 杜" userId="e69aded81da48593" providerId="LiveId" clId="{ADA9A8EE-EE58-4D6B-BA95-F3CD71428A35}" dt="2022-09-22T05:12:47.118" v="542" actId="478"/>
          <ac:picMkLst>
            <pc:docMk/>
            <pc:sldMk cId="779196328" sldId="775"/>
            <ac:picMk id="6148" creationId="{6EEFB996-BF5D-142E-5F55-401A8E6D5CCC}"/>
          </ac:picMkLst>
        </pc:picChg>
      </pc:sldChg>
      <pc:sldChg chg="addSp delSp modSp mod">
        <pc:chgData name="伊健 杜" userId="e69aded81da48593" providerId="LiveId" clId="{ADA9A8EE-EE58-4D6B-BA95-F3CD71428A35}" dt="2022-09-22T11:24:51.349" v="5471"/>
        <pc:sldMkLst>
          <pc:docMk/>
          <pc:sldMk cId="2067420389" sldId="776"/>
        </pc:sldMkLst>
        <pc:spChg chg="mod">
          <ac:chgData name="伊健 杜" userId="e69aded81da48593" providerId="LiveId" clId="{ADA9A8EE-EE58-4D6B-BA95-F3CD71428A35}" dt="2022-09-22T11:24:51.349" v="5471"/>
          <ac:spMkLst>
            <pc:docMk/>
            <pc:sldMk cId="2067420389" sldId="776"/>
            <ac:spMk id="2" creationId="{81F4B079-5182-7332-4978-966F1AEEF4D2}"/>
          </ac:spMkLst>
        </pc:spChg>
        <pc:spChg chg="add mod">
          <ac:chgData name="伊健 杜" userId="e69aded81da48593" providerId="LiveId" clId="{ADA9A8EE-EE58-4D6B-BA95-F3CD71428A35}" dt="2022-09-22T05:30:46.116" v="1231" actId="1076"/>
          <ac:spMkLst>
            <pc:docMk/>
            <pc:sldMk cId="2067420389" sldId="776"/>
            <ac:spMk id="3" creationId="{1C442EC2-C53C-F334-F884-33A15A1376EA}"/>
          </ac:spMkLst>
        </pc:spChg>
        <pc:spChg chg="mod">
          <ac:chgData name="伊健 杜" userId="e69aded81da48593" providerId="LiveId" clId="{ADA9A8EE-EE58-4D6B-BA95-F3CD71428A35}" dt="2022-09-22T11:24:51.349" v="5471"/>
          <ac:spMkLst>
            <pc:docMk/>
            <pc:sldMk cId="2067420389" sldId="776"/>
            <ac:spMk id="4" creationId="{CFC1CF28-580E-2280-640A-ADB8853307E7}"/>
          </ac:spMkLst>
        </pc:spChg>
        <pc:picChg chg="add mod">
          <ac:chgData name="伊健 杜" userId="e69aded81da48593" providerId="LiveId" clId="{ADA9A8EE-EE58-4D6B-BA95-F3CD71428A35}" dt="2022-09-22T05:28:06.636" v="1206" actId="1076"/>
          <ac:picMkLst>
            <pc:docMk/>
            <pc:sldMk cId="2067420389" sldId="776"/>
            <ac:picMk id="6146" creationId="{AEAAD86A-4D52-D04A-79C4-EB0C37F6E869}"/>
          </ac:picMkLst>
        </pc:picChg>
        <pc:picChg chg="add mod">
          <ac:chgData name="伊健 杜" userId="e69aded81da48593" providerId="LiveId" clId="{ADA9A8EE-EE58-4D6B-BA95-F3CD71428A35}" dt="2022-09-22T05:30:43.292" v="1230" actId="1076"/>
          <ac:picMkLst>
            <pc:docMk/>
            <pc:sldMk cId="2067420389" sldId="776"/>
            <ac:picMk id="6148" creationId="{D097E931-D65E-A9EF-34B3-BD1EC8340DAF}"/>
          </ac:picMkLst>
        </pc:picChg>
        <pc:picChg chg="del">
          <ac:chgData name="伊健 杜" userId="e69aded81da48593" providerId="LiveId" clId="{ADA9A8EE-EE58-4D6B-BA95-F3CD71428A35}" dt="2022-09-22T05:25:17.128" v="1180" actId="478"/>
          <ac:picMkLst>
            <pc:docMk/>
            <pc:sldMk cId="2067420389" sldId="776"/>
            <ac:picMk id="7170" creationId="{698F9E9C-34B1-C382-4FA2-75A8005B3E96}"/>
          </ac:picMkLst>
        </pc:picChg>
      </pc:sldChg>
      <pc:sldChg chg="del">
        <pc:chgData name="伊健 杜" userId="e69aded81da48593" providerId="LiveId" clId="{ADA9A8EE-EE58-4D6B-BA95-F3CD71428A35}" dt="2022-09-22T04:56:02.614" v="4" actId="47"/>
        <pc:sldMkLst>
          <pc:docMk/>
          <pc:sldMk cId="3943682976" sldId="777"/>
        </pc:sldMkLst>
      </pc:sldChg>
      <pc:sldChg chg="del">
        <pc:chgData name="伊健 杜" userId="e69aded81da48593" providerId="LiveId" clId="{ADA9A8EE-EE58-4D6B-BA95-F3CD71428A35}" dt="2022-09-22T04:56:02.614" v="4" actId="47"/>
        <pc:sldMkLst>
          <pc:docMk/>
          <pc:sldMk cId="1340539967" sldId="778"/>
        </pc:sldMkLst>
      </pc:sldChg>
      <pc:sldChg chg="del">
        <pc:chgData name="伊健 杜" userId="e69aded81da48593" providerId="LiveId" clId="{ADA9A8EE-EE58-4D6B-BA95-F3CD71428A35}" dt="2022-09-22T04:56:02.614" v="4" actId="47"/>
        <pc:sldMkLst>
          <pc:docMk/>
          <pc:sldMk cId="1696735835" sldId="779"/>
        </pc:sldMkLst>
      </pc:sldChg>
      <pc:sldChg chg="del">
        <pc:chgData name="伊健 杜" userId="e69aded81da48593" providerId="LiveId" clId="{ADA9A8EE-EE58-4D6B-BA95-F3CD71428A35}" dt="2022-09-22T04:56:02.614" v="4" actId="47"/>
        <pc:sldMkLst>
          <pc:docMk/>
          <pc:sldMk cId="3968348680" sldId="780"/>
        </pc:sldMkLst>
      </pc:sldChg>
      <pc:sldChg chg="del">
        <pc:chgData name="伊健 杜" userId="e69aded81da48593" providerId="LiveId" clId="{ADA9A8EE-EE58-4D6B-BA95-F3CD71428A35}" dt="2022-09-22T04:56:02.614" v="4" actId="47"/>
        <pc:sldMkLst>
          <pc:docMk/>
          <pc:sldMk cId="2767785579" sldId="781"/>
        </pc:sldMkLst>
      </pc:sldChg>
      <pc:sldChg chg="del">
        <pc:chgData name="伊健 杜" userId="e69aded81da48593" providerId="LiveId" clId="{ADA9A8EE-EE58-4D6B-BA95-F3CD71428A35}" dt="2022-09-22T04:56:02.614" v="4" actId="47"/>
        <pc:sldMkLst>
          <pc:docMk/>
          <pc:sldMk cId="3694264932" sldId="782"/>
        </pc:sldMkLst>
      </pc:sldChg>
      <pc:sldChg chg="del">
        <pc:chgData name="伊健 杜" userId="e69aded81da48593" providerId="LiveId" clId="{ADA9A8EE-EE58-4D6B-BA95-F3CD71428A35}" dt="2022-09-22T04:56:02.614" v="4" actId="47"/>
        <pc:sldMkLst>
          <pc:docMk/>
          <pc:sldMk cId="709636640" sldId="783"/>
        </pc:sldMkLst>
      </pc:sldChg>
      <pc:sldChg chg="del">
        <pc:chgData name="伊健 杜" userId="e69aded81da48593" providerId="LiveId" clId="{ADA9A8EE-EE58-4D6B-BA95-F3CD71428A35}" dt="2022-09-22T04:56:02.614" v="4" actId="47"/>
        <pc:sldMkLst>
          <pc:docMk/>
          <pc:sldMk cId="3098461152" sldId="784"/>
        </pc:sldMkLst>
      </pc:sldChg>
      <pc:sldChg chg="del">
        <pc:chgData name="伊健 杜" userId="e69aded81da48593" providerId="LiveId" clId="{ADA9A8EE-EE58-4D6B-BA95-F3CD71428A35}" dt="2022-09-22T04:56:02.614" v="4" actId="47"/>
        <pc:sldMkLst>
          <pc:docMk/>
          <pc:sldMk cId="2209567193" sldId="787"/>
        </pc:sldMkLst>
      </pc:sldChg>
      <pc:sldChg chg="del">
        <pc:chgData name="伊健 杜" userId="e69aded81da48593" providerId="LiveId" clId="{ADA9A8EE-EE58-4D6B-BA95-F3CD71428A35}" dt="2022-09-22T04:56:02.614" v="4" actId="47"/>
        <pc:sldMkLst>
          <pc:docMk/>
          <pc:sldMk cId="3293583786" sldId="788"/>
        </pc:sldMkLst>
      </pc:sldChg>
      <pc:sldChg chg="del">
        <pc:chgData name="伊健 杜" userId="e69aded81da48593" providerId="LiveId" clId="{ADA9A8EE-EE58-4D6B-BA95-F3CD71428A35}" dt="2022-09-22T04:56:02.614" v="4" actId="47"/>
        <pc:sldMkLst>
          <pc:docMk/>
          <pc:sldMk cId="3731306999" sldId="789"/>
        </pc:sldMkLst>
      </pc:sldChg>
      <pc:sldChg chg="del">
        <pc:chgData name="伊健 杜" userId="e69aded81da48593" providerId="LiveId" clId="{ADA9A8EE-EE58-4D6B-BA95-F3CD71428A35}" dt="2022-09-22T04:56:02.614" v="4" actId="47"/>
        <pc:sldMkLst>
          <pc:docMk/>
          <pc:sldMk cId="2990129987" sldId="790"/>
        </pc:sldMkLst>
      </pc:sldChg>
      <pc:sldChg chg="del">
        <pc:chgData name="伊健 杜" userId="e69aded81da48593" providerId="LiveId" clId="{ADA9A8EE-EE58-4D6B-BA95-F3CD71428A35}" dt="2022-09-22T04:56:02.614" v="4" actId="47"/>
        <pc:sldMkLst>
          <pc:docMk/>
          <pc:sldMk cId="2266736779" sldId="791"/>
        </pc:sldMkLst>
      </pc:sldChg>
      <pc:sldChg chg="del">
        <pc:chgData name="伊健 杜" userId="e69aded81da48593" providerId="LiveId" clId="{ADA9A8EE-EE58-4D6B-BA95-F3CD71428A35}" dt="2022-09-22T04:56:02.614" v="4" actId="47"/>
        <pc:sldMkLst>
          <pc:docMk/>
          <pc:sldMk cId="1698368961" sldId="792"/>
        </pc:sldMkLst>
      </pc:sldChg>
      <pc:sldChg chg="del">
        <pc:chgData name="伊健 杜" userId="e69aded81da48593" providerId="LiveId" clId="{ADA9A8EE-EE58-4D6B-BA95-F3CD71428A35}" dt="2022-09-22T04:56:02.614" v="4" actId="47"/>
        <pc:sldMkLst>
          <pc:docMk/>
          <pc:sldMk cId="2198390484" sldId="793"/>
        </pc:sldMkLst>
      </pc:sldChg>
      <pc:sldChg chg="del">
        <pc:chgData name="伊健 杜" userId="e69aded81da48593" providerId="LiveId" clId="{ADA9A8EE-EE58-4D6B-BA95-F3CD71428A35}" dt="2022-09-22T04:56:02.614" v="4" actId="47"/>
        <pc:sldMkLst>
          <pc:docMk/>
          <pc:sldMk cId="590882603" sldId="794"/>
        </pc:sldMkLst>
      </pc:sldChg>
      <pc:sldChg chg="del">
        <pc:chgData name="伊健 杜" userId="e69aded81da48593" providerId="LiveId" clId="{ADA9A8EE-EE58-4D6B-BA95-F3CD71428A35}" dt="2022-09-22T04:56:02.614" v="4" actId="47"/>
        <pc:sldMkLst>
          <pc:docMk/>
          <pc:sldMk cId="1952386580" sldId="795"/>
        </pc:sldMkLst>
      </pc:sldChg>
      <pc:sldChg chg="del">
        <pc:chgData name="伊健 杜" userId="e69aded81da48593" providerId="LiveId" clId="{ADA9A8EE-EE58-4D6B-BA95-F3CD71428A35}" dt="2022-09-22T04:56:02.614" v="4" actId="47"/>
        <pc:sldMkLst>
          <pc:docMk/>
          <pc:sldMk cId="2085536860" sldId="796"/>
        </pc:sldMkLst>
      </pc:sldChg>
      <pc:sldChg chg="del">
        <pc:chgData name="伊健 杜" userId="e69aded81da48593" providerId="LiveId" clId="{ADA9A8EE-EE58-4D6B-BA95-F3CD71428A35}" dt="2022-09-22T04:55:56.284" v="3" actId="47"/>
        <pc:sldMkLst>
          <pc:docMk/>
          <pc:sldMk cId="1065469340" sldId="798"/>
        </pc:sldMkLst>
      </pc:sldChg>
      <pc:sldChg chg="del">
        <pc:chgData name="伊健 杜" userId="e69aded81da48593" providerId="LiveId" clId="{ADA9A8EE-EE58-4D6B-BA95-F3CD71428A35}" dt="2022-09-22T04:55:56.284" v="3" actId="47"/>
        <pc:sldMkLst>
          <pc:docMk/>
          <pc:sldMk cId="1772000038" sldId="799"/>
        </pc:sldMkLst>
      </pc:sldChg>
      <pc:sldChg chg="del">
        <pc:chgData name="伊健 杜" userId="e69aded81da48593" providerId="LiveId" clId="{ADA9A8EE-EE58-4D6B-BA95-F3CD71428A35}" dt="2022-09-22T05:01:56.798" v="5" actId="47"/>
        <pc:sldMkLst>
          <pc:docMk/>
          <pc:sldMk cId="3883834301" sldId="800"/>
        </pc:sldMkLst>
      </pc:sldChg>
      <pc:sldChg chg="addSp delSp modSp mod ord">
        <pc:chgData name="伊健 杜" userId="e69aded81da48593" providerId="LiveId" clId="{ADA9A8EE-EE58-4D6B-BA95-F3CD71428A35}" dt="2022-09-22T11:24:51.349" v="5471"/>
        <pc:sldMkLst>
          <pc:docMk/>
          <pc:sldMk cId="1810192253" sldId="801"/>
        </pc:sldMkLst>
        <pc:spChg chg="del">
          <ac:chgData name="伊健 杜" userId="e69aded81da48593" providerId="LiveId" clId="{ADA9A8EE-EE58-4D6B-BA95-F3CD71428A35}" dt="2022-09-22T05:41:47.606" v="1672" actId="478"/>
          <ac:spMkLst>
            <pc:docMk/>
            <pc:sldMk cId="1810192253" sldId="801"/>
            <ac:spMk id="2" creationId="{81F4B079-5182-7332-4978-966F1AEEF4D2}"/>
          </ac:spMkLst>
        </pc:spChg>
        <pc:spChg chg="mod">
          <ac:chgData name="伊健 杜" userId="e69aded81da48593" providerId="LiveId" clId="{ADA9A8EE-EE58-4D6B-BA95-F3CD71428A35}" dt="2022-09-22T11:24:51.349" v="5471"/>
          <ac:spMkLst>
            <pc:docMk/>
            <pc:sldMk cId="1810192253" sldId="801"/>
            <ac:spMk id="4" creationId="{CFC1CF28-580E-2280-640A-ADB8853307E7}"/>
          </ac:spMkLst>
        </pc:spChg>
        <pc:spChg chg="add del mod">
          <ac:chgData name="伊健 杜" userId="e69aded81da48593" providerId="LiveId" clId="{ADA9A8EE-EE58-4D6B-BA95-F3CD71428A35}" dt="2022-09-22T05:41:49.841" v="1673" actId="478"/>
          <ac:spMkLst>
            <pc:docMk/>
            <pc:sldMk cId="1810192253" sldId="801"/>
            <ac:spMk id="5" creationId="{694559A9-8E70-2149-41C5-EBE28CAF20E4}"/>
          </ac:spMkLst>
        </pc:spChg>
      </pc:sldChg>
      <pc:sldChg chg="del">
        <pc:chgData name="伊健 杜" userId="e69aded81da48593" providerId="LiveId" clId="{ADA9A8EE-EE58-4D6B-BA95-F3CD71428A35}" dt="2022-09-22T04:56:02.614" v="4" actId="47"/>
        <pc:sldMkLst>
          <pc:docMk/>
          <pc:sldMk cId="2783029714" sldId="802"/>
        </pc:sldMkLst>
      </pc:sldChg>
      <pc:sldChg chg="addSp modSp add mod">
        <pc:chgData name="伊健 杜" userId="e69aded81da48593" providerId="LiveId" clId="{ADA9A8EE-EE58-4D6B-BA95-F3CD71428A35}" dt="2022-09-22T11:24:51.349" v="5471"/>
        <pc:sldMkLst>
          <pc:docMk/>
          <pc:sldMk cId="2805022146" sldId="802"/>
        </pc:sldMkLst>
        <pc:spChg chg="mod">
          <ac:chgData name="伊健 杜" userId="e69aded81da48593" providerId="LiveId" clId="{ADA9A8EE-EE58-4D6B-BA95-F3CD71428A35}" dt="2022-09-22T11:24:51.349" v="5471"/>
          <ac:spMkLst>
            <pc:docMk/>
            <pc:sldMk cId="2805022146" sldId="802"/>
            <ac:spMk id="2" creationId="{81F4B079-5182-7332-4978-966F1AEEF4D2}"/>
          </ac:spMkLst>
        </pc:spChg>
        <pc:spChg chg="mod">
          <ac:chgData name="伊健 杜" userId="e69aded81da48593" providerId="LiveId" clId="{ADA9A8EE-EE58-4D6B-BA95-F3CD71428A35}" dt="2022-09-22T11:24:51.349" v="5471"/>
          <ac:spMkLst>
            <pc:docMk/>
            <pc:sldMk cId="2805022146" sldId="802"/>
            <ac:spMk id="4" creationId="{CFC1CF28-580E-2280-640A-ADB8853307E7}"/>
          </ac:spMkLst>
        </pc:spChg>
        <pc:picChg chg="add mod">
          <ac:chgData name="伊健 杜" userId="e69aded81da48593" providerId="LiveId" clId="{ADA9A8EE-EE58-4D6B-BA95-F3CD71428A35}" dt="2022-09-22T05:04:19.773" v="127" actId="1076"/>
          <ac:picMkLst>
            <pc:docMk/>
            <pc:sldMk cId="2805022146" sldId="802"/>
            <ac:picMk id="1026" creationId="{D60AF4E7-3815-AC75-B34A-E95F6773A666}"/>
          </ac:picMkLst>
        </pc:picChg>
      </pc:sldChg>
      <pc:sldChg chg="del">
        <pc:chgData name="伊健 杜" userId="e69aded81da48593" providerId="LiveId" clId="{ADA9A8EE-EE58-4D6B-BA95-F3CD71428A35}" dt="2022-09-22T04:56:02.614" v="4" actId="47"/>
        <pc:sldMkLst>
          <pc:docMk/>
          <pc:sldMk cId="304348175" sldId="803"/>
        </pc:sldMkLst>
      </pc:sldChg>
      <pc:sldChg chg="addSp delSp modSp add mod">
        <pc:chgData name="伊健 杜" userId="e69aded81da48593" providerId="LiveId" clId="{ADA9A8EE-EE58-4D6B-BA95-F3CD71428A35}" dt="2022-09-22T11:24:51.349" v="5471"/>
        <pc:sldMkLst>
          <pc:docMk/>
          <pc:sldMk cId="2721925750" sldId="803"/>
        </pc:sldMkLst>
        <pc:spChg chg="mod">
          <ac:chgData name="伊健 杜" userId="e69aded81da48593" providerId="LiveId" clId="{ADA9A8EE-EE58-4D6B-BA95-F3CD71428A35}" dt="2022-09-22T11:24:51.349" v="5471"/>
          <ac:spMkLst>
            <pc:docMk/>
            <pc:sldMk cId="2721925750" sldId="803"/>
            <ac:spMk id="2" creationId="{81F4B079-5182-7332-4978-966F1AEEF4D2}"/>
          </ac:spMkLst>
        </pc:spChg>
        <pc:spChg chg="mod">
          <ac:chgData name="伊健 杜" userId="e69aded81da48593" providerId="LiveId" clId="{ADA9A8EE-EE58-4D6B-BA95-F3CD71428A35}" dt="2022-09-22T11:24:51.349" v="5471"/>
          <ac:spMkLst>
            <pc:docMk/>
            <pc:sldMk cId="2721925750" sldId="803"/>
            <ac:spMk id="4" creationId="{CFC1CF28-580E-2280-640A-ADB8853307E7}"/>
          </ac:spMkLst>
        </pc:spChg>
        <pc:picChg chg="add mod">
          <ac:chgData name="伊健 杜" userId="e69aded81da48593" providerId="LiveId" clId="{ADA9A8EE-EE58-4D6B-BA95-F3CD71428A35}" dt="2022-09-22T05:10:45.569" v="355" actId="1076"/>
          <ac:picMkLst>
            <pc:docMk/>
            <pc:sldMk cId="2721925750" sldId="803"/>
            <ac:picMk id="3" creationId="{B10C6EAD-FB24-D782-A72E-64A2AE45BC32}"/>
          </ac:picMkLst>
        </pc:picChg>
        <pc:picChg chg="add mod">
          <ac:chgData name="伊健 杜" userId="e69aded81da48593" providerId="LiveId" clId="{ADA9A8EE-EE58-4D6B-BA95-F3CD71428A35}" dt="2022-09-22T05:10:33.456" v="345" actId="1076"/>
          <ac:picMkLst>
            <pc:docMk/>
            <pc:sldMk cId="2721925750" sldId="803"/>
            <ac:picMk id="5" creationId="{D2F0ADEE-4DCC-FAD2-4120-5AA4BE23ED0B}"/>
          </ac:picMkLst>
        </pc:picChg>
        <pc:picChg chg="del mod">
          <ac:chgData name="伊健 杜" userId="e69aded81da48593" providerId="LiveId" clId="{ADA9A8EE-EE58-4D6B-BA95-F3CD71428A35}" dt="2022-09-22T05:09:26.837" v="334" actId="478"/>
          <ac:picMkLst>
            <pc:docMk/>
            <pc:sldMk cId="2721925750" sldId="803"/>
            <ac:picMk id="1026" creationId="{D60AF4E7-3815-AC75-B34A-E95F6773A666}"/>
          </ac:picMkLst>
        </pc:picChg>
      </pc:sldChg>
      <pc:sldChg chg="del">
        <pc:chgData name="伊健 杜" userId="e69aded81da48593" providerId="LiveId" clId="{ADA9A8EE-EE58-4D6B-BA95-F3CD71428A35}" dt="2022-09-22T04:56:02.614" v="4" actId="47"/>
        <pc:sldMkLst>
          <pc:docMk/>
          <pc:sldMk cId="3033192863" sldId="804"/>
        </pc:sldMkLst>
      </pc:sldChg>
      <pc:sldChg chg="modSp add mod">
        <pc:chgData name="伊健 杜" userId="e69aded81da48593" providerId="LiveId" clId="{ADA9A8EE-EE58-4D6B-BA95-F3CD71428A35}" dt="2022-09-22T11:24:51.349" v="5471"/>
        <pc:sldMkLst>
          <pc:docMk/>
          <pc:sldMk cId="3124511879" sldId="804"/>
        </pc:sldMkLst>
        <pc:spChg chg="mod">
          <ac:chgData name="伊健 杜" userId="e69aded81da48593" providerId="LiveId" clId="{ADA9A8EE-EE58-4D6B-BA95-F3CD71428A35}" dt="2022-09-22T11:24:51.349" v="5471"/>
          <ac:spMkLst>
            <pc:docMk/>
            <pc:sldMk cId="3124511879" sldId="804"/>
            <ac:spMk id="2" creationId="{81F4B079-5182-7332-4978-966F1AEEF4D2}"/>
          </ac:spMkLst>
        </pc:spChg>
        <pc:spChg chg="mod">
          <ac:chgData name="伊健 杜" userId="e69aded81da48593" providerId="LiveId" clId="{ADA9A8EE-EE58-4D6B-BA95-F3CD71428A35}" dt="2022-09-22T11:24:51.349" v="5471"/>
          <ac:spMkLst>
            <pc:docMk/>
            <pc:sldMk cId="3124511879" sldId="804"/>
            <ac:spMk id="4" creationId="{CFC1CF28-580E-2280-640A-ADB8853307E7}"/>
          </ac:spMkLst>
        </pc:spChg>
      </pc:sldChg>
      <pc:sldChg chg="del">
        <pc:chgData name="伊健 杜" userId="e69aded81da48593" providerId="LiveId" clId="{ADA9A8EE-EE58-4D6B-BA95-F3CD71428A35}" dt="2022-09-22T04:56:02.614" v="4" actId="47"/>
        <pc:sldMkLst>
          <pc:docMk/>
          <pc:sldMk cId="428026793" sldId="805"/>
        </pc:sldMkLst>
      </pc:sldChg>
      <pc:sldChg chg="add del">
        <pc:chgData name="伊健 杜" userId="e69aded81da48593" providerId="LiveId" clId="{ADA9A8EE-EE58-4D6B-BA95-F3CD71428A35}" dt="2022-09-22T05:12:11.901" v="473" actId="47"/>
        <pc:sldMkLst>
          <pc:docMk/>
          <pc:sldMk cId="523692243" sldId="805"/>
        </pc:sldMkLst>
      </pc:sldChg>
      <pc:sldChg chg="addSp delSp modSp add mod">
        <pc:chgData name="伊健 杜" userId="e69aded81da48593" providerId="LiveId" clId="{ADA9A8EE-EE58-4D6B-BA95-F3CD71428A35}" dt="2022-09-22T11:24:51.349" v="5471"/>
        <pc:sldMkLst>
          <pc:docMk/>
          <pc:sldMk cId="2037386635" sldId="805"/>
        </pc:sldMkLst>
        <pc:spChg chg="mod">
          <ac:chgData name="伊健 杜" userId="e69aded81da48593" providerId="LiveId" clId="{ADA9A8EE-EE58-4D6B-BA95-F3CD71428A35}" dt="2022-09-22T11:24:51.349" v="5471"/>
          <ac:spMkLst>
            <pc:docMk/>
            <pc:sldMk cId="2037386635" sldId="805"/>
            <ac:spMk id="2" creationId="{81F4B079-5182-7332-4978-966F1AEEF4D2}"/>
          </ac:spMkLst>
        </pc:spChg>
        <pc:spChg chg="mod">
          <ac:chgData name="伊健 杜" userId="e69aded81da48593" providerId="LiveId" clId="{ADA9A8EE-EE58-4D6B-BA95-F3CD71428A35}" dt="2022-09-22T11:24:51.349" v="5471"/>
          <ac:spMkLst>
            <pc:docMk/>
            <pc:sldMk cId="2037386635" sldId="805"/>
            <ac:spMk id="4" creationId="{CFC1CF28-580E-2280-640A-ADB8853307E7}"/>
          </ac:spMkLst>
        </pc:spChg>
        <pc:picChg chg="add mod">
          <ac:chgData name="伊健 杜" userId="e69aded81da48593" providerId="LiveId" clId="{ADA9A8EE-EE58-4D6B-BA95-F3CD71428A35}" dt="2022-09-22T05:14:46.174" v="597" actId="1076"/>
          <ac:picMkLst>
            <pc:docMk/>
            <pc:sldMk cId="2037386635" sldId="805"/>
            <ac:picMk id="3" creationId="{0CC30FD8-3045-E258-9A1F-29FF1AF77DF8}"/>
          </ac:picMkLst>
        </pc:picChg>
        <pc:picChg chg="add mod">
          <ac:chgData name="伊健 杜" userId="e69aded81da48593" providerId="LiveId" clId="{ADA9A8EE-EE58-4D6B-BA95-F3CD71428A35}" dt="2022-09-22T05:15:56.931" v="609" actId="1076"/>
          <ac:picMkLst>
            <pc:docMk/>
            <pc:sldMk cId="2037386635" sldId="805"/>
            <ac:picMk id="5" creationId="{5B52084A-CAAE-01D6-3F9B-7ED50C865CB5}"/>
          </ac:picMkLst>
        </pc:picChg>
        <pc:picChg chg="add mod">
          <ac:chgData name="伊健 杜" userId="e69aded81da48593" providerId="LiveId" clId="{ADA9A8EE-EE58-4D6B-BA95-F3CD71428A35}" dt="2022-09-22T05:15:36.419" v="603" actId="1076"/>
          <ac:picMkLst>
            <pc:docMk/>
            <pc:sldMk cId="2037386635" sldId="805"/>
            <ac:picMk id="3074" creationId="{CA972930-DFE7-CB84-2F69-E5F79E129449}"/>
          </ac:picMkLst>
        </pc:picChg>
        <pc:picChg chg="add mod">
          <ac:chgData name="伊健 杜" userId="e69aded81da48593" providerId="LiveId" clId="{ADA9A8EE-EE58-4D6B-BA95-F3CD71428A35}" dt="2022-09-22T05:15:54.340" v="606" actId="1076"/>
          <ac:picMkLst>
            <pc:docMk/>
            <pc:sldMk cId="2037386635" sldId="805"/>
            <ac:picMk id="3076" creationId="{050BB82E-47A9-2798-4A30-57B1DEAF27DE}"/>
          </ac:picMkLst>
        </pc:picChg>
        <pc:picChg chg="del">
          <ac:chgData name="伊健 杜" userId="e69aded81da48593" providerId="LiveId" clId="{ADA9A8EE-EE58-4D6B-BA95-F3CD71428A35}" dt="2022-09-22T05:14:42.515" v="595" actId="478"/>
          <ac:picMkLst>
            <pc:docMk/>
            <pc:sldMk cId="2037386635" sldId="805"/>
            <ac:picMk id="6146" creationId="{2DC7BD90-5428-F463-F3B9-4EE06DD8AAC9}"/>
          </ac:picMkLst>
        </pc:picChg>
        <pc:picChg chg="del">
          <ac:chgData name="伊健 杜" userId="e69aded81da48593" providerId="LiveId" clId="{ADA9A8EE-EE58-4D6B-BA95-F3CD71428A35}" dt="2022-09-22T05:14:42.515" v="595" actId="478"/>
          <ac:picMkLst>
            <pc:docMk/>
            <pc:sldMk cId="2037386635" sldId="805"/>
            <ac:picMk id="6148" creationId="{6EEFB996-BF5D-142E-5F55-401A8E6D5CCC}"/>
          </ac:picMkLst>
        </pc:picChg>
      </pc:sldChg>
      <pc:sldChg chg="del">
        <pc:chgData name="伊健 杜" userId="e69aded81da48593" providerId="LiveId" clId="{ADA9A8EE-EE58-4D6B-BA95-F3CD71428A35}" dt="2022-09-22T04:56:02.614" v="4" actId="47"/>
        <pc:sldMkLst>
          <pc:docMk/>
          <pc:sldMk cId="740689385" sldId="806"/>
        </pc:sldMkLst>
      </pc:sldChg>
      <pc:sldChg chg="addSp delSp modSp add mod">
        <pc:chgData name="伊健 杜" userId="e69aded81da48593" providerId="LiveId" clId="{ADA9A8EE-EE58-4D6B-BA95-F3CD71428A35}" dt="2022-09-22T11:24:51.349" v="5471"/>
        <pc:sldMkLst>
          <pc:docMk/>
          <pc:sldMk cId="3181458092" sldId="806"/>
        </pc:sldMkLst>
        <pc:spChg chg="mod">
          <ac:chgData name="伊健 杜" userId="e69aded81da48593" providerId="LiveId" clId="{ADA9A8EE-EE58-4D6B-BA95-F3CD71428A35}" dt="2022-09-22T11:24:51.349" v="5471"/>
          <ac:spMkLst>
            <pc:docMk/>
            <pc:sldMk cId="3181458092" sldId="806"/>
            <ac:spMk id="2" creationId="{81F4B079-5182-7332-4978-966F1AEEF4D2}"/>
          </ac:spMkLst>
        </pc:spChg>
        <pc:spChg chg="add del">
          <ac:chgData name="伊健 杜" userId="e69aded81da48593" providerId="LiveId" clId="{ADA9A8EE-EE58-4D6B-BA95-F3CD71428A35}" dt="2022-09-22T05:22:02.229" v="980" actId="478"/>
          <ac:spMkLst>
            <pc:docMk/>
            <pc:sldMk cId="3181458092" sldId="806"/>
            <ac:spMk id="3" creationId="{578FADD7-C933-D60F-32E2-AADEFC7E79CC}"/>
          </ac:spMkLst>
        </pc:spChg>
        <pc:spChg chg="mod">
          <ac:chgData name="伊健 杜" userId="e69aded81da48593" providerId="LiveId" clId="{ADA9A8EE-EE58-4D6B-BA95-F3CD71428A35}" dt="2022-09-22T11:24:51.349" v="5471"/>
          <ac:spMkLst>
            <pc:docMk/>
            <pc:sldMk cId="3181458092" sldId="806"/>
            <ac:spMk id="4" creationId="{CFC1CF28-580E-2280-640A-ADB8853307E7}"/>
          </ac:spMkLst>
        </pc:spChg>
        <pc:picChg chg="add mod">
          <ac:chgData name="伊健 杜" userId="e69aded81da48593" providerId="LiveId" clId="{ADA9A8EE-EE58-4D6B-BA95-F3CD71428A35}" dt="2022-09-22T05:22:24.415" v="986" actId="1076"/>
          <ac:picMkLst>
            <pc:docMk/>
            <pc:sldMk cId="3181458092" sldId="806"/>
            <ac:picMk id="5122" creationId="{4BCBC6C0-DFB7-A6F9-0FB8-33D3E9A949A6}"/>
          </ac:picMkLst>
        </pc:picChg>
        <pc:picChg chg="add mod">
          <ac:chgData name="伊健 杜" userId="e69aded81da48593" providerId="LiveId" clId="{ADA9A8EE-EE58-4D6B-BA95-F3CD71428A35}" dt="2022-09-22T05:22:27.893" v="987" actId="14100"/>
          <ac:picMkLst>
            <pc:docMk/>
            <pc:sldMk cId="3181458092" sldId="806"/>
            <ac:picMk id="5124" creationId="{8CF3B484-7FD3-09E6-4328-8D5723ACFA1B}"/>
          </ac:picMkLst>
        </pc:picChg>
        <pc:picChg chg="add mod">
          <ac:chgData name="伊健 杜" userId="e69aded81da48593" providerId="LiveId" clId="{ADA9A8EE-EE58-4D6B-BA95-F3CD71428A35}" dt="2022-09-22T05:22:17.199" v="982" actId="1076"/>
          <ac:picMkLst>
            <pc:docMk/>
            <pc:sldMk cId="3181458092" sldId="806"/>
            <ac:picMk id="5128" creationId="{612B76AE-EB0B-FE83-E445-6706571C9760}"/>
          </ac:picMkLst>
        </pc:picChg>
        <pc:picChg chg="del">
          <ac:chgData name="伊健 杜" userId="e69aded81da48593" providerId="LiveId" clId="{ADA9A8EE-EE58-4D6B-BA95-F3CD71428A35}" dt="2022-09-22T05:16:46.947" v="736" actId="478"/>
          <ac:picMkLst>
            <pc:docMk/>
            <pc:sldMk cId="3181458092" sldId="806"/>
            <ac:picMk id="6146" creationId="{2DC7BD90-5428-F463-F3B9-4EE06DD8AAC9}"/>
          </ac:picMkLst>
        </pc:picChg>
        <pc:picChg chg="del">
          <ac:chgData name="伊健 杜" userId="e69aded81da48593" providerId="LiveId" clId="{ADA9A8EE-EE58-4D6B-BA95-F3CD71428A35}" dt="2022-09-22T05:16:46.947" v="736" actId="478"/>
          <ac:picMkLst>
            <pc:docMk/>
            <pc:sldMk cId="3181458092" sldId="806"/>
            <ac:picMk id="6148" creationId="{6EEFB996-BF5D-142E-5F55-401A8E6D5CCC}"/>
          </ac:picMkLst>
        </pc:picChg>
      </pc:sldChg>
      <pc:sldChg chg="del">
        <pc:chgData name="伊健 杜" userId="e69aded81da48593" providerId="LiveId" clId="{ADA9A8EE-EE58-4D6B-BA95-F3CD71428A35}" dt="2022-09-22T04:56:02.614" v="4" actId="47"/>
        <pc:sldMkLst>
          <pc:docMk/>
          <pc:sldMk cId="1363416428" sldId="807"/>
        </pc:sldMkLst>
      </pc:sldChg>
      <pc:sldChg chg="delSp modSp new mod">
        <pc:chgData name="伊健 杜" userId="e69aded81da48593" providerId="LiveId" clId="{ADA9A8EE-EE58-4D6B-BA95-F3CD71428A35}" dt="2022-09-22T11:24:51.349" v="5471"/>
        <pc:sldMkLst>
          <pc:docMk/>
          <pc:sldMk cId="1585694845" sldId="807"/>
        </pc:sldMkLst>
        <pc:spChg chg="mod">
          <ac:chgData name="伊健 杜" userId="e69aded81da48593" providerId="LiveId" clId="{ADA9A8EE-EE58-4D6B-BA95-F3CD71428A35}" dt="2022-09-22T11:24:51.349" v="5471"/>
          <ac:spMkLst>
            <pc:docMk/>
            <pc:sldMk cId="1585694845" sldId="807"/>
            <ac:spMk id="2" creationId="{9C74F706-AB23-7A24-27F9-BA8C6B6BFC20}"/>
          </ac:spMkLst>
        </pc:spChg>
        <pc:spChg chg="del">
          <ac:chgData name="伊健 杜" userId="e69aded81da48593" providerId="LiveId" clId="{ADA9A8EE-EE58-4D6B-BA95-F3CD71428A35}" dt="2022-09-22T05:19:56.589" v="884" actId="478"/>
          <ac:spMkLst>
            <pc:docMk/>
            <pc:sldMk cId="1585694845" sldId="807"/>
            <ac:spMk id="3" creationId="{785ECE72-9871-85A2-7F39-42A027B0384D}"/>
          </ac:spMkLst>
        </pc:spChg>
      </pc:sldChg>
      <pc:sldChg chg="del">
        <pc:chgData name="伊健 杜" userId="e69aded81da48593" providerId="LiveId" clId="{ADA9A8EE-EE58-4D6B-BA95-F3CD71428A35}" dt="2022-09-22T04:56:02.614" v="4" actId="47"/>
        <pc:sldMkLst>
          <pc:docMk/>
          <pc:sldMk cId="800753362" sldId="808"/>
        </pc:sldMkLst>
      </pc:sldChg>
      <pc:sldChg chg="modSp add mod">
        <pc:chgData name="伊健 杜" userId="e69aded81da48593" providerId="LiveId" clId="{ADA9A8EE-EE58-4D6B-BA95-F3CD71428A35}" dt="2022-09-22T11:24:51.349" v="5471"/>
        <pc:sldMkLst>
          <pc:docMk/>
          <pc:sldMk cId="1627291954" sldId="808"/>
        </pc:sldMkLst>
        <pc:spChg chg="mod">
          <ac:chgData name="伊健 杜" userId="e69aded81da48593" providerId="LiveId" clId="{ADA9A8EE-EE58-4D6B-BA95-F3CD71428A35}" dt="2022-09-22T11:24:51.349" v="5471"/>
          <ac:spMkLst>
            <pc:docMk/>
            <pc:sldMk cId="1627291954" sldId="808"/>
            <ac:spMk id="2" creationId="{9C74F706-AB23-7A24-27F9-BA8C6B6BFC20}"/>
          </ac:spMkLst>
        </pc:spChg>
      </pc:sldChg>
      <pc:sldChg chg="addSp delSp modSp add mod">
        <pc:chgData name="伊健 杜" userId="e69aded81da48593" providerId="LiveId" clId="{ADA9A8EE-EE58-4D6B-BA95-F3CD71428A35}" dt="2022-09-22T11:24:51.349" v="5471"/>
        <pc:sldMkLst>
          <pc:docMk/>
          <pc:sldMk cId="1244882522" sldId="809"/>
        </pc:sldMkLst>
        <pc:spChg chg="mod">
          <ac:chgData name="伊健 杜" userId="e69aded81da48593" providerId="LiveId" clId="{ADA9A8EE-EE58-4D6B-BA95-F3CD71428A35}" dt="2022-09-22T11:24:51.349" v="5471"/>
          <ac:spMkLst>
            <pc:docMk/>
            <pc:sldMk cId="1244882522" sldId="809"/>
            <ac:spMk id="2" creationId="{81F4B079-5182-7332-4978-966F1AEEF4D2}"/>
          </ac:spMkLst>
        </pc:spChg>
        <pc:spChg chg="mod">
          <ac:chgData name="伊健 杜" userId="e69aded81da48593" providerId="LiveId" clId="{ADA9A8EE-EE58-4D6B-BA95-F3CD71428A35}" dt="2022-09-22T11:24:51.349" v="5471"/>
          <ac:spMkLst>
            <pc:docMk/>
            <pc:sldMk cId="1244882522" sldId="809"/>
            <ac:spMk id="4" creationId="{CFC1CF28-580E-2280-640A-ADB8853307E7}"/>
          </ac:spMkLst>
        </pc:spChg>
        <pc:picChg chg="add mod">
          <ac:chgData name="伊健 杜" userId="e69aded81da48593" providerId="LiveId" clId="{ADA9A8EE-EE58-4D6B-BA95-F3CD71428A35}" dt="2022-09-22T05:33:53.488" v="1294" actId="1076"/>
          <ac:picMkLst>
            <pc:docMk/>
            <pc:sldMk cId="1244882522" sldId="809"/>
            <ac:picMk id="3" creationId="{8D95AA23-0825-D671-E3F2-16A195A59522}"/>
          </ac:picMkLst>
        </pc:picChg>
        <pc:picChg chg="del mod">
          <ac:chgData name="伊健 杜" userId="e69aded81da48593" providerId="LiveId" clId="{ADA9A8EE-EE58-4D6B-BA95-F3CD71428A35}" dt="2022-09-22T05:31:44.160" v="1290" actId="478"/>
          <ac:picMkLst>
            <pc:docMk/>
            <pc:sldMk cId="1244882522" sldId="809"/>
            <ac:picMk id="7170" creationId="{698F9E9C-34B1-C382-4FA2-75A8005B3E96}"/>
          </ac:picMkLst>
        </pc:picChg>
      </pc:sldChg>
      <pc:sldChg chg="del">
        <pc:chgData name="伊健 杜" userId="e69aded81da48593" providerId="LiveId" clId="{ADA9A8EE-EE58-4D6B-BA95-F3CD71428A35}" dt="2022-09-22T04:56:02.614" v="4" actId="47"/>
        <pc:sldMkLst>
          <pc:docMk/>
          <pc:sldMk cId="4259454601" sldId="809"/>
        </pc:sldMkLst>
      </pc:sldChg>
      <pc:sldChg chg="addSp delSp modSp add mod">
        <pc:chgData name="伊健 杜" userId="e69aded81da48593" providerId="LiveId" clId="{ADA9A8EE-EE58-4D6B-BA95-F3CD71428A35}" dt="2022-09-22T11:24:51.349" v="5471"/>
        <pc:sldMkLst>
          <pc:docMk/>
          <pc:sldMk cId="1395447964" sldId="810"/>
        </pc:sldMkLst>
        <pc:spChg chg="mod">
          <ac:chgData name="伊健 杜" userId="e69aded81da48593" providerId="LiveId" clId="{ADA9A8EE-EE58-4D6B-BA95-F3CD71428A35}" dt="2022-09-22T11:24:51.349" v="5471"/>
          <ac:spMkLst>
            <pc:docMk/>
            <pc:sldMk cId="1395447964" sldId="810"/>
            <ac:spMk id="2" creationId="{81F4B079-5182-7332-4978-966F1AEEF4D2}"/>
          </ac:spMkLst>
        </pc:spChg>
        <pc:spChg chg="mod">
          <ac:chgData name="伊健 杜" userId="e69aded81da48593" providerId="LiveId" clId="{ADA9A8EE-EE58-4D6B-BA95-F3CD71428A35}" dt="2022-09-22T11:24:51.349" v="5471"/>
          <ac:spMkLst>
            <pc:docMk/>
            <pc:sldMk cId="1395447964" sldId="810"/>
            <ac:spMk id="4" creationId="{CFC1CF28-580E-2280-640A-ADB8853307E7}"/>
          </ac:spMkLst>
        </pc:spChg>
        <pc:picChg chg="del">
          <ac:chgData name="伊健 杜" userId="e69aded81da48593" providerId="LiveId" clId="{ADA9A8EE-EE58-4D6B-BA95-F3CD71428A35}" dt="2022-09-22T05:34:08.536" v="1311" actId="478"/>
          <ac:picMkLst>
            <pc:docMk/>
            <pc:sldMk cId="1395447964" sldId="810"/>
            <ac:picMk id="7170" creationId="{698F9E9C-34B1-C382-4FA2-75A8005B3E96}"/>
          </ac:picMkLst>
        </pc:picChg>
        <pc:picChg chg="add del mod">
          <ac:chgData name="伊健 杜" userId="e69aded81da48593" providerId="LiveId" clId="{ADA9A8EE-EE58-4D6B-BA95-F3CD71428A35}" dt="2022-09-22T05:39:08.678" v="1467" actId="478"/>
          <ac:picMkLst>
            <pc:docMk/>
            <pc:sldMk cId="1395447964" sldId="810"/>
            <ac:picMk id="8194" creationId="{71F580A4-302E-2AE7-B497-F4DD9F3F4CE9}"/>
          </ac:picMkLst>
        </pc:picChg>
        <pc:picChg chg="add mod">
          <ac:chgData name="伊健 杜" userId="e69aded81da48593" providerId="LiveId" clId="{ADA9A8EE-EE58-4D6B-BA95-F3CD71428A35}" dt="2022-09-22T05:39:37.433" v="1483" actId="1076"/>
          <ac:picMkLst>
            <pc:docMk/>
            <pc:sldMk cId="1395447964" sldId="810"/>
            <ac:picMk id="8196" creationId="{AEAB2279-6988-D860-7773-2B7FB9E47974}"/>
          </ac:picMkLst>
        </pc:picChg>
        <pc:picChg chg="add mod">
          <ac:chgData name="伊健 杜" userId="e69aded81da48593" providerId="LiveId" clId="{ADA9A8EE-EE58-4D6B-BA95-F3CD71428A35}" dt="2022-09-22T05:39:36.335" v="1482" actId="1076"/>
          <ac:picMkLst>
            <pc:docMk/>
            <pc:sldMk cId="1395447964" sldId="810"/>
            <ac:picMk id="8198" creationId="{114C9137-B282-71D4-0A49-0A8A4D23871A}"/>
          </ac:picMkLst>
        </pc:picChg>
      </pc:sldChg>
      <pc:sldChg chg="del">
        <pc:chgData name="伊健 杜" userId="e69aded81da48593" providerId="LiveId" clId="{ADA9A8EE-EE58-4D6B-BA95-F3CD71428A35}" dt="2022-09-22T04:56:02.614" v="4" actId="47"/>
        <pc:sldMkLst>
          <pc:docMk/>
          <pc:sldMk cId="2525823142" sldId="810"/>
        </pc:sldMkLst>
      </pc:sldChg>
      <pc:sldChg chg="del">
        <pc:chgData name="伊健 杜" userId="e69aded81da48593" providerId="LiveId" clId="{ADA9A8EE-EE58-4D6B-BA95-F3CD71428A35}" dt="2022-09-22T04:56:02.614" v="4" actId="47"/>
        <pc:sldMkLst>
          <pc:docMk/>
          <pc:sldMk cId="849789823" sldId="811"/>
        </pc:sldMkLst>
      </pc:sldChg>
      <pc:sldChg chg="modSp add mod ord">
        <pc:chgData name="伊健 杜" userId="e69aded81da48593" providerId="LiveId" clId="{ADA9A8EE-EE58-4D6B-BA95-F3CD71428A35}" dt="2022-09-22T11:24:51.349" v="5471"/>
        <pc:sldMkLst>
          <pc:docMk/>
          <pc:sldMk cId="2117659216" sldId="811"/>
        </pc:sldMkLst>
        <pc:spChg chg="mod">
          <ac:chgData name="伊健 杜" userId="e69aded81da48593" providerId="LiveId" clId="{ADA9A8EE-EE58-4D6B-BA95-F3CD71428A35}" dt="2022-09-22T11:24:51.349" v="5471"/>
          <ac:spMkLst>
            <pc:docMk/>
            <pc:sldMk cId="2117659216" sldId="811"/>
            <ac:spMk id="2" creationId="{9C74F706-AB23-7A24-27F9-BA8C6B6BFC20}"/>
          </ac:spMkLst>
        </pc:spChg>
      </pc:sldChg>
      <pc:sldChg chg="del">
        <pc:chgData name="伊健 杜" userId="e69aded81da48593" providerId="LiveId" clId="{ADA9A8EE-EE58-4D6B-BA95-F3CD71428A35}" dt="2022-09-22T04:56:02.614" v="4" actId="47"/>
        <pc:sldMkLst>
          <pc:docMk/>
          <pc:sldMk cId="10606733" sldId="812"/>
        </pc:sldMkLst>
      </pc:sldChg>
      <pc:sldChg chg="addSp delSp modSp new mod">
        <pc:chgData name="伊健 杜" userId="e69aded81da48593" providerId="LiveId" clId="{ADA9A8EE-EE58-4D6B-BA95-F3CD71428A35}" dt="2022-09-22T13:52:20.204" v="6125"/>
        <pc:sldMkLst>
          <pc:docMk/>
          <pc:sldMk cId="2902918271" sldId="812"/>
        </pc:sldMkLst>
        <pc:spChg chg="mod">
          <ac:chgData name="伊健 杜" userId="e69aded81da48593" providerId="LiveId" clId="{ADA9A8EE-EE58-4D6B-BA95-F3CD71428A35}" dt="2022-09-22T13:52:20.204" v="6125"/>
          <ac:spMkLst>
            <pc:docMk/>
            <pc:sldMk cId="2902918271" sldId="812"/>
            <ac:spMk id="2" creationId="{1302A11A-625D-774F-23B3-739301B530C3}"/>
          </ac:spMkLst>
        </pc:spChg>
        <pc:spChg chg="del">
          <ac:chgData name="伊健 杜" userId="e69aded81da48593" providerId="LiveId" clId="{ADA9A8EE-EE58-4D6B-BA95-F3CD71428A35}" dt="2022-09-22T09:41:47.745" v="2427" actId="478"/>
          <ac:spMkLst>
            <pc:docMk/>
            <pc:sldMk cId="2902918271" sldId="812"/>
            <ac:spMk id="3" creationId="{D6B74397-B07A-E242-7DAD-0143148E8F20}"/>
          </ac:spMkLst>
        </pc:spChg>
        <pc:spChg chg="add mod">
          <ac:chgData name="伊健 杜" userId="e69aded81da48593" providerId="LiveId" clId="{ADA9A8EE-EE58-4D6B-BA95-F3CD71428A35}" dt="2022-09-22T11:24:51.349" v="5471"/>
          <ac:spMkLst>
            <pc:docMk/>
            <pc:sldMk cId="2902918271" sldId="812"/>
            <ac:spMk id="4" creationId="{21BD65C9-00B8-77B5-1258-CB85B4A4F40D}"/>
          </ac:spMkLst>
        </pc:spChg>
        <pc:picChg chg="add mod">
          <ac:chgData name="伊健 杜" userId="e69aded81da48593" providerId="LiveId" clId="{ADA9A8EE-EE58-4D6B-BA95-F3CD71428A35}" dt="2022-09-22T09:53:01.779" v="2738" actId="1076"/>
          <ac:picMkLst>
            <pc:docMk/>
            <pc:sldMk cId="2902918271" sldId="812"/>
            <ac:picMk id="4098" creationId="{32C66DB8-0172-B4E4-5D04-B2A1894824CD}"/>
          </ac:picMkLst>
        </pc:picChg>
      </pc:sldChg>
      <pc:sldChg chg="del">
        <pc:chgData name="伊健 杜" userId="e69aded81da48593" providerId="LiveId" clId="{ADA9A8EE-EE58-4D6B-BA95-F3CD71428A35}" dt="2022-09-22T04:56:02.614" v="4" actId="47"/>
        <pc:sldMkLst>
          <pc:docMk/>
          <pc:sldMk cId="196576766" sldId="813"/>
        </pc:sldMkLst>
      </pc:sldChg>
      <pc:sldChg chg="addSp delSp modSp add mod">
        <pc:chgData name="伊健 杜" userId="e69aded81da48593" providerId="LiveId" clId="{ADA9A8EE-EE58-4D6B-BA95-F3CD71428A35}" dt="2022-09-22T11:24:51.349" v="5471"/>
        <pc:sldMkLst>
          <pc:docMk/>
          <pc:sldMk cId="3527886029" sldId="813"/>
        </pc:sldMkLst>
        <pc:spChg chg="mod">
          <ac:chgData name="伊健 杜" userId="e69aded81da48593" providerId="LiveId" clId="{ADA9A8EE-EE58-4D6B-BA95-F3CD71428A35}" dt="2022-09-22T05:41:30.159" v="1649"/>
          <ac:spMkLst>
            <pc:docMk/>
            <pc:sldMk cId="3527886029" sldId="813"/>
            <ac:spMk id="2" creationId="{81F4B079-5182-7332-4978-966F1AEEF4D2}"/>
          </ac:spMkLst>
        </pc:spChg>
        <pc:spChg chg="del mod">
          <ac:chgData name="伊健 杜" userId="e69aded81da48593" providerId="LiveId" clId="{ADA9A8EE-EE58-4D6B-BA95-F3CD71428A35}" dt="2022-09-22T09:35:32.837" v="1840" actId="478"/>
          <ac:spMkLst>
            <pc:docMk/>
            <pc:sldMk cId="3527886029" sldId="813"/>
            <ac:spMk id="3" creationId="{1C442EC2-C53C-F334-F884-33A15A1376EA}"/>
          </ac:spMkLst>
        </pc:spChg>
        <pc:spChg chg="mod">
          <ac:chgData name="伊健 杜" userId="e69aded81da48593" providerId="LiveId" clId="{ADA9A8EE-EE58-4D6B-BA95-F3CD71428A35}" dt="2022-09-22T11:24:51.349" v="5471"/>
          <ac:spMkLst>
            <pc:docMk/>
            <pc:sldMk cId="3527886029" sldId="813"/>
            <ac:spMk id="4" creationId="{CFC1CF28-580E-2280-640A-ADB8853307E7}"/>
          </ac:spMkLst>
        </pc:spChg>
        <pc:picChg chg="add mod">
          <ac:chgData name="伊健 杜" userId="e69aded81da48593" providerId="LiveId" clId="{ADA9A8EE-EE58-4D6B-BA95-F3CD71428A35}" dt="2022-09-22T09:35:49.393" v="1843" actId="14100"/>
          <ac:picMkLst>
            <pc:docMk/>
            <pc:sldMk cId="3527886029" sldId="813"/>
            <ac:picMk id="5" creationId="{58D7565B-ABA1-CB12-9EAF-FBEE58FBF92E}"/>
          </ac:picMkLst>
        </pc:picChg>
        <pc:picChg chg="del mod">
          <ac:chgData name="伊健 杜" userId="e69aded81da48593" providerId="LiveId" clId="{ADA9A8EE-EE58-4D6B-BA95-F3CD71428A35}" dt="2022-09-22T09:35:32.837" v="1840" actId="478"/>
          <ac:picMkLst>
            <pc:docMk/>
            <pc:sldMk cId="3527886029" sldId="813"/>
            <ac:picMk id="6146" creationId="{AEAAD86A-4D52-D04A-79C4-EB0C37F6E869}"/>
          </ac:picMkLst>
        </pc:picChg>
        <pc:picChg chg="del">
          <ac:chgData name="伊健 杜" userId="e69aded81da48593" providerId="LiveId" clId="{ADA9A8EE-EE58-4D6B-BA95-F3CD71428A35}" dt="2022-09-22T09:35:32.837" v="1840" actId="478"/>
          <ac:picMkLst>
            <pc:docMk/>
            <pc:sldMk cId="3527886029" sldId="813"/>
            <ac:picMk id="6148" creationId="{D097E931-D65E-A9EF-34B3-BD1EC8340DAF}"/>
          </ac:picMkLst>
        </pc:picChg>
      </pc:sldChg>
      <pc:sldChg chg="addSp delSp modSp add mod">
        <pc:chgData name="伊健 杜" userId="e69aded81da48593" providerId="LiveId" clId="{ADA9A8EE-EE58-4D6B-BA95-F3CD71428A35}" dt="2022-09-22T11:24:51.349" v="5471"/>
        <pc:sldMkLst>
          <pc:docMk/>
          <pc:sldMk cId="317886102" sldId="814"/>
        </pc:sldMkLst>
        <pc:spChg chg="mod">
          <ac:chgData name="伊健 杜" userId="e69aded81da48593" providerId="LiveId" clId="{ADA9A8EE-EE58-4D6B-BA95-F3CD71428A35}" dt="2022-09-22T05:41:33.972" v="1660"/>
          <ac:spMkLst>
            <pc:docMk/>
            <pc:sldMk cId="317886102" sldId="814"/>
            <ac:spMk id="2" creationId="{81F4B079-5182-7332-4978-966F1AEEF4D2}"/>
          </ac:spMkLst>
        </pc:spChg>
        <pc:spChg chg="mod">
          <ac:chgData name="伊健 杜" userId="e69aded81da48593" providerId="LiveId" clId="{ADA9A8EE-EE58-4D6B-BA95-F3CD71428A35}" dt="2022-09-22T11:24:51.349" v="5471"/>
          <ac:spMkLst>
            <pc:docMk/>
            <pc:sldMk cId="317886102" sldId="814"/>
            <ac:spMk id="4" creationId="{CFC1CF28-580E-2280-640A-ADB8853307E7}"/>
          </ac:spMkLst>
        </pc:spChg>
        <pc:picChg chg="del">
          <ac:chgData name="伊健 杜" userId="e69aded81da48593" providerId="LiveId" clId="{ADA9A8EE-EE58-4D6B-BA95-F3CD71428A35}" dt="2022-09-22T09:36:26.107" v="1976" actId="478"/>
          <ac:picMkLst>
            <pc:docMk/>
            <pc:sldMk cId="317886102" sldId="814"/>
            <ac:picMk id="3" creationId="{8D95AA23-0825-D671-E3F2-16A195A59522}"/>
          </ac:picMkLst>
        </pc:picChg>
        <pc:picChg chg="add mod">
          <ac:chgData name="伊健 杜" userId="e69aded81da48593" providerId="LiveId" clId="{ADA9A8EE-EE58-4D6B-BA95-F3CD71428A35}" dt="2022-09-22T09:38:08.708" v="1979" actId="1076"/>
          <ac:picMkLst>
            <pc:docMk/>
            <pc:sldMk cId="317886102" sldId="814"/>
            <ac:picMk id="1026" creationId="{20386D81-95E9-2A41-05A2-FC0DC9CFB68E}"/>
          </ac:picMkLst>
        </pc:picChg>
      </pc:sldChg>
      <pc:sldChg chg="del">
        <pc:chgData name="伊健 杜" userId="e69aded81da48593" providerId="LiveId" clId="{ADA9A8EE-EE58-4D6B-BA95-F3CD71428A35}" dt="2022-09-22T04:56:02.614" v="4" actId="47"/>
        <pc:sldMkLst>
          <pc:docMk/>
          <pc:sldMk cId="2940568874" sldId="814"/>
        </pc:sldMkLst>
      </pc:sldChg>
      <pc:sldChg chg="del">
        <pc:chgData name="伊健 杜" userId="e69aded81da48593" providerId="LiveId" clId="{ADA9A8EE-EE58-4D6B-BA95-F3CD71428A35}" dt="2022-09-22T04:56:02.614" v="4" actId="47"/>
        <pc:sldMkLst>
          <pc:docMk/>
          <pc:sldMk cId="1032148845" sldId="815"/>
        </pc:sldMkLst>
      </pc:sldChg>
      <pc:sldChg chg="addSp delSp modSp add mod">
        <pc:chgData name="伊健 杜" userId="e69aded81da48593" providerId="LiveId" clId="{ADA9A8EE-EE58-4D6B-BA95-F3CD71428A35}" dt="2022-09-22T11:24:51.349" v="5471"/>
        <pc:sldMkLst>
          <pc:docMk/>
          <pc:sldMk cId="2677845586" sldId="815"/>
        </pc:sldMkLst>
        <pc:spChg chg="mod">
          <ac:chgData name="伊健 杜" userId="e69aded81da48593" providerId="LiveId" clId="{ADA9A8EE-EE58-4D6B-BA95-F3CD71428A35}" dt="2022-09-22T05:41:38.465" v="1671"/>
          <ac:spMkLst>
            <pc:docMk/>
            <pc:sldMk cId="2677845586" sldId="815"/>
            <ac:spMk id="2" creationId="{81F4B079-5182-7332-4978-966F1AEEF4D2}"/>
          </ac:spMkLst>
        </pc:spChg>
        <pc:spChg chg="mod">
          <ac:chgData name="伊健 杜" userId="e69aded81da48593" providerId="LiveId" clId="{ADA9A8EE-EE58-4D6B-BA95-F3CD71428A35}" dt="2022-09-22T11:24:51.349" v="5471"/>
          <ac:spMkLst>
            <pc:docMk/>
            <pc:sldMk cId="2677845586" sldId="815"/>
            <ac:spMk id="4" creationId="{CFC1CF28-580E-2280-640A-ADB8853307E7}"/>
          </ac:spMkLst>
        </pc:spChg>
        <pc:picChg chg="add mod">
          <ac:chgData name="伊健 杜" userId="e69aded81da48593" providerId="LiveId" clId="{ADA9A8EE-EE58-4D6B-BA95-F3CD71428A35}" dt="2022-09-22T09:39:29.678" v="2104" actId="1076"/>
          <ac:picMkLst>
            <pc:docMk/>
            <pc:sldMk cId="2677845586" sldId="815"/>
            <ac:picMk id="2050" creationId="{C74F36F0-27D0-73B9-6DB1-6968AD591E8D}"/>
          </ac:picMkLst>
        </pc:picChg>
        <pc:picChg chg="del">
          <ac:chgData name="伊健 杜" userId="e69aded81da48593" providerId="LiveId" clId="{ADA9A8EE-EE58-4D6B-BA95-F3CD71428A35}" dt="2022-09-22T09:38:42.839" v="2077" actId="478"/>
          <ac:picMkLst>
            <pc:docMk/>
            <pc:sldMk cId="2677845586" sldId="815"/>
            <ac:picMk id="8196" creationId="{AEAB2279-6988-D860-7773-2B7FB9E47974}"/>
          </ac:picMkLst>
        </pc:picChg>
        <pc:picChg chg="del">
          <ac:chgData name="伊健 杜" userId="e69aded81da48593" providerId="LiveId" clId="{ADA9A8EE-EE58-4D6B-BA95-F3CD71428A35}" dt="2022-09-22T09:38:42.839" v="2077" actId="478"/>
          <ac:picMkLst>
            <pc:docMk/>
            <pc:sldMk cId="2677845586" sldId="815"/>
            <ac:picMk id="8198" creationId="{114C9137-B282-71D4-0A49-0A8A4D23871A}"/>
          </ac:picMkLst>
        </pc:picChg>
      </pc:sldChg>
      <pc:sldChg chg="del">
        <pc:chgData name="伊健 杜" userId="e69aded81da48593" providerId="LiveId" clId="{ADA9A8EE-EE58-4D6B-BA95-F3CD71428A35}" dt="2022-09-22T04:56:02.614" v="4" actId="47"/>
        <pc:sldMkLst>
          <pc:docMk/>
          <pc:sldMk cId="2173714310" sldId="816"/>
        </pc:sldMkLst>
      </pc:sldChg>
      <pc:sldChg chg="addSp delSp modSp add mod">
        <pc:chgData name="伊健 杜" userId="e69aded81da48593" providerId="LiveId" clId="{ADA9A8EE-EE58-4D6B-BA95-F3CD71428A35}" dt="2022-09-22T11:24:51.349" v="5471"/>
        <pc:sldMkLst>
          <pc:docMk/>
          <pc:sldMk cId="3133937945" sldId="816"/>
        </pc:sldMkLst>
        <pc:spChg chg="del">
          <ac:chgData name="伊健 杜" userId="e69aded81da48593" providerId="LiveId" clId="{ADA9A8EE-EE58-4D6B-BA95-F3CD71428A35}" dt="2022-09-22T09:39:55.515" v="2201" actId="478"/>
          <ac:spMkLst>
            <pc:docMk/>
            <pc:sldMk cId="3133937945" sldId="816"/>
            <ac:spMk id="2" creationId="{81F4B079-5182-7332-4978-966F1AEEF4D2}"/>
          </ac:spMkLst>
        </pc:spChg>
        <pc:spChg chg="mod">
          <ac:chgData name="伊健 杜" userId="e69aded81da48593" providerId="LiveId" clId="{ADA9A8EE-EE58-4D6B-BA95-F3CD71428A35}" dt="2022-09-22T11:24:51.349" v="5471"/>
          <ac:spMkLst>
            <pc:docMk/>
            <pc:sldMk cId="3133937945" sldId="816"/>
            <ac:spMk id="4" creationId="{CFC1CF28-580E-2280-640A-ADB8853307E7}"/>
          </ac:spMkLst>
        </pc:spChg>
        <pc:spChg chg="add del mod">
          <ac:chgData name="伊健 杜" userId="e69aded81da48593" providerId="LiveId" clId="{ADA9A8EE-EE58-4D6B-BA95-F3CD71428A35}" dt="2022-09-22T09:39:57.608" v="2202" actId="478"/>
          <ac:spMkLst>
            <pc:docMk/>
            <pc:sldMk cId="3133937945" sldId="816"/>
            <ac:spMk id="5" creationId="{2D1C41CE-FA2D-004E-E213-38C2DA07F7DA}"/>
          </ac:spMkLst>
        </pc:spChg>
      </pc:sldChg>
      <pc:sldChg chg="modSp add mod">
        <pc:chgData name="伊健 杜" userId="e69aded81da48593" providerId="LiveId" clId="{ADA9A8EE-EE58-4D6B-BA95-F3CD71428A35}" dt="2022-09-22T11:24:51.349" v="5471"/>
        <pc:sldMkLst>
          <pc:docMk/>
          <pc:sldMk cId="1641843476" sldId="817"/>
        </pc:sldMkLst>
        <pc:spChg chg="mod">
          <ac:chgData name="伊健 杜" userId="e69aded81da48593" providerId="LiveId" clId="{ADA9A8EE-EE58-4D6B-BA95-F3CD71428A35}" dt="2022-09-22T11:24:51.349" v="5471"/>
          <ac:spMkLst>
            <pc:docMk/>
            <pc:sldMk cId="1641843476" sldId="817"/>
            <ac:spMk id="2" creationId="{9C74F706-AB23-7A24-27F9-BA8C6B6BFC20}"/>
          </ac:spMkLst>
        </pc:spChg>
      </pc:sldChg>
      <pc:sldChg chg="del">
        <pc:chgData name="伊健 杜" userId="e69aded81da48593" providerId="LiveId" clId="{ADA9A8EE-EE58-4D6B-BA95-F3CD71428A35}" dt="2022-09-22T04:56:02.614" v="4" actId="47"/>
        <pc:sldMkLst>
          <pc:docMk/>
          <pc:sldMk cId="1821255484" sldId="817"/>
        </pc:sldMkLst>
      </pc:sldChg>
      <pc:sldChg chg="del">
        <pc:chgData name="伊健 杜" userId="e69aded81da48593" providerId="LiveId" clId="{ADA9A8EE-EE58-4D6B-BA95-F3CD71428A35}" dt="2022-09-22T04:56:02.614" v="4" actId="47"/>
        <pc:sldMkLst>
          <pc:docMk/>
          <pc:sldMk cId="1976819153" sldId="818"/>
        </pc:sldMkLst>
      </pc:sldChg>
      <pc:sldChg chg="addSp delSp modSp new mod">
        <pc:chgData name="伊健 杜" userId="e69aded81da48593" providerId="LiveId" clId="{ADA9A8EE-EE58-4D6B-BA95-F3CD71428A35}" dt="2022-09-22T12:49:30.061" v="6067" actId="478"/>
        <pc:sldMkLst>
          <pc:docMk/>
          <pc:sldMk cId="3371036930" sldId="818"/>
        </pc:sldMkLst>
        <pc:spChg chg="mod">
          <ac:chgData name="伊健 杜" userId="e69aded81da48593" providerId="LiveId" clId="{ADA9A8EE-EE58-4D6B-BA95-F3CD71428A35}" dt="2022-09-22T11:24:51.349" v="5471"/>
          <ac:spMkLst>
            <pc:docMk/>
            <pc:sldMk cId="3371036930" sldId="818"/>
            <ac:spMk id="2" creationId="{DC7DC0CC-63E5-5A85-472A-8185E716C834}"/>
          </ac:spMkLst>
        </pc:spChg>
        <pc:spChg chg="add del mod">
          <ac:chgData name="伊健 杜" userId="e69aded81da48593" providerId="LiveId" clId="{ADA9A8EE-EE58-4D6B-BA95-F3CD71428A35}" dt="2022-09-22T12:49:30.061" v="6067" actId="478"/>
          <ac:spMkLst>
            <pc:docMk/>
            <pc:sldMk cId="3371036930" sldId="818"/>
            <ac:spMk id="3" creationId="{6948FC7E-CE50-7D10-E1F3-3DDCC25EE05E}"/>
          </ac:spMkLst>
        </pc:spChg>
        <pc:spChg chg="del">
          <ac:chgData name="伊健 杜" userId="e69aded81da48593" providerId="LiveId" clId="{ADA9A8EE-EE58-4D6B-BA95-F3CD71428A35}" dt="2022-09-22T09:55:15.847" v="2977" actId="478"/>
          <ac:spMkLst>
            <pc:docMk/>
            <pc:sldMk cId="3371036930" sldId="818"/>
            <ac:spMk id="3" creationId="{A685D857-AF22-2D72-13D2-AB93EE05D9D5}"/>
          </ac:spMkLst>
        </pc:spChg>
      </pc:sldChg>
      <pc:sldChg chg="addSp modSp add mod modAnim">
        <pc:chgData name="伊健 杜" userId="e69aded81da48593" providerId="LiveId" clId="{ADA9A8EE-EE58-4D6B-BA95-F3CD71428A35}" dt="2022-09-22T13:52:28.544" v="6126" actId="14100"/>
        <pc:sldMkLst>
          <pc:docMk/>
          <pc:sldMk cId="3762140085" sldId="819"/>
        </pc:sldMkLst>
        <pc:spChg chg="mod">
          <ac:chgData name="伊健 杜" userId="e69aded81da48593" providerId="LiveId" clId="{ADA9A8EE-EE58-4D6B-BA95-F3CD71428A35}" dt="2022-09-22T11:24:51.349" v="5471"/>
          <ac:spMkLst>
            <pc:docMk/>
            <pc:sldMk cId="3762140085" sldId="819"/>
            <ac:spMk id="4" creationId="{21BD65C9-00B8-77B5-1258-CB85B4A4F40D}"/>
          </ac:spMkLst>
        </pc:spChg>
        <pc:picChg chg="add mod">
          <ac:chgData name="伊健 杜" userId="e69aded81da48593" providerId="LiveId" clId="{ADA9A8EE-EE58-4D6B-BA95-F3CD71428A35}" dt="2022-09-22T13:52:28.544" v="6126" actId="14100"/>
          <ac:picMkLst>
            <pc:docMk/>
            <pc:sldMk cId="3762140085" sldId="819"/>
            <ac:picMk id="3" creationId="{CE66047A-7DCC-80E3-57D4-5113FC4292D8}"/>
          </ac:picMkLst>
        </pc:picChg>
      </pc:sldChg>
      <pc:sldChg chg="del">
        <pc:chgData name="伊健 杜" userId="e69aded81da48593" providerId="LiveId" clId="{ADA9A8EE-EE58-4D6B-BA95-F3CD71428A35}" dt="2022-09-22T04:56:02.614" v="4" actId="47"/>
        <pc:sldMkLst>
          <pc:docMk/>
          <pc:sldMk cId="4286359174" sldId="819"/>
        </pc:sldMkLst>
      </pc:sldChg>
      <pc:sldChg chg="del">
        <pc:chgData name="伊健 杜" userId="e69aded81da48593" providerId="LiveId" clId="{ADA9A8EE-EE58-4D6B-BA95-F3CD71428A35}" dt="2022-09-22T04:56:02.614" v="4" actId="47"/>
        <pc:sldMkLst>
          <pc:docMk/>
          <pc:sldMk cId="2898797117" sldId="820"/>
        </pc:sldMkLst>
      </pc:sldChg>
      <pc:sldChg chg="addSp delSp modSp add mod">
        <pc:chgData name="伊健 杜" userId="e69aded81da48593" providerId="LiveId" clId="{ADA9A8EE-EE58-4D6B-BA95-F3CD71428A35}" dt="2022-09-22T11:24:51.349" v="5471"/>
        <pc:sldMkLst>
          <pc:docMk/>
          <pc:sldMk cId="3609758053" sldId="820"/>
        </pc:sldMkLst>
        <pc:spChg chg="add mod">
          <ac:chgData name="伊健 杜" userId="e69aded81da48593" providerId="LiveId" clId="{ADA9A8EE-EE58-4D6B-BA95-F3CD71428A35}" dt="2022-09-22T11:24:51.349" v="5471"/>
          <ac:spMkLst>
            <pc:docMk/>
            <pc:sldMk cId="3609758053" sldId="820"/>
            <ac:spMk id="3" creationId="{F0030CB6-A6EF-922D-2020-A08BC4DEDA78}"/>
          </ac:spMkLst>
        </pc:spChg>
        <pc:spChg chg="del mod">
          <ac:chgData name="伊健 杜" userId="e69aded81da48593" providerId="LiveId" clId="{ADA9A8EE-EE58-4D6B-BA95-F3CD71428A35}" dt="2022-09-22T09:54:14.902" v="2861" actId="478"/>
          <ac:spMkLst>
            <pc:docMk/>
            <pc:sldMk cId="3609758053" sldId="820"/>
            <ac:spMk id="4" creationId="{21BD65C9-00B8-77B5-1258-CB85B4A4F40D}"/>
          </ac:spMkLst>
        </pc:spChg>
        <pc:picChg chg="del">
          <ac:chgData name="伊健 杜" userId="e69aded81da48593" providerId="LiveId" clId="{ADA9A8EE-EE58-4D6B-BA95-F3CD71428A35}" dt="2022-09-22T09:54:30.269" v="2862" actId="478"/>
          <ac:picMkLst>
            <pc:docMk/>
            <pc:sldMk cId="3609758053" sldId="820"/>
            <ac:picMk id="4098" creationId="{32C66DB8-0172-B4E4-5D04-B2A1894824CD}"/>
          </ac:picMkLst>
        </pc:picChg>
      </pc:sldChg>
      <pc:sldChg chg="addSp delSp modSp add mod">
        <pc:chgData name="伊健 杜" userId="e69aded81da48593" providerId="LiveId" clId="{ADA9A8EE-EE58-4D6B-BA95-F3CD71428A35}" dt="2022-09-22T11:24:51.349" v="5471"/>
        <pc:sldMkLst>
          <pc:docMk/>
          <pc:sldMk cId="1821954525" sldId="821"/>
        </pc:sldMkLst>
        <pc:spChg chg="mod">
          <ac:chgData name="伊健 杜" userId="e69aded81da48593" providerId="LiveId" clId="{ADA9A8EE-EE58-4D6B-BA95-F3CD71428A35}" dt="2022-09-22T11:24:51.349" v="5471"/>
          <ac:spMkLst>
            <pc:docMk/>
            <pc:sldMk cId="1821954525" sldId="821"/>
            <ac:spMk id="2" creationId="{1302A11A-625D-774F-23B3-739301B530C3}"/>
          </ac:spMkLst>
        </pc:spChg>
        <pc:spChg chg="mod">
          <ac:chgData name="伊健 杜" userId="e69aded81da48593" providerId="LiveId" clId="{ADA9A8EE-EE58-4D6B-BA95-F3CD71428A35}" dt="2022-09-22T11:24:51.349" v="5471"/>
          <ac:spMkLst>
            <pc:docMk/>
            <pc:sldMk cId="1821954525" sldId="821"/>
            <ac:spMk id="4" creationId="{21BD65C9-00B8-77B5-1258-CB85B4A4F40D}"/>
          </ac:spMkLst>
        </pc:spChg>
        <pc:picChg chg="del">
          <ac:chgData name="伊健 杜" userId="e69aded81da48593" providerId="LiveId" clId="{ADA9A8EE-EE58-4D6B-BA95-F3CD71428A35}" dt="2022-09-22T10:05:28.356" v="3332" actId="478"/>
          <ac:picMkLst>
            <pc:docMk/>
            <pc:sldMk cId="1821954525" sldId="821"/>
            <ac:picMk id="4098" creationId="{32C66DB8-0172-B4E4-5D04-B2A1894824CD}"/>
          </ac:picMkLst>
        </pc:picChg>
        <pc:picChg chg="add mod">
          <ac:chgData name="伊健 杜" userId="e69aded81da48593" providerId="LiveId" clId="{ADA9A8EE-EE58-4D6B-BA95-F3CD71428A35}" dt="2022-09-22T10:05:46.397" v="3335" actId="1076"/>
          <ac:picMkLst>
            <pc:docMk/>
            <pc:sldMk cId="1821954525" sldId="821"/>
            <ac:picMk id="9218" creationId="{FED014B3-F11C-7240-F060-9F5FA951BAC1}"/>
          </ac:picMkLst>
        </pc:picChg>
      </pc:sldChg>
      <pc:sldChg chg="del">
        <pc:chgData name="伊健 杜" userId="e69aded81da48593" providerId="LiveId" clId="{ADA9A8EE-EE58-4D6B-BA95-F3CD71428A35}" dt="2022-09-22T04:56:02.614" v="4" actId="47"/>
        <pc:sldMkLst>
          <pc:docMk/>
          <pc:sldMk cId="4210527832" sldId="821"/>
        </pc:sldMkLst>
      </pc:sldChg>
      <pc:sldChg chg="addSp delSp modSp add mod">
        <pc:chgData name="伊健 杜" userId="e69aded81da48593" providerId="LiveId" clId="{ADA9A8EE-EE58-4D6B-BA95-F3CD71428A35}" dt="2022-09-22T11:24:51.349" v="5471"/>
        <pc:sldMkLst>
          <pc:docMk/>
          <pc:sldMk cId="1314754216" sldId="822"/>
        </pc:sldMkLst>
        <pc:spChg chg="mod">
          <ac:chgData name="伊健 杜" userId="e69aded81da48593" providerId="LiveId" clId="{ADA9A8EE-EE58-4D6B-BA95-F3CD71428A35}" dt="2022-09-22T10:07:02.327" v="3354"/>
          <ac:spMkLst>
            <pc:docMk/>
            <pc:sldMk cId="1314754216" sldId="822"/>
            <ac:spMk id="2" creationId="{1302A11A-625D-774F-23B3-739301B530C3}"/>
          </ac:spMkLst>
        </pc:spChg>
        <pc:spChg chg="add mod">
          <ac:chgData name="伊健 杜" userId="e69aded81da48593" providerId="LiveId" clId="{ADA9A8EE-EE58-4D6B-BA95-F3CD71428A35}" dt="2022-09-22T11:24:51.349" v="5471"/>
          <ac:spMkLst>
            <pc:docMk/>
            <pc:sldMk cId="1314754216" sldId="822"/>
            <ac:spMk id="3" creationId="{D9BE6111-E4D2-8D64-73F2-B2E922EA7671}"/>
          </ac:spMkLst>
        </pc:spChg>
        <pc:spChg chg="del mod">
          <ac:chgData name="伊健 杜" userId="e69aded81da48593" providerId="LiveId" clId="{ADA9A8EE-EE58-4D6B-BA95-F3CD71428A35}" dt="2022-09-22T10:14:12.067" v="3771" actId="478"/>
          <ac:spMkLst>
            <pc:docMk/>
            <pc:sldMk cId="1314754216" sldId="822"/>
            <ac:spMk id="4" creationId="{21BD65C9-00B8-77B5-1258-CB85B4A4F40D}"/>
          </ac:spMkLst>
        </pc:spChg>
        <pc:picChg chg="add mod">
          <ac:chgData name="伊健 杜" userId="e69aded81da48593" providerId="LiveId" clId="{ADA9A8EE-EE58-4D6B-BA95-F3CD71428A35}" dt="2022-09-22T10:17:38.649" v="3889" actId="14100"/>
          <ac:picMkLst>
            <pc:docMk/>
            <pc:sldMk cId="1314754216" sldId="822"/>
            <ac:picMk id="5" creationId="{EF6487A6-D59C-2B84-40AC-4426A00C2944}"/>
          </ac:picMkLst>
        </pc:picChg>
        <pc:picChg chg="del mod">
          <ac:chgData name="伊健 杜" userId="e69aded81da48593" providerId="LiveId" clId="{ADA9A8EE-EE58-4D6B-BA95-F3CD71428A35}" dt="2022-09-22T10:09:59.430" v="3503" actId="478"/>
          <ac:picMkLst>
            <pc:docMk/>
            <pc:sldMk cId="1314754216" sldId="822"/>
            <ac:picMk id="4098" creationId="{32C66DB8-0172-B4E4-5D04-B2A1894824CD}"/>
          </ac:picMkLst>
        </pc:picChg>
        <pc:picChg chg="add del mod">
          <ac:chgData name="伊健 杜" userId="e69aded81da48593" providerId="LiveId" clId="{ADA9A8EE-EE58-4D6B-BA95-F3CD71428A35}" dt="2022-09-22T10:14:12.067" v="3771" actId="478"/>
          <ac:picMkLst>
            <pc:docMk/>
            <pc:sldMk cId="1314754216" sldId="822"/>
            <ac:picMk id="8194" creationId="{325EDAEC-9B07-BA22-2686-DCCA60C537AA}"/>
          </ac:picMkLst>
        </pc:picChg>
        <pc:picChg chg="add mod">
          <ac:chgData name="伊健 杜" userId="e69aded81da48593" providerId="LiveId" clId="{ADA9A8EE-EE58-4D6B-BA95-F3CD71428A35}" dt="2022-09-22T10:17:30.245" v="3888" actId="14100"/>
          <ac:picMkLst>
            <pc:docMk/>
            <pc:sldMk cId="1314754216" sldId="822"/>
            <ac:picMk id="8196" creationId="{4F9DC500-0D53-6FFF-AE96-029AB55088B6}"/>
          </ac:picMkLst>
        </pc:picChg>
      </pc:sldChg>
      <pc:sldChg chg="addSp delSp modSp add mod">
        <pc:chgData name="伊健 杜" userId="e69aded81da48593" providerId="LiveId" clId="{ADA9A8EE-EE58-4D6B-BA95-F3CD71428A35}" dt="2022-09-22T11:24:51.349" v="5471"/>
        <pc:sldMkLst>
          <pc:docMk/>
          <pc:sldMk cId="2123399927" sldId="823"/>
        </pc:sldMkLst>
        <pc:spChg chg="del mod">
          <ac:chgData name="伊健 杜" userId="e69aded81da48593" providerId="LiveId" clId="{ADA9A8EE-EE58-4D6B-BA95-F3CD71428A35}" dt="2022-09-22T10:22:30.107" v="3922" actId="478"/>
          <ac:spMkLst>
            <pc:docMk/>
            <pc:sldMk cId="2123399927" sldId="823"/>
            <ac:spMk id="2" creationId="{1302A11A-625D-774F-23B3-739301B530C3}"/>
          </ac:spMkLst>
        </pc:spChg>
        <pc:spChg chg="mod">
          <ac:chgData name="伊健 杜" userId="e69aded81da48593" providerId="LiveId" clId="{ADA9A8EE-EE58-4D6B-BA95-F3CD71428A35}" dt="2022-09-22T11:24:51.349" v="5471"/>
          <ac:spMkLst>
            <pc:docMk/>
            <pc:sldMk cId="2123399927" sldId="823"/>
            <ac:spMk id="4" creationId="{21BD65C9-00B8-77B5-1258-CB85B4A4F40D}"/>
          </ac:spMkLst>
        </pc:spChg>
        <pc:spChg chg="add del mod">
          <ac:chgData name="伊健 杜" userId="e69aded81da48593" providerId="LiveId" clId="{ADA9A8EE-EE58-4D6B-BA95-F3CD71428A35}" dt="2022-09-22T10:22:31.649" v="3923" actId="478"/>
          <ac:spMkLst>
            <pc:docMk/>
            <pc:sldMk cId="2123399927" sldId="823"/>
            <ac:spMk id="5" creationId="{D9F3B86E-D05C-087C-3B06-FDC4677CE47B}"/>
          </ac:spMkLst>
        </pc:spChg>
        <pc:spChg chg="add mod">
          <ac:chgData name="伊健 杜" userId="e69aded81da48593" providerId="LiveId" clId="{ADA9A8EE-EE58-4D6B-BA95-F3CD71428A35}" dt="2022-09-22T11:24:51.349" v="5471"/>
          <ac:spMkLst>
            <pc:docMk/>
            <pc:sldMk cId="2123399927" sldId="823"/>
            <ac:spMk id="8" creationId="{520D8618-A05D-DD02-DF00-6B03243C01E5}"/>
          </ac:spMkLst>
        </pc:spChg>
        <pc:spChg chg="add del">
          <ac:chgData name="伊健 杜" userId="e69aded81da48593" providerId="LiveId" clId="{ADA9A8EE-EE58-4D6B-BA95-F3CD71428A35}" dt="2022-09-22T10:44:02.684" v="4179" actId="478"/>
          <ac:spMkLst>
            <pc:docMk/>
            <pc:sldMk cId="2123399927" sldId="823"/>
            <ac:spMk id="9" creationId="{1AF3EA45-68C7-138B-8D8E-A094F937EA43}"/>
          </ac:spMkLst>
        </pc:spChg>
        <pc:picChg chg="add mod">
          <ac:chgData name="伊健 杜" userId="e69aded81da48593" providerId="LiveId" clId="{ADA9A8EE-EE58-4D6B-BA95-F3CD71428A35}" dt="2022-09-22T10:38:08.554" v="4159" actId="1076"/>
          <ac:picMkLst>
            <pc:docMk/>
            <pc:sldMk cId="2123399927" sldId="823"/>
            <ac:picMk id="7" creationId="{09E4841D-C9D7-51F0-CF0F-193C10D3DED6}"/>
          </ac:picMkLst>
        </pc:picChg>
        <pc:picChg chg="del">
          <ac:chgData name="伊健 杜" userId="e69aded81da48593" providerId="LiveId" clId="{ADA9A8EE-EE58-4D6B-BA95-F3CD71428A35}" dt="2022-09-22T10:13:42.829" v="3709" actId="478"/>
          <ac:picMkLst>
            <pc:docMk/>
            <pc:sldMk cId="2123399927" sldId="823"/>
            <ac:picMk id="4098" creationId="{32C66DB8-0172-B4E4-5D04-B2A1894824CD}"/>
          </ac:picMkLst>
        </pc:picChg>
        <pc:picChg chg="add mod">
          <ac:chgData name="伊健 杜" userId="e69aded81da48593" providerId="LiveId" clId="{ADA9A8EE-EE58-4D6B-BA95-F3CD71428A35}" dt="2022-09-22T10:22:40.593" v="3927" actId="1076"/>
          <ac:picMkLst>
            <pc:docMk/>
            <pc:sldMk cId="2123399927" sldId="823"/>
            <ac:picMk id="7170" creationId="{F7E76430-18A4-B05C-5786-DB0CA65C1E25}"/>
          </ac:picMkLst>
        </pc:picChg>
        <pc:picChg chg="add del">
          <ac:chgData name="伊健 杜" userId="e69aded81da48593" providerId="LiveId" clId="{ADA9A8EE-EE58-4D6B-BA95-F3CD71428A35}" dt="2022-09-22T10:25:08.806" v="3959" actId="21"/>
          <ac:picMkLst>
            <pc:docMk/>
            <pc:sldMk cId="2123399927" sldId="823"/>
            <ac:picMk id="7172" creationId="{2C1C4A50-7042-BD03-A697-C61CA804A164}"/>
          </ac:picMkLst>
        </pc:picChg>
      </pc:sldChg>
      <pc:sldChg chg="addSp delSp modSp add mod ord">
        <pc:chgData name="伊健 杜" userId="e69aded81da48593" providerId="LiveId" clId="{ADA9A8EE-EE58-4D6B-BA95-F3CD71428A35}" dt="2022-09-22T11:24:51.349" v="5471"/>
        <pc:sldMkLst>
          <pc:docMk/>
          <pc:sldMk cId="3036937584" sldId="824"/>
        </pc:sldMkLst>
        <pc:spChg chg="mod">
          <ac:chgData name="伊健 杜" userId="e69aded81da48593" providerId="LiveId" clId="{ADA9A8EE-EE58-4D6B-BA95-F3CD71428A35}" dt="2022-09-22T11:24:51.349" v="5471"/>
          <ac:spMkLst>
            <pc:docMk/>
            <pc:sldMk cId="3036937584" sldId="824"/>
            <ac:spMk id="2" creationId="{1302A11A-625D-774F-23B3-739301B530C3}"/>
          </ac:spMkLst>
        </pc:spChg>
        <pc:spChg chg="add del mod">
          <ac:chgData name="伊健 杜" userId="e69aded81da48593" providerId="LiveId" clId="{ADA9A8EE-EE58-4D6B-BA95-F3CD71428A35}" dt="2022-09-22T11:24:51.349" v="5471"/>
          <ac:spMkLst>
            <pc:docMk/>
            <pc:sldMk cId="3036937584" sldId="824"/>
            <ac:spMk id="4" creationId="{21BD65C9-00B8-77B5-1258-CB85B4A4F40D}"/>
          </ac:spMkLst>
        </pc:spChg>
        <pc:picChg chg="del">
          <ac:chgData name="伊健 杜" userId="e69aded81da48593" providerId="LiveId" clId="{ADA9A8EE-EE58-4D6B-BA95-F3CD71428A35}" dt="2022-09-22T09:57:15.405" v="3216" actId="478"/>
          <ac:picMkLst>
            <pc:docMk/>
            <pc:sldMk cId="3036937584" sldId="824"/>
            <ac:picMk id="4098" creationId="{32C66DB8-0172-B4E4-5D04-B2A1894824CD}"/>
          </ac:picMkLst>
        </pc:picChg>
        <pc:picChg chg="add del mod">
          <ac:chgData name="伊健 杜" userId="e69aded81da48593" providerId="LiveId" clId="{ADA9A8EE-EE58-4D6B-BA95-F3CD71428A35}" dt="2022-09-22T10:57:24.449" v="4533" actId="478"/>
          <ac:picMkLst>
            <pc:docMk/>
            <pc:sldMk cId="3036937584" sldId="824"/>
            <ac:picMk id="6146" creationId="{5B9E713D-FCB0-B725-20E7-74B5F5D94B37}"/>
          </ac:picMkLst>
        </pc:picChg>
      </pc:sldChg>
      <pc:sldChg chg="addSp delSp modSp add mod">
        <pc:chgData name="伊健 杜" userId="e69aded81da48593" providerId="LiveId" clId="{ADA9A8EE-EE58-4D6B-BA95-F3CD71428A35}" dt="2022-09-22T11:24:51.349" v="5471"/>
        <pc:sldMkLst>
          <pc:docMk/>
          <pc:sldMk cId="1127285093" sldId="825"/>
        </pc:sldMkLst>
        <pc:spChg chg="mod">
          <ac:chgData name="伊健 杜" userId="e69aded81da48593" providerId="LiveId" clId="{ADA9A8EE-EE58-4D6B-BA95-F3CD71428A35}" dt="2022-09-22T11:24:51.349" v="5471"/>
          <ac:spMkLst>
            <pc:docMk/>
            <pc:sldMk cId="1127285093" sldId="825"/>
            <ac:spMk id="2" creationId="{1302A11A-625D-774F-23B3-739301B530C3}"/>
          </ac:spMkLst>
        </pc:spChg>
        <pc:spChg chg="mod">
          <ac:chgData name="伊健 杜" userId="e69aded81da48593" providerId="LiveId" clId="{ADA9A8EE-EE58-4D6B-BA95-F3CD71428A35}" dt="2022-09-22T11:24:51.349" v="5471"/>
          <ac:spMkLst>
            <pc:docMk/>
            <pc:sldMk cId="1127285093" sldId="825"/>
            <ac:spMk id="4" creationId="{21BD65C9-00B8-77B5-1258-CB85B4A4F40D}"/>
          </ac:spMkLst>
        </pc:spChg>
        <pc:picChg chg="del">
          <ac:chgData name="伊健 杜" userId="e69aded81da48593" providerId="LiveId" clId="{ADA9A8EE-EE58-4D6B-BA95-F3CD71428A35}" dt="2022-09-22T10:05:55.280" v="3336" actId="478"/>
          <ac:picMkLst>
            <pc:docMk/>
            <pc:sldMk cId="1127285093" sldId="825"/>
            <ac:picMk id="4098" creationId="{32C66DB8-0172-B4E4-5D04-B2A1894824CD}"/>
          </ac:picMkLst>
        </pc:picChg>
        <pc:picChg chg="add mod">
          <ac:chgData name="伊健 杜" userId="e69aded81da48593" providerId="LiveId" clId="{ADA9A8EE-EE58-4D6B-BA95-F3CD71428A35}" dt="2022-09-22T11:06:25.849" v="4948" actId="1076"/>
          <ac:picMkLst>
            <pc:docMk/>
            <pc:sldMk cId="1127285093" sldId="825"/>
            <ac:picMk id="5122" creationId="{3FB6F7B9-7CDD-FC13-3EDF-8FB45A50AB1E}"/>
          </ac:picMkLst>
        </pc:picChg>
      </pc:sldChg>
      <pc:sldChg chg="addSp delSp modSp add mod">
        <pc:chgData name="伊健 杜" userId="e69aded81da48593" providerId="LiveId" clId="{ADA9A8EE-EE58-4D6B-BA95-F3CD71428A35}" dt="2022-09-22T11:24:51.349" v="5471"/>
        <pc:sldMkLst>
          <pc:docMk/>
          <pc:sldMk cId="3566633670" sldId="826"/>
        </pc:sldMkLst>
        <pc:spChg chg="mod">
          <ac:chgData name="伊健 杜" userId="e69aded81da48593" providerId="LiveId" clId="{ADA9A8EE-EE58-4D6B-BA95-F3CD71428A35}" dt="2022-09-22T11:24:51.349" v="5471"/>
          <ac:spMkLst>
            <pc:docMk/>
            <pc:sldMk cId="3566633670" sldId="826"/>
            <ac:spMk id="4" creationId="{21BD65C9-00B8-77B5-1258-CB85B4A4F40D}"/>
          </ac:spMkLst>
        </pc:spChg>
        <pc:picChg chg="add mod">
          <ac:chgData name="伊健 杜" userId="e69aded81da48593" providerId="LiveId" clId="{ADA9A8EE-EE58-4D6B-BA95-F3CD71428A35}" dt="2022-09-22T10:25:15.745" v="3963" actId="14100"/>
          <ac:picMkLst>
            <pc:docMk/>
            <pc:sldMk cId="3566633670" sldId="826"/>
            <ac:picMk id="3" creationId="{8D7B7B2E-AEF6-59A6-75F3-6C49B6315C32}"/>
          </ac:picMkLst>
        </pc:picChg>
        <pc:picChg chg="del">
          <ac:chgData name="伊健 杜" userId="e69aded81da48593" providerId="LiveId" clId="{ADA9A8EE-EE58-4D6B-BA95-F3CD71428A35}" dt="2022-09-22T10:11:58.569" v="3696" actId="478"/>
          <ac:picMkLst>
            <pc:docMk/>
            <pc:sldMk cId="3566633670" sldId="826"/>
            <ac:picMk id="8194" creationId="{325EDAEC-9B07-BA22-2686-DCCA60C537AA}"/>
          </ac:picMkLst>
        </pc:picChg>
        <pc:picChg chg="add del mod">
          <ac:chgData name="伊健 杜" userId="e69aded81da48593" providerId="LiveId" clId="{ADA9A8EE-EE58-4D6B-BA95-F3CD71428A35}" dt="2022-09-22T10:13:31.997" v="3704" actId="478"/>
          <ac:picMkLst>
            <pc:docMk/>
            <pc:sldMk cId="3566633670" sldId="826"/>
            <ac:picMk id="11266" creationId="{BE3A5A31-7F4F-F76F-F548-F4D38A7B398C}"/>
          </ac:picMkLst>
        </pc:picChg>
        <pc:picChg chg="add del mod">
          <ac:chgData name="伊健 杜" userId="e69aded81da48593" providerId="LiveId" clId="{ADA9A8EE-EE58-4D6B-BA95-F3CD71428A35}" dt="2022-09-22T10:25:00.618" v="3957" actId="478"/>
          <ac:picMkLst>
            <pc:docMk/>
            <pc:sldMk cId="3566633670" sldId="826"/>
            <ac:picMk id="11268" creationId="{82864241-F78B-90C5-8246-4B1B0E622078}"/>
          </ac:picMkLst>
        </pc:picChg>
        <pc:picChg chg="add del mod">
          <ac:chgData name="伊健 杜" userId="e69aded81da48593" providerId="LiveId" clId="{ADA9A8EE-EE58-4D6B-BA95-F3CD71428A35}" dt="2022-09-22T10:25:02.092" v="3958" actId="478"/>
          <ac:picMkLst>
            <pc:docMk/>
            <pc:sldMk cId="3566633670" sldId="826"/>
            <ac:picMk id="11270" creationId="{EF6E2F05-8D02-E7D6-D00B-0774D988B9DF}"/>
          </ac:picMkLst>
        </pc:picChg>
      </pc:sldChg>
      <pc:sldChg chg="add del">
        <pc:chgData name="伊健 杜" userId="e69aded81da48593" providerId="LiveId" clId="{ADA9A8EE-EE58-4D6B-BA95-F3CD71428A35}" dt="2022-09-22T10:14:18.458" v="3773" actId="47"/>
        <pc:sldMkLst>
          <pc:docMk/>
          <pc:sldMk cId="344637049" sldId="827"/>
        </pc:sldMkLst>
      </pc:sldChg>
      <pc:sldChg chg="addSp delSp modSp add mod">
        <pc:chgData name="伊健 杜" userId="e69aded81da48593" providerId="LiveId" clId="{ADA9A8EE-EE58-4D6B-BA95-F3CD71428A35}" dt="2022-09-22T11:24:51.349" v="5471"/>
        <pc:sldMkLst>
          <pc:docMk/>
          <pc:sldMk cId="50579126" sldId="828"/>
        </pc:sldMkLst>
        <pc:spChg chg="add del mod">
          <ac:chgData name="伊健 杜" userId="e69aded81da48593" providerId="LiveId" clId="{ADA9A8EE-EE58-4D6B-BA95-F3CD71428A35}" dt="2022-09-22T10:30:31.659" v="4157" actId="478"/>
          <ac:spMkLst>
            <pc:docMk/>
            <pc:sldMk cId="50579126" sldId="828"/>
            <ac:spMk id="3" creationId="{BC37611B-1C0B-4316-1725-4251EB9A096D}"/>
          </ac:spMkLst>
        </pc:spChg>
        <pc:spChg chg="mod">
          <ac:chgData name="伊健 杜" userId="e69aded81da48593" providerId="LiveId" clId="{ADA9A8EE-EE58-4D6B-BA95-F3CD71428A35}" dt="2022-09-22T11:24:51.349" v="5471"/>
          <ac:spMkLst>
            <pc:docMk/>
            <pc:sldMk cId="50579126" sldId="828"/>
            <ac:spMk id="4" creationId="{21BD65C9-00B8-77B5-1258-CB85B4A4F40D}"/>
          </ac:spMkLst>
        </pc:spChg>
        <pc:spChg chg="add del mod">
          <ac:chgData name="伊健 杜" userId="e69aded81da48593" providerId="LiveId" clId="{ADA9A8EE-EE58-4D6B-BA95-F3CD71428A35}" dt="2022-09-22T10:30:32.601" v="4158" actId="478"/>
          <ac:spMkLst>
            <pc:docMk/>
            <pc:sldMk cId="50579126" sldId="828"/>
            <ac:spMk id="5" creationId="{FC10CFC0-37F0-DA33-678C-EE40D7BA0CBB}"/>
          </ac:spMkLst>
        </pc:spChg>
        <pc:picChg chg="mod">
          <ac:chgData name="伊健 杜" userId="e69aded81da48593" providerId="LiveId" clId="{ADA9A8EE-EE58-4D6B-BA95-F3CD71428A35}" dt="2022-09-22T10:29:11.708" v="4060" actId="1076"/>
          <ac:picMkLst>
            <pc:docMk/>
            <pc:sldMk cId="50579126" sldId="828"/>
            <ac:picMk id="8194" creationId="{325EDAEC-9B07-BA22-2686-DCCA60C537AA}"/>
          </ac:picMkLst>
        </pc:picChg>
        <pc:picChg chg="add mod">
          <ac:chgData name="伊健 杜" userId="e69aded81da48593" providerId="LiveId" clId="{ADA9A8EE-EE58-4D6B-BA95-F3CD71428A35}" dt="2022-09-22T10:29:05.919" v="4058" actId="14100"/>
          <ac:picMkLst>
            <pc:docMk/>
            <pc:sldMk cId="50579126" sldId="828"/>
            <ac:picMk id="12290" creationId="{CCA3C9AB-1A4E-7127-D634-7ABBDA32E4AC}"/>
          </ac:picMkLst>
        </pc:picChg>
      </pc:sldChg>
      <pc:sldChg chg="modSp new del mod ord">
        <pc:chgData name="伊健 杜" userId="e69aded81da48593" providerId="LiveId" clId="{ADA9A8EE-EE58-4D6B-BA95-F3CD71428A35}" dt="2022-09-22T10:22:33.882" v="3924" actId="47"/>
        <pc:sldMkLst>
          <pc:docMk/>
          <pc:sldMk cId="1467956677" sldId="829"/>
        </pc:sldMkLst>
        <pc:spChg chg="mod">
          <ac:chgData name="伊健 杜" userId="e69aded81da48593" providerId="LiveId" clId="{ADA9A8EE-EE58-4D6B-BA95-F3CD71428A35}" dt="2022-09-22T10:22:22.904" v="3920"/>
          <ac:spMkLst>
            <pc:docMk/>
            <pc:sldMk cId="1467956677" sldId="829"/>
            <ac:spMk id="2" creationId="{B332B7A2-D0CB-065B-5A66-219413115B5C}"/>
          </ac:spMkLst>
        </pc:spChg>
      </pc:sldChg>
      <pc:sldChg chg="addSp delSp modSp new mod">
        <pc:chgData name="伊健 杜" userId="e69aded81da48593" providerId="LiveId" clId="{ADA9A8EE-EE58-4D6B-BA95-F3CD71428A35}" dt="2022-09-22T11:24:51.349" v="5471"/>
        <pc:sldMkLst>
          <pc:docMk/>
          <pc:sldMk cId="4174227112" sldId="829"/>
        </pc:sldMkLst>
        <pc:spChg chg="mod">
          <ac:chgData name="伊健 杜" userId="e69aded81da48593" providerId="LiveId" clId="{ADA9A8EE-EE58-4D6B-BA95-F3CD71428A35}" dt="2022-09-22T11:24:51.349" v="5471"/>
          <ac:spMkLst>
            <pc:docMk/>
            <pc:sldMk cId="4174227112" sldId="829"/>
            <ac:spMk id="2" creationId="{02CF9DFD-F778-4610-9DC2-9FE711C66CC5}"/>
          </ac:spMkLst>
        </pc:spChg>
        <pc:spChg chg="del">
          <ac:chgData name="伊健 杜" userId="e69aded81da48593" providerId="LiveId" clId="{ADA9A8EE-EE58-4D6B-BA95-F3CD71428A35}" dt="2022-09-22T10:45:52.524" v="4180" actId="478"/>
          <ac:spMkLst>
            <pc:docMk/>
            <pc:sldMk cId="4174227112" sldId="829"/>
            <ac:spMk id="3" creationId="{EF3B12CC-5EFC-7E3F-619D-0E5CCC2EE839}"/>
          </ac:spMkLst>
        </pc:spChg>
        <pc:spChg chg="add mod">
          <ac:chgData name="伊健 杜" userId="e69aded81da48593" providerId="LiveId" clId="{ADA9A8EE-EE58-4D6B-BA95-F3CD71428A35}" dt="2022-09-22T11:24:51.349" v="5471"/>
          <ac:spMkLst>
            <pc:docMk/>
            <pc:sldMk cId="4174227112" sldId="829"/>
            <ac:spMk id="4" creationId="{6CBBA8E9-7676-A1A9-79D7-A1693A6F4FFC}"/>
          </ac:spMkLst>
        </pc:spChg>
        <pc:picChg chg="add del">
          <ac:chgData name="伊健 杜" userId="e69aded81da48593" providerId="LiveId" clId="{ADA9A8EE-EE58-4D6B-BA95-F3CD71428A35}" dt="2022-09-22T10:46:03.282" v="4185" actId="478"/>
          <ac:picMkLst>
            <pc:docMk/>
            <pc:sldMk cId="4174227112" sldId="829"/>
            <ac:picMk id="14338" creationId="{3002FC1E-188B-300C-AE02-BB10F7E688CA}"/>
          </ac:picMkLst>
        </pc:picChg>
        <pc:picChg chg="add mod">
          <ac:chgData name="伊健 杜" userId="e69aded81da48593" providerId="LiveId" clId="{ADA9A8EE-EE58-4D6B-BA95-F3CD71428A35}" dt="2022-09-22T10:54:10.982" v="4290" actId="1076"/>
          <ac:picMkLst>
            <pc:docMk/>
            <pc:sldMk cId="4174227112" sldId="829"/>
            <ac:picMk id="14340" creationId="{FEB935E6-C4DD-3E0B-3D65-E4D889B680D0}"/>
          </ac:picMkLst>
        </pc:picChg>
      </pc:sldChg>
      <pc:sldChg chg="addSp modSp add mod">
        <pc:chgData name="伊健 杜" userId="e69aded81da48593" providerId="LiveId" clId="{ADA9A8EE-EE58-4D6B-BA95-F3CD71428A35}" dt="2022-09-22T11:24:51.349" v="5471"/>
        <pc:sldMkLst>
          <pc:docMk/>
          <pc:sldMk cId="24949270" sldId="830"/>
        </pc:sldMkLst>
        <pc:spChg chg="mod">
          <ac:chgData name="伊健 杜" userId="e69aded81da48593" providerId="LiveId" clId="{ADA9A8EE-EE58-4D6B-BA95-F3CD71428A35}" dt="2022-09-22T11:24:51.349" v="5471"/>
          <ac:spMkLst>
            <pc:docMk/>
            <pc:sldMk cId="24949270" sldId="830"/>
            <ac:spMk id="2" creationId="{02CF9DFD-F778-4610-9DC2-9FE711C66CC5}"/>
          </ac:spMkLst>
        </pc:spChg>
        <pc:spChg chg="add mod">
          <ac:chgData name="伊健 杜" userId="e69aded81da48593" providerId="LiveId" clId="{ADA9A8EE-EE58-4D6B-BA95-F3CD71428A35}" dt="2022-09-22T11:24:51.349" v="5471"/>
          <ac:spMkLst>
            <pc:docMk/>
            <pc:sldMk cId="24949270" sldId="830"/>
            <ac:spMk id="3" creationId="{242678FE-AEEB-20C1-C6FE-552D75537402}"/>
          </ac:spMkLst>
        </pc:spChg>
        <pc:picChg chg="mod">
          <ac:chgData name="伊健 杜" userId="e69aded81da48593" providerId="LiveId" clId="{ADA9A8EE-EE58-4D6B-BA95-F3CD71428A35}" dt="2022-09-22T10:54:14.192" v="4291" actId="1076"/>
          <ac:picMkLst>
            <pc:docMk/>
            <pc:sldMk cId="24949270" sldId="830"/>
            <ac:picMk id="14338" creationId="{3002FC1E-188B-300C-AE02-BB10F7E688CA}"/>
          </ac:picMkLst>
        </pc:picChg>
      </pc:sldChg>
      <pc:sldChg chg="addSp delSp modSp new mod">
        <pc:chgData name="伊健 杜" userId="e69aded81da48593" providerId="LiveId" clId="{ADA9A8EE-EE58-4D6B-BA95-F3CD71428A35}" dt="2022-09-22T15:11:32.928" v="6148" actId="403"/>
        <pc:sldMkLst>
          <pc:docMk/>
          <pc:sldMk cId="4266730041" sldId="831"/>
        </pc:sldMkLst>
        <pc:spChg chg="add mod">
          <ac:chgData name="伊健 杜" userId="e69aded81da48593" providerId="LiveId" clId="{ADA9A8EE-EE58-4D6B-BA95-F3CD71428A35}" dt="2022-09-22T15:11:32.928" v="6148" actId="403"/>
          <ac:spMkLst>
            <pc:docMk/>
            <pc:sldMk cId="4266730041" sldId="831"/>
            <ac:spMk id="2" creationId="{6A9072AF-A898-29F4-50C3-0F2A47E0CCF7}"/>
          </ac:spMkLst>
        </pc:spChg>
        <pc:spChg chg="add del mod">
          <ac:chgData name="伊健 杜" userId="e69aded81da48593" providerId="LiveId" clId="{ADA9A8EE-EE58-4D6B-BA95-F3CD71428A35}" dt="2022-09-22T13:34:39.754" v="6115" actId="478"/>
          <ac:spMkLst>
            <pc:docMk/>
            <pc:sldMk cId="4266730041" sldId="831"/>
            <ac:spMk id="2" creationId="{93D1CF7B-8ABD-E385-3750-8296BEEC0637}"/>
          </ac:spMkLst>
        </pc:spChg>
        <pc:spChg chg="del">
          <ac:chgData name="伊健 杜" userId="e69aded81da48593" providerId="LiveId" clId="{ADA9A8EE-EE58-4D6B-BA95-F3CD71428A35}" dt="2022-09-22T10:54:54.644" v="4361" actId="478"/>
          <ac:spMkLst>
            <pc:docMk/>
            <pc:sldMk cId="4266730041" sldId="831"/>
            <ac:spMk id="2" creationId="{978A1B28-9620-D9EB-1E54-1BCE38D0BE7F}"/>
          </ac:spMkLst>
        </pc:spChg>
        <pc:spChg chg="del">
          <ac:chgData name="伊健 杜" userId="e69aded81da48593" providerId="LiveId" clId="{ADA9A8EE-EE58-4D6B-BA95-F3CD71428A35}" dt="2022-09-22T10:54:54.644" v="4361" actId="478"/>
          <ac:spMkLst>
            <pc:docMk/>
            <pc:sldMk cId="4266730041" sldId="831"/>
            <ac:spMk id="3" creationId="{A9045DE9-ED84-2625-32BB-D8D004E707D5}"/>
          </ac:spMkLst>
        </pc:spChg>
        <pc:spChg chg="add mod">
          <ac:chgData name="伊健 杜" userId="e69aded81da48593" providerId="LiveId" clId="{ADA9A8EE-EE58-4D6B-BA95-F3CD71428A35}" dt="2022-09-22T11:24:51.349" v="5471"/>
          <ac:spMkLst>
            <pc:docMk/>
            <pc:sldMk cId="4266730041" sldId="831"/>
            <ac:spMk id="4" creationId="{F0104F2D-333C-A830-D972-5109DDAFA912}"/>
          </ac:spMkLst>
        </pc:spChg>
      </pc:sldChg>
      <pc:sldChg chg="modSp add mod">
        <pc:chgData name="伊健 杜" userId="e69aded81da48593" providerId="LiveId" clId="{ADA9A8EE-EE58-4D6B-BA95-F3CD71428A35}" dt="2022-09-22T11:24:51.349" v="5471"/>
        <pc:sldMkLst>
          <pc:docMk/>
          <pc:sldMk cId="1403296872" sldId="832"/>
        </pc:sldMkLst>
        <pc:spChg chg="mod">
          <ac:chgData name="伊健 杜" userId="e69aded81da48593" providerId="LiveId" clId="{ADA9A8EE-EE58-4D6B-BA95-F3CD71428A35}" dt="2022-09-22T11:24:51.349" v="5471"/>
          <ac:spMkLst>
            <pc:docMk/>
            <pc:sldMk cId="1403296872" sldId="832"/>
            <ac:spMk id="4" creationId="{F0104F2D-333C-A830-D972-5109DDAFA912}"/>
          </ac:spMkLst>
        </pc:spChg>
      </pc:sldChg>
      <pc:sldChg chg="addSp delSp modSp add mod modAnim">
        <pc:chgData name="伊健 杜" userId="e69aded81da48593" providerId="LiveId" clId="{ADA9A8EE-EE58-4D6B-BA95-F3CD71428A35}" dt="2022-09-22T11:24:51.349" v="5471"/>
        <pc:sldMkLst>
          <pc:docMk/>
          <pc:sldMk cId="609699156" sldId="833"/>
        </pc:sldMkLst>
        <pc:spChg chg="mod">
          <ac:chgData name="伊健 杜" userId="e69aded81da48593" providerId="LiveId" clId="{ADA9A8EE-EE58-4D6B-BA95-F3CD71428A35}" dt="2022-09-22T11:24:51.349" v="5471"/>
          <ac:spMkLst>
            <pc:docMk/>
            <pc:sldMk cId="609699156" sldId="833"/>
            <ac:spMk id="2" creationId="{1302A11A-625D-774F-23B3-739301B530C3}"/>
          </ac:spMkLst>
        </pc:spChg>
        <pc:spChg chg="add mod">
          <ac:chgData name="伊健 杜" userId="e69aded81da48593" providerId="LiveId" clId="{ADA9A8EE-EE58-4D6B-BA95-F3CD71428A35}" dt="2022-09-22T11:03:57.852" v="4872" actId="207"/>
          <ac:spMkLst>
            <pc:docMk/>
            <pc:sldMk cId="609699156" sldId="833"/>
            <ac:spMk id="3" creationId="{9DA612A4-8D78-1BFB-0F3E-3EFC00936B7A}"/>
          </ac:spMkLst>
        </pc:spChg>
        <pc:spChg chg="del">
          <ac:chgData name="伊健 杜" userId="e69aded81da48593" providerId="LiveId" clId="{ADA9A8EE-EE58-4D6B-BA95-F3CD71428A35}" dt="2022-09-22T10:57:54.960" v="4554" actId="478"/>
          <ac:spMkLst>
            <pc:docMk/>
            <pc:sldMk cId="609699156" sldId="833"/>
            <ac:spMk id="4" creationId="{21BD65C9-00B8-77B5-1258-CB85B4A4F40D}"/>
          </ac:spMkLst>
        </pc:spChg>
        <pc:spChg chg="add del mod">
          <ac:chgData name="伊健 杜" userId="e69aded81da48593" providerId="LiveId" clId="{ADA9A8EE-EE58-4D6B-BA95-F3CD71428A35}" dt="2022-09-22T10:58:48.927" v="4588" actId="478"/>
          <ac:spMkLst>
            <pc:docMk/>
            <pc:sldMk cId="609699156" sldId="833"/>
            <ac:spMk id="5" creationId="{D13B9F21-E550-B6B9-A4DF-E78205E0B852}"/>
          </ac:spMkLst>
        </pc:spChg>
        <pc:spChg chg="add mod">
          <ac:chgData name="伊健 杜" userId="e69aded81da48593" providerId="LiveId" clId="{ADA9A8EE-EE58-4D6B-BA95-F3CD71428A35}" dt="2022-09-22T11:24:51.349" v="5471"/>
          <ac:spMkLst>
            <pc:docMk/>
            <pc:sldMk cId="609699156" sldId="833"/>
            <ac:spMk id="6" creationId="{9DB5F645-D01B-6718-FD12-FCD33FEB1134}"/>
          </ac:spMkLst>
        </pc:spChg>
        <pc:spChg chg="add mod">
          <ac:chgData name="伊健 杜" userId="e69aded81da48593" providerId="LiveId" clId="{ADA9A8EE-EE58-4D6B-BA95-F3CD71428A35}" dt="2022-09-22T11:00:08.610" v="4676" actId="1076"/>
          <ac:spMkLst>
            <pc:docMk/>
            <pc:sldMk cId="609699156" sldId="833"/>
            <ac:spMk id="7" creationId="{1E1B2669-112B-2B5F-81E5-9A12BE771464}"/>
          </ac:spMkLst>
        </pc:spChg>
        <pc:spChg chg="add mod">
          <ac:chgData name="伊健 杜" userId="e69aded81da48593" providerId="LiveId" clId="{ADA9A8EE-EE58-4D6B-BA95-F3CD71428A35}" dt="2022-09-22T11:00:08.610" v="4676" actId="1076"/>
          <ac:spMkLst>
            <pc:docMk/>
            <pc:sldMk cId="609699156" sldId="833"/>
            <ac:spMk id="8" creationId="{B9FA0BF4-1AE1-7AFA-C8D6-85B97F0F73B0}"/>
          </ac:spMkLst>
        </pc:spChg>
        <pc:spChg chg="add mod">
          <ac:chgData name="伊健 杜" userId="e69aded81da48593" providerId="LiveId" clId="{ADA9A8EE-EE58-4D6B-BA95-F3CD71428A35}" dt="2022-09-22T11:24:51.349" v="5471"/>
          <ac:spMkLst>
            <pc:docMk/>
            <pc:sldMk cId="609699156" sldId="833"/>
            <ac:spMk id="9" creationId="{3723FCFD-1A4E-9989-29FB-4D0EDF7D3FCF}"/>
          </ac:spMkLst>
        </pc:spChg>
        <pc:spChg chg="add del mod">
          <ac:chgData name="伊健 杜" userId="e69aded81da48593" providerId="LiveId" clId="{ADA9A8EE-EE58-4D6B-BA95-F3CD71428A35}" dt="2022-09-22T10:59:27.706" v="4651" actId="478"/>
          <ac:spMkLst>
            <pc:docMk/>
            <pc:sldMk cId="609699156" sldId="833"/>
            <ac:spMk id="10" creationId="{6285AD93-01F1-B452-18BD-A901EAB03F39}"/>
          </ac:spMkLst>
        </pc:spChg>
        <pc:spChg chg="add mod">
          <ac:chgData name="伊健 杜" userId="e69aded81da48593" providerId="LiveId" clId="{ADA9A8EE-EE58-4D6B-BA95-F3CD71428A35}" dt="2022-09-22T11:00:08.610" v="4676" actId="1076"/>
          <ac:spMkLst>
            <pc:docMk/>
            <pc:sldMk cId="609699156" sldId="833"/>
            <ac:spMk id="11" creationId="{9D2310DA-8C77-8DAF-39C2-C61C30D3E3FC}"/>
          </ac:spMkLst>
        </pc:spChg>
        <pc:spChg chg="add mod">
          <ac:chgData name="伊健 杜" userId="e69aded81da48593" providerId="LiveId" clId="{ADA9A8EE-EE58-4D6B-BA95-F3CD71428A35}" dt="2022-09-22T11:00:08.610" v="4676" actId="1076"/>
          <ac:spMkLst>
            <pc:docMk/>
            <pc:sldMk cId="609699156" sldId="833"/>
            <ac:spMk id="12" creationId="{94DCF861-F51D-A353-E50B-740B5A7BC144}"/>
          </ac:spMkLst>
        </pc:spChg>
        <pc:spChg chg="add mod">
          <ac:chgData name="伊健 杜" userId="e69aded81da48593" providerId="LiveId" clId="{ADA9A8EE-EE58-4D6B-BA95-F3CD71428A35}" dt="2022-09-22T11:04:02.944" v="4873" actId="207"/>
          <ac:spMkLst>
            <pc:docMk/>
            <pc:sldMk cId="609699156" sldId="833"/>
            <ac:spMk id="13" creationId="{F3648118-C06C-1A94-DC97-8E3A6ED29CEF}"/>
          </ac:spMkLst>
        </pc:spChg>
        <pc:spChg chg="add mod">
          <ac:chgData name="伊健 杜" userId="e69aded81da48593" providerId="LiveId" clId="{ADA9A8EE-EE58-4D6B-BA95-F3CD71428A35}" dt="2022-09-22T11:24:51.349" v="5471"/>
          <ac:spMkLst>
            <pc:docMk/>
            <pc:sldMk cId="609699156" sldId="833"/>
            <ac:spMk id="14" creationId="{301A1A96-13AB-19F6-B4DD-ABD3784852C0}"/>
          </ac:spMkLst>
        </pc:spChg>
        <pc:spChg chg="add del mod">
          <ac:chgData name="伊健 杜" userId="e69aded81da48593" providerId="LiveId" clId="{ADA9A8EE-EE58-4D6B-BA95-F3CD71428A35}" dt="2022-09-22T11:02:04.500" v="4781" actId="478"/>
          <ac:spMkLst>
            <pc:docMk/>
            <pc:sldMk cId="609699156" sldId="833"/>
            <ac:spMk id="15" creationId="{360C52DF-007A-6AC2-1D4A-56EA1343698D}"/>
          </ac:spMkLst>
        </pc:spChg>
        <pc:spChg chg="add mod">
          <ac:chgData name="伊健 杜" userId="e69aded81da48593" providerId="LiveId" clId="{ADA9A8EE-EE58-4D6B-BA95-F3CD71428A35}" dt="2022-09-22T11:24:51.349" v="5471"/>
          <ac:spMkLst>
            <pc:docMk/>
            <pc:sldMk cId="609699156" sldId="833"/>
            <ac:spMk id="16" creationId="{6AAB53C5-24C1-17EF-BB65-B89C523B9615}"/>
          </ac:spMkLst>
        </pc:spChg>
        <pc:spChg chg="add mod">
          <ac:chgData name="伊健 杜" userId="e69aded81da48593" providerId="LiveId" clId="{ADA9A8EE-EE58-4D6B-BA95-F3CD71428A35}" dt="2022-09-22T11:03:14.322" v="4848" actId="1076"/>
          <ac:spMkLst>
            <pc:docMk/>
            <pc:sldMk cId="609699156" sldId="833"/>
            <ac:spMk id="17" creationId="{E68DF688-1ED1-A143-E354-8BD54E9DDAB0}"/>
          </ac:spMkLst>
        </pc:spChg>
        <pc:spChg chg="add mod">
          <ac:chgData name="伊健 杜" userId="e69aded81da48593" providerId="LiveId" clId="{ADA9A8EE-EE58-4D6B-BA95-F3CD71428A35}" dt="2022-09-22T11:03:14.322" v="4848" actId="1076"/>
          <ac:spMkLst>
            <pc:docMk/>
            <pc:sldMk cId="609699156" sldId="833"/>
            <ac:spMk id="18" creationId="{966D278A-7827-07A0-6AB8-DBC46FFD863E}"/>
          </ac:spMkLst>
        </pc:spChg>
        <pc:spChg chg="add mod">
          <ac:chgData name="伊健 杜" userId="e69aded81da48593" providerId="LiveId" clId="{ADA9A8EE-EE58-4D6B-BA95-F3CD71428A35}" dt="2022-09-22T11:24:51.349" v="5471"/>
          <ac:spMkLst>
            <pc:docMk/>
            <pc:sldMk cId="609699156" sldId="833"/>
            <ac:spMk id="19" creationId="{2E80ECE6-AB62-8CEC-5FA9-29185E411B8C}"/>
          </ac:spMkLst>
        </pc:spChg>
        <pc:spChg chg="add mod">
          <ac:chgData name="伊健 杜" userId="e69aded81da48593" providerId="LiveId" clId="{ADA9A8EE-EE58-4D6B-BA95-F3CD71428A35}" dt="2022-09-22T11:04:48.074" v="4884" actId="1076"/>
          <ac:spMkLst>
            <pc:docMk/>
            <pc:sldMk cId="609699156" sldId="833"/>
            <ac:spMk id="20" creationId="{93A85AC4-A701-8092-8A72-184CDA33FAB2}"/>
          </ac:spMkLst>
        </pc:spChg>
        <pc:spChg chg="add mod">
          <ac:chgData name="伊健 杜" userId="e69aded81da48593" providerId="LiveId" clId="{ADA9A8EE-EE58-4D6B-BA95-F3CD71428A35}" dt="2022-09-22T11:05:02.737" v="4890" actId="14100"/>
          <ac:spMkLst>
            <pc:docMk/>
            <pc:sldMk cId="609699156" sldId="833"/>
            <ac:spMk id="21" creationId="{E7B0BF18-6953-9747-87F6-CB7D95DAA8D7}"/>
          </ac:spMkLst>
        </pc:spChg>
        <pc:spChg chg="add mod">
          <ac:chgData name="伊健 杜" userId="e69aded81da48593" providerId="LiveId" clId="{ADA9A8EE-EE58-4D6B-BA95-F3CD71428A35}" dt="2022-09-22T11:05:13.797" v="4898" actId="1076"/>
          <ac:spMkLst>
            <pc:docMk/>
            <pc:sldMk cId="609699156" sldId="833"/>
            <ac:spMk id="22" creationId="{2B922C08-01C9-A5D4-9D4B-D0772090273E}"/>
          </ac:spMkLst>
        </pc:spChg>
        <pc:picChg chg="del">
          <ac:chgData name="伊健 杜" userId="e69aded81da48593" providerId="LiveId" clId="{ADA9A8EE-EE58-4D6B-BA95-F3CD71428A35}" dt="2022-09-22T10:57:54.960" v="4554" actId="478"/>
          <ac:picMkLst>
            <pc:docMk/>
            <pc:sldMk cId="609699156" sldId="833"/>
            <ac:picMk id="6146" creationId="{5B9E713D-FCB0-B725-20E7-74B5F5D94B37}"/>
          </ac:picMkLst>
        </pc:picChg>
      </pc:sldChg>
      <pc:sldChg chg="modSp add mod">
        <pc:chgData name="伊健 杜" userId="e69aded81da48593" providerId="LiveId" clId="{ADA9A8EE-EE58-4D6B-BA95-F3CD71428A35}" dt="2022-09-22T11:24:51.349" v="5471"/>
        <pc:sldMkLst>
          <pc:docMk/>
          <pc:sldMk cId="1879939134" sldId="834"/>
        </pc:sldMkLst>
        <pc:spChg chg="mod">
          <ac:chgData name="伊健 杜" userId="e69aded81da48593" providerId="LiveId" clId="{ADA9A8EE-EE58-4D6B-BA95-F3CD71428A35}" dt="2022-09-22T11:24:51.349" v="5471"/>
          <ac:spMkLst>
            <pc:docMk/>
            <pc:sldMk cId="1879939134" sldId="834"/>
            <ac:spMk id="2" creationId="{1302A11A-625D-774F-23B3-739301B530C3}"/>
          </ac:spMkLst>
        </pc:spChg>
        <pc:spChg chg="mod">
          <ac:chgData name="伊健 杜" userId="e69aded81da48593" providerId="LiveId" clId="{ADA9A8EE-EE58-4D6B-BA95-F3CD71428A35}" dt="2022-09-22T11:24:51.349" v="5471"/>
          <ac:spMkLst>
            <pc:docMk/>
            <pc:sldMk cId="1879939134" sldId="834"/>
            <ac:spMk id="4" creationId="{21BD65C9-00B8-77B5-1258-CB85B4A4F40D}"/>
          </ac:spMkLst>
        </pc:spChg>
      </pc:sldChg>
      <pc:sldChg chg="addSp delSp modSp new mod ord">
        <pc:chgData name="伊健 杜" userId="e69aded81da48593" providerId="LiveId" clId="{ADA9A8EE-EE58-4D6B-BA95-F3CD71428A35}" dt="2022-09-22T11:25:57.681" v="5505"/>
        <pc:sldMkLst>
          <pc:docMk/>
          <pc:sldMk cId="2794690517" sldId="835"/>
        </pc:sldMkLst>
        <pc:spChg chg="del">
          <ac:chgData name="伊健 杜" userId="e69aded81da48593" providerId="LiveId" clId="{ADA9A8EE-EE58-4D6B-BA95-F3CD71428A35}" dt="2022-09-22T11:06:32.774" v="4950" actId="478"/>
          <ac:spMkLst>
            <pc:docMk/>
            <pc:sldMk cId="2794690517" sldId="835"/>
            <ac:spMk id="2" creationId="{60D1065C-0292-6A5F-2042-1C1F464880CD}"/>
          </ac:spMkLst>
        </pc:spChg>
        <pc:spChg chg="del">
          <ac:chgData name="伊健 杜" userId="e69aded81da48593" providerId="LiveId" clId="{ADA9A8EE-EE58-4D6B-BA95-F3CD71428A35}" dt="2022-09-22T11:06:32.774" v="4950" actId="478"/>
          <ac:spMkLst>
            <pc:docMk/>
            <pc:sldMk cId="2794690517" sldId="835"/>
            <ac:spMk id="3" creationId="{2E511456-2031-97EF-EC26-C7EB5A458FAE}"/>
          </ac:spMkLst>
        </pc:spChg>
        <pc:spChg chg="add del mod">
          <ac:chgData name="伊健 杜" userId="e69aded81da48593" providerId="LiveId" clId="{ADA9A8EE-EE58-4D6B-BA95-F3CD71428A35}" dt="2022-09-22T11:19:33.675" v="5101" actId="478"/>
          <ac:spMkLst>
            <pc:docMk/>
            <pc:sldMk cId="2794690517" sldId="835"/>
            <ac:spMk id="4" creationId="{7D9412E7-24D1-08B1-AD53-A4875095BFD5}"/>
          </ac:spMkLst>
        </pc:spChg>
        <pc:spChg chg="add mod">
          <ac:chgData name="伊健 杜" userId="e69aded81da48593" providerId="LiveId" clId="{ADA9A8EE-EE58-4D6B-BA95-F3CD71428A35}" dt="2022-09-22T11:24:51.349" v="5471"/>
          <ac:spMkLst>
            <pc:docMk/>
            <pc:sldMk cId="2794690517" sldId="835"/>
            <ac:spMk id="5" creationId="{61689017-EEA4-2519-E2B7-BA9890479302}"/>
          </ac:spMkLst>
        </pc:spChg>
        <pc:spChg chg="add del mod">
          <ac:chgData name="伊健 杜" userId="e69aded81da48593" providerId="LiveId" clId="{ADA9A8EE-EE58-4D6B-BA95-F3CD71428A35}" dt="2022-09-22T11:23:55.454" v="5363" actId="478"/>
          <ac:spMkLst>
            <pc:docMk/>
            <pc:sldMk cId="2794690517" sldId="835"/>
            <ac:spMk id="6" creationId="{B78F9CEF-C41D-ECCA-6D1A-8985FEBEFB66}"/>
          </ac:spMkLst>
        </pc:spChg>
        <pc:spChg chg="add del mod">
          <ac:chgData name="伊健 杜" userId="e69aded81da48593" providerId="LiveId" clId="{ADA9A8EE-EE58-4D6B-BA95-F3CD71428A35}" dt="2022-09-22T11:22:39.872" v="5288" actId="478"/>
          <ac:spMkLst>
            <pc:docMk/>
            <pc:sldMk cId="2794690517" sldId="835"/>
            <ac:spMk id="7" creationId="{7311C778-8893-FBBF-321B-CD9F80DBC9E0}"/>
          </ac:spMkLst>
        </pc:spChg>
        <pc:spChg chg="add del mod">
          <ac:chgData name="伊健 杜" userId="e69aded81da48593" providerId="LiveId" clId="{ADA9A8EE-EE58-4D6B-BA95-F3CD71428A35}" dt="2022-09-22T11:24:00.997" v="5367" actId="478"/>
          <ac:spMkLst>
            <pc:docMk/>
            <pc:sldMk cId="2794690517" sldId="835"/>
            <ac:spMk id="8" creationId="{4FCD1184-024C-3007-946F-BF87CA40F212}"/>
          </ac:spMkLst>
        </pc:spChg>
        <pc:spChg chg="add mod">
          <ac:chgData name="伊健 杜" userId="e69aded81da48593" providerId="LiveId" clId="{ADA9A8EE-EE58-4D6B-BA95-F3CD71428A35}" dt="2022-09-22T11:25:50.088" v="5473" actId="1076"/>
          <ac:spMkLst>
            <pc:docMk/>
            <pc:sldMk cId="2794690517" sldId="835"/>
            <ac:spMk id="9" creationId="{C4D61E25-EE1D-63FB-BE48-F0B65FE1EF5B}"/>
          </ac:spMkLst>
        </pc:spChg>
        <pc:spChg chg="add mod">
          <ac:chgData name="伊健 杜" userId="e69aded81da48593" providerId="LiveId" clId="{ADA9A8EE-EE58-4D6B-BA95-F3CD71428A35}" dt="2022-09-22T11:24:51.349" v="5471"/>
          <ac:spMkLst>
            <pc:docMk/>
            <pc:sldMk cId="2794690517" sldId="835"/>
            <ac:spMk id="10" creationId="{CF2B8E0D-79E2-92EC-CC59-B3C9BC403A99}"/>
          </ac:spMkLst>
        </pc:spChg>
        <pc:spChg chg="add mod">
          <ac:chgData name="伊健 杜" userId="e69aded81da48593" providerId="LiveId" clId="{ADA9A8EE-EE58-4D6B-BA95-F3CD71428A35}" dt="2022-09-22T11:25:57.681" v="5505"/>
          <ac:spMkLst>
            <pc:docMk/>
            <pc:sldMk cId="2794690517" sldId="835"/>
            <ac:spMk id="11" creationId="{554A2FF6-2779-B563-D3FA-DF0EB4DC3B23}"/>
          </ac:spMkLst>
        </pc:spChg>
        <pc:picChg chg="add del mod">
          <ac:chgData name="伊健 杜" userId="e69aded81da48593" providerId="LiveId" clId="{ADA9A8EE-EE58-4D6B-BA95-F3CD71428A35}" dt="2022-09-22T11:19:32.237" v="5100" actId="478"/>
          <ac:picMkLst>
            <pc:docMk/>
            <pc:sldMk cId="2794690517" sldId="835"/>
            <ac:picMk id="18434" creationId="{96312504-611F-D352-B3D4-6635867CBA91}"/>
          </ac:picMkLst>
        </pc:picChg>
      </pc:sldChg>
      <pc:sldChg chg="addSp delSp modSp new mod ord">
        <pc:chgData name="伊健 杜" userId="e69aded81da48593" providerId="LiveId" clId="{ADA9A8EE-EE58-4D6B-BA95-F3CD71428A35}" dt="2022-09-22T11:24:51.349" v="5471"/>
        <pc:sldMkLst>
          <pc:docMk/>
          <pc:sldMk cId="2599958930" sldId="836"/>
        </pc:sldMkLst>
        <pc:spChg chg="del">
          <ac:chgData name="伊健 杜" userId="e69aded81da48593" providerId="LiveId" clId="{ADA9A8EE-EE58-4D6B-BA95-F3CD71428A35}" dt="2022-09-22T11:07:54.124" v="4957" actId="478"/>
          <ac:spMkLst>
            <pc:docMk/>
            <pc:sldMk cId="2599958930" sldId="836"/>
            <ac:spMk id="2" creationId="{F2512B31-EE79-7432-B131-4B62B9934045}"/>
          </ac:spMkLst>
        </pc:spChg>
        <pc:spChg chg="del">
          <ac:chgData name="伊健 杜" userId="e69aded81da48593" providerId="LiveId" clId="{ADA9A8EE-EE58-4D6B-BA95-F3CD71428A35}" dt="2022-09-22T11:07:54.124" v="4957" actId="478"/>
          <ac:spMkLst>
            <pc:docMk/>
            <pc:sldMk cId="2599958930" sldId="836"/>
            <ac:spMk id="3" creationId="{12B291A9-3A55-0868-3993-9B0FE0641190}"/>
          </ac:spMkLst>
        </pc:spChg>
        <pc:spChg chg="add mod">
          <ac:chgData name="伊健 杜" userId="e69aded81da48593" providerId="LiveId" clId="{ADA9A8EE-EE58-4D6B-BA95-F3CD71428A35}" dt="2022-09-22T11:24:51.349" v="5471"/>
          <ac:spMkLst>
            <pc:docMk/>
            <pc:sldMk cId="2599958930" sldId="836"/>
            <ac:spMk id="4" creationId="{4B699CAE-C46B-3411-9622-67FA3AE2741C}"/>
          </ac:spMkLst>
        </pc:spChg>
        <pc:picChg chg="add mod">
          <ac:chgData name="伊健 杜" userId="e69aded81da48593" providerId="LiveId" clId="{ADA9A8EE-EE58-4D6B-BA95-F3CD71428A35}" dt="2022-09-22T11:07:55.311" v="4959" actId="1076"/>
          <ac:picMkLst>
            <pc:docMk/>
            <pc:sldMk cId="2599958930" sldId="836"/>
            <ac:picMk id="5" creationId="{ABB58F6F-8809-D577-6164-2AE3CBEC2C6B}"/>
          </ac:picMkLst>
        </pc:picChg>
      </pc:sldChg>
      <pc:sldChg chg="addSp delSp modSp add mod">
        <pc:chgData name="伊健 杜" userId="e69aded81da48593" providerId="LiveId" clId="{ADA9A8EE-EE58-4D6B-BA95-F3CD71428A35}" dt="2022-09-22T11:24:51.349" v="5471"/>
        <pc:sldMkLst>
          <pc:docMk/>
          <pc:sldMk cId="3086296814" sldId="837"/>
        </pc:sldMkLst>
        <pc:spChg chg="mod">
          <ac:chgData name="伊健 杜" userId="e69aded81da48593" providerId="LiveId" clId="{ADA9A8EE-EE58-4D6B-BA95-F3CD71428A35}" dt="2022-09-22T11:24:51.349" v="5471"/>
          <ac:spMkLst>
            <pc:docMk/>
            <pc:sldMk cId="3086296814" sldId="837"/>
            <ac:spMk id="4" creationId="{4B699CAE-C46B-3411-9622-67FA3AE2741C}"/>
          </ac:spMkLst>
        </pc:spChg>
        <pc:picChg chg="del">
          <ac:chgData name="伊健 杜" userId="e69aded81da48593" providerId="LiveId" clId="{ADA9A8EE-EE58-4D6B-BA95-F3CD71428A35}" dt="2022-09-22T11:20:19.561" v="5174" actId="478"/>
          <ac:picMkLst>
            <pc:docMk/>
            <pc:sldMk cId="3086296814" sldId="837"/>
            <ac:picMk id="5" creationId="{ABB58F6F-8809-D577-6164-2AE3CBEC2C6B}"/>
          </ac:picMkLst>
        </pc:picChg>
        <pc:picChg chg="add mod">
          <ac:chgData name="伊健 杜" userId="e69aded81da48593" providerId="LiveId" clId="{ADA9A8EE-EE58-4D6B-BA95-F3CD71428A35}" dt="2022-09-22T11:20:51.436" v="5177" actId="1076"/>
          <ac:picMkLst>
            <pc:docMk/>
            <pc:sldMk cId="3086296814" sldId="837"/>
            <ac:picMk id="19458" creationId="{3E9F1B30-2656-BDBB-0936-9C8348D5E411}"/>
          </ac:picMkLst>
        </pc:picChg>
      </pc:sldChg>
      <pc:sldChg chg="addSp delSp modSp new mod">
        <pc:chgData name="伊健 杜" userId="e69aded81da48593" providerId="LiveId" clId="{ADA9A8EE-EE58-4D6B-BA95-F3CD71428A35}" dt="2022-09-22T11:37:01.698" v="6023"/>
        <pc:sldMkLst>
          <pc:docMk/>
          <pc:sldMk cId="1271670824" sldId="838"/>
        </pc:sldMkLst>
        <pc:spChg chg="mod">
          <ac:chgData name="伊健 杜" userId="e69aded81da48593" providerId="LiveId" clId="{ADA9A8EE-EE58-4D6B-BA95-F3CD71428A35}" dt="2022-09-22T11:37:01.698" v="6023"/>
          <ac:spMkLst>
            <pc:docMk/>
            <pc:sldMk cId="1271670824" sldId="838"/>
            <ac:spMk id="2" creationId="{A43F57FB-B068-80CD-D6C4-954FD4CFDF6E}"/>
          </ac:spMkLst>
        </pc:spChg>
        <pc:spChg chg="del">
          <ac:chgData name="伊健 杜" userId="e69aded81da48593" providerId="LiveId" clId="{ADA9A8EE-EE58-4D6B-BA95-F3CD71428A35}" dt="2022-09-22T11:27:11.135" v="5514" actId="478"/>
          <ac:spMkLst>
            <pc:docMk/>
            <pc:sldMk cId="1271670824" sldId="838"/>
            <ac:spMk id="3" creationId="{D322153A-2512-7E41-6FBC-BF5481FB4CB9}"/>
          </ac:spMkLst>
        </pc:spChg>
        <pc:spChg chg="add mod">
          <ac:chgData name="伊健 杜" userId="e69aded81da48593" providerId="LiveId" clId="{ADA9A8EE-EE58-4D6B-BA95-F3CD71428A35}" dt="2022-09-22T11:37:01.698" v="6023"/>
          <ac:spMkLst>
            <pc:docMk/>
            <pc:sldMk cId="1271670824" sldId="838"/>
            <ac:spMk id="4" creationId="{2D928791-ADCE-C43B-532A-9C4597F5E5FA}"/>
          </ac:spMkLst>
        </pc:spChg>
        <pc:picChg chg="add del mod">
          <ac:chgData name="伊健 杜" userId="e69aded81da48593" providerId="LiveId" clId="{ADA9A8EE-EE58-4D6B-BA95-F3CD71428A35}" dt="2022-09-22T11:28:31.353" v="5596" actId="478"/>
          <ac:picMkLst>
            <pc:docMk/>
            <pc:sldMk cId="1271670824" sldId="838"/>
            <ac:picMk id="20482" creationId="{77C99EB5-7434-050E-8690-93126F50CB2C}"/>
          </ac:picMkLst>
        </pc:picChg>
        <pc:picChg chg="add mod">
          <ac:chgData name="伊健 杜" userId="e69aded81da48593" providerId="LiveId" clId="{ADA9A8EE-EE58-4D6B-BA95-F3CD71428A35}" dt="2022-09-22T11:29:18.416" v="5607" actId="1076"/>
          <ac:picMkLst>
            <pc:docMk/>
            <pc:sldMk cId="1271670824" sldId="838"/>
            <ac:picMk id="20484" creationId="{74523FF3-0732-F812-AD4D-54F6642A6349}"/>
          </ac:picMkLst>
        </pc:picChg>
        <pc:picChg chg="add del mod">
          <ac:chgData name="伊健 杜" userId="e69aded81da48593" providerId="LiveId" clId="{ADA9A8EE-EE58-4D6B-BA95-F3CD71428A35}" dt="2022-09-22T11:30:31.060" v="5615" actId="478"/>
          <ac:picMkLst>
            <pc:docMk/>
            <pc:sldMk cId="1271670824" sldId="838"/>
            <ac:picMk id="20486" creationId="{C8CE322A-010D-7191-955B-66F3BAEDA491}"/>
          </ac:picMkLst>
        </pc:picChg>
        <pc:picChg chg="add del mod">
          <ac:chgData name="伊健 杜" userId="e69aded81da48593" providerId="LiveId" clId="{ADA9A8EE-EE58-4D6B-BA95-F3CD71428A35}" dt="2022-09-22T11:30:02.329" v="5611" actId="478"/>
          <ac:picMkLst>
            <pc:docMk/>
            <pc:sldMk cId="1271670824" sldId="838"/>
            <ac:picMk id="20488" creationId="{05495ACC-0A64-2E1F-695C-95E3005CA9C0}"/>
          </ac:picMkLst>
        </pc:picChg>
        <pc:picChg chg="add mod">
          <ac:chgData name="伊健 杜" userId="e69aded81da48593" providerId="LiveId" clId="{ADA9A8EE-EE58-4D6B-BA95-F3CD71428A35}" dt="2022-09-22T11:30:37.951" v="5621" actId="14100"/>
          <ac:picMkLst>
            <pc:docMk/>
            <pc:sldMk cId="1271670824" sldId="838"/>
            <ac:picMk id="20490" creationId="{CD053CA6-42DE-8787-26FC-726D85472FCF}"/>
          </ac:picMkLst>
        </pc:picChg>
        <pc:picChg chg="add mod">
          <ac:chgData name="伊健 杜" userId="e69aded81da48593" providerId="LiveId" clId="{ADA9A8EE-EE58-4D6B-BA95-F3CD71428A35}" dt="2022-09-22T11:30:35.527" v="5619" actId="1076"/>
          <ac:picMkLst>
            <pc:docMk/>
            <pc:sldMk cId="1271670824" sldId="838"/>
            <ac:picMk id="20492" creationId="{32191892-43B0-F94E-FBF4-CCD255573D95}"/>
          </ac:picMkLst>
        </pc:picChg>
      </pc:sldChg>
      <pc:sldChg chg="addSp delSp modSp add mod">
        <pc:chgData name="伊健 杜" userId="e69aded81da48593" providerId="LiveId" clId="{ADA9A8EE-EE58-4D6B-BA95-F3CD71428A35}" dt="2022-09-22T13:34:29.783" v="6114" actId="478"/>
        <pc:sldMkLst>
          <pc:docMk/>
          <pc:sldMk cId="2024149844" sldId="839"/>
        </pc:sldMkLst>
        <pc:spChg chg="mod">
          <ac:chgData name="伊健 杜" userId="e69aded81da48593" providerId="LiveId" clId="{ADA9A8EE-EE58-4D6B-BA95-F3CD71428A35}" dt="2022-09-22T11:37:01.698" v="6023"/>
          <ac:spMkLst>
            <pc:docMk/>
            <pc:sldMk cId="2024149844" sldId="839"/>
            <ac:spMk id="2" creationId="{A43F57FB-B068-80CD-D6C4-954FD4CFDF6E}"/>
          </ac:spMkLst>
        </pc:spChg>
        <pc:spChg chg="add del mod">
          <ac:chgData name="伊健 杜" userId="e69aded81da48593" providerId="LiveId" clId="{ADA9A8EE-EE58-4D6B-BA95-F3CD71428A35}" dt="2022-09-22T13:34:29.783" v="6114" actId="478"/>
          <ac:spMkLst>
            <pc:docMk/>
            <pc:sldMk cId="2024149844" sldId="839"/>
            <ac:spMk id="3" creationId="{BF1049DF-F8D0-1C9E-F9C6-6A490E1BCDC8}"/>
          </ac:spMkLst>
        </pc:spChg>
        <pc:spChg chg="del mod">
          <ac:chgData name="伊健 杜" userId="e69aded81da48593" providerId="LiveId" clId="{ADA9A8EE-EE58-4D6B-BA95-F3CD71428A35}" dt="2022-09-22T11:28:16.410" v="5556"/>
          <ac:spMkLst>
            <pc:docMk/>
            <pc:sldMk cId="2024149844" sldId="839"/>
            <ac:spMk id="4" creationId="{2D928791-ADCE-C43B-532A-9C4597F5E5FA}"/>
          </ac:spMkLst>
        </pc:spChg>
        <pc:picChg chg="del">
          <ac:chgData name="伊健 杜" userId="e69aded81da48593" providerId="LiveId" clId="{ADA9A8EE-EE58-4D6B-BA95-F3CD71428A35}" dt="2022-09-22T11:28:16.409" v="5554" actId="478"/>
          <ac:picMkLst>
            <pc:docMk/>
            <pc:sldMk cId="2024149844" sldId="839"/>
            <ac:picMk id="20482" creationId="{77C99EB5-7434-050E-8690-93126F50CB2C}"/>
          </ac:picMkLst>
        </pc:picChg>
      </pc:sldChg>
      <pc:sldChg chg="addSp delSp modSp add mod">
        <pc:chgData name="伊健 杜" userId="e69aded81da48593" providerId="LiveId" clId="{ADA9A8EE-EE58-4D6B-BA95-F3CD71428A35}" dt="2022-09-22T11:37:01.698" v="6023"/>
        <pc:sldMkLst>
          <pc:docMk/>
          <pc:sldMk cId="1439004790" sldId="840"/>
        </pc:sldMkLst>
        <pc:spChg chg="mod">
          <ac:chgData name="伊健 杜" userId="e69aded81da48593" providerId="LiveId" clId="{ADA9A8EE-EE58-4D6B-BA95-F3CD71428A35}" dt="2022-09-22T11:37:01.698" v="6023"/>
          <ac:spMkLst>
            <pc:docMk/>
            <pc:sldMk cId="1439004790" sldId="840"/>
            <ac:spMk id="2" creationId="{A43F57FB-B068-80CD-D6C4-954FD4CFDF6E}"/>
          </ac:spMkLst>
        </pc:spChg>
        <pc:spChg chg="mod">
          <ac:chgData name="伊健 杜" userId="e69aded81da48593" providerId="LiveId" clId="{ADA9A8EE-EE58-4D6B-BA95-F3CD71428A35}" dt="2022-09-22T11:37:01.698" v="6023"/>
          <ac:spMkLst>
            <pc:docMk/>
            <pc:sldMk cId="1439004790" sldId="840"/>
            <ac:spMk id="4" creationId="{2D928791-ADCE-C43B-532A-9C4597F5E5FA}"/>
          </ac:spMkLst>
        </pc:spChg>
        <pc:picChg chg="del">
          <ac:chgData name="伊健 杜" userId="e69aded81da48593" providerId="LiveId" clId="{ADA9A8EE-EE58-4D6B-BA95-F3CD71428A35}" dt="2022-09-22T11:31:49.604" v="5697" actId="478"/>
          <ac:picMkLst>
            <pc:docMk/>
            <pc:sldMk cId="1439004790" sldId="840"/>
            <ac:picMk id="20484" creationId="{74523FF3-0732-F812-AD4D-54F6642A6349}"/>
          </ac:picMkLst>
        </pc:picChg>
        <pc:picChg chg="del">
          <ac:chgData name="伊健 杜" userId="e69aded81da48593" providerId="LiveId" clId="{ADA9A8EE-EE58-4D6B-BA95-F3CD71428A35}" dt="2022-09-22T11:31:49.604" v="5697" actId="478"/>
          <ac:picMkLst>
            <pc:docMk/>
            <pc:sldMk cId="1439004790" sldId="840"/>
            <ac:picMk id="20490" creationId="{CD053CA6-42DE-8787-26FC-726D85472FCF}"/>
          </ac:picMkLst>
        </pc:picChg>
        <pc:picChg chg="del">
          <ac:chgData name="伊健 杜" userId="e69aded81da48593" providerId="LiveId" clId="{ADA9A8EE-EE58-4D6B-BA95-F3CD71428A35}" dt="2022-09-22T11:31:49.604" v="5697" actId="478"/>
          <ac:picMkLst>
            <pc:docMk/>
            <pc:sldMk cId="1439004790" sldId="840"/>
            <ac:picMk id="20492" creationId="{32191892-43B0-F94E-FBF4-CCD255573D95}"/>
          </ac:picMkLst>
        </pc:picChg>
        <pc:picChg chg="add mod">
          <ac:chgData name="伊健 杜" userId="e69aded81da48593" providerId="LiveId" clId="{ADA9A8EE-EE58-4D6B-BA95-F3CD71428A35}" dt="2022-09-22T11:32:05.203" v="5699" actId="1076"/>
          <ac:picMkLst>
            <pc:docMk/>
            <pc:sldMk cId="1439004790" sldId="840"/>
            <ac:picMk id="22530" creationId="{89F92E94-DD71-A06B-109F-1606A8D5DC8B}"/>
          </ac:picMkLst>
        </pc:picChg>
      </pc:sldChg>
      <pc:sldChg chg="addSp delSp modSp add mod">
        <pc:chgData name="伊健 杜" userId="e69aded81da48593" providerId="LiveId" clId="{ADA9A8EE-EE58-4D6B-BA95-F3CD71428A35}" dt="2022-09-22T11:37:01.698" v="6023"/>
        <pc:sldMkLst>
          <pc:docMk/>
          <pc:sldMk cId="445347622" sldId="841"/>
        </pc:sldMkLst>
        <pc:spChg chg="mod">
          <ac:chgData name="伊健 杜" userId="e69aded81da48593" providerId="LiveId" clId="{ADA9A8EE-EE58-4D6B-BA95-F3CD71428A35}" dt="2022-09-22T11:37:01.698" v="6023"/>
          <ac:spMkLst>
            <pc:docMk/>
            <pc:sldMk cId="445347622" sldId="841"/>
            <ac:spMk id="2" creationId="{A43F57FB-B068-80CD-D6C4-954FD4CFDF6E}"/>
          </ac:spMkLst>
        </pc:spChg>
        <pc:spChg chg="mod">
          <ac:chgData name="伊健 杜" userId="e69aded81da48593" providerId="LiveId" clId="{ADA9A8EE-EE58-4D6B-BA95-F3CD71428A35}" dt="2022-09-22T11:37:01.698" v="6023"/>
          <ac:spMkLst>
            <pc:docMk/>
            <pc:sldMk cId="445347622" sldId="841"/>
            <ac:spMk id="4" creationId="{2D928791-ADCE-C43B-532A-9C4597F5E5FA}"/>
          </ac:spMkLst>
        </pc:spChg>
        <pc:picChg chg="del">
          <ac:chgData name="伊健 杜" userId="e69aded81da48593" providerId="LiveId" clId="{ADA9A8EE-EE58-4D6B-BA95-F3CD71428A35}" dt="2022-09-22T11:32:24.780" v="5763" actId="478"/>
          <ac:picMkLst>
            <pc:docMk/>
            <pc:sldMk cId="445347622" sldId="841"/>
            <ac:picMk id="22530" creationId="{89F92E94-DD71-A06B-109F-1606A8D5DC8B}"/>
          </ac:picMkLst>
        </pc:picChg>
        <pc:picChg chg="add mod">
          <ac:chgData name="伊健 杜" userId="e69aded81da48593" providerId="LiveId" clId="{ADA9A8EE-EE58-4D6B-BA95-F3CD71428A35}" dt="2022-09-22T11:33:01.102" v="5765" actId="1076"/>
          <ac:picMkLst>
            <pc:docMk/>
            <pc:sldMk cId="445347622" sldId="841"/>
            <ac:picMk id="23554" creationId="{091AF9AC-E183-F349-ABE6-09664F6495AA}"/>
          </ac:picMkLst>
        </pc:picChg>
      </pc:sldChg>
      <pc:sldChg chg="modSp add mod ord">
        <pc:chgData name="伊健 杜" userId="e69aded81da48593" providerId="LiveId" clId="{ADA9A8EE-EE58-4D6B-BA95-F3CD71428A35}" dt="2022-09-22T11:37:01.698" v="6023"/>
        <pc:sldMkLst>
          <pc:docMk/>
          <pc:sldMk cId="2944583892" sldId="842"/>
        </pc:sldMkLst>
        <pc:spChg chg="mod">
          <ac:chgData name="伊健 杜" userId="e69aded81da48593" providerId="LiveId" clId="{ADA9A8EE-EE58-4D6B-BA95-F3CD71428A35}" dt="2022-09-22T11:37:01.698" v="6023"/>
          <ac:spMkLst>
            <pc:docMk/>
            <pc:sldMk cId="2944583892" sldId="842"/>
            <ac:spMk id="2" creationId="{A43F57FB-B068-80CD-D6C4-954FD4CFDF6E}"/>
          </ac:spMkLst>
        </pc:spChg>
      </pc:sldChg>
    </pc:docChg>
  </pc:docChgLst>
  <pc:docChgLst>
    <pc:chgData name="伊健 杜" userId="e69aded81da48593" providerId="LiveId" clId="{A81B1303-DC4C-450E-95AB-D65EE7514AA1}"/>
    <pc:docChg chg="undo custSel addSld delSld modSld sldOrd modSection">
      <pc:chgData name="伊健 杜" userId="e69aded81da48593" providerId="LiveId" clId="{A81B1303-DC4C-450E-95AB-D65EE7514AA1}" dt="2022-10-10T16:58:38.719" v="2956" actId="20577"/>
      <pc:docMkLst>
        <pc:docMk/>
      </pc:docMkLst>
      <pc:sldChg chg="del">
        <pc:chgData name="伊健 杜" userId="e69aded81da48593" providerId="LiveId" clId="{A81B1303-DC4C-450E-95AB-D65EE7514AA1}" dt="2022-10-10T09:56:30.274" v="0" actId="47"/>
        <pc:sldMkLst>
          <pc:docMk/>
          <pc:sldMk cId="3180688205" sldId="256"/>
        </pc:sldMkLst>
      </pc:sldChg>
      <pc:sldChg chg="del">
        <pc:chgData name="伊健 杜" userId="e69aded81da48593" providerId="LiveId" clId="{A81B1303-DC4C-450E-95AB-D65EE7514AA1}" dt="2022-10-10T09:56:44.872" v="1" actId="47"/>
        <pc:sldMkLst>
          <pc:docMk/>
          <pc:sldMk cId="3517469593" sldId="772"/>
        </pc:sldMkLst>
      </pc:sldChg>
      <pc:sldChg chg="del">
        <pc:chgData name="伊健 杜" userId="e69aded81da48593" providerId="LiveId" clId="{A81B1303-DC4C-450E-95AB-D65EE7514AA1}" dt="2022-10-10T09:56:44.872" v="1" actId="47"/>
        <pc:sldMkLst>
          <pc:docMk/>
          <pc:sldMk cId="1879939134" sldId="834"/>
        </pc:sldMkLst>
      </pc:sldChg>
      <pc:sldChg chg="del">
        <pc:chgData name="伊健 杜" userId="e69aded81da48593" providerId="LiveId" clId="{A81B1303-DC4C-450E-95AB-D65EE7514AA1}" dt="2022-10-10T09:56:44.872" v="1" actId="47"/>
        <pc:sldMkLst>
          <pc:docMk/>
          <pc:sldMk cId="1362255843" sldId="860"/>
        </pc:sldMkLst>
      </pc:sldChg>
      <pc:sldChg chg="del">
        <pc:chgData name="伊健 杜" userId="e69aded81da48593" providerId="LiveId" clId="{A81B1303-DC4C-450E-95AB-D65EE7514AA1}" dt="2022-10-10T09:56:44.872" v="1" actId="47"/>
        <pc:sldMkLst>
          <pc:docMk/>
          <pc:sldMk cId="2479508140" sldId="898"/>
        </pc:sldMkLst>
      </pc:sldChg>
      <pc:sldChg chg="del">
        <pc:chgData name="伊健 杜" userId="e69aded81da48593" providerId="LiveId" clId="{A81B1303-DC4C-450E-95AB-D65EE7514AA1}" dt="2022-10-10T09:56:44.872" v="1" actId="47"/>
        <pc:sldMkLst>
          <pc:docMk/>
          <pc:sldMk cId="2183092788" sldId="899"/>
        </pc:sldMkLst>
      </pc:sldChg>
      <pc:sldChg chg="del">
        <pc:chgData name="伊健 杜" userId="e69aded81da48593" providerId="LiveId" clId="{A81B1303-DC4C-450E-95AB-D65EE7514AA1}" dt="2022-10-10T09:56:44.872" v="1" actId="47"/>
        <pc:sldMkLst>
          <pc:docMk/>
          <pc:sldMk cId="850012559" sldId="900"/>
        </pc:sldMkLst>
      </pc:sldChg>
      <pc:sldChg chg="del">
        <pc:chgData name="伊健 杜" userId="e69aded81da48593" providerId="LiveId" clId="{A81B1303-DC4C-450E-95AB-D65EE7514AA1}" dt="2022-10-10T09:56:44.872" v="1" actId="47"/>
        <pc:sldMkLst>
          <pc:docMk/>
          <pc:sldMk cId="1489954655" sldId="901"/>
        </pc:sldMkLst>
      </pc:sldChg>
      <pc:sldChg chg="del">
        <pc:chgData name="伊健 杜" userId="e69aded81da48593" providerId="LiveId" clId="{A81B1303-DC4C-450E-95AB-D65EE7514AA1}" dt="2022-10-10T09:56:44.872" v="1" actId="47"/>
        <pc:sldMkLst>
          <pc:docMk/>
          <pc:sldMk cId="1690220231" sldId="902"/>
        </pc:sldMkLst>
      </pc:sldChg>
      <pc:sldChg chg="del">
        <pc:chgData name="伊健 杜" userId="e69aded81da48593" providerId="LiveId" clId="{A81B1303-DC4C-450E-95AB-D65EE7514AA1}" dt="2022-10-10T09:56:44.872" v="1" actId="47"/>
        <pc:sldMkLst>
          <pc:docMk/>
          <pc:sldMk cId="2537305972" sldId="903"/>
        </pc:sldMkLst>
      </pc:sldChg>
      <pc:sldChg chg="del">
        <pc:chgData name="伊健 杜" userId="e69aded81da48593" providerId="LiveId" clId="{A81B1303-DC4C-450E-95AB-D65EE7514AA1}" dt="2022-10-10T09:56:44.872" v="1" actId="47"/>
        <pc:sldMkLst>
          <pc:docMk/>
          <pc:sldMk cId="2003459907" sldId="904"/>
        </pc:sldMkLst>
      </pc:sldChg>
      <pc:sldChg chg="del">
        <pc:chgData name="伊健 杜" userId="e69aded81da48593" providerId="LiveId" clId="{A81B1303-DC4C-450E-95AB-D65EE7514AA1}" dt="2022-10-10T09:56:44.872" v="1" actId="47"/>
        <pc:sldMkLst>
          <pc:docMk/>
          <pc:sldMk cId="2240861479" sldId="905"/>
        </pc:sldMkLst>
      </pc:sldChg>
      <pc:sldChg chg="del">
        <pc:chgData name="伊健 杜" userId="e69aded81da48593" providerId="LiveId" clId="{A81B1303-DC4C-450E-95AB-D65EE7514AA1}" dt="2022-10-10T09:56:44.872" v="1" actId="47"/>
        <pc:sldMkLst>
          <pc:docMk/>
          <pc:sldMk cId="1447435206" sldId="906"/>
        </pc:sldMkLst>
      </pc:sldChg>
      <pc:sldChg chg="del">
        <pc:chgData name="伊健 杜" userId="e69aded81da48593" providerId="LiveId" clId="{A81B1303-DC4C-450E-95AB-D65EE7514AA1}" dt="2022-10-10T09:56:44.872" v="1" actId="47"/>
        <pc:sldMkLst>
          <pc:docMk/>
          <pc:sldMk cId="3391369358" sldId="907"/>
        </pc:sldMkLst>
      </pc:sldChg>
      <pc:sldChg chg="del">
        <pc:chgData name="伊健 杜" userId="e69aded81da48593" providerId="LiveId" clId="{A81B1303-DC4C-450E-95AB-D65EE7514AA1}" dt="2022-10-10T09:56:44.872" v="1" actId="47"/>
        <pc:sldMkLst>
          <pc:docMk/>
          <pc:sldMk cId="1452794446" sldId="908"/>
        </pc:sldMkLst>
      </pc:sldChg>
      <pc:sldChg chg="del">
        <pc:chgData name="伊健 杜" userId="e69aded81da48593" providerId="LiveId" clId="{A81B1303-DC4C-450E-95AB-D65EE7514AA1}" dt="2022-10-10T09:56:44.872" v="1" actId="47"/>
        <pc:sldMkLst>
          <pc:docMk/>
          <pc:sldMk cId="3999256989" sldId="909"/>
        </pc:sldMkLst>
      </pc:sldChg>
      <pc:sldChg chg="del">
        <pc:chgData name="伊健 杜" userId="e69aded81da48593" providerId="LiveId" clId="{A81B1303-DC4C-450E-95AB-D65EE7514AA1}" dt="2022-10-10T09:56:44.872" v="1" actId="47"/>
        <pc:sldMkLst>
          <pc:docMk/>
          <pc:sldMk cId="54965800" sldId="910"/>
        </pc:sldMkLst>
      </pc:sldChg>
      <pc:sldChg chg="del">
        <pc:chgData name="伊健 杜" userId="e69aded81da48593" providerId="LiveId" clId="{A81B1303-DC4C-450E-95AB-D65EE7514AA1}" dt="2022-10-10T09:56:44.872" v="1" actId="47"/>
        <pc:sldMkLst>
          <pc:docMk/>
          <pc:sldMk cId="3524721518" sldId="911"/>
        </pc:sldMkLst>
      </pc:sldChg>
      <pc:sldChg chg="del">
        <pc:chgData name="伊健 杜" userId="e69aded81da48593" providerId="LiveId" clId="{A81B1303-DC4C-450E-95AB-D65EE7514AA1}" dt="2022-10-10T09:56:44.872" v="1" actId="47"/>
        <pc:sldMkLst>
          <pc:docMk/>
          <pc:sldMk cId="1115276582" sldId="912"/>
        </pc:sldMkLst>
      </pc:sldChg>
      <pc:sldChg chg="del">
        <pc:chgData name="伊健 杜" userId="e69aded81da48593" providerId="LiveId" clId="{A81B1303-DC4C-450E-95AB-D65EE7514AA1}" dt="2022-10-10T09:56:44.872" v="1" actId="47"/>
        <pc:sldMkLst>
          <pc:docMk/>
          <pc:sldMk cId="1813491148" sldId="913"/>
        </pc:sldMkLst>
      </pc:sldChg>
      <pc:sldChg chg="del">
        <pc:chgData name="伊健 杜" userId="e69aded81da48593" providerId="LiveId" clId="{A81B1303-DC4C-450E-95AB-D65EE7514AA1}" dt="2022-10-10T09:56:44.872" v="1" actId="47"/>
        <pc:sldMkLst>
          <pc:docMk/>
          <pc:sldMk cId="3241061211" sldId="914"/>
        </pc:sldMkLst>
      </pc:sldChg>
      <pc:sldChg chg="del">
        <pc:chgData name="伊健 杜" userId="e69aded81da48593" providerId="LiveId" clId="{A81B1303-DC4C-450E-95AB-D65EE7514AA1}" dt="2022-10-10T09:56:44.872" v="1" actId="47"/>
        <pc:sldMkLst>
          <pc:docMk/>
          <pc:sldMk cId="124901376" sldId="915"/>
        </pc:sldMkLst>
      </pc:sldChg>
      <pc:sldChg chg="del">
        <pc:chgData name="伊健 杜" userId="e69aded81da48593" providerId="LiveId" clId="{A81B1303-DC4C-450E-95AB-D65EE7514AA1}" dt="2022-10-10T09:56:44.872" v="1" actId="47"/>
        <pc:sldMkLst>
          <pc:docMk/>
          <pc:sldMk cId="3331830487" sldId="916"/>
        </pc:sldMkLst>
      </pc:sldChg>
      <pc:sldChg chg="del">
        <pc:chgData name="伊健 杜" userId="e69aded81da48593" providerId="LiveId" clId="{A81B1303-DC4C-450E-95AB-D65EE7514AA1}" dt="2022-10-10T09:56:44.872" v="1" actId="47"/>
        <pc:sldMkLst>
          <pc:docMk/>
          <pc:sldMk cId="2515016840" sldId="917"/>
        </pc:sldMkLst>
      </pc:sldChg>
      <pc:sldChg chg="del">
        <pc:chgData name="伊健 杜" userId="e69aded81da48593" providerId="LiveId" clId="{A81B1303-DC4C-450E-95AB-D65EE7514AA1}" dt="2022-10-10T09:56:44.872" v="1" actId="47"/>
        <pc:sldMkLst>
          <pc:docMk/>
          <pc:sldMk cId="2640149605" sldId="918"/>
        </pc:sldMkLst>
      </pc:sldChg>
      <pc:sldChg chg="del">
        <pc:chgData name="伊健 杜" userId="e69aded81da48593" providerId="LiveId" clId="{A81B1303-DC4C-450E-95AB-D65EE7514AA1}" dt="2022-10-10T09:56:44.872" v="1" actId="47"/>
        <pc:sldMkLst>
          <pc:docMk/>
          <pc:sldMk cId="2672759935" sldId="920"/>
        </pc:sldMkLst>
      </pc:sldChg>
      <pc:sldChg chg="del">
        <pc:chgData name="伊健 杜" userId="e69aded81da48593" providerId="LiveId" clId="{A81B1303-DC4C-450E-95AB-D65EE7514AA1}" dt="2022-10-10T09:56:44.872" v="1" actId="47"/>
        <pc:sldMkLst>
          <pc:docMk/>
          <pc:sldMk cId="1508785952" sldId="921"/>
        </pc:sldMkLst>
      </pc:sldChg>
      <pc:sldChg chg="del">
        <pc:chgData name="伊健 杜" userId="e69aded81da48593" providerId="LiveId" clId="{A81B1303-DC4C-450E-95AB-D65EE7514AA1}" dt="2022-10-10T09:56:44.872" v="1" actId="47"/>
        <pc:sldMkLst>
          <pc:docMk/>
          <pc:sldMk cId="803112995" sldId="922"/>
        </pc:sldMkLst>
      </pc:sldChg>
      <pc:sldChg chg="del">
        <pc:chgData name="伊健 杜" userId="e69aded81da48593" providerId="LiveId" clId="{A81B1303-DC4C-450E-95AB-D65EE7514AA1}" dt="2022-10-10T09:56:44.872" v="1" actId="47"/>
        <pc:sldMkLst>
          <pc:docMk/>
          <pc:sldMk cId="971912090" sldId="923"/>
        </pc:sldMkLst>
      </pc:sldChg>
      <pc:sldChg chg="del">
        <pc:chgData name="伊健 杜" userId="e69aded81da48593" providerId="LiveId" clId="{A81B1303-DC4C-450E-95AB-D65EE7514AA1}" dt="2022-10-10T09:56:44.872" v="1" actId="47"/>
        <pc:sldMkLst>
          <pc:docMk/>
          <pc:sldMk cId="3389514890" sldId="925"/>
        </pc:sldMkLst>
      </pc:sldChg>
      <pc:sldChg chg="del">
        <pc:chgData name="伊健 杜" userId="e69aded81da48593" providerId="LiveId" clId="{A81B1303-DC4C-450E-95AB-D65EE7514AA1}" dt="2022-10-10T09:56:44.872" v="1" actId="47"/>
        <pc:sldMkLst>
          <pc:docMk/>
          <pc:sldMk cId="3839071627" sldId="926"/>
        </pc:sldMkLst>
      </pc:sldChg>
      <pc:sldChg chg="modSp mod">
        <pc:chgData name="伊健 杜" userId="e69aded81da48593" providerId="LiveId" clId="{A81B1303-DC4C-450E-95AB-D65EE7514AA1}" dt="2022-10-10T15:39:36.207" v="2953"/>
        <pc:sldMkLst>
          <pc:docMk/>
          <pc:sldMk cId="1385191696" sldId="934"/>
        </pc:sldMkLst>
        <pc:spChg chg="mod">
          <ac:chgData name="伊健 杜" userId="e69aded81da48593" providerId="LiveId" clId="{A81B1303-DC4C-450E-95AB-D65EE7514AA1}" dt="2022-10-10T15:39:36.207" v="2953"/>
          <ac:spMkLst>
            <pc:docMk/>
            <pc:sldMk cId="1385191696" sldId="934"/>
            <ac:spMk id="4" creationId="{21BD65C9-00B8-77B5-1258-CB85B4A4F40D}"/>
          </ac:spMkLst>
        </pc:spChg>
      </pc:sldChg>
      <pc:sldChg chg="addSp delSp modSp new mod">
        <pc:chgData name="伊健 杜" userId="e69aded81da48593" providerId="LiveId" clId="{A81B1303-DC4C-450E-95AB-D65EE7514AA1}" dt="2022-10-10T15:39:36.207" v="2953"/>
        <pc:sldMkLst>
          <pc:docMk/>
          <pc:sldMk cId="286046354" sldId="938"/>
        </pc:sldMkLst>
        <pc:spChg chg="mod">
          <ac:chgData name="伊健 杜" userId="e69aded81da48593" providerId="LiveId" clId="{A81B1303-DC4C-450E-95AB-D65EE7514AA1}" dt="2022-10-10T15:39:36.207" v="2953"/>
          <ac:spMkLst>
            <pc:docMk/>
            <pc:sldMk cId="286046354" sldId="938"/>
            <ac:spMk id="2" creationId="{8B25C25B-8231-C80C-9137-65408CF326F2}"/>
          </ac:spMkLst>
        </pc:spChg>
        <pc:spChg chg="del">
          <ac:chgData name="伊健 杜" userId="e69aded81da48593" providerId="LiveId" clId="{A81B1303-DC4C-450E-95AB-D65EE7514AA1}" dt="2022-10-10T10:17:16.389" v="78" actId="478"/>
          <ac:spMkLst>
            <pc:docMk/>
            <pc:sldMk cId="286046354" sldId="938"/>
            <ac:spMk id="3" creationId="{9156CC9C-08F5-8693-5E7D-95BC3FB88B10}"/>
          </ac:spMkLst>
        </pc:spChg>
        <pc:spChg chg="add mod">
          <ac:chgData name="伊健 杜" userId="e69aded81da48593" providerId="LiveId" clId="{A81B1303-DC4C-450E-95AB-D65EE7514AA1}" dt="2022-10-10T10:17:47.118" v="131"/>
          <ac:spMkLst>
            <pc:docMk/>
            <pc:sldMk cId="286046354" sldId="938"/>
            <ac:spMk id="4" creationId="{2EC5BD8F-EF8E-DB11-0F06-C229D8900BC4}"/>
          </ac:spMkLst>
        </pc:spChg>
      </pc:sldChg>
      <pc:sldChg chg="addSp delSp modSp add del mod">
        <pc:chgData name="伊健 杜" userId="e69aded81da48593" providerId="LiveId" clId="{A81B1303-DC4C-450E-95AB-D65EE7514AA1}" dt="2022-10-10T10:17:05.869" v="76" actId="47"/>
        <pc:sldMkLst>
          <pc:docMk/>
          <pc:sldMk cId="4090881504" sldId="938"/>
        </pc:sldMkLst>
        <pc:spChg chg="mod">
          <ac:chgData name="伊健 杜" userId="e69aded81da48593" providerId="LiveId" clId="{A81B1303-DC4C-450E-95AB-D65EE7514AA1}" dt="2022-10-10T10:03:46.306" v="39" actId="1076"/>
          <ac:spMkLst>
            <pc:docMk/>
            <pc:sldMk cId="4090881504" sldId="938"/>
            <ac:spMk id="2" creationId="{1302A11A-625D-774F-23B3-739301B530C3}"/>
          </ac:spMkLst>
        </pc:spChg>
        <pc:spChg chg="add mod">
          <ac:chgData name="伊健 杜" userId="e69aded81da48593" providerId="LiveId" clId="{A81B1303-DC4C-450E-95AB-D65EE7514AA1}" dt="2022-10-10T10:12:04.239" v="75" actId="1076"/>
          <ac:spMkLst>
            <pc:docMk/>
            <pc:sldMk cId="4090881504" sldId="938"/>
            <ac:spMk id="3" creationId="{21231C0E-9BED-F767-4E28-20E0D95009C2}"/>
          </ac:spMkLst>
        </pc:spChg>
        <pc:spChg chg="del">
          <ac:chgData name="伊健 杜" userId="e69aded81da48593" providerId="LiveId" clId="{A81B1303-DC4C-450E-95AB-D65EE7514AA1}" dt="2022-10-10T10:03:41.302" v="36" actId="478"/>
          <ac:spMkLst>
            <pc:docMk/>
            <pc:sldMk cId="4090881504" sldId="938"/>
            <ac:spMk id="4" creationId="{21BD65C9-00B8-77B5-1258-CB85B4A4F40D}"/>
          </ac:spMkLst>
        </pc:spChg>
        <pc:picChg chg="del">
          <ac:chgData name="伊健 杜" userId="e69aded81da48593" providerId="LiveId" clId="{A81B1303-DC4C-450E-95AB-D65EE7514AA1}" dt="2022-10-10T10:03:41.302" v="36" actId="478"/>
          <ac:picMkLst>
            <pc:docMk/>
            <pc:sldMk cId="4090881504" sldId="938"/>
            <ac:picMk id="32770" creationId="{CE222FF5-5265-C490-AA21-B4E9AD4F1E9D}"/>
          </ac:picMkLst>
        </pc:picChg>
      </pc:sldChg>
      <pc:sldChg chg="addSp delSp modSp add mod">
        <pc:chgData name="伊健 杜" userId="e69aded81da48593" providerId="LiveId" clId="{A81B1303-DC4C-450E-95AB-D65EE7514AA1}" dt="2022-10-10T15:39:36.207" v="2953"/>
        <pc:sldMkLst>
          <pc:docMk/>
          <pc:sldMk cId="2326369696" sldId="939"/>
        </pc:sldMkLst>
        <pc:spChg chg="add mod ord">
          <ac:chgData name="伊健 杜" userId="e69aded81da48593" providerId="LiveId" clId="{A81B1303-DC4C-450E-95AB-D65EE7514AA1}" dt="2022-10-10T10:44:28.141" v="515" actId="1076"/>
          <ac:spMkLst>
            <pc:docMk/>
            <pc:sldMk cId="2326369696" sldId="939"/>
            <ac:spMk id="2" creationId="{6A444803-755E-056C-5C31-8BF15CCB6FFE}"/>
          </ac:spMkLst>
        </pc:spChg>
        <pc:spChg chg="mod">
          <ac:chgData name="伊健 杜" userId="e69aded81da48593" providerId="LiveId" clId="{A81B1303-DC4C-450E-95AB-D65EE7514AA1}" dt="2022-10-10T15:39:36.207" v="2953"/>
          <ac:spMkLst>
            <pc:docMk/>
            <pc:sldMk cId="2326369696" sldId="939"/>
            <ac:spMk id="6" creationId="{F83A6AC8-56F1-EB9E-DD47-C1CFF9753BBA}"/>
          </ac:spMkLst>
        </pc:spChg>
        <pc:spChg chg="mod">
          <ac:chgData name="伊健 杜" userId="e69aded81da48593" providerId="LiveId" clId="{A81B1303-DC4C-450E-95AB-D65EE7514AA1}" dt="2022-10-10T15:39:36.207" v="2953"/>
          <ac:spMkLst>
            <pc:docMk/>
            <pc:sldMk cId="2326369696" sldId="939"/>
            <ac:spMk id="7" creationId="{8A134A8E-94C3-0EE7-C065-45DB3136BA45}"/>
          </ac:spMkLst>
        </pc:spChg>
        <pc:picChg chg="add del mod">
          <ac:chgData name="伊健 杜" userId="e69aded81da48593" providerId="LiveId" clId="{A81B1303-DC4C-450E-95AB-D65EE7514AA1}" dt="2022-10-10T10:32:37.231" v="283" actId="478"/>
          <ac:picMkLst>
            <pc:docMk/>
            <pc:sldMk cId="2326369696" sldId="939"/>
            <ac:picMk id="1026" creationId="{138A5ED9-4FD6-B261-980B-EDF9CF6F617A}"/>
          </ac:picMkLst>
        </pc:picChg>
        <pc:picChg chg="add del mod">
          <ac:chgData name="伊健 杜" userId="e69aded81da48593" providerId="LiveId" clId="{A81B1303-DC4C-450E-95AB-D65EE7514AA1}" dt="2022-10-10T10:44:11.602" v="501" actId="478"/>
          <ac:picMkLst>
            <pc:docMk/>
            <pc:sldMk cId="2326369696" sldId="939"/>
            <ac:picMk id="1028" creationId="{CCAE5922-44E8-DE82-FE52-2F781CBDF976}"/>
          </ac:picMkLst>
        </pc:picChg>
        <pc:picChg chg="add mod">
          <ac:chgData name="伊健 杜" userId="e69aded81da48593" providerId="LiveId" clId="{A81B1303-DC4C-450E-95AB-D65EE7514AA1}" dt="2022-10-10T10:44:22.475" v="511" actId="1076"/>
          <ac:picMkLst>
            <pc:docMk/>
            <pc:sldMk cId="2326369696" sldId="939"/>
            <ac:picMk id="1030" creationId="{0F58F611-7C83-40F9-0D4A-04FDEAA84E52}"/>
          </ac:picMkLst>
        </pc:picChg>
        <pc:picChg chg="del">
          <ac:chgData name="伊健 杜" userId="e69aded81da48593" providerId="LiveId" clId="{A81B1303-DC4C-450E-95AB-D65EE7514AA1}" dt="2022-10-10T10:22:29.802" v="142" actId="478"/>
          <ac:picMkLst>
            <pc:docMk/>
            <pc:sldMk cId="2326369696" sldId="939"/>
            <ac:picMk id="35844" creationId="{71637C2B-9C4C-1781-A201-19892D23ECC9}"/>
          </ac:picMkLst>
        </pc:picChg>
      </pc:sldChg>
      <pc:sldChg chg="addSp delSp modSp add mod">
        <pc:chgData name="伊健 杜" userId="e69aded81da48593" providerId="LiveId" clId="{A81B1303-DC4C-450E-95AB-D65EE7514AA1}" dt="2022-10-10T15:39:36.207" v="2953"/>
        <pc:sldMkLst>
          <pc:docMk/>
          <pc:sldMk cId="2272433015" sldId="940"/>
        </pc:sldMkLst>
        <pc:spChg chg="del">
          <ac:chgData name="伊健 杜" userId="e69aded81da48593" providerId="LiveId" clId="{A81B1303-DC4C-450E-95AB-D65EE7514AA1}" dt="2022-10-10T10:35:39.738" v="300" actId="478"/>
          <ac:spMkLst>
            <pc:docMk/>
            <pc:sldMk cId="2272433015" sldId="940"/>
            <ac:spMk id="2" creationId="{6A444803-755E-056C-5C31-8BF15CCB6FFE}"/>
          </ac:spMkLst>
        </pc:spChg>
        <pc:spChg chg="mod">
          <ac:chgData name="伊健 杜" userId="e69aded81da48593" providerId="LiveId" clId="{A81B1303-DC4C-450E-95AB-D65EE7514AA1}" dt="2022-10-10T15:39:36.207" v="2953"/>
          <ac:spMkLst>
            <pc:docMk/>
            <pc:sldMk cId="2272433015" sldId="940"/>
            <ac:spMk id="6" creationId="{F83A6AC8-56F1-EB9E-DD47-C1CFF9753BBA}"/>
          </ac:spMkLst>
        </pc:spChg>
        <pc:spChg chg="mod">
          <ac:chgData name="伊健 杜" userId="e69aded81da48593" providerId="LiveId" clId="{A81B1303-DC4C-450E-95AB-D65EE7514AA1}" dt="2022-10-10T15:39:36.207" v="2953"/>
          <ac:spMkLst>
            <pc:docMk/>
            <pc:sldMk cId="2272433015" sldId="940"/>
            <ac:spMk id="7" creationId="{8A134A8E-94C3-0EE7-C065-45DB3136BA45}"/>
          </ac:spMkLst>
        </pc:spChg>
        <pc:picChg chg="del">
          <ac:chgData name="伊健 杜" userId="e69aded81da48593" providerId="LiveId" clId="{A81B1303-DC4C-450E-95AB-D65EE7514AA1}" dt="2022-10-10T10:35:33.074" v="296" actId="478"/>
          <ac:picMkLst>
            <pc:docMk/>
            <pc:sldMk cId="2272433015" sldId="940"/>
            <ac:picMk id="1028" creationId="{CCAE5922-44E8-DE82-FE52-2F781CBDF976}"/>
          </ac:picMkLst>
        </pc:picChg>
        <pc:picChg chg="add mod">
          <ac:chgData name="伊健 杜" userId="e69aded81da48593" providerId="LiveId" clId="{A81B1303-DC4C-450E-95AB-D65EE7514AA1}" dt="2022-10-10T10:35:43.517" v="302" actId="14100"/>
          <ac:picMkLst>
            <pc:docMk/>
            <pc:sldMk cId="2272433015" sldId="940"/>
            <ac:picMk id="2050" creationId="{9936CF0C-0394-4B12-B5BB-5F0162AE9802}"/>
          </ac:picMkLst>
        </pc:picChg>
      </pc:sldChg>
      <pc:sldChg chg="addSp delSp modSp new mod">
        <pc:chgData name="伊健 杜" userId="e69aded81da48593" providerId="LiveId" clId="{A81B1303-DC4C-450E-95AB-D65EE7514AA1}" dt="2022-10-10T15:39:36.207" v="2953"/>
        <pc:sldMkLst>
          <pc:docMk/>
          <pc:sldMk cId="1228994924" sldId="941"/>
        </pc:sldMkLst>
        <pc:spChg chg="del">
          <ac:chgData name="伊健 杜" userId="e69aded81da48593" providerId="LiveId" clId="{A81B1303-DC4C-450E-95AB-D65EE7514AA1}" dt="2022-10-10T10:42:23.007" v="370" actId="478"/>
          <ac:spMkLst>
            <pc:docMk/>
            <pc:sldMk cId="1228994924" sldId="941"/>
            <ac:spMk id="2" creationId="{B98BC16C-383E-B1EA-74F6-369EA2E0AFCF}"/>
          </ac:spMkLst>
        </pc:spChg>
        <pc:spChg chg="del">
          <ac:chgData name="伊健 杜" userId="e69aded81da48593" providerId="LiveId" clId="{A81B1303-DC4C-450E-95AB-D65EE7514AA1}" dt="2022-10-10T10:36:42.364" v="364" actId="478"/>
          <ac:spMkLst>
            <pc:docMk/>
            <pc:sldMk cId="1228994924" sldId="941"/>
            <ac:spMk id="3" creationId="{91A08D4F-23D2-22BB-BE95-7E2B4AD780C3}"/>
          </ac:spMkLst>
        </pc:spChg>
        <pc:spChg chg="add mod">
          <ac:chgData name="伊健 杜" userId="e69aded81da48593" providerId="LiveId" clId="{A81B1303-DC4C-450E-95AB-D65EE7514AA1}" dt="2022-10-10T15:39:36.207" v="2953"/>
          <ac:spMkLst>
            <pc:docMk/>
            <pc:sldMk cId="1228994924" sldId="941"/>
            <ac:spMk id="4" creationId="{8616B127-0785-876D-C56D-6C713C3AA9AB}"/>
          </ac:spMkLst>
        </pc:spChg>
        <pc:spChg chg="add mod">
          <ac:chgData name="伊健 杜" userId="e69aded81da48593" providerId="LiveId" clId="{A81B1303-DC4C-450E-95AB-D65EE7514AA1}" dt="2022-10-10T15:39:36.207" v="2953"/>
          <ac:spMkLst>
            <pc:docMk/>
            <pc:sldMk cId="1228994924" sldId="941"/>
            <ac:spMk id="5" creationId="{190CEA2A-965B-974A-A1B4-BD19406DFDDE}"/>
          </ac:spMkLst>
        </pc:spChg>
        <pc:picChg chg="add mod">
          <ac:chgData name="伊健 杜" userId="e69aded81da48593" providerId="LiveId" clId="{A81B1303-DC4C-450E-95AB-D65EE7514AA1}" dt="2022-10-10T10:42:13.450" v="366" actId="1076"/>
          <ac:picMkLst>
            <pc:docMk/>
            <pc:sldMk cId="1228994924" sldId="941"/>
            <ac:picMk id="3074" creationId="{7130372A-8FCA-8ADE-7C48-A525A596711D}"/>
          </ac:picMkLst>
        </pc:picChg>
      </pc:sldChg>
      <pc:sldChg chg="delSp modSp new mod">
        <pc:chgData name="伊健 杜" userId="e69aded81da48593" providerId="LiveId" clId="{A81B1303-DC4C-450E-95AB-D65EE7514AA1}" dt="2022-10-10T15:39:36.207" v="2953"/>
        <pc:sldMkLst>
          <pc:docMk/>
          <pc:sldMk cId="1196564032" sldId="942"/>
        </pc:sldMkLst>
        <pc:spChg chg="mod">
          <ac:chgData name="伊健 杜" userId="e69aded81da48593" providerId="LiveId" clId="{A81B1303-DC4C-450E-95AB-D65EE7514AA1}" dt="2022-10-10T15:39:36.207" v="2953"/>
          <ac:spMkLst>
            <pc:docMk/>
            <pc:sldMk cId="1196564032" sldId="942"/>
            <ac:spMk id="2" creationId="{812E3F75-35E5-2E02-7398-D6B0B5876A2D}"/>
          </ac:spMkLst>
        </pc:spChg>
        <pc:spChg chg="del">
          <ac:chgData name="伊健 杜" userId="e69aded81da48593" providerId="LiveId" clId="{A81B1303-DC4C-450E-95AB-D65EE7514AA1}" dt="2022-10-10T10:43:10.414" v="446" actId="478"/>
          <ac:spMkLst>
            <pc:docMk/>
            <pc:sldMk cId="1196564032" sldId="942"/>
            <ac:spMk id="3" creationId="{FFA09F68-E79D-C367-88FB-C83CAE7DE499}"/>
          </ac:spMkLst>
        </pc:spChg>
      </pc:sldChg>
      <pc:sldChg chg="addSp delSp modSp new mod">
        <pc:chgData name="伊健 杜" userId="e69aded81da48593" providerId="LiveId" clId="{A81B1303-DC4C-450E-95AB-D65EE7514AA1}" dt="2022-10-10T15:39:36.207" v="2953"/>
        <pc:sldMkLst>
          <pc:docMk/>
          <pc:sldMk cId="469985253" sldId="943"/>
        </pc:sldMkLst>
        <pc:spChg chg="del mod">
          <ac:chgData name="伊健 杜" userId="e69aded81da48593" providerId="LiveId" clId="{A81B1303-DC4C-450E-95AB-D65EE7514AA1}" dt="2022-10-10T11:20:09.644" v="1612" actId="478"/>
          <ac:spMkLst>
            <pc:docMk/>
            <pc:sldMk cId="469985253" sldId="943"/>
            <ac:spMk id="2" creationId="{54056E2F-447B-6013-17D7-04A63429E594}"/>
          </ac:spMkLst>
        </pc:spChg>
        <pc:spChg chg="del">
          <ac:chgData name="伊健 杜" userId="e69aded81da48593" providerId="LiveId" clId="{A81B1303-DC4C-450E-95AB-D65EE7514AA1}" dt="2022-10-10T11:20:09.644" v="1612" actId="478"/>
          <ac:spMkLst>
            <pc:docMk/>
            <pc:sldMk cId="469985253" sldId="943"/>
            <ac:spMk id="3" creationId="{50AB6DC3-5E8F-1C06-24AE-B38E380E2BE9}"/>
          </ac:spMkLst>
        </pc:spChg>
        <pc:spChg chg="add mod">
          <ac:chgData name="伊健 杜" userId="e69aded81da48593" providerId="LiveId" clId="{A81B1303-DC4C-450E-95AB-D65EE7514AA1}" dt="2022-10-10T15:39:36.207" v="2953"/>
          <ac:spMkLst>
            <pc:docMk/>
            <pc:sldMk cId="469985253" sldId="943"/>
            <ac:spMk id="4" creationId="{57ABBDE0-63CC-E85A-DC56-7D7137AB79B1}"/>
          </ac:spMkLst>
        </pc:spChg>
        <pc:spChg chg="add del mod">
          <ac:chgData name="伊健 杜" userId="e69aded81da48593" providerId="LiveId" clId="{A81B1303-DC4C-450E-95AB-D65EE7514AA1}" dt="2022-10-10T11:23:32.432" v="1679" actId="478"/>
          <ac:spMkLst>
            <pc:docMk/>
            <pc:sldMk cId="469985253" sldId="943"/>
            <ac:spMk id="5" creationId="{C3005BEA-A611-BA52-A777-BE94754911C9}"/>
          </ac:spMkLst>
        </pc:spChg>
        <pc:spChg chg="add del mod">
          <ac:chgData name="伊健 杜" userId="e69aded81da48593" providerId="LiveId" clId="{A81B1303-DC4C-450E-95AB-D65EE7514AA1}" dt="2022-10-10T11:23:32.432" v="1679" actId="478"/>
          <ac:spMkLst>
            <pc:docMk/>
            <pc:sldMk cId="469985253" sldId="943"/>
            <ac:spMk id="6" creationId="{18410950-D24A-F1C4-5330-AC5FFC59C1DB}"/>
          </ac:spMkLst>
        </pc:spChg>
        <pc:picChg chg="add del mod">
          <ac:chgData name="伊健 杜" userId="e69aded81da48593" providerId="LiveId" clId="{A81B1303-DC4C-450E-95AB-D65EE7514AA1}" dt="2022-10-10T11:34:37.298" v="1858" actId="478"/>
          <ac:picMkLst>
            <pc:docMk/>
            <pc:sldMk cId="469985253" sldId="943"/>
            <ac:picMk id="12290" creationId="{7A62C93D-29BA-7130-2595-E37DF93878A4}"/>
          </ac:picMkLst>
        </pc:picChg>
        <pc:picChg chg="add del mod">
          <ac:chgData name="伊健 杜" userId="e69aded81da48593" providerId="LiveId" clId="{A81B1303-DC4C-450E-95AB-D65EE7514AA1}" dt="2022-10-10T11:23:32.432" v="1679" actId="478"/>
          <ac:picMkLst>
            <pc:docMk/>
            <pc:sldMk cId="469985253" sldId="943"/>
            <ac:picMk id="12292" creationId="{72A9D8AD-E6F5-6D96-F298-B7CDA666E86F}"/>
          </ac:picMkLst>
        </pc:picChg>
      </pc:sldChg>
      <pc:sldChg chg="modSp add mod">
        <pc:chgData name="伊健 杜" userId="e69aded81da48593" providerId="LiveId" clId="{A81B1303-DC4C-450E-95AB-D65EE7514AA1}" dt="2022-10-10T15:39:36.207" v="2953"/>
        <pc:sldMkLst>
          <pc:docMk/>
          <pc:sldMk cId="1098480447" sldId="944"/>
        </pc:sldMkLst>
        <pc:spChg chg="mod">
          <ac:chgData name="伊健 杜" userId="e69aded81da48593" providerId="LiveId" clId="{A81B1303-DC4C-450E-95AB-D65EE7514AA1}" dt="2022-10-10T15:39:36.207" v="2953"/>
          <ac:spMkLst>
            <pc:docMk/>
            <pc:sldMk cId="1098480447" sldId="944"/>
            <ac:spMk id="6" creationId="{F83A6AC8-56F1-EB9E-DD47-C1CFF9753BBA}"/>
          </ac:spMkLst>
        </pc:spChg>
        <pc:spChg chg="mod">
          <ac:chgData name="伊健 杜" userId="e69aded81da48593" providerId="LiveId" clId="{A81B1303-DC4C-450E-95AB-D65EE7514AA1}" dt="2022-10-10T15:39:36.207" v="2953"/>
          <ac:spMkLst>
            <pc:docMk/>
            <pc:sldMk cId="1098480447" sldId="944"/>
            <ac:spMk id="7" creationId="{8A134A8E-94C3-0EE7-C065-45DB3136BA45}"/>
          </ac:spMkLst>
        </pc:spChg>
      </pc:sldChg>
      <pc:sldChg chg="delSp modSp add mod">
        <pc:chgData name="伊健 杜" userId="e69aded81da48593" providerId="LiveId" clId="{A81B1303-DC4C-450E-95AB-D65EE7514AA1}" dt="2022-10-10T15:39:36.207" v="2953"/>
        <pc:sldMkLst>
          <pc:docMk/>
          <pc:sldMk cId="3044577678" sldId="945"/>
        </pc:sldMkLst>
        <pc:spChg chg="del">
          <ac:chgData name="伊健 杜" userId="e69aded81da48593" providerId="LiveId" clId="{A81B1303-DC4C-450E-95AB-D65EE7514AA1}" dt="2022-10-10T10:46:46.292" v="664" actId="478"/>
          <ac:spMkLst>
            <pc:docMk/>
            <pc:sldMk cId="3044577678" sldId="945"/>
            <ac:spMk id="2" creationId="{6A444803-755E-056C-5C31-8BF15CCB6FFE}"/>
          </ac:spMkLst>
        </pc:spChg>
        <pc:spChg chg="mod">
          <ac:chgData name="伊健 杜" userId="e69aded81da48593" providerId="LiveId" clId="{A81B1303-DC4C-450E-95AB-D65EE7514AA1}" dt="2022-10-10T15:39:36.207" v="2953"/>
          <ac:spMkLst>
            <pc:docMk/>
            <pc:sldMk cId="3044577678" sldId="945"/>
            <ac:spMk id="6" creationId="{F83A6AC8-56F1-EB9E-DD47-C1CFF9753BBA}"/>
          </ac:spMkLst>
        </pc:spChg>
        <pc:spChg chg="mod">
          <ac:chgData name="伊健 杜" userId="e69aded81da48593" providerId="LiveId" clId="{A81B1303-DC4C-450E-95AB-D65EE7514AA1}" dt="2022-10-10T15:39:36.207" v="2953"/>
          <ac:spMkLst>
            <pc:docMk/>
            <pc:sldMk cId="3044577678" sldId="945"/>
            <ac:spMk id="7" creationId="{8A134A8E-94C3-0EE7-C065-45DB3136BA45}"/>
          </ac:spMkLst>
        </pc:spChg>
        <pc:picChg chg="del">
          <ac:chgData name="伊健 杜" userId="e69aded81da48593" providerId="LiveId" clId="{A81B1303-DC4C-450E-95AB-D65EE7514AA1}" dt="2022-10-10T10:46:30.741" v="621" actId="478"/>
          <ac:picMkLst>
            <pc:docMk/>
            <pc:sldMk cId="3044577678" sldId="945"/>
            <ac:picMk id="1030" creationId="{0F58F611-7C83-40F9-0D4A-04FDEAA84E52}"/>
          </ac:picMkLst>
        </pc:picChg>
      </pc:sldChg>
      <pc:sldChg chg="addSp delSp modSp add mod ord">
        <pc:chgData name="伊健 杜" userId="e69aded81da48593" providerId="LiveId" clId="{A81B1303-DC4C-450E-95AB-D65EE7514AA1}" dt="2022-10-10T15:39:36.207" v="2953"/>
        <pc:sldMkLst>
          <pc:docMk/>
          <pc:sldMk cId="1195299276" sldId="946"/>
        </pc:sldMkLst>
        <pc:spChg chg="mod">
          <ac:chgData name="伊健 杜" userId="e69aded81da48593" providerId="LiveId" clId="{A81B1303-DC4C-450E-95AB-D65EE7514AA1}" dt="2022-10-10T15:39:36.207" v="2953"/>
          <ac:spMkLst>
            <pc:docMk/>
            <pc:sldMk cId="1195299276" sldId="946"/>
            <ac:spMk id="6" creationId="{F83A6AC8-56F1-EB9E-DD47-C1CFF9753BBA}"/>
          </ac:spMkLst>
        </pc:spChg>
        <pc:spChg chg="mod">
          <ac:chgData name="伊健 杜" userId="e69aded81da48593" providerId="LiveId" clId="{A81B1303-DC4C-450E-95AB-D65EE7514AA1}" dt="2022-10-10T15:39:36.207" v="2953"/>
          <ac:spMkLst>
            <pc:docMk/>
            <pc:sldMk cId="1195299276" sldId="946"/>
            <ac:spMk id="7" creationId="{8A134A8E-94C3-0EE7-C065-45DB3136BA45}"/>
          </ac:spMkLst>
        </pc:spChg>
        <pc:picChg chg="add del mod">
          <ac:chgData name="伊健 杜" userId="e69aded81da48593" providerId="LiveId" clId="{A81B1303-DC4C-450E-95AB-D65EE7514AA1}" dt="2022-10-10T10:48:20.549" v="828" actId="478"/>
          <ac:picMkLst>
            <pc:docMk/>
            <pc:sldMk cId="1195299276" sldId="946"/>
            <ac:picMk id="4098" creationId="{92A2A3A0-ADF1-92AF-65FA-DE3C1883B941}"/>
          </ac:picMkLst>
        </pc:picChg>
        <pc:picChg chg="add mod">
          <ac:chgData name="伊健 杜" userId="e69aded81da48593" providerId="LiveId" clId="{A81B1303-DC4C-450E-95AB-D65EE7514AA1}" dt="2022-10-10T10:48:51.822" v="833" actId="1076"/>
          <ac:picMkLst>
            <pc:docMk/>
            <pc:sldMk cId="1195299276" sldId="946"/>
            <ac:picMk id="4100" creationId="{E909D01A-2DA4-7FE2-E228-3C34A9889BA1}"/>
          </ac:picMkLst>
        </pc:picChg>
      </pc:sldChg>
      <pc:sldChg chg="addSp modSp add mod">
        <pc:chgData name="伊健 杜" userId="e69aded81da48593" providerId="LiveId" clId="{A81B1303-DC4C-450E-95AB-D65EE7514AA1}" dt="2022-10-10T15:39:36.207" v="2953"/>
        <pc:sldMkLst>
          <pc:docMk/>
          <pc:sldMk cId="2891646171" sldId="947"/>
        </pc:sldMkLst>
        <pc:spChg chg="add mod">
          <ac:chgData name="伊健 杜" userId="e69aded81da48593" providerId="LiveId" clId="{A81B1303-DC4C-450E-95AB-D65EE7514AA1}" dt="2022-10-10T10:57:02.239" v="1121" actId="1076"/>
          <ac:spMkLst>
            <pc:docMk/>
            <pc:sldMk cId="2891646171" sldId="947"/>
            <ac:spMk id="2" creationId="{FE85B317-3855-1746-54B9-C0840A21A9E5}"/>
          </ac:spMkLst>
        </pc:spChg>
        <pc:spChg chg="mod">
          <ac:chgData name="伊健 杜" userId="e69aded81da48593" providerId="LiveId" clId="{A81B1303-DC4C-450E-95AB-D65EE7514AA1}" dt="2022-10-10T10:54:57.907" v="1014"/>
          <ac:spMkLst>
            <pc:docMk/>
            <pc:sldMk cId="2891646171" sldId="947"/>
            <ac:spMk id="6" creationId="{F83A6AC8-56F1-EB9E-DD47-C1CFF9753BBA}"/>
          </ac:spMkLst>
        </pc:spChg>
        <pc:spChg chg="mod">
          <ac:chgData name="伊健 杜" userId="e69aded81da48593" providerId="LiveId" clId="{A81B1303-DC4C-450E-95AB-D65EE7514AA1}" dt="2022-10-10T15:39:36.207" v="2953"/>
          <ac:spMkLst>
            <pc:docMk/>
            <pc:sldMk cId="2891646171" sldId="947"/>
            <ac:spMk id="7" creationId="{8A134A8E-94C3-0EE7-C065-45DB3136BA45}"/>
          </ac:spMkLst>
        </pc:spChg>
        <pc:picChg chg="add mod">
          <ac:chgData name="伊健 杜" userId="e69aded81da48593" providerId="LiveId" clId="{A81B1303-DC4C-450E-95AB-D65EE7514AA1}" dt="2022-10-10T10:56:23.454" v="1091" actId="1076"/>
          <ac:picMkLst>
            <pc:docMk/>
            <pc:sldMk cId="2891646171" sldId="947"/>
            <ac:picMk id="8194" creationId="{91FF5602-5E4A-0693-9477-A04653A198D9}"/>
          </ac:picMkLst>
        </pc:picChg>
      </pc:sldChg>
      <pc:sldChg chg="modSp add mod">
        <pc:chgData name="伊健 杜" userId="e69aded81da48593" providerId="LiveId" clId="{A81B1303-DC4C-450E-95AB-D65EE7514AA1}" dt="2022-10-10T15:39:36.207" v="2953"/>
        <pc:sldMkLst>
          <pc:docMk/>
          <pc:sldMk cId="838481870" sldId="948"/>
        </pc:sldMkLst>
        <pc:spChg chg="mod">
          <ac:chgData name="伊健 杜" userId="e69aded81da48593" providerId="LiveId" clId="{A81B1303-DC4C-450E-95AB-D65EE7514AA1}" dt="2022-10-10T15:39:36.207" v="2953"/>
          <ac:spMkLst>
            <pc:docMk/>
            <pc:sldMk cId="838481870" sldId="948"/>
            <ac:spMk id="2" creationId="{812E3F75-35E5-2E02-7398-D6B0B5876A2D}"/>
          </ac:spMkLst>
        </pc:spChg>
      </pc:sldChg>
      <pc:sldChg chg="modSp add mod">
        <pc:chgData name="伊健 杜" userId="e69aded81da48593" providerId="LiveId" clId="{A81B1303-DC4C-450E-95AB-D65EE7514AA1}" dt="2022-10-10T15:39:36.207" v="2953"/>
        <pc:sldMkLst>
          <pc:docMk/>
          <pc:sldMk cId="3277114646" sldId="949"/>
        </pc:sldMkLst>
        <pc:spChg chg="mod">
          <ac:chgData name="伊健 杜" userId="e69aded81da48593" providerId="LiveId" clId="{A81B1303-DC4C-450E-95AB-D65EE7514AA1}" dt="2022-10-10T15:39:36.207" v="2953"/>
          <ac:spMkLst>
            <pc:docMk/>
            <pc:sldMk cId="3277114646" sldId="949"/>
            <ac:spMk id="2" creationId="{812E3F75-35E5-2E02-7398-D6B0B5876A2D}"/>
          </ac:spMkLst>
        </pc:spChg>
      </pc:sldChg>
      <pc:sldChg chg="addSp delSp modSp add mod">
        <pc:chgData name="伊健 杜" userId="e69aded81da48593" providerId="LiveId" clId="{A81B1303-DC4C-450E-95AB-D65EE7514AA1}" dt="2022-10-10T15:39:36.207" v="2953"/>
        <pc:sldMkLst>
          <pc:docMk/>
          <pc:sldMk cId="3743735350" sldId="950"/>
        </pc:sldMkLst>
        <pc:spChg chg="mod">
          <ac:chgData name="伊健 杜" userId="e69aded81da48593" providerId="LiveId" clId="{A81B1303-DC4C-450E-95AB-D65EE7514AA1}" dt="2022-10-10T15:39:36.207" v="2953"/>
          <ac:spMkLst>
            <pc:docMk/>
            <pc:sldMk cId="3743735350" sldId="950"/>
            <ac:spMk id="6" creationId="{F83A6AC8-56F1-EB9E-DD47-C1CFF9753BBA}"/>
          </ac:spMkLst>
        </pc:spChg>
        <pc:spChg chg="mod">
          <ac:chgData name="伊健 杜" userId="e69aded81da48593" providerId="LiveId" clId="{A81B1303-DC4C-450E-95AB-D65EE7514AA1}" dt="2022-10-10T15:39:36.207" v="2953"/>
          <ac:spMkLst>
            <pc:docMk/>
            <pc:sldMk cId="3743735350" sldId="950"/>
            <ac:spMk id="7" creationId="{8A134A8E-94C3-0EE7-C065-45DB3136BA45}"/>
          </ac:spMkLst>
        </pc:spChg>
        <pc:picChg chg="del">
          <ac:chgData name="伊健 杜" userId="e69aded81da48593" providerId="LiveId" clId="{A81B1303-DC4C-450E-95AB-D65EE7514AA1}" dt="2022-10-10T10:52:18.865" v="994" actId="478"/>
          <ac:picMkLst>
            <pc:docMk/>
            <pc:sldMk cId="3743735350" sldId="950"/>
            <ac:picMk id="4100" creationId="{E909D01A-2DA4-7FE2-E228-3C34A9889BA1}"/>
          </ac:picMkLst>
        </pc:picChg>
        <pc:picChg chg="add mod">
          <ac:chgData name="伊健 杜" userId="e69aded81da48593" providerId="LiveId" clId="{A81B1303-DC4C-450E-95AB-D65EE7514AA1}" dt="2022-10-10T10:54:21.516" v="998" actId="1076"/>
          <ac:picMkLst>
            <pc:docMk/>
            <pc:sldMk cId="3743735350" sldId="950"/>
            <ac:picMk id="7170" creationId="{D021EB4A-A902-1E0B-F087-23B80E3254BF}"/>
          </ac:picMkLst>
        </pc:picChg>
        <pc:picChg chg="add mod">
          <ac:chgData name="伊健 杜" userId="e69aded81da48593" providerId="LiveId" clId="{A81B1303-DC4C-450E-95AB-D65EE7514AA1}" dt="2022-10-10T10:54:25.371" v="1002" actId="14100"/>
          <ac:picMkLst>
            <pc:docMk/>
            <pc:sldMk cId="3743735350" sldId="950"/>
            <ac:picMk id="7172" creationId="{66513148-B426-8542-D160-28F532199E28}"/>
          </ac:picMkLst>
        </pc:picChg>
        <pc:picChg chg="add mod">
          <ac:chgData name="伊健 杜" userId="e69aded81da48593" providerId="LiveId" clId="{A81B1303-DC4C-450E-95AB-D65EE7514AA1}" dt="2022-10-10T10:54:33.882" v="1004" actId="1076"/>
          <ac:picMkLst>
            <pc:docMk/>
            <pc:sldMk cId="3743735350" sldId="950"/>
            <ac:picMk id="7174" creationId="{6AA479F1-CFC8-BD4A-86B0-A8C62FD4723F}"/>
          </ac:picMkLst>
        </pc:picChg>
      </pc:sldChg>
      <pc:sldChg chg="addSp delSp modSp add mod">
        <pc:chgData name="伊健 杜" userId="e69aded81da48593" providerId="LiveId" clId="{A81B1303-DC4C-450E-95AB-D65EE7514AA1}" dt="2022-10-10T15:39:36.207" v="2953"/>
        <pc:sldMkLst>
          <pc:docMk/>
          <pc:sldMk cId="3071760569" sldId="951"/>
        </pc:sldMkLst>
        <pc:spChg chg="del">
          <ac:chgData name="伊健 杜" userId="e69aded81da48593" providerId="LiveId" clId="{A81B1303-DC4C-450E-95AB-D65EE7514AA1}" dt="2022-10-10T10:57:09.981" v="1123" actId="478"/>
          <ac:spMkLst>
            <pc:docMk/>
            <pc:sldMk cId="3071760569" sldId="951"/>
            <ac:spMk id="2" creationId="{FE85B317-3855-1746-54B9-C0840A21A9E5}"/>
          </ac:spMkLst>
        </pc:spChg>
        <pc:spChg chg="mod">
          <ac:chgData name="伊健 杜" userId="e69aded81da48593" providerId="LiveId" clId="{A81B1303-DC4C-450E-95AB-D65EE7514AA1}" dt="2022-10-10T15:39:36.207" v="2953"/>
          <ac:spMkLst>
            <pc:docMk/>
            <pc:sldMk cId="3071760569" sldId="951"/>
            <ac:spMk id="7" creationId="{8A134A8E-94C3-0EE7-C065-45DB3136BA45}"/>
          </ac:spMkLst>
        </pc:spChg>
        <pc:picChg chg="del">
          <ac:chgData name="伊健 杜" userId="e69aded81da48593" providerId="LiveId" clId="{A81B1303-DC4C-450E-95AB-D65EE7514AA1}" dt="2022-10-10T10:57:09.981" v="1123" actId="478"/>
          <ac:picMkLst>
            <pc:docMk/>
            <pc:sldMk cId="3071760569" sldId="951"/>
            <ac:picMk id="8194" creationId="{91FF5602-5E4A-0693-9477-A04653A198D9}"/>
          </ac:picMkLst>
        </pc:picChg>
        <pc:picChg chg="add mod">
          <ac:chgData name="伊健 杜" userId="e69aded81da48593" providerId="LiveId" clId="{A81B1303-DC4C-450E-95AB-D65EE7514AA1}" dt="2022-10-10T11:00:30.331" v="1236" actId="1076"/>
          <ac:picMkLst>
            <pc:docMk/>
            <pc:sldMk cId="3071760569" sldId="951"/>
            <ac:picMk id="9218" creationId="{D0DC2DED-F752-790E-F1BF-DD652190FAD2}"/>
          </ac:picMkLst>
        </pc:picChg>
      </pc:sldChg>
      <pc:sldChg chg="modSp add mod ord">
        <pc:chgData name="伊健 杜" userId="e69aded81da48593" providerId="LiveId" clId="{A81B1303-DC4C-450E-95AB-D65EE7514AA1}" dt="2022-10-10T15:39:36.207" v="2953"/>
        <pc:sldMkLst>
          <pc:docMk/>
          <pc:sldMk cId="1902853154" sldId="952"/>
        </pc:sldMkLst>
        <pc:spChg chg="mod">
          <ac:chgData name="伊健 杜" userId="e69aded81da48593" providerId="LiveId" clId="{A81B1303-DC4C-450E-95AB-D65EE7514AA1}" dt="2022-10-10T15:39:36.207" v="2953"/>
          <ac:spMkLst>
            <pc:docMk/>
            <pc:sldMk cId="1902853154" sldId="952"/>
            <ac:spMk id="2" creationId="{812E3F75-35E5-2E02-7398-D6B0B5876A2D}"/>
          </ac:spMkLst>
        </pc:spChg>
      </pc:sldChg>
      <pc:sldChg chg="modSp add">
        <pc:chgData name="伊健 杜" userId="e69aded81da48593" providerId="LiveId" clId="{A81B1303-DC4C-450E-95AB-D65EE7514AA1}" dt="2022-10-10T15:39:36.207" v="2953"/>
        <pc:sldMkLst>
          <pc:docMk/>
          <pc:sldMk cId="4238156773" sldId="953"/>
        </pc:sldMkLst>
        <pc:spChg chg="mod">
          <ac:chgData name="伊健 杜" userId="e69aded81da48593" providerId="LiveId" clId="{A81B1303-DC4C-450E-95AB-D65EE7514AA1}" dt="2022-10-10T15:39:36.207" v="2953"/>
          <ac:spMkLst>
            <pc:docMk/>
            <pc:sldMk cId="4238156773" sldId="953"/>
            <ac:spMk id="2" creationId="{812E3F75-35E5-2E02-7398-D6B0B5876A2D}"/>
          </ac:spMkLst>
        </pc:spChg>
      </pc:sldChg>
      <pc:sldChg chg="addSp delSp modSp add mod">
        <pc:chgData name="伊健 杜" userId="e69aded81da48593" providerId="LiveId" clId="{A81B1303-DC4C-450E-95AB-D65EE7514AA1}" dt="2022-10-10T15:39:36.207" v="2953"/>
        <pc:sldMkLst>
          <pc:docMk/>
          <pc:sldMk cId="2778393841" sldId="954"/>
        </pc:sldMkLst>
        <pc:spChg chg="add del mod">
          <ac:chgData name="伊健 杜" userId="e69aded81da48593" providerId="LiveId" clId="{A81B1303-DC4C-450E-95AB-D65EE7514AA1}" dt="2022-10-10T11:18:02.514" v="1608" actId="478"/>
          <ac:spMkLst>
            <pc:docMk/>
            <pc:sldMk cId="2778393841" sldId="954"/>
            <ac:spMk id="2" creationId="{FE85B317-3855-1746-54B9-C0840A21A9E5}"/>
          </ac:spMkLst>
        </pc:spChg>
        <pc:spChg chg="add del mod">
          <ac:chgData name="伊健 杜" userId="e69aded81da48593" providerId="LiveId" clId="{A81B1303-DC4C-450E-95AB-D65EE7514AA1}" dt="2022-10-10T15:39:36.207" v="2953"/>
          <ac:spMkLst>
            <pc:docMk/>
            <pc:sldMk cId="2778393841" sldId="954"/>
            <ac:spMk id="3" creationId="{7CE45E6D-17B6-DB83-B699-444D3882F89F}"/>
          </ac:spMkLst>
        </pc:spChg>
        <pc:spChg chg="mod">
          <ac:chgData name="伊健 杜" userId="e69aded81da48593" providerId="LiveId" clId="{A81B1303-DC4C-450E-95AB-D65EE7514AA1}" dt="2022-10-10T15:39:36.207" v="2953"/>
          <ac:spMkLst>
            <pc:docMk/>
            <pc:sldMk cId="2778393841" sldId="954"/>
            <ac:spMk id="6" creationId="{F83A6AC8-56F1-EB9E-DD47-C1CFF9753BBA}"/>
          </ac:spMkLst>
        </pc:spChg>
        <pc:spChg chg="mod">
          <ac:chgData name="伊健 杜" userId="e69aded81da48593" providerId="LiveId" clId="{A81B1303-DC4C-450E-95AB-D65EE7514AA1}" dt="2022-10-10T15:39:36.207" v="2953"/>
          <ac:spMkLst>
            <pc:docMk/>
            <pc:sldMk cId="2778393841" sldId="954"/>
            <ac:spMk id="7" creationId="{8A134A8E-94C3-0EE7-C065-45DB3136BA45}"/>
          </ac:spMkLst>
        </pc:spChg>
        <pc:picChg chg="add del">
          <ac:chgData name="伊健 杜" userId="e69aded81da48593" providerId="LiveId" clId="{A81B1303-DC4C-450E-95AB-D65EE7514AA1}" dt="2022-10-10T11:18:02.514" v="1608" actId="478"/>
          <ac:picMkLst>
            <pc:docMk/>
            <pc:sldMk cId="2778393841" sldId="954"/>
            <ac:picMk id="8194" creationId="{91FF5602-5E4A-0693-9477-A04653A198D9}"/>
          </ac:picMkLst>
        </pc:picChg>
        <pc:picChg chg="add del">
          <ac:chgData name="伊健 杜" userId="e69aded81da48593" providerId="LiveId" clId="{A81B1303-DC4C-450E-95AB-D65EE7514AA1}" dt="2022-10-10T11:07:59.682" v="1408" actId="21"/>
          <ac:picMkLst>
            <pc:docMk/>
            <pc:sldMk cId="2778393841" sldId="954"/>
            <ac:picMk id="10242" creationId="{E654CC2F-BD2B-2ACC-33A7-DBAC73981BFF}"/>
          </ac:picMkLst>
        </pc:picChg>
        <pc:picChg chg="add del mod">
          <ac:chgData name="伊健 杜" userId="e69aded81da48593" providerId="LiveId" clId="{A81B1303-DC4C-450E-95AB-D65EE7514AA1}" dt="2022-10-10T11:17:59.423" v="1605"/>
          <ac:picMkLst>
            <pc:docMk/>
            <pc:sldMk cId="2778393841" sldId="954"/>
            <ac:picMk id="10244" creationId="{F4502F4F-8BFD-FBB2-A128-CF9525535D1C}"/>
          </ac:picMkLst>
        </pc:picChg>
        <pc:picChg chg="add mod">
          <ac:chgData name="伊健 杜" userId="e69aded81da48593" providerId="LiveId" clId="{A81B1303-DC4C-450E-95AB-D65EE7514AA1}" dt="2022-10-10T11:18:05.707" v="1611" actId="1076"/>
          <ac:picMkLst>
            <pc:docMk/>
            <pc:sldMk cId="2778393841" sldId="954"/>
            <ac:picMk id="10246" creationId="{D71C3E05-870D-1AA1-707A-1833205E1CF0}"/>
          </ac:picMkLst>
        </pc:picChg>
      </pc:sldChg>
      <pc:sldChg chg="addSp delSp modSp add mod">
        <pc:chgData name="伊健 杜" userId="e69aded81da48593" providerId="LiveId" clId="{A81B1303-DC4C-450E-95AB-D65EE7514AA1}" dt="2022-10-10T15:39:36.207" v="2953"/>
        <pc:sldMkLst>
          <pc:docMk/>
          <pc:sldMk cId="3247789987" sldId="955"/>
        </pc:sldMkLst>
        <pc:spChg chg="mod">
          <ac:chgData name="伊健 杜" userId="e69aded81da48593" providerId="LiveId" clId="{A81B1303-DC4C-450E-95AB-D65EE7514AA1}" dt="2022-10-10T15:39:36.207" v="2953"/>
          <ac:spMkLst>
            <pc:docMk/>
            <pc:sldMk cId="3247789987" sldId="955"/>
            <ac:spMk id="7" creationId="{8A134A8E-94C3-0EE7-C065-45DB3136BA45}"/>
          </ac:spMkLst>
        </pc:spChg>
        <pc:picChg chg="add del mod">
          <ac:chgData name="伊健 杜" userId="e69aded81da48593" providerId="LiveId" clId="{A81B1303-DC4C-450E-95AB-D65EE7514AA1}" dt="2022-10-10T11:08:17.569" v="1414" actId="478"/>
          <ac:picMkLst>
            <pc:docMk/>
            <pc:sldMk cId="3247789987" sldId="955"/>
            <ac:picMk id="2" creationId="{19D6A145-0EB6-ADF4-787E-CC6167A2A363}"/>
          </ac:picMkLst>
        </pc:picChg>
        <pc:picChg chg="del">
          <ac:chgData name="伊健 杜" userId="e69aded81da48593" providerId="LiveId" clId="{A81B1303-DC4C-450E-95AB-D65EE7514AA1}" dt="2022-10-10T11:08:01.709" v="1409" actId="478"/>
          <ac:picMkLst>
            <pc:docMk/>
            <pc:sldMk cId="3247789987" sldId="955"/>
            <ac:picMk id="9218" creationId="{D0DC2DED-F752-790E-F1BF-DD652190FAD2}"/>
          </ac:picMkLst>
        </pc:picChg>
        <pc:picChg chg="add mod">
          <ac:chgData name="伊健 杜" userId="e69aded81da48593" providerId="LiveId" clId="{A81B1303-DC4C-450E-95AB-D65EE7514AA1}" dt="2022-10-10T11:08:22.858" v="1418" actId="1076"/>
          <ac:picMkLst>
            <pc:docMk/>
            <pc:sldMk cId="3247789987" sldId="955"/>
            <ac:picMk id="11266" creationId="{F2BC2D4A-03F9-4747-3551-5979816BBD68}"/>
          </ac:picMkLst>
        </pc:picChg>
      </pc:sldChg>
      <pc:sldChg chg="addSp modSp add del mod">
        <pc:chgData name="伊健 杜" userId="e69aded81da48593" providerId="LiveId" clId="{A81B1303-DC4C-450E-95AB-D65EE7514AA1}" dt="2022-10-10T11:26:54.254" v="1770" actId="47"/>
        <pc:sldMkLst>
          <pc:docMk/>
          <pc:sldMk cId="3189274888" sldId="956"/>
        </pc:sldMkLst>
        <pc:spChg chg="mod">
          <ac:chgData name="伊健 杜" userId="e69aded81da48593" providerId="LiveId" clId="{A81B1303-DC4C-450E-95AB-D65EE7514AA1}" dt="2022-10-10T11:24:09.895" v="1694" actId="1076"/>
          <ac:spMkLst>
            <pc:docMk/>
            <pc:sldMk cId="3189274888" sldId="956"/>
            <ac:spMk id="4" creationId="{57ABBDE0-63CC-E85A-DC56-7D7137AB79B1}"/>
          </ac:spMkLst>
        </pc:spChg>
        <pc:spChg chg="mod">
          <ac:chgData name="伊健 杜" userId="e69aded81da48593" providerId="LiveId" clId="{A81B1303-DC4C-450E-95AB-D65EE7514AA1}" dt="2022-10-10T11:23:50.742" v="1688" actId="1076"/>
          <ac:spMkLst>
            <pc:docMk/>
            <pc:sldMk cId="3189274888" sldId="956"/>
            <ac:spMk id="5" creationId="{C3005BEA-A611-BA52-A777-BE94754911C9}"/>
          </ac:spMkLst>
        </pc:spChg>
        <pc:spChg chg="mod">
          <ac:chgData name="伊健 杜" userId="e69aded81da48593" providerId="LiveId" clId="{A81B1303-DC4C-450E-95AB-D65EE7514AA1}" dt="2022-10-10T11:23:48.042" v="1686" actId="1076"/>
          <ac:spMkLst>
            <pc:docMk/>
            <pc:sldMk cId="3189274888" sldId="956"/>
            <ac:spMk id="6" creationId="{18410950-D24A-F1C4-5330-AC5FFC59C1DB}"/>
          </ac:spMkLst>
        </pc:spChg>
        <pc:picChg chg="mod">
          <ac:chgData name="伊健 杜" userId="e69aded81da48593" providerId="LiveId" clId="{A81B1303-DC4C-450E-95AB-D65EE7514AA1}" dt="2022-10-10T11:23:52.284" v="1689" actId="1076"/>
          <ac:picMkLst>
            <pc:docMk/>
            <pc:sldMk cId="3189274888" sldId="956"/>
            <ac:picMk id="12292" creationId="{72A9D8AD-E6F5-6D96-F298-B7CDA666E86F}"/>
          </ac:picMkLst>
        </pc:picChg>
        <pc:picChg chg="add mod">
          <ac:chgData name="伊健 杜" userId="e69aded81da48593" providerId="LiveId" clId="{A81B1303-DC4C-450E-95AB-D65EE7514AA1}" dt="2022-10-10T11:23:59.410" v="1691" actId="1076"/>
          <ac:picMkLst>
            <pc:docMk/>
            <pc:sldMk cId="3189274888" sldId="956"/>
            <ac:picMk id="13314" creationId="{283962B6-A34E-64F3-4EC1-97FEAF8C7C6A}"/>
          </ac:picMkLst>
        </pc:picChg>
        <pc:picChg chg="add mod">
          <ac:chgData name="伊健 杜" userId="e69aded81da48593" providerId="LiveId" clId="{A81B1303-DC4C-450E-95AB-D65EE7514AA1}" dt="2022-10-10T11:24:07.795" v="1693" actId="1076"/>
          <ac:picMkLst>
            <pc:docMk/>
            <pc:sldMk cId="3189274888" sldId="956"/>
            <ac:picMk id="13316" creationId="{48F7C067-25F7-FFAD-DB13-216A1D3279D5}"/>
          </ac:picMkLst>
        </pc:picChg>
      </pc:sldChg>
      <pc:sldChg chg="addSp delSp modSp add mod ord">
        <pc:chgData name="伊健 杜" userId="e69aded81da48593" providerId="LiveId" clId="{A81B1303-DC4C-450E-95AB-D65EE7514AA1}" dt="2022-10-10T15:39:46.387" v="2955" actId="478"/>
        <pc:sldMkLst>
          <pc:docMk/>
          <pc:sldMk cId="2845632734" sldId="957"/>
        </pc:sldMkLst>
        <pc:spChg chg="add mod ord">
          <ac:chgData name="伊健 杜" userId="e69aded81da48593" providerId="LiveId" clId="{A81B1303-DC4C-450E-95AB-D65EE7514AA1}" dt="2022-10-10T11:25:18.052" v="1721" actId="14100"/>
          <ac:spMkLst>
            <pc:docMk/>
            <pc:sldMk cId="2845632734" sldId="957"/>
            <ac:spMk id="2" creationId="{ED4F26CD-1703-1D97-CCA1-8D6693DA9820}"/>
          </ac:spMkLst>
        </pc:spChg>
        <pc:spChg chg="add mod">
          <ac:chgData name="伊健 杜" userId="e69aded81da48593" providerId="LiveId" clId="{A81B1303-DC4C-450E-95AB-D65EE7514AA1}" dt="2022-10-10T11:25:34.475" v="1727" actId="1076"/>
          <ac:spMkLst>
            <pc:docMk/>
            <pc:sldMk cId="2845632734" sldId="957"/>
            <ac:spMk id="3" creationId="{78FB48FC-C4EF-76CB-9548-ED4341B1D856}"/>
          </ac:spMkLst>
        </pc:spChg>
        <pc:spChg chg="mod">
          <ac:chgData name="伊健 杜" userId="e69aded81da48593" providerId="LiveId" clId="{A81B1303-DC4C-450E-95AB-D65EE7514AA1}" dt="2022-10-10T15:39:36.207" v="2953"/>
          <ac:spMkLst>
            <pc:docMk/>
            <pc:sldMk cId="2845632734" sldId="957"/>
            <ac:spMk id="4" creationId="{57ABBDE0-63CC-E85A-DC56-7D7137AB79B1}"/>
          </ac:spMkLst>
        </pc:spChg>
        <pc:spChg chg="del mod">
          <ac:chgData name="伊健 杜" userId="e69aded81da48593" providerId="LiveId" clId="{A81B1303-DC4C-450E-95AB-D65EE7514AA1}" dt="2022-10-10T11:24:45.540" v="1705" actId="478"/>
          <ac:spMkLst>
            <pc:docMk/>
            <pc:sldMk cId="2845632734" sldId="957"/>
            <ac:spMk id="5" creationId="{C3005BEA-A611-BA52-A777-BE94754911C9}"/>
          </ac:spMkLst>
        </pc:spChg>
        <pc:spChg chg="mod">
          <ac:chgData name="伊健 杜" userId="e69aded81da48593" providerId="LiveId" clId="{A81B1303-DC4C-450E-95AB-D65EE7514AA1}" dt="2022-10-10T15:39:36.207" v="2953"/>
          <ac:spMkLst>
            <pc:docMk/>
            <pc:sldMk cId="2845632734" sldId="957"/>
            <ac:spMk id="6" creationId="{18410950-D24A-F1C4-5330-AC5FFC59C1DB}"/>
          </ac:spMkLst>
        </pc:spChg>
        <pc:spChg chg="add mod">
          <ac:chgData name="伊健 杜" userId="e69aded81da48593" providerId="LiveId" clId="{A81B1303-DC4C-450E-95AB-D65EE7514AA1}" dt="2022-10-10T11:25:39.452" v="1732" actId="1076"/>
          <ac:spMkLst>
            <pc:docMk/>
            <pc:sldMk cId="2845632734" sldId="957"/>
            <ac:spMk id="7" creationId="{181C819A-0C5A-AC55-338E-BA7B8D27B995}"/>
          </ac:spMkLst>
        </pc:spChg>
        <pc:picChg chg="add mod">
          <ac:chgData name="伊健 杜" userId="e69aded81da48593" providerId="LiveId" clId="{A81B1303-DC4C-450E-95AB-D65EE7514AA1}" dt="2022-10-10T11:26:08.162" v="1740" actId="1076"/>
          <ac:picMkLst>
            <pc:docMk/>
            <pc:sldMk cId="2845632734" sldId="957"/>
            <ac:picMk id="8" creationId="{429E6EBD-A2CE-56E0-5BB7-24155EFBB4B7}"/>
          </ac:picMkLst>
        </pc:picChg>
        <pc:picChg chg="del">
          <ac:chgData name="伊健 杜" userId="e69aded81da48593" providerId="LiveId" clId="{A81B1303-DC4C-450E-95AB-D65EE7514AA1}" dt="2022-10-10T15:39:46.387" v="2955" actId="478"/>
          <ac:picMkLst>
            <pc:docMk/>
            <pc:sldMk cId="2845632734" sldId="957"/>
            <ac:picMk id="12290" creationId="{7A62C93D-29BA-7130-2595-E37DF93878A4}"/>
          </ac:picMkLst>
        </pc:picChg>
        <pc:picChg chg="mod">
          <ac:chgData name="伊健 杜" userId="e69aded81da48593" providerId="LiveId" clId="{A81B1303-DC4C-450E-95AB-D65EE7514AA1}" dt="2022-10-10T11:25:15.221" v="1719" actId="1076"/>
          <ac:picMkLst>
            <pc:docMk/>
            <pc:sldMk cId="2845632734" sldId="957"/>
            <ac:picMk id="12292" creationId="{72A9D8AD-E6F5-6D96-F298-B7CDA666E86F}"/>
          </ac:picMkLst>
        </pc:picChg>
        <pc:picChg chg="mod">
          <ac:chgData name="伊健 杜" userId="e69aded81da48593" providerId="LiveId" clId="{A81B1303-DC4C-450E-95AB-D65EE7514AA1}" dt="2022-10-10T11:26:10.420" v="1741" actId="1076"/>
          <ac:picMkLst>
            <pc:docMk/>
            <pc:sldMk cId="2845632734" sldId="957"/>
            <ac:picMk id="13314" creationId="{283962B6-A34E-64F3-4EC1-97FEAF8C7C6A}"/>
          </ac:picMkLst>
        </pc:picChg>
        <pc:picChg chg="mod">
          <ac:chgData name="伊健 杜" userId="e69aded81da48593" providerId="LiveId" clId="{A81B1303-DC4C-450E-95AB-D65EE7514AA1}" dt="2022-10-10T11:25:20.991" v="1722" actId="1076"/>
          <ac:picMkLst>
            <pc:docMk/>
            <pc:sldMk cId="2845632734" sldId="957"/>
            <ac:picMk id="13316" creationId="{48F7C067-25F7-FFAD-DB13-216A1D3279D5}"/>
          </ac:picMkLst>
        </pc:picChg>
        <pc:picChg chg="add mod">
          <ac:chgData name="伊健 杜" userId="e69aded81da48593" providerId="LiveId" clId="{A81B1303-DC4C-450E-95AB-D65EE7514AA1}" dt="2022-10-10T11:26:11.844" v="1742" actId="1076"/>
          <ac:picMkLst>
            <pc:docMk/>
            <pc:sldMk cId="2845632734" sldId="957"/>
            <ac:picMk id="14338" creationId="{ED51F9C3-2381-C2AD-72BC-6CCB70DCBFA2}"/>
          </ac:picMkLst>
        </pc:picChg>
        <pc:picChg chg="add mod">
          <ac:chgData name="伊健 杜" userId="e69aded81da48593" providerId="LiveId" clId="{A81B1303-DC4C-450E-95AB-D65EE7514AA1}" dt="2022-10-10T11:25:58.500" v="1736" actId="1076"/>
          <ac:picMkLst>
            <pc:docMk/>
            <pc:sldMk cId="2845632734" sldId="957"/>
            <ac:picMk id="14340" creationId="{EFDB4693-17B1-2C5B-7919-CC313FB90E11}"/>
          </ac:picMkLst>
        </pc:picChg>
      </pc:sldChg>
      <pc:sldChg chg="addSp delSp modSp add mod">
        <pc:chgData name="伊健 杜" userId="e69aded81da48593" providerId="LiveId" clId="{A81B1303-DC4C-450E-95AB-D65EE7514AA1}" dt="2022-10-10T15:39:42.820" v="2954" actId="478"/>
        <pc:sldMkLst>
          <pc:docMk/>
          <pc:sldMk cId="4151639316" sldId="958"/>
        </pc:sldMkLst>
        <pc:spChg chg="mod">
          <ac:chgData name="伊健 杜" userId="e69aded81da48593" providerId="LiveId" clId="{A81B1303-DC4C-450E-95AB-D65EE7514AA1}" dt="2022-10-10T11:26:43.776" v="1768" actId="1076"/>
          <ac:spMkLst>
            <pc:docMk/>
            <pc:sldMk cId="4151639316" sldId="958"/>
            <ac:spMk id="3" creationId="{78FB48FC-C4EF-76CB-9548-ED4341B1D856}"/>
          </ac:spMkLst>
        </pc:spChg>
        <pc:spChg chg="mod">
          <ac:chgData name="伊健 杜" userId="e69aded81da48593" providerId="LiveId" clId="{A81B1303-DC4C-450E-95AB-D65EE7514AA1}" dt="2022-10-10T15:39:36.207" v="2953"/>
          <ac:spMkLst>
            <pc:docMk/>
            <pc:sldMk cId="4151639316" sldId="958"/>
            <ac:spMk id="4" creationId="{57ABBDE0-63CC-E85A-DC56-7D7137AB79B1}"/>
          </ac:spMkLst>
        </pc:spChg>
        <pc:spChg chg="add del mod">
          <ac:chgData name="伊健 杜" userId="e69aded81da48593" providerId="LiveId" clId="{A81B1303-DC4C-450E-95AB-D65EE7514AA1}" dt="2022-10-10T11:26:32.854" v="1760" actId="478"/>
          <ac:spMkLst>
            <pc:docMk/>
            <pc:sldMk cId="4151639316" sldId="958"/>
            <ac:spMk id="5" creationId="{11A08182-5B94-F7C9-9252-D97442DE08BD}"/>
          </ac:spMkLst>
        </pc:spChg>
        <pc:spChg chg="mod">
          <ac:chgData name="伊健 杜" userId="e69aded81da48593" providerId="LiveId" clId="{A81B1303-DC4C-450E-95AB-D65EE7514AA1}" dt="2022-10-10T15:39:36.207" v="2953"/>
          <ac:spMkLst>
            <pc:docMk/>
            <pc:sldMk cId="4151639316" sldId="958"/>
            <ac:spMk id="6" creationId="{18410950-D24A-F1C4-5330-AC5FFC59C1DB}"/>
          </ac:spMkLst>
        </pc:spChg>
        <pc:spChg chg="del">
          <ac:chgData name="伊健 杜" userId="e69aded81da48593" providerId="LiveId" clId="{A81B1303-DC4C-450E-95AB-D65EE7514AA1}" dt="2022-10-10T11:26:34.927" v="1761" actId="478"/>
          <ac:spMkLst>
            <pc:docMk/>
            <pc:sldMk cId="4151639316" sldId="958"/>
            <ac:spMk id="7" creationId="{181C819A-0C5A-AC55-338E-BA7B8D27B995}"/>
          </ac:spMkLst>
        </pc:spChg>
        <pc:picChg chg="del">
          <ac:chgData name="伊健 杜" userId="e69aded81da48593" providerId="LiveId" clId="{A81B1303-DC4C-450E-95AB-D65EE7514AA1}" dt="2022-10-10T11:26:34.927" v="1761" actId="478"/>
          <ac:picMkLst>
            <pc:docMk/>
            <pc:sldMk cId="4151639316" sldId="958"/>
            <ac:picMk id="8" creationId="{429E6EBD-A2CE-56E0-5BB7-24155EFBB4B7}"/>
          </ac:picMkLst>
        </pc:picChg>
        <pc:picChg chg="add del mod">
          <ac:chgData name="伊健 杜" userId="e69aded81da48593" providerId="LiveId" clId="{A81B1303-DC4C-450E-95AB-D65EE7514AA1}" dt="2022-10-10T11:26:32.854" v="1760" actId="478"/>
          <ac:picMkLst>
            <pc:docMk/>
            <pc:sldMk cId="4151639316" sldId="958"/>
            <ac:picMk id="9" creationId="{1E7E4136-CD23-8CB2-EBE9-E1F8E4454009}"/>
          </ac:picMkLst>
        </pc:picChg>
        <pc:picChg chg="del">
          <ac:chgData name="伊健 杜" userId="e69aded81da48593" providerId="LiveId" clId="{A81B1303-DC4C-450E-95AB-D65EE7514AA1}" dt="2022-10-10T15:39:42.820" v="2954" actId="478"/>
          <ac:picMkLst>
            <pc:docMk/>
            <pc:sldMk cId="4151639316" sldId="958"/>
            <ac:picMk id="12290" creationId="{7A62C93D-29BA-7130-2595-E37DF93878A4}"/>
          </ac:picMkLst>
        </pc:picChg>
        <pc:picChg chg="mod">
          <ac:chgData name="伊健 杜" userId="e69aded81da48593" providerId="LiveId" clId="{A81B1303-DC4C-450E-95AB-D65EE7514AA1}" dt="2022-10-10T11:26:37.308" v="1763" actId="1076"/>
          <ac:picMkLst>
            <pc:docMk/>
            <pc:sldMk cId="4151639316" sldId="958"/>
            <ac:picMk id="12292" creationId="{72A9D8AD-E6F5-6D96-F298-B7CDA666E86F}"/>
          </ac:picMkLst>
        </pc:picChg>
        <pc:picChg chg="mod">
          <ac:chgData name="伊健 杜" userId="e69aded81da48593" providerId="LiveId" clId="{A81B1303-DC4C-450E-95AB-D65EE7514AA1}" dt="2022-10-10T11:26:45.498" v="1769" actId="1076"/>
          <ac:picMkLst>
            <pc:docMk/>
            <pc:sldMk cId="4151639316" sldId="958"/>
            <ac:picMk id="14340" creationId="{EFDB4693-17B1-2C5B-7919-CC313FB90E11}"/>
          </ac:picMkLst>
        </pc:picChg>
      </pc:sldChg>
      <pc:sldChg chg="addSp delSp modSp new mod">
        <pc:chgData name="伊健 杜" userId="e69aded81da48593" providerId="LiveId" clId="{A81B1303-DC4C-450E-95AB-D65EE7514AA1}" dt="2022-10-10T15:39:36.207" v="2953"/>
        <pc:sldMkLst>
          <pc:docMk/>
          <pc:sldMk cId="1668174266" sldId="959"/>
        </pc:sldMkLst>
        <pc:spChg chg="mod">
          <ac:chgData name="伊健 杜" userId="e69aded81da48593" providerId="LiveId" clId="{A81B1303-DC4C-450E-95AB-D65EE7514AA1}" dt="2022-10-10T15:39:36.207" v="2953"/>
          <ac:spMkLst>
            <pc:docMk/>
            <pc:sldMk cId="1668174266" sldId="959"/>
            <ac:spMk id="2" creationId="{AB3E4227-C8EE-6A98-FB9C-F59DB8D3B74B}"/>
          </ac:spMkLst>
        </pc:spChg>
        <pc:spChg chg="del">
          <ac:chgData name="伊健 杜" userId="e69aded81da48593" providerId="LiveId" clId="{A81B1303-DC4C-450E-95AB-D65EE7514AA1}" dt="2022-10-10T11:26:58.645" v="1772" actId="478"/>
          <ac:spMkLst>
            <pc:docMk/>
            <pc:sldMk cId="1668174266" sldId="959"/>
            <ac:spMk id="3" creationId="{B02B7560-15D3-0926-069A-10EF42BABAC6}"/>
          </ac:spMkLst>
        </pc:spChg>
        <pc:spChg chg="add mod">
          <ac:chgData name="伊健 杜" userId="e69aded81da48593" providerId="LiveId" clId="{A81B1303-DC4C-450E-95AB-D65EE7514AA1}" dt="2022-10-10T15:39:36.207" v="2953"/>
          <ac:spMkLst>
            <pc:docMk/>
            <pc:sldMk cId="1668174266" sldId="959"/>
            <ac:spMk id="4" creationId="{EBB7DF3B-DB13-B73E-02E2-338CA940F296}"/>
          </ac:spMkLst>
        </pc:spChg>
        <pc:picChg chg="add del mod">
          <ac:chgData name="伊健 杜" userId="e69aded81da48593" providerId="LiveId" clId="{A81B1303-DC4C-450E-95AB-D65EE7514AA1}" dt="2022-10-10T11:30:31.793" v="1836" actId="478"/>
          <ac:picMkLst>
            <pc:docMk/>
            <pc:sldMk cId="1668174266" sldId="959"/>
            <ac:picMk id="15362" creationId="{A7963D25-A154-50AB-9D2A-9D46D2B8556C}"/>
          </ac:picMkLst>
        </pc:picChg>
        <pc:picChg chg="add del">
          <ac:chgData name="伊健 杜" userId="e69aded81da48593" providerId="LiveId" clId="{A81B1303-DC4C-450E-95AB-D65EE7514AA1}" dt="2022-10-10T11:30:34.605" v="1838" actId="478"/>
          <ac:picMkLst>
            <pc:docMk/>
            <pc:sldMk cId="1668174266" sldId="959"/>
            <ac:picMk id="15364" creationId="{9B72045F-4379-10F0-3227-B57A73F68C37}"/>
          </ac:picMkLst>
        </pc:picChg>
        <pc:picChg chg="add mod">
          <ac:chgData name="伊健 杜" userId="e69aded81da48593" providerId="LiveId" clId="{A81B1303-DC4C-450E-95AB-D65EE7514AA1}" dt="2022-10-10T11:31:37.391" v="1848" actId="1076"/>
          <ac:picMkLst>
            <pc:docMk/>
            <pc:sldMk cId="1668174266" sldId="959"/>
            <ac:picMk id="15366" creationId="{DBA22BFE-DF95-9E97-A156-8BE36C903E36}"/>
          </ac:picMkLst>
        </pc:picChg>
        <pc:picChg chg="add mod">
          <ac:chgData name="伊健 杜" userId="e69aded81da48593" providerId="LiveId" clId="{A81B1303-DC4C-450E-95AB-D65EE7514AA1}" dt="2022-10-10T11:31:39.356" v="1849" actId="1076"/>
          <ac:picMkLst>
            <pc:docMk/>
            <pc:sldMk cId="1668174266" sldId="959"/>
            <ac:picMk id="15368" creationId="{8845B04A-7658-BBF2-CF1A-F8236CE38CC2}"/>
          </ac:picMkLst>
        </pc:picChg>
      </pc:sldChg>
      <pc:sldChg chg="modSp new del mod">
        <pc:chgData name="伊健 杜" userId="e69aded81da48593" providerId="LiveId" clId="{A81B1303-DC4C-450E-95AB-D65EE7514AA1}" dt="2022-10-10T11:34:51.830" v="1860" actId="47"/>
        <pc:sldMkLst>
          <pc:docMk/>
          <pc:sldMk cId="3780318341" sldId="960"/>
        </pc:sldMkLst>
        <pc:spChg chg="mod">
          <ac:chgData name="伊健 杜" userId="e69aded81da48593" providerId="LiveId" clId="{A81B1303-DC4C-450E-95AB-D65EE7514AA1}" dt="2022-10-10T11:31:56.416" v="1857"/>
          <ac:spMkLst>
            <pc:docMk/>
            <pc:sldMk cId="3780318341" sldId="960"/>
            <ac:spMk id="2" creationId="{8F0BEC44-15B1-7FAB-BCA0-13A60C3151EE}"/>
          </ac:spMkLst>
        </pc:spChg>
      </pc:sldChg>
      <pc:sldChg chg="addSp delSp modSp add mod">
        <pc:chgData name="伊健 杜" userId="e69aded81da48593" providerId="LiveId" clId="{A81B1303-DC4C-450E-95AB-D65EE7514AA1}" dt="2022-10-10T15:39:36.207" v="2953"/>
        <pc:sldMkLst>
          <pc:docMk/>
          <pc:sldMk cId="2915798268" sldId="961"/>
        </pc:sldMkLst>
        <pc:spChg chg="del">
          <ac:chgData name="伊健 杜" userId="e69aded81da48593" providerId="LiveId" clId="{A81B1303-DC4C-450E-95AB-D65EE7514AA1}" dt="2022-10-10T11:35:19.806" v="1939" actId="478"/>
          <ac:spMkLst>
            <pc:docMk/>
            <pc:sldMk cId="2915798268" sldId="961"/>
            <ac:spMk id="2" creationId="{FE85B317-3855-1746-54B9-C0840A21A9E5}"/>
          </ac:spMkLst>
        </pc:spChg>
        <pc:spChg chg="mod">
          <ac:chgData name="伊健 杜" userId="e69aded81da48593" providerId="LiveId" clId="{A81B1303-DC4C-450E-95AB-D65EE7514AA1}" dt="2022-10-10T11:37:07.544" v="1951"/>
          <ac:spMkLst>
            <pc:docMk/>
            <pc:sldMk cId="2915798268" sldId="961"/>
            <ac:spMk id="6" creationId="{F83A6AC8-56F1-EB9E-DD47-C1CFF9753BBA}"/>
          </ac:spMkLst>
        </pc:spChg>
        <pc:spChg chg="mod">
          <ac:chgData name="伊健 杜" userId="e69aded81da48593" providerId="LiveId" clId="{A81B1303-DC4C-450E-95AB-D65EE7514AA1}" dt="2022-10-10T15:39:36.207" v="2953"/>
          <ac:spMkLst>
            <pc:docMk/>
            <pc:sldMk cId="2915798268" sldId="961"/>
            <ac:spMk id="7" creationId="{8A134A8E-94C3-0EE7-C065-45DB3136BA45}"/>
          </ac:spMkLst>
        </pc:spChg>
        <pc:picChg chg="del mod">
          <ac:chgData name="伊健 杜" userId="e69aded81da48593" providerId="LiveId" clId="{A81B1303-DC4C-450E-95AB-D65EE7514AA1}" dt="2022-10-10T11:35:19.806" v="1939" actId="478"/>
          <ac:picMkLst>
            <pc:docMk/>
            <pc:sldMk cId="2915798268" sldId="961"/>
            <ac:picMk id="8194" creationId="{91FF5602-5E4A-0693-9477-A04653A198D9}"/>
          </ac:picMkLst>
        </pc:picChg>
        <pc:picChg chg="add mod">
          <ac:chgData name="伊健 杜" userId="e69aded81da48593" providerId="LiveId" clId="{A81B1303-DC4C-450E-95AB-D65EE7514AA1}" dt="2022-10-10T11:36:51.518" v="1942" actId="1076"/>
          <ac:picMkLst>
            <pc:docMk/>
            <pc:sldMk cId="2915798268" sldId="961"/>
            <ac:picMk id="17410" creationId="{8FC216CD-7370-7A26-DF12-9EEE6C0F822E}"/>
          </ac:picMkLst>
        </pc:picChg>
      </pc:sldChg>
      <pc:sldChg chg="addSp delSp modSp add mod">
        <pc:chgData name="伊健 杜" userId="e69aded81da48593" providerId="LiveId" clId="{A81B1303-DC4C-450E-95AB-D65EE7514AA1}" dt="2022-10-10T15:39:36.207" v="2953"/>
        <pc:sldMkLst>
          <pc:docMk/>
          <pc:sldMk cId="2008128449" sldId="962"/>
        </pc:sldMkLst>
        <pc:spChg chg="mod">
          <ac:chgData name="伊健 杜" userId="e69aded81da48593" providerId="LiveId" clId="{A81B1303-DC4C-450E-95AB-D65EE7514AA1}" dt="2022-10-10T14:21:56.029" v="1954" actId="20577"/>
          <ac:spMkLst>
            <pc:docMk/>
            <pc:sldMk cId="2008128449" sldId="962"/>
            <ac:spMk id="6" creationId="{F83A6AC8-56F1-EB9E-DD47-C1CFF9753BBA}"/>
          </ac:spMkLst>
        </pc:spChg>
        <pc:spChg chg="mod">
          <ac:chgData name="伊健 杜" userId="e69aded81da48593" providerId="LiveId" clId="{A81B1303-DC4C-450E-95AB-D65EE7514AA1}" dt="2022-10-10T15:39:36.207" v="2953"/>
          <ac:spMkLst>
            <pc:docMk/>
            <pc:sldMk cId="2008128449" sldId="962"/>
            <ac:spMk id="7" creationId="{8A134A8E-94C3-0EE7-C065-45DB3136BA45}"/>
          </ac:spMkLst>
        </pc:spChg>
        <pc:picChg chg="add mod">
          <ac:chgData name="伊健 杜" userId="e69aded81da48593" providerId="LiveId" clId="{A81B1303-DC4C-450E-95AB-D65EE7514AA1}" dt="2022-10-10T14:32:51.614" v="2034" actId="1076"/>
          <ac:picMkLst>
            <pc:docMk/>
            <pc:sldMk cId="2008128449" sldId="962"/>
            <ac:picMk id="1026" creationId="{6EC62735-DEAF-06A1-4531-AD79559D28E8}"/>
          </ac:picMkLst>
        </pc:picChg>
        <pc:picChg chg="add mod">
          <ac:chgData name="伊健 杜" userId="e69aded81da48593" providerId="LiveId" clId="{A81B1303-DC4C-450E-95AB-D65EE7514AA1}" dt="2022-10-10T14:32:44.790" v="2030" actId="1076"/>
          <ac:picMkLst>
            <pc:docMk/>
            <pc:sldMk cId="2008128449" sldId="962"/>
            <ac:picMk id="1028" creationId="{6A105AA0-42CD-FDE8-0CCF-B66F8939E147}"/>
          </ac:picMkLst>
        </pc:picChg>
        <pc:picChg chg="del">
          <ac:chgData name="伊健 杜" userId="e69aded81da48593" providerId="LiveId" clId="{A81B1303-DC4C-450E-95AB-D65EE7514AA1}" dt="2022-10-10T14:27:53.175" v="2015" actId="478"/>
          <ac:picMkLst>
            <pc:docMk/>
            <pc:sldMk cId="2008128449" sldId="962"/>
            <ac:picMk id="17410" creationId="{8FC216CD-7370-7A26-DF12-9EEE6C0F822E}"/>
          </ac:picMkLst>
        </pc:picChg>
      </pc:sldChg>
      <pc:sldChg chg="addSp delSp modSp add mod">
        <pc:chgData name="伊健 杜" userId="e69aded81da48593" providerId="LiveId" clId="{A81B1303-DC4C-450E-95AB-D65EE7514AA1}" dt="2022-10-10T15:39:36.207" v="2953"/>
        <pc:sldMkLst>
          <pc:docMk/>
          <pc:sldMk cId="432336390" sldId="963"/>
        </pc:sldMkLst>
        <pc:spChg chg="mod">
          <ac:chgData name="伊健 杜" userId="e69aded81da48593" providerId="LiveId" clId="{A81B1303-DC4C-450E-95AB-D65EE7514AA1}" dt="2022-10-10T15:39:36.207" v="2953"/>
          <ac:spMkLst>
            <pc:docMk/>
            <pc:sldMk cId="432336390" sldId="963"/>
            <ac:spMk id="7" creationId="{8A134A8E-94C3-0EE7-C065-45DB3136BA45}"/>
          </ac:spMkLst>
        </pc:spChg>
        <pc:picChg chg="del">
          <ac:chgData name="伊健 杜" userId="e69aded81da48593" providerId="LiveId" clId="{A81B1303-DC4C-450E-95AB-D65EE7514AA1}" dt="2022-10-10T14:34:22.079" v="2126" actId="478"/>
          <ac:picMkLst>
            <pc:docMk/>
            <pc:sldMk cId="432336390" sldId="963"/>
            <ac:picMk id="1026" creationId="{6EC62735-DEAF-06A1-4531-AD79559D28E8}"/>
          </ac:picMkLst>
        </pc:picChg>
        <pc:picChg chg="mod">
          <ac:chgData name="伊健 杜" userId="e69aded81da48593" providerId="LiveId" clId="{A81B1303-DC4C-450E-95AB-D65EE7514AA1}" dt="2022-10-10T14:38:26.260" v="2132" actId="1076"/>
          <ac:picMkLst>
            <pc:docMk/>
            <pc:sldMk cId="432336390" sldId="963"/>
            <ac:picMk id="1028" creationId="{6A105AA0-42CD-FDE8-0CCF-B66F8939E147}"/>
          </ac:picMkLst>
        </pc:picChg>
        <pc:picChg chg="add mod">
          <ac:chgData name="伊健 杜" userId="e69aded81da48593" providerId="LiveId" clId="{A81B1303-DC4C-450E-95AB-D65EE7514AA1}" dt="2022-10-10T14:38:26.980" v="2133" actId="1076"/>
          <ac:picMkLst>
            <pc:docMk/>
            <pc:sldMk cId="432336390" sldId="963"/>
            <ac:picMk id="2050" creationId="{F55C85F8-06D8-5206-4256-8D19C2547AEC}"/>
          </ac:picMkLst>
        </pc:picChg>
      </pc:sldChg>
      <pc:sldChg chg="addSp delSp modSp new mod">
        <pc:chgData name="伊健 杜" userId="e69aded81da48593" providerId="LiveId" clId="{A81B1303-DC4C-450E-95AB-D65EE7514AA1}" dt="2022-10-10T15:39:36.207" v="2953"/>
        <pc:sldMkLst>
          <pc:docMk/>
          <pc:sldMk cId="1103089404" sldId="964"/>
        </pc:sldMkLst>
        <pc:spChg chg="mod">
          <ac:chgData name="伊健 杜" userId="e69aded81da48593" providerId="LiveId" clId="{A81B1303-DC4C-450E-95AB-D65EE7514AA1}" dt="2022-10-10T15:39:36.207" v="2953"/>
          <ac:spMkLst>
            <pc:docMk/>
            <pc:sldMk cId="1103089404" sldId="964"/>
            <ac:spMk id="2" creationId="{A01AC9E7-C04E-508D-350A-4D8CA041DA24}"/>
          </ac:spMkLst>
        </pc:spChg>
        <pc:spChg chg="del">
          <ac:chgData name="伊健 杜" userId="e69aded81da48593" providerId="LiveId" clId="{A81B1303-DC4C-450E-95AB-D65EE7514AA1}" dt="2022-10-10T14:48:38.790" v="2366" actId="478"/>
          <ac:spMkLst>
            <pc:docMk/>
            <pc:sldMk cId="1103089404" sldId="964"/>
            <ac:spMk id="3" creationId="{C15B229A-9032-F832-A662-B17543353CE9}"/>
          </ac:spMkLst>
        </pc:spChg>
        <pc:spChg chg="add mod">
          <ac:chgData name="伊健 杜" userId="e69aded81da48593" providerId="LiveId" clId="{A81B1303-DC4C-450E-95AB-D65EE7514AA1}" dt="2022-10-10T14:48:48.253" v="2369" actId="1076"/>
          <ac:spMkLst>
            <pc:docMk/>
            <pc:sldMk cId="1103089404" sldId="964"/>
            <ac:spMk id="4" creationId="{80F8FC49-4DD1-475B-DE97-96F276090385}"/>
          </ac:spMkLst>
        </pc:spChg>
        <pc:spChg chg="add mod">
          <ac:chgData name="伊健 杜" userId="e69aded81da48593" providerId="LiveId" clId="{A81B1303-DC4C-450E-95AB-D65EE7514AA1}" dt="2022-10-10T14:48:48.253" v="2369" actId="1076"/>
          <ac:spMkLst>
            <pc:docMk/>
            <pc:sldMk cId="1103089404" sldId="964"/>
            <ac:spMk id="5" creationId="{27636C17-3F99-8189-6B60-57C222F237E0}"/>
          </ac:spMkLst>
        </pc:spChg>
        <pc:spChg chg="add mod">
          <ac:chgData name="伊健 杜" userId="e69aded81da48593" providerId="LiveId" clId="{A81B1303-DC4C-450E-95AB-D65EE7514AA1}" dt="2022-10-10T14:48:48.253" v="2369" actId="1076"/>
          <ac:spMkLst>
            <pc:docMk/>
            <pc:sldMk cId="1103089404" sldId="964"/>
            <ac:spMk id="6" creationId="{0E36AABD-FC67-1C18-35B6-ABEF922CA6BC}"/>
          </ac:spMkLst>
        </pc:spChg>
        <pc:picChg chg="add mod">
          <ac:chgData name="伊健 杜" userId="e69aded81da48593" providerId="LiveId" clId="{A81B1303-DC4C-450E-95AB-D65EE7514AA1}" dt="2022-10-10T14:50:32.176" v="2464" actId="1076"/>
          <ac:picMkLst>
            <pc:docMk/>
            <pc:sldMk cId="1103089404" sldId="964"/>
            <ac:picMk id="3074" creationId="{6CE913E3-EAD1-9673-639E-6404557D6464}"/>
          </ac:picMkLst>
        </pc:picChg>
      </pc:sldChg>
      <pc:sldChg chg="addSp modSp add mod">
        <pc:chgData name="伊健 杜" userId="e69aded81da48593" providerId="LiveId" clId="{A81B1303-DC4C-450E-95AB-D65EE7514AA1}" dt="2022-10-10T15:39:36.207" v="2953"/>
        <pc:sldMkLst>
          <pc:docMk/>
          <pc:sldMk cId="294181434" sldId="965"/>
        </pc:sldMkLst>
        <pc:spChg chg="mod">
          <ac:chgData name="伊健 杜" userId="e69aded81da48593" providerId="LiveId" clId="{A81B1303-DC4C-450E-95AB-D65EE7514AA1}" dt="2022-10-10T15:39:36.207" v="2953"/>
          <ac:spMkLst>
            <pc:docMk/>
            <pc:sldMk cId="294181434" sldId="965"/>
            <ac:spMk id="2" creationId="{812E3F75-35E5-2E02-7398-D6B0B5876A2D}"/>
          </ac:spMkLst>
        </pc:spChg>
        <pc:spChg chg="add mod">
          <ac:chgData name="伊健 杜" userId="e69aded81da48593" providerId="LiveId" clId="{A81B1303-DC4C-450E-95AB-D65EE7514AA1}" dt="2022-10-10T14:41:34.989" v="2296" actId="1076"/>
          <ac:spMkLst>
            <pc:docMk/>
            <pc:sldMk cId="294181434" sldId="965"/>
            <ac:spMk id="3" creationId="{C888C4DE-75F9-CFBA-76CA-DF99CB3F7A7F}"/>
          </ac:spMkLst>
        </pc:spChg>
        <pc:spChg chg="add mod">
          <ac:chgData name="伊健 杜" userId="e69aded81da48593" providerId="LiveId" clId="{A81B1303-DC4C-450E-95AB-D65EE7514AA1}" dt="2022-10-10T14:41:33.196" v="2295" actId="1076"/>
          <ac:spMkLst>
            <pc:docMk/>
            <pc:sldMk cId="294181434" sldId="965"/>
            <ac:spMk id="4" creationId="{EAE870F8-85FC-EEC1-6668-1195DEA5F76A}"/>
          </ac:spMkLst>
        </pc:spChg>
      </pc:sldChg>
      <pc:sldChg chg="addSp delSp modSp add mod">
        <pc:chgData name="伊健 杜" userId="e69aded81da48593" providerId="LiveId" clId="{A81B1303-DC4C-450E-95AB-D65EE7514AA1}" dt="2022-10-10T16:58:38.719" v="2956" actId="20577"/>
        <pc:sldMkLst>
          <pc:docMk/>
          <pc:sldMk cId="1400980109" sldId="966"/>
        </pc:sldMkLst>
        <pc:spChg chg="mod">
          <ac:chgData name="伊健 杜" userId="e69aded81da48593" providerId="LiveId" clId="{A81B1303-DC4C-450E-95AB-D65EE7514AA1}" dt="2022-10-10T16:58:38.719" v="2956" actId="20577"/>
          <ac:spMkLst>
            <pc:docMk/>
            <pc:sldMk cId="1400980109" sldId="966"/>
            <ac:spMk id="2" creationId="{1302A11A-625D-774F-23B3-739301B530C3}"/>
          </ac:spMkLst>
        </pc:spChg>
        <pc:spChg chg="add del mod">
          <ac:chgData name="伊健 杜" userId="e69aded81da48593" providerId="LiveId" clId="{A81B1303-DC4C-450E-95AB-D65EE7514AA1}" dt="2022-10-10T14:46:42.343" v="2324" actId="478"/>
          <ac:spMkLst>
            <pc:docMk/>
            <pc:sldMk cId="1400980109" sldId="966"/>
            <ac:spMk id="3" creationId="{6C3F81C5-A346-21C8-D639-71E47468697C}"/>
          </ac:spMkLst>
        </pc:spChg>
        <pc:spChg chg="del">
          <ac:chgData name="伊健 杜" userId="e69aded81da48593" providerId="LiveId" clId="{A81B1303-DC4C-450E-95AB-D65EE7514AA1}" dt="2022-10-10T14:46:16.543" v="2309" actId="478"/>
          <ac:spMkLst>
            <pc:docMk/>
            <pc:sldMk cId="1400980109" sldId="966"/>
            <ac:spMk id="4" creationId="{21BD65C9-00B8-77B5-1258-CB85B4A4F40D}"/>
          </ac:spMkLst>
        </pc:spChg>
        <pc:spChg chg="add mod">
          <ac:chgData name="伊健 杜" userId="e69aded81da48593" providerId="LiveId" clId="{A81B1303-DC4C-450E-95AB-D65EE7514AA1}" dt="2022-10-10T14:48:25.245" v="2362" actId="207"/>
          <ac:spMkLst>
            <pc:docMk/>
            <pc:sldMk cId="1400980109" sldId="966"/>
            <ac:spMk id="5" creationId="{C57211A0-9C60-D804-6094-37A6B213E351}"/>
          </ac:spMkLst>
        </pc:spChg>
        <pc:spChg chg="add mod">
          <ac:chgData name="伊健 杜" userId="e69aded81da48593" providerId="LiveId" clId="{A81B1303-DC4C-450E-95AB-D65EE7514AA1}" dt="2022-10-10T14:48:27.109" v="2363" actId="207"/>
          <ac:spMkLst>
            <pc:docMk/>
            <pc:sldMk cId="1400980109" sldId="966"/>
            <ac:spMk id="6" creationId="{58145C48-FA25-C457-6536-B6D4F8A5C215}"/>
          </ac:spMkLst>
        </pc:spChg>
        <pc:spChg chg="add mod">
          <ac:chgData name="伊健 杜" userId="e69aded81da48593" providerId="LiveId" clId="{A81B1303-DC4C-450E-95AB-D65EE7514AA1}" dt="2022-10-10T14:48:17.884" v="2361" actId="1076"/>
          <ac:spMkLst>
            <pc:docMk/>
            <pc:sldMk cId="1400980109" sldId="966"/>
            <ac:spMk id="7" creationId="{CBA8DDFD-A2F4-69C8-D9A4-82CB1C5006E9}"/>
          </ac:spMkLst>
        </pc:spChg>
        <pc:spChg chg="add mod">
          <ac:chgData name="伊健 杜" userId="e69aded81da48593" providerId="LiveId" clId="{A81B1303-DC4C-450E-95AB-D65EE7514AA1}" dt="2022-10-10T14:48:32.704" v="2364" actId="207"/>
          <ac:spMkLst>
            <pc:docMk/>
            <pc:sldMk cId="1400980109" sldId="966"/>
            <ac:spMk id="8" creationId="{279D721E-C3FB-2CB0-6BD4-36E099029B06}"/>
          </ac:spMkLst>
        </pc:spChg>
        <pc:spChg chg="add mod">
          <ac:chgData name="伊健 杜" userId="e69aded81da48593" providerId="LiveId" clId="{A81B1303-DC4C-450E-95AB-D65EE7514AA1}" dt="2022-10-10T14:48:34.857" v="2365" actId="207"/>
          <ac:spMkLst>
            <pc:docMk/>
            <pc:sldMk cId="1400980109" sldId="966"/>
            <ac:spMk id="9" creationId="{7156E369-E07B-5288-0CC3-ADB34102F93F}"/>
          </ac:spMkLst>
        </pc:spChg>
        <pc:picChg chg="del">
          <ac:chgData name="伊健 杜" userId="e69aded81da48593" providerId="LiveId" clId="{A81B1303-DC4C-450E-95AB-D65EE7514AA1}" dt="2022-10-10T14:46:16.543" v="2309" actId="478"/>
          <ac:picMkLst>
            <pc:docMk/>
            <pc:sldMk cId="1400980109" sldId="966"/>
            <ac:picMk id="32770" creationId="{CE222FF5-5265-C490-AA21-B4E9AD4F1E9D}"/>
          </ac:picMkLst>
        </pc:picChg>
      </pc:sldChg>
      <pc:sldChg chg="addSp delSp modSp add mod">
        <pc:chgData name="伊健 杜" userId="e69aded81da48593" providerId="LiveId" clId="{A81B1303-DC4C-450E-95AB-D65EE7514AA1}" dt="2022-10-10T15:39:36.207" v="2953"/>
        <pc:sldMkLst>
          <pc:docMk/>
          <pc:sldMk cId="3486025112" sldId="967"/>
        </pc:sldMkLst>
        <pc:spChg chg="mod">
          <ac:chgData name="伊健 杜" userId="e69aded81da48593" providerId="LiveId" clId="{A81B1303-DC4C-450E-95AB-D65EE7514AA1}" dt="2022-10-10T15:39:36.207" v="2953"/>
          <ac:spMkLst>
            <pc:docMk/>
            <pc:sldMk cId="3486025112" sldId="967"/>
            <ac:spMk id="2" creationId="{A01AC9E7-C04E-508D-350A-4D8CA041DA24}"/>
          </ac:spMkLst>
        </pc:spChg>
        <pc:spChg chg="mod">
          <ac:chgData name="伊健 杜" userId="e69aded81da48593" providerId="LiveId" clId="{A81B1303-DC4C-450E-95AB-D65EE7514AA1}" dt="2022-10-10T15:09:36.654" v="2685" actId="1076"/>
          <ac:spMkLst>
            <pc:docMk/>
            <pc:sldMk cId="3486025112" sldId="967"/>
            <ac:spMk id="5" creationId="{27636C17-3F99-8189-6B60-57C222F237E0}"/>
          </ac:spMkLst>
        </pc:spChg>
        <pc:picChg chg="add mod">
          <ac:chgData name="伊健 杜" userId="e69aded81da48593" providerId="LiveId" clId="{A81B1303-DC4C-450E-95AB-D65EE7514AA1}" dt="2022-10-10T14:54:14.896" v="2563" actId="1076"/>
          <ac:picMkLst>
            <pc:docMk/>
            <pc:sldMk cId="3486025112" sldId="967"/>
            <ac:picMk id="3" creationId="{C90011FA-A5CA-E542-367C-D5308628673E}"/>
          </ac:picMkLst>
        </pc:picChg>
        <pc:picChg chg="add mod">
          <ac:chgData name="伊健 杜" userId="e69aded81da48593" providerId="LiveId" clId="{A81B1303-DC4C-450E-95AB-D65EE7514AA1}" dt="2022-10-10T14:54:12.969" v="2562" actId="1076"/>
          <ac:picMkLst>
            <pc:docMk/>
            <pc:sldMk cId="3486025112" sldId="967"/>
            <ac:picMk id="7" creationId="{19EA35E6-6C85-964C-D755-2449AAAF048F}"/>
          </ac:picMkLst>
        </pc:picChg>
        <pc:picChg chg="add mod">
          <ac:chgData name="伊健 杜" userId="e69aded81da48593" providerId="LiveId" clId="{A81B1303-DC4C-450E-95AB-D65EE7514AA1}" dt="2022-10-10T14:54:43.676" v="2565" actId="1076"/>
          <ac:picMkLst>
            <pc:docMk/>
            <pc:sldMk cId="3486025112" sldId="967"/>
            <ac:picMk id="8" creationId="{444DC72F-45EE-B685-5F0B-46C92C104E53}"/>
          </ac:picMkLst>
        </pc:picChg>
        <pc:picChg chg="del mod">
          <ac:chgData name="伊健 杜" userId="e69aded81da48593" providerId="LiveId" clId="{A81B1303-DC4C-450E-95AB-D65EE7514AA1}" dt="2022-10-10T14:52:50.926" v="2559" actId="478"/>
          <ac:picMkLst>
            <pc:docMk/>
            <pc:sldMk cId="3486025112" sldId="967"/>
            <ac:picMk id="3074" creationId="{6CE913E3-EAD1-9673-639E-6404557D6464}"/>
          </ac:picMkLst>
        </pc:picChg>
      </pc:sldChg>
      <pc:sldChg chg="addSp delSp modSp add mod">
        <pc:chgData name="伊健 杜" userId="e69aded81da48593" providerId="LiveId" clId="{A81B1303-DC4C-450E-95AB-D65EE7514AA1}" dt="2022-10-10T15:09:42.966" v="2688" actId="1076"/>
        <pc:sldMkLst>
          <pc:docMk/>
          <pc:sldMk cId="1125853018" sldId="968"/>
        </pc:sldMkLst>
        <pc:spChg chg="del">
          <ac:chgData name="伊健 杜" userId="e69aded81da48593" providerId="LiveId" clId="{A81B1303-DC4C-450E-95AB-D65EE7514AA1}" dt="2022-10-10T14:57:31.143" v="2567" actId="478"/>
          <ac:spMkLst>
            <pc:docMk/>
            <pc:sldMk cId="1125853018" sldId="968"/>
            <ac:spMk id="2" creationId="{A01AC9E7-C04E-508D-350A-4D8CA041DA24}"/>
          </ac:spMkLst>
        </pc:spChg>
        <pc:spChg chg="mod">
          <ac:chgData name="伊健 杜" userId="e69aded81da48593" providerId="LiveId" clId="{A81B1303-DC4C-450E-95AB-D65EE7514AA1}" dt="2022-10-10T15:09:42.966" v="2688" actId="1076"/>
          <ac:spMkLst>
            <pc:docMk/>
            <pc:sldMk cId="1125853018" sldId="968"/>
            <ac:spMk id="5" creationId="{27636C17-3F99-8189-6B60-57C222F237E0}"/>
          </ac:spMkLst>
        </pc:spChg>
        <pc:spChg chg="add del mod">
          <ac:chgData name="伊健 杜" userId="e69aded81da48593" providerId="LiveId" clId="{A81B1303-DC4C-450E-95AB-D65EE7514AA1}" dt="2022-10-10T14:57:33.139" v="2569" actId="478"/>
          <ac:spMkLst>
            <pc:docMk/>
            <pc:sldMk cId="1125853018" sldId="968"/>
            <ac:spMk id="7" creationId="{88355CD5-E6F7-6B03-8AD3-CC67662FA403}"/>
          </ac:spMkLst>
        </pc:spChg>
        <pc:picChg chg="add mod">
          <ac:chgData name="伊健 杜" userId="e69aded81da48593" providerId="LiveId" clId="{A81B1303-DC4C-450E-95AB-D65EE7514AA1}" dt="2022-10-10T14:59:21.224" v="2578" actId="14100"/>
          <ac:picMkLst>
            <pc:docMk/>
            <pc:sldMk cId="1125853018" sldId="968"/>
            <ac:picMk id="8" creationId="{484180B5-DC6F-1526-6055-8D7F9645C4CD}"/>
          </ac:picMkLst>
        </pc:picChg>
        <pc:picChg chg="add mod">
          <ac:chgData name="伊健 杜" userId="e69aded81da48593" providerId="LiveId" clId="{A81B1303-DC4C-450E-95AB-D65EE7514AA1}" dt="2022-10-10T14:59:22.572" v="2579" actId="1076"/>
          <ac:picMkLst>
            <pc:docMk/>
            <pc:sldMk cId="1125853018" sldId="968"/>
            <ac:picMk id="9" creationId="{F391F8E4-9BB3-927C-6F4B-BB2106989D60}"/>
          </ac:picMkLst>
        </pc:picChg>
        <pc:picChg chg="del">
          <ac:chgData name="伊健 杜" userId="e69aded81da48593" providerId="LiveId" clId="{A81B1303-DC4C-450E-95AB-D65EE7514AA1}" dt="2022-10-10T14:57:31.547" v="2568" actId="478"/>
          <ac:picMkLst>
            <pc:docMk/>
            <pc:sldMk cId="1125853018" sldId="968"/>
            <ac:picMk id="3074" creationId="{6CE913E3-EAD1-9673-639E-6404557D6464}"/>
          </ac:picMkLst>
        </pc:picChg>
      </pc:sldChg>
      <pc:sldChg chg="addSp delSp modSp add mod">
        <pc:chgData name="伊健 杜" userId="e69aded81da48593" providerId="LiveId" clId="{A81B1303-DC4C-450E-95AB-D65EE7514AA1}" dt="2022-10-10T15:09:44.617" v="2689"/>
        <pc:sldMkLst>
          <pc:docMk/>
          <pc:sldMk cId="428983760" sldId="969"/>
        </pc:sldMkLst>
        <pc:spChg chg="add del">
          <ac:chgData name="伊健 杜" userId="e69aded81da48593" providerId="LiveId" clId="{A81B1303-DC4C-450E-95AB-D65EE7514AA1}" dt="2022-10-10T15:00:39.243" v="2588" actId="478"/>
          <ac:spMkLst>
            <pc:docMk/>
            <pc:sldMk cId="428983760" sldId="969"/>
            <ac:spMk id="3" creationId="{33ECCCED-EB71-DA6B-8F36-63CDE09C2135}"/>
          </ac:spMkLst>
        </pc:spChg>
        <pc:spChg chg="mod">
          <ac:chgData name="伊健 杜" userId="e69aded81da48593" providerId="LiveId" clId="{A81B1303-DC4C-450E-95AB-D65EE7514AA1}" dt="2022-10-10T15:09:44.617" v="2689"/>
          <ac:spMkLst>
            <pc:docMk/>
            <pc:sldMk cId="428983760" sldId="969"/>
            <ac:spMk id="5" creationId="{27636C17-3F99-8189-6B60-57C222F237E0}"/>
          </ac:spMkLst>
        </pc:spChg>
        <pc:picChg chg="add mod">
          <ac:chgData name="伊健 杜" userId="e69aded81da48593" providerId="LiveId" clId="{A81B1303-DC4C-450E-95AB-D65EE7514AA1}" dt="2022-10-10T14:59:37.647" v="2586" actId="1076"/>
          <ac:picMkLst>
            <pc:docMk/>
            <pc:sldMk cId="428983760" sldId="969"/>
            <ac:picMk id="2" creationId="{96886C83-C88A-0667-D3AA-F0030A4312EE}"/>
          </ac:picMkLst>
        </pc:picChg>
        <pc:picChg chg="del">
          <ac:chgData name="伊健 杜" userId="e69aded81da48593" providerId="LiveId" clId="{A81B1303-DC4C-450E-95AB-D65EE7514AA1}" dt="2022-10-10T14:59:31.805" v="2581" actId="478"/>
          <ac:picMkLst>
            <pc:docMk/>
            <pc:sldMk cId="428983760" sldId="969"/>
            <ac:picMk id="8" creationId="{484180B5-DC6F-1526-6055-8D7F9645C4CD}"/>
          </ac:picMkLst>
        </pc:picChg>
        <pc:picChg chg="del">
          <ac:chgData name="伊健 杜" userId="e69aded81da48593" providerId="LiveId" clId="{A81B1303-DC4C-450E-95AB-D65EE7514AA1}" dt="2022-10-10T14:59:31.805" v="2581" actId="478"/>
          <ac:picMkLst>
            <pc:docMk/>
            <pc:sldMk cId="428983760" sldId="969"/>
            <ac:picMk id="9" creationId="{F391F8E4-9BB3-927C-6F4B-BB2106989D60}"/>
          </ac:picMkLst>
        </pc:picChg>
        <pc:picChg chg="add mod">
          <ac:chgData name="伊健 杜" userId="e69aded81da48593" providerId="LiveId" clId="{A81B1303-DC4C-450E-95AB-D65EE7514AA1}" dt="2022-10-10T15:00:46.306" v="2590" actId="1076"/>
          <ac:picMkLst>
            <pc:docMk/>
            <pc:sldMk cId="428983760" sldId="969"/>
            <ac:picMk id="10" creationId="{B8690303-066C-15E2-C294-7CDF4C5653FD}"/>
          </ac:picMkLst>
        </pc:picChg>
      </pc:sldChg>
      <pc:sldChg chg="addSp delSp modSp add mod">
        <pc:chgData name="伊健 杜" userId="e69aded81da48593" providerId="LiveId" clId="{A81B1303-DC4C-450E-95AB-D65EE7514AA1}" dt="2022-10-10T15:09:46.254" v="2690"/>
        <pc:sldMkLst>
          <pc:docMk/>
          <pc:sldMk cId="757873519" sldId="970"/>
        </pc:sldMkLst>
        <pc:spChg chg="mod">
          <ac:chgData name="伊健 杜" userId="e69aded81da48593" providerId="LiveId" clId="{A81B1303-DC4C-450E-95AB-D65EE7514AA1}" dt="2022-10-10T15:09:46.254" v="2690"/>
          <ac:spMkLst>
            <pc:docMk/>
            <pc:sldMk cId="757873519" sldId="970"/>
            <ac:spMk id="5" creationId="{27636C17-3F99-8189-6B60-57C222F237E0}"/>
          </ac:spMkLst>
        </pc:spChg>
        <pc:picChg chg="del">
          <ac:chgData name="伊健 杜" userId="e69aded81da48593" providerId="LiveId" clId="{A81B1303-DC4C-450E-95AB-D65EE7514AA1}" dt="2022-10-10T15:01:07.593" v="2592" actId="478"/>
          <ac:picMkLst>
            <pc:docMk/>
            <pc:sldMk cId="757873519" sldId="970"/>
            <ac:picMk id="2" creationId="{96886C83-C88A-0667-D3AA-F0030A4312EE}"/>
          </ac:picMkLst>
        </pc:picChg>
        <pc:picChg chg="del">
          <ac:chgData name="伊健 杜" userId="e69aded81da48593" providerId="LiveId" clId="{A81B1303-DC4C-450E-95AB-D65EE7514AA1}" dt="2022-10-10T15:01:07.593" v="2592" actId="478"/>
          <ac:picMkLst>
            <pc:docMk/>
            <pc:sldMk cId="757873519" sldId="970"/>
            <ac:picMk id="10" creationId="{B8690303-066C-15E2-C294-7CDF4C5653FD}"/>
          </ac:picMkLst>
        </pc:picChg>
        <pc:picChg chg="add mod">
          <ac:chgData name="伊健 杜" userId="e69aded81da48593" providerId="LiveId" clId="{A81B1303-DC4C-450E-95AB-D65EE7514AA1}" dt="2022-10-10T15:01:33.397" v="2596" actId="1076"/>
          <ac:picMkLst>
            <pc:docMk/>
            <pc:sldMk cId="757873519" sldId="970"/>
            <ac:picMk id="7170" creationId="{90AAEF4F-1AA2-180E-9CD1-AA8C076916BE}"/>
          </ac:picMkLst>
        </pc:picChg>
        <pc:picChg chg="add mod">
          <ac:chgData name="伊健 杜" userId="e69aded81da48593" providerId="LiveId" clId="{A81B1303-DC4C-450E-95AB-D65EE7514AA1}" dt="2022-10-10T15:02:03.268" v="2601" actId="1076"/>
          <ac:picMkLst>
            <pc:docMk/>
            <pc:sldMk cId="757873519" sldId="970"/>
            <ac:picMk id="7172" creationId="{62D4B335-747C-2A3A-22DA-B5CD6DE131BF}"/>
          </ac:picMkLst>
        </pc:picChg>
      </pc:sldChg>
      <pc:sldChg chg="addSp delSp modSp add mod">
        <pc:chgData name="伊健 杜" userId="e69aded81da48593" providerId="LiveId" clId="{A81B1303-DC4C-450E-95AB-D65EE7514AA1}" dt="2022-10-10T15:09:48.336" v="2691"/>
        <pc:sldMkLst>
          <pc:docMk/>
          <pc:sldMk cId="2325837417" sldId="971"/>
        </pc:sldMkLst>
        <pc:spChg chg="mod">
          <ac:chgData name="伊健 杜" userId="e69aded81da48593" providerId="LiveId" clId="{A81B1303-DC4C-450E-95AB-D65EE7514AA1}" dt="2022-10-10T15:09:48.336" v="2691"/>
          <ac:spMkLst>
            <pc:docMk/>
            <pc:sldMk cId="2325837417" sldId="971"/>
            <ac:spMk id="5" creationId="{27636C17-3F99-8189-6B60-57C222F237E0}"/>
          </ac:spMkLst>
        </pc:spChg>
        <pc:picChg chg="del">
          <ac:chgData name="伊健 杜" userId="e69aded81da48593" providerId="LiveId" clId="{A81B1303-DC4C-450E-95AB-D65EE7514AA1}" dt="2022-10-10T15:02:43.519" v="2603" actId="478"/>
          <ac:picMkLst>
            <pc:docMk/>
            <pc:sldMk cId="2325837417" sldId="971"/>
            <ac:picMk id="7170" creationId="{90AAEF4F-1AA2-180E-9CD1-AA8C076916BE}"/>
          </ac:picMkLst>
        </pc:picChg>
        <pc:picChg chg="del">
          <ac:chgData name="伊健 杜" userId="e69aded81da48593" providerId="LiveId" clId="{A81B1303-DC4C-450E-95AB-D65EE7514AA1}" dt="2022-10-10T15:02:43.519" v="2603" actId="478"/>
          <ac:picMkLst>
            <pc:docMk/>
            <pc:sldMk cId="2325837417" sldId="971"/>
            <ac:picMk id="7172" creationId="{62D4B335-747C-2A3A-22DA-B5CD6DE131BF}"/>
          </ac:picMkLst>
        </pc:picChg>
        <pc:picChg chg="add del mod">
          <ac:chgData name="伊健 杜" userId="e69aded81da48593" providerId="LiveId" clId="{A81B1303-DC4C-450E-95AB-D65EE7514AA1}" dt="2022-10-10T15:03:29.406" v="2611" actId="478"/>
          <ac:picMkLst>
            <pc:docMk/>
            <pc:sldMk cId="2325837417" sldId="971"/>
            <ac:picMk id="8194" creationId="{D1EBC7D6-CDAD-1180-B31B-B86DD22A6FE5}"/>
          </ac:picMkLst>
        </pc:picChg>
        <pc:picChg chg="add mod">
          <ac:chgData name="伊健 杜" userId="e69aded81da48593" providerId="LiveId" clId="{A81B1303-DC4C-450E-95AB-D65EE7514AA1}" dt="2022-10-10T15:03:28.095" v="2610" actId="1076"/>
          <ac:picMkLst>
            <pc:docMk/>
            <pc:sldMk cId="2325837417" sldId="971"/>
            <ac:picMk id="8196" creationId="{F1BE99DF-2D02-7C90-3432-F41670704FFA}"/>
          </ac:picMkLst>
        </pc:picChg>
      </pc:sldChg>
      <pc:sldChg chg="addSp delSp modSp add mod">
        <pc:chgData name="伊健 杜" userId="e69aded81da48593" providerId="LiveId" clId="{A81B1303-DC4C-450E-95AB-D65EE7514AA1}" dt="2022-10-10T15:39:36.207" v="2953"/>
        <pc:sldMkLst>
          <pc:docMk/>
          <pc:sldMk cId="3701473483" sldId="972"/>
        </pc:sldMkLst>
        <pc:spChg chg="add mod">
          <ac:chgData name="伊健 杜" userId="e69aded81da48593" providerId="LiveId" clId="{A81B1303-DC4C-450E-95AB-D65EE7514AA1}" dt="2022-10-10T15:05:53.101" v="2652" actId="1076"/>
          <ac:spMkLst>
            <pc:docMk/>
            <pc:sldMk cId="3701473483" sldId="972"/>
            <ac:spMk id="2" creationId="{07F29820-81B1-B92D-B0FA-6D75F41D5182}"/>
          </ac:spMkLst>
        </pc:spChg>
        <pc:spChg chg="add mod">
          <ac:chgData name="伊健 杜" userId="e69aded81da48593" providerId="LiveId" clId="{A81B1303-DC4C-450E-95AB-D65EE7514AA1}" dt="2022-10-10T15:09:19.172" v="2675"/>
          <ac:spMkLst>
            <pc:docMk/>
            <pc:sldMk cId="3701473483" sldId="972"/>
            <ac:spMk id="3" creationId="{B972E28A-8BAE-4FFC-518D-506C3B36D645}"/>
          </ac:spMkLst>
        </pc:spChg>
        <pc:spChg chg="del">
          <ac:chgData name="伊健 杜" userId="e69aded81da48593" providerId="LiveId" clId="{A81B1303-DC4C-450E-95AB-D65EE7514AA1}" dt="2022-10-10T15:05:49.015" v="2650" actId="478"/>
          <ac:spMkLst>
            <pc:docMk/>
            <pc:sldMk cId="3701473483" sldId="972"/>
            <ac:spMk id="4" creationId="{80F8FC49-4DD1-475B-DE97-96F276090385}"/>
          </ac:spMkLst>
        </pc:spChg>
        <pc:spChg chg="del">
          <ac:chgData name="伊健 杜" userId="e69aded81da48593" providerId="LiveId" clId="{A81B1303-DC4C-450E-95AB-D65EE7514AA1}" dt="2022-10-10T15:05:49.015" v="2650" actId="478"/>
          <ac:spMkLst>
            <pc:docMk/>
            <pc:sldMk cId="3701473483" sldId="972"/>
            <ac:spMk id="5" creationId="{27636C17-3F99-8189-6B60-57C222F237E0}"/>
          </ac:spMkLst>
        </pc:spChg>
        <pc:spChg chg="del">
          <ac:chgData name="伊健 杜" userId="e69aded81da48593" providerId="LiveId" clId="{A81B1303-DC4C-450E-95AB-D65EE7514AA1}" dt="2022-10-10T15:05:49.015" v="2650" actId="478"/>
          <ac:spMkLst>
            <pc:docMk/>
            <pc:sldMk cId="3701473483" sldId="972"/>
            <ac:spMk id="6" creationId="{0E36AABD-FC67-1C18-35B6-ABEF922CA6BC}"/>
          </ac:spMkLst>
        </pc:spChg>
        <pc:spChg chg="add mod">
          <ac:chgData name="伊健 杜" userId="e69aded81da48593" providerId="LiveId" clId="{A81B1303-DC4C-450E-95AB-D65EE7514AA1}" dt="2022-10-10T15:39:36.207" v="2953"/>
          <ac:spMkLst>
            <pc:docMk/>
            <pc:sldMk cId="3701473483" sldId="972"/>
            <ac:spMk id="7" creationId="{7A35A3C8-5D71-B112-2613-B90875484069}"/>
          </ac:spMkLst>
        </pc:spChg>
        <pc:picChg chg="add del mod">
          <ac:chgData name="伊健 杜" userId="e69aded81da48593" providerId="LiveId" clId="{A81B1303-DC4C-450E-95AB-D65EE7514AA1}" dt="2022-10-10T15:11:01.584" v="2739" actId="478"/>
          <ac:picMkLst>
            <pc:docMk/>
            <pc:sldMk cId="3701473483" sldId="972"/>
            <ac:picMk id="8" creationId="{CA013956-8FFC-6C75-691A-55CF761338EF}"/>
          </ac:picMkLst>
        </pc:picChg>
        <pc:picChg chg="del">
          <ac:chgData name="伊健 杜" userId="e69aded81da48593" providerId="LiveId" clId="{A81B1303-DC4C-450E-95AB-D65EE7514AA1}" dt="2022-10-10T15:03:52.282" v="2613" actId="478"/>
          <ac:picMkLst>
            <pc:docMk/>
            <pc:sldMk cId="3701473483" sldId="972"/>
            <ac:picMk id="8196" creationId="{F1BE99DF-2D02-7C90-3432-F41670704FFA}"/>
          </ac:picMkLst>
        </pc:picChg>
        <pc:picChg chg="add mod">
          <ac:chgData name="伊健 杜" userId="e69aded81da48593" providerId="LiveId" clId="{A81B1303-DC4C-450E-95AB-D65EE7514AA1}" dt="2022-10-10T15:11:35.908" v="2742" actId="1076"/>
          <ac:picMkLst>
            <pc:docMk/>
            <pc:sldMk cId="3701473483" sldId="972"/>
            <ac:picMk id="9218" creationId="{AD9EA3CE-6933-54E5-C506-D8DBA1B70302}"/>
          </ac:picMkLst>
        </pc:picChg>
      </pc:sldChg>
      <pc:sldChg chg="addSp delSp modSp add mod">
        <pc:chgData name="伊健 杜" userId="e69aded81da48593" providerId="LiveId" clId="{A81B1303-DC4C-450E-95AB-D65EE7514AA1}" dt="2022-10-10T15:39:36.207" v="2953"/>
        <pc:sldMkLst>
          <pc:docMk/>
          <pc:sldMk cId="1358144278" sldId="973"/>
        </pc:sldMkLst>
        <pc:spChg chg="mod">
          <ac:chgData name="伊健 杜" userId="e69aded81da48593" providerId="LiveId" clId="{A81B1303-DC4C-450E-95AB-D65EE7514AA1}" dt="2022-10-10T15:39:36.207" v="2953"/>
          <ac:spMkLst>
            <pc:docMk/>
            <pc:sldMk cId="1358144278" sldId="973"/>
            <ac:spMk id="7" creationId="{7A35A3C8-5D71-B112-2613-B90875484069}"/>
          </ac:spMkLst>
        </pc:spChg>
        <pc:picChg chg="add mod">
          <ac:chgData name="伊健 杜" userId="e69aded81da48593" providerId="LiveId" clId="{A81B1303-DC4C-450E-95AB-D65EE7514AA1}" dt="2022-10-10T15:17:08.217" v="2822" actId="1076"/>
          <ac:picMkLst>
            <pc:docMk/>
            <pc:sldMk cId="1358144278" sldId="973"/>
            <ac:picMk id="4" creationId="{E4ABD2FA-1F0D-55D1-D85B-7E7DC789DAF6}"/>
          </ac:picMkLst>
        </pc:picChg>
        <pc:picChg chg="del">
          <ac:chgData name="伊健 杜" userId="e69aded81da48593" providerId="LiveId" clId="{A81B1303-DC4C-450E-95AB-D65EE7514AA1}" dt="2022-10-10T15:11:46.846" v="2744" actId="478"/>
          <ac:picMkLst>
            <pc:docMk/>
            <pc:sldMk cId="1358144278" sldId="973"/>
            <ac:picMk id="9218" creationId="{AD9EA3CE-6933-54E5-C506-D8DBA1B70302}"/>
          </ac:picMkLst>
        </pc:picChg>
      </pc:sldChg>
      <pc:sldChg chg="addSp delSp modSp add mod">
        <pc:chgData name="伊健 杜" userId="e69aded81da48593" providerId="LiveId" clId="{A81B1303-DC4C-450E-95AB-D65EE7514AA1}" dt="2022-10-10T15:23:10.275" v="2939" actId="1076"/>
        <pc:sldMkLst>
          <pc:docMk/>
          <pc:sldMk cId="3012338746" sldId="974"/>
        </pc:sldMkLst>
        <pc:spChg chg="add del mod">
          <ac:chgData name="伊健 杜" userId="e69aded81da48593" providerId="LiveId" clId="{A81B1303-DC4C-450E-95AB-D65EE7514AA1}" dt="2022-10-10T15:20:31.635" v="2829" actId="478"/>
          <ac:spMkLst>
            <pc:docMk/>
            <pc:sldMk cId="3012338746" sldId="974"/>
            <ac:spMk id="6" creationId="{693389DC-F3AA-084C-1D26-BC098E04980B}"/>
          </ac:spMkLst>
        </pc:spChg>
        <pc:spChg chg="del mod">
          <ac:chgData name="伊健 杜" userId="e69aded81da48593" providerId="LiveId" clId="{A81B1303-DC4C-450E-95AB-D65EE7514AA1}" dt="2022-10-10T15:20:30.325" v="2828" actId="478"/>
          <ac:spMkLst>
            <pc:docMk/>
            <pc:sldMk cId="3012338746" sldId="974"/>
            <ac:spMk id="7" creationId="{7A35A3C8-5D71-B112-2613-B90875484069}"/>
          </ac:spMkLst>
        </pc:spChg>
        <pc:picChg chg="del">
          <ac:chgData name="伊健 杜" userId="e69aded81da48593" providerId="LiveId" clId="{A81B1303-DC4C-450E-95AB-D65EE7514AA1}" dt="2022-10-10T15:17:12.144" v="2824" actId="478"/>
          <ac:picMkLst>
            <pc:docMk/>
            <pc:sldMk cId="3012338746" sldId="974"/>
            <ac:picMk id="4" creationId="{E4ABD2FA-1F0D-55D1-D85B-7E7DC789DAF6}"/>
          </ac:picMkLst>
        </pc:picChg>
        <pc:picChg chg="add mod">
          <ac:chgData name="伊健 杜" userId="e69aded81da48593" providerId="LiveId" clId="{A81B1303-DC4C-450E-95AB-D65EE7514AA1}" dt="2022-10-10T15:23:10.275" v="2939" actId="1076"/>
          <ac:picMkLst>
            <pc:docMk/>
            <pc:sldMk cId="3012338746" sldId="974"/>
            <ac:picMk id="10242" creationId="{46EB321B-9A56-F898-FB5A-18D88E95B1D0}"/>
          </ac:picMkLst>
        </pc:picChg>
      </pc:sldChg>
      <pc:sldChg chg="addSp delSp modSp add mod ord">
        <pc:chgData name="伊健 杜" userId="e69aded81da48593" providerId="LiveId" clId="{A81B1303-DC4C-450E-95AB-D65EE7514AA1}" dt="2022-10-10T15:39:36.207" v="2953"/>
        <pc:sldMkLst>
          <pc:docMk/>
          <pc:sldMk cId="3753193412" sldId="975"/>
        </pc:sldMkLst>
        <pc:spChg chg="add mod">
          <ac:chgData name="伊健 杜" userId="e69aded81da48593" providerId="LiveId" clId="{A81B1303-DC4C-450E-95AB-D65EE7514AA1}" dt="2022-10-10T15:39:36.207" v="2953"/>
          <ac:spMkLst>
            <pc:docMk/>
            <pc:sldMk cId="3753193412" sldId="975"/>
            <ac:spMk id="4" creationId="{A7BF757E-8D22-D31C-E0BC-375DF9CBD70F}"/>
          </ac:spMkLst>
        </pc:spChg>
        <pc:picChg chg="del">
          <ac:chgData name="伊健 杜" userId="e69aded81da48593" providerId="LiveId" clId="{A81B1303-DC4C-450E-95AB-D65EE7514AA1}" dt="2022-10-10T15:22:34.341" v="2835" actId="478"/>
          <ac:picMkLst>
            <pc:docMk/>
            <pc:sldMk cId="3753193412" sldId="975"/>
            <ac:picMk id="10242" creationId="{46EB321B-9A56-F898-FB5A-18D88E95B1D0}"/>
          </ac:picMkLst>
        </pc:picChg>
        <pc:picChg chg="add mod">
          <ac:chgData name="伊健 杜" userId="e69aded81da48593" providerId="LiveId" clId="{A81B1303-DC4C-450E-95AB-D65EE7514AA1}" dt="2022-10-10T15:29:40.168" v="2948" actId="1076"/>
          <ac:picMkLst>
            <pc:docMk/>
            <pc:sldMk cId="3753193412" sldId="975"/>
            <ac:picMk id="12290" creationId="{F36233A7-1C7A-7E35-5FE1-60CBDF728695}"/>
          </ac:picMkLst>
        </pc:picChg>
        <pc:picChg chg="add mod">
          <ac:chgData name="伊健 杜" userId="e69aded81da48593" providerId="LiveId" clId="{A81B1303-DC4C-450E-95AB-D65EE7514AA1}" dt="2022-10-10T15:29:38.547" v="2947" actId="1076"/>
          <ac:picMkLst>
            <pc:docMk/>
            <pc:sldMk cId="3753193412" sldId="975"/>
            <ac:picMk id="12292" creationId="{B2D0336D-FC3C-C922-0BFE-4EDC1389006B}"/>
          </ac:picMkLst>
        </pc:picChg>
      </pc:sldChg>
      <pc:sldChg chg="new add del">
        <pc:chgData name="伊健 杜" userId="e69aded81da48593" providerId="LiveId" clId="{A81B1303-DC4C-450E-95AB-D65EE7514AA1}" dt="2022-10-10T15:39:26.870" v="2952" actId="47"/>
        <pc:sldMkLst>
          <pc:docMk/>
          <pc:sldMk cId="734345134" sldId="976"/>
        </pc:sldMkLst>
      </pc:sldChg>
      <pc:sldChg chg="delSp add del">
        <pc:chgData name="伊健 杜" userId="e69aded81da48593" providerId="LiveId" clId="{A81B1303-DC4C-450E-95AB-D65EE7514AA1}" dt="2022-10-10T15:39:22.588" v="2949" actId="47"/>
        <pc:sldMkLst>
          <pc:docMk/>
          <pc:sldMk cId="361225361" sldId="977"/>
        </pc:sldMkLst>
        <pc:picChg chg="del">
          <ac:chgData name="伊健 杜" userId="e69aded81da48593" providerId="LiveId" clId="{A81B1303-DC4C-450E-95AB-D65EE7514AA1}" dt="2022-10-10T15:25:11.897" v="2942" actId="478"/>
          <ac:picMkLst>
            <pc:docMk/>
            <pc:sldMk cId="361225361" sldId="977"/>
            <ac:picMk id="10242" creationId="{46EB321B-9A56-F898-FB5A-18D88E95B1D0}"/>
          </ac:picMkLst>
        </pc:picChg>
      </pc:sldChg>
    </pc:docChg>
  </pc:docChgLst>
  <pc:docChgLst>
    <pc:chgData name="伊健 杜" userId="e69aded81da48593" providerId="LiveId" clId="{CC7C7BC4-EEE8-4F79-8F24-10457C27808C}"/>
    <pc:docChg chg="undo custSel addSld delSld modSld sldOrd addSection delSection modSection">
      <pc:chgData name="伊健 杜" userId="e69aded81da48593" providerId="LiveId" clId="{CC7C7BC4-EEE8-4F79-8F24-10457C27808C}" dt="2022-10-20T08:32:29.954" v="4468"/>
      <pc:docMkLst>
        <pc:docMk/>
      </pc:docMkLst>
      <pc:sldChg chg="del">
        <pc:chgData name="伊健 杜" userId="e69aded81da48593" providerId="LiveId" clId="{CC7C7BC4-EEE8-4F79-8F24-10457C27808C}" dt="2022-10-18T04:02:49.265" v="0" actId="47"/>
        <pc:sldMkLst>
          <pc:docMk/>
          <pc:sldMk cId="1387541516" sldId="1015"/>
        </pc:sldMkLst>
      </pc:sldChg>
      <pc:sldChg chg="del">
        <pc:chgData name="伊健 杜" userId="e69aded81da48593" providerId="LiveId" clId="{CC7C7BC4-EEE8-4F79-8F24-10457C27808C}" dt="2022-10-18T04:02:49.265" v="0" actId="47"/>
        <pc:sldMkLst>
          <pc:docMk/>
          <pc:sldMk cId="3893839984" sldId="1057"/>
        </pc:sldMkLst>
      </pc:sldChg>
      <pc:sldChg chg="del">
        <pc:chgData name="伊健 杜" userId="e69aded81da48593" providerId="LiveId" clId="{CC7C7BC4-EEE8-4F79-8F24-10457C27808C}" dt="2022-10-18T04:02:49.265" v="0" actId="47"/>
        <pc:sldMkLst>
          <pc:docMk/>
          <pc:sldMk cId="920932515" sldId="1061"/>
        </pc:sldMkLst>
      </pc:sldChg>
      <pc:sldChg chg="del">
        <pc:chgData name="伊健 杜" userId="e69aded81da48593" providerId="LiveId" clId="{CC7C7BC4-EEE8-4F79-8F24-10457C27808C}" dt="2022-10-18T04:02:49.265" v="0" actId="47"/>
        <pc:sldMkLst>
          <pc:docMk/>
          <pc:sldMk cId="128798790" sldId="1063"/>
        </pc:sldMkLst>
      </pc:sldChg>
      <pc:sldChg chg="del">
        <pc:chgData name="伊健 杜" userId="e69aded81da48593" providerId="LiveId" clId="{CC7C7BC4-EEE8-4F79-8F24-10457C27808C}" dt="2022-10-18T04:02:49.265" v="0" actId="47"/>
        <pc:sldMkLst>
          <pc:docMk/>
          <pc:sldMk cId="3413209311" sldId="1065"/>
        </pc:sldMkLst>
      </pc:sldChg>
      <pc:sldChg chg="del">
        <pc:chgData name="伊健 杜" userId="e69aded81da48593" providerId="LiveId" clId="{CC7C7BC4-EEE8-4F79-8F24-10457C27808C}" dt="2022-10-18T04:02:49.265" v="0" actId="47"/>
        <pc:sldMkLst>
          <pc:docMk/>
          <pc:sldMk cId="2438983976" sldId="1066"/>
        </pc:sldMkLst>
      </pc:sldChg>
      <pc:sldChg chg="del">
        <pc:chgData name="伊健 杜" userId="e69aded81da48593" providerId="LiveId" clId="{CC7C7BC4-EEE8-4F79-8F24-10457C27808C}" dt="2022-10-18T04:02:49.265" v="0" actId="47"/>
        <pc:sldMkLst>
          <pc:docMk/>
          <pc:sldMk cId="260893639" sldId="1067"/>
        </pc:sldMkLst>
      </pc:sldChg>
      <pc:sldChg chg="del">
        <pc:chgData name="伊健 杜" userId="e69aded81da48593" providerId="LiveId" clId="{CC7C7BC4-EEE8-4F79-8F24-10457C27808C}" dt="2022-10-18T04:02:49.265" v="0" actId="47"/>
        <pc:sldMkLst>
          <pc:docMk/>
          <pc:sldMk cId="4018643386" sldId="1068"/>
        </pc:sldMkLst>
      </pc:sldChg>
      <pc:sldChg chg="del">
        <pc:chgData name="伊健 杜" userId="e69aded81da48593" providerId="LiveId" clId="{CC7C7BC4-EEE8-4F79-8F24-10457C27808C}" dt="2022-10-18T04:02:49.265" v="0" actId="47"/>
        <pc:sldMkLst>
          <pc:docMk/>
          <pc:sldMk cId="4281850640" sldId="1069"/>
        </pc:sldMkLst>
      </pc:sldChg>
      <pc:sldChg chg="del">
        <pc:chgData name="伊健 杜" userId="e69aded81da48593" providerId="LiveId" clId="{CC7C7BC4-EEE8-4F79-8F24-10457C27808C}" dt="2022-10-18T04:02:49.265" v="0" actId="47"/>
        <pc:sldMkLst>
          <pc:docMk/>
          <pc:sldMk cId="3735759287" sldId="1070"/>
        </pc:sldMkLst>
      </pc:sldChg>
      <pc:sldChg chg="del">
        <pc:chgData name="伊健 杜" userId="e69aded81da48593" providerId="LiveId" clId="{CC7C7BC4-EEE8-4F79-8F24-10457C27808C}" dt="2022-10-18T04:02:49.265" v="0" actId="47"/>
        <pc:sldMkLst>
          <pc:docMk/>
          <pc:sldMk cId="3478377091" sldId="1071"/>
        </pc:sldMkLst>
      </pc:sldChg>
      <pc:sldChg chg="del">
        <pc:chgData name="伊健 杜" userId="e69aded81da48593" providerId="LiveId" clId="{CC7C7BC4-EEE8-4F79-8F24-10457C27808C}" dt="2022-10-18T04:02:49.265" v="0" actId="47"/>
        <pc:sldMkLst>
          <pc:docMk/>
          <pc:sldMk cId="221693379" sldId="1072"/>
        </pc:sldMkLst>
      </pc:sldChg>
      <pc:sldChg chg="del">
        <pc:chgData name="伊健 杜" userId="e69aded81da48593" providerId="LiveId" clId="{CC7C7BC4-EEE8-4F79-8F24-10457C27808C}" dt="2022-10-18T04:02:49.265" v="0" actId="47"/>
        <pc:sldMkLst>
          <pc:docMk/>
          <pc:sldMk cId="1311926945" sldId="1073"/>
        </pc:sldMkLst>
      </pc:sldChg>
      <pc:sldChg chg="del">
        <pc:chgData name="伊健 杜" userId="e69aded81da48593" providerId="LiveId" clId="{CC7C7BC4-EEE8-4F79-8F24-10457C27808C}" dt="2022-10-18T04:02:49.265" v="0" actId="47"/>
        <pc:sldMkLst>
          <pc:docMk/>
          <pc:sldMk cId="4278360670" sldId="1074"/>
        </pc:sldMkLst>
      </pc:sldChg>
      <pc:sldChg chg="del">
        <pc:chgData name="伊健 杜" userId="e69aded81da48593" providerId="LiveId" clId="{CC7C7BC4-EEE8-4F79-8F24-10457C27808C}" dt="2022-10-18T04:02:49.265" v="0" actId="47"/>
        <pc:sldMkLst>
          <pc:docMk/>
          <pc:sldMk cId="3361682436" sldId="1075"/>
        </pc:sldMkLst>
      </pc:sldChg>
      <pc:sldChg chg="del">
        <pc:chgData name="伊健 杜" userId="e69aded81da48593" providerId="LiveId" clId="{CC7C7BC4-EEE8-4F79-8F24-10457C27808C}" dt="2022-10-18T04:02:49.265" v="0" actId="47"/>
        <pc:sldMkLst>
          <pc:docMk/>
          <pc:sldMk cId="2015753526" sldId="1076"/>
        </pc:sldMkLst>
      </pc:sldChg>
      <pc:sldChg chg="del">
        <pc:chgData name="伊健 杜" userId="e69aded81da48593" providerId="LiveId" clId="{CC7C7BC4-EEE8-4F79-8F24-10457C27808C}" dt="2022-10-18T04:02:49.265" v="0" actId="47"/>
        <pc:sldMkLst>
          <pc:docMk/>
          <pc:sldMk cId="2694945641" sldId="1077"/>
        </pc:sldMkLst>
      </pc:sldChg>
      <pc:sldChg chg="del">
        <pc:chgData name="伊健 杜" userId="e69aded81da48593" providerId="LiveId" clId="{CC7C7BC4-EEE8-4F79-8F24-10457C27808C}" dt="2022-10-18T04:02:49.265" v="0" actId="47"/>
        <pc:sldMkLst>
          <pc:docMk/>
          <pc:sldMk cId="2286339575" sldId="1078"/>
        </pc:sldMkLst>
      </pc:sldChg>
      <pc:sldChg chg="del">
        <pc:chgData name="伊健 杜" userId="e69aded81da48593" providerId="LiveId" clId="{CC7C7BC4-EEE8-4F79-8F24-10457C27808C}" dt="2022-10-18T04:02:49.265" v="0" actId="47"/>
        <pc:sldMkLst>
          <pc:docMk/>
          <pc:sldMk cId="4151952145" sldId="1080"/>
        </pc:sldMkLst>
      </pc:sldChg>
      <pc:sldChg chg="del">
        <pc:chgData name="伊健 杜" userId="e69aded81da48593" providerId="LiveId" clId="{CC7C7BC4-EEE8-4F79-8F24-10457C27808C}" dt="2022-10-18T04:02:49.265" v="0" actId="47"/>
        <pc:sldMkLst>
          <pc:docMk/>
          <pc:sldMk cId="3861524092" sldId="1081"/>
        </pc:sldMkLst>
      </pc:sldChg>
      <pc:sldChg chg="del">
        <pc:chgData name="伊健 杜" userId="e69aded81da48593" providerId="LiveId" clId="{CC7C7BC4-EEE8-4F79-8F24-10457C27808C}" dt="2022-10-18T04:02:49.265" v="0" actId="47"/>
        <pc:sldMkLst>
          <pc:docMk/>
          <pc:sldMk cId="803573272" sldId="1082"/>
        </pc:sldMkLst>
      </pc:sldChg>
      <pc:sldChg chg="del">
        <pc:chgData name="伊健 杜" userId="e69aded81da48593" providerId="LiveId" clId="{CC7C7BC4-EEE8-4F79-8F24-10457C27808C}" dt="2022-10-18T04:02:49.265" v="0" actId="47"/>
        <pc:sldMkLst>
          <pc:docMk/>
          <pc:sldMk cId="933829164" sldId="1083"/>
        </pc:sldMkLst>
      </pc:sldChg>
      <pc:sldChg chg="del">
        <pc:chgData name="伊健 杜" userId="e69aded81da48593" providerId="LiveId" clId="{CC7C7BC4-EEE8-4F79-8F24-10457C27808C}" dt="2022-10-18T04:02:49.265" v="0" actId="47"/>
        <pc:sldMkLst>
          <pc:docMk/>
          <pc:sldMk cId="382826174" sldId="1084"/>
        </pc:sldMkLst>
      </pc:sldChg>
      <pc:sldChg chg="del">
        <pc:chgData name="伊健 杜" userId="e69aded81da48593" providerId="LiveId" clId="{CC7C7BC4-EEE8-4F79-8F24-10457C27808C}" dt="2022-10-18T04:02:49.265" v="0" actId="47"/>
        <pc:sldMkLst>
          <pc:docMk/>
          <pc:sldMk cId="520258108" sldId="1085"/>
        </pc:sldMkLst>
      </pc:sldChg>
      <pc:sldChg chg="del">
        <pc:chgData name="伊健 杜" userId="e69aded81da48593" providerId="LiveId" clId="{CC7C7BC4-EEE8-4F79-8F24-10457C27808C}" dt="2022-10-18T04:02:49.265" v="0" actId="47"/>
        <pc:sldMkLst>
          <pc:docMk/>
          <pc:sldMk cId="4082069867" sldId="1086"/>
        </pc:sldMkLst>
      </pc:sldChg>
      <pc:sldChg chg="del">
        <pc:chgData name="伊健 杜" userId="e69aded81da48593" providerId="LiveId" clId="{CC7C7BC4-EEE8-4F79-8F24-10457C27808C}" dt="2022-10-18T04:02:49.265" v="0" actId="47"/>
        <pc:sldMkLst>
          <pc:docMk/>
          <pc:sldMk cId="1664409466" sldId="1088"/>
        </pc:sldMkLst>
      </pc:sldChg>
      <pc:sldChg chg="del">
        <pc:chgData name="伊健 杜" userId="e69aded81da48593" providerId="LiveId" clId="{CC7C7BC4-EEE8-4F79-8F24-10457C27808C}" dt="2022-10-18T04:02:49.265" v="0" actId="47"/>
        <pc:sldMkLst>
          <pc:docMk/>
          <pc:sldMk cId="1213174787" sldId="1089"/>
        </pc:sldMkLst>
      </pc:sldChg>
      <pc:sldChg chg="del">
        <pc:chgData name="伊健 杜" userId="e69aded81da48593" providerId="LiveId" clId="{CC7C7BC4-EEE8-4F79-8F24-10457C27808C}" dt="2022-10-18T04:02:49.265" v="0" actId="47"/>
        <pc:sldMkLst>
          <pc:docMk/>
          <pc:sldMk cId="1045876542" sldId="1090"/>
        </pc:sldMkLst>
      </pc:sldChg>
      <pc:sldChg chg="del">
        <pc:chgData name="伊健 杜" userId="e69aded81da48593" providerId="LiveId" clId="{CC7C7BC4-EEE8-4F79-8F24-10457C27808C}" dt="2022-10-18T04:02:49.265" v="0" actId="47"/>
        <pc:sldMkLst>
          <pc:docMk/>
          <pc:sldMk cId="730838071" sldId="1091"/>
        </pc:sldMkLst>
      </pc:sldChg>
      <pc:sldChg chg="del">
        <pc:chgData name="伊健 杜" userId="e69aded81da48593" providerId="LiveId" clId="{CC7C7BC4-EEE8-4F79-8F24-10457C27808C}" dt="2022-10-18T04:02:49.265" v="0" actId="47"/>
        <pc:sldMkLst>
          <pc:docMk/>
          <pc:sldMk cId="3327491522" sldId="1092"/>
        </pc:sldMkLst>
      </pc:sldChg>
      <pc:sldChg chg="del">
        <pc:chgData name="伊健 杜" userId="e69aded81da48593" providerId="LiveId" clId="{CC7C7BC4-EEE8-4F79-8F24-10457C27808C}" dt="2022-10-18T04:02:49.265" v="0" actId="47"/>
        <pc:sldMkLst>
          <pc:docMk/>
          <pc:sldMk cId="3746583694" sldId="1093"/>
        </pc:sldMkLst>
      </pc:sldChg>
      <pc:sldChg chg="del">
        <pc:chgData name="伊健 杜" userId="e69aded81da48593" providerId="LiveId" clId="{CC7C7BC4-EEE8-4F79-8F24-10457C27808C}" dt="2022-10-18T04:02:49.265" v="0" actId="47"/>
        <pc:sldMkLst>
          <pc:docMk/>
          <pc:sldMk cId="2483754863" sldId="1094"/>
        </pc:sldMkLst>
      </pc:sldChg>
      <pc:sldChg chg="del">
        <pc:chgData name="伊健 杜" userId="e69aded81da48593" providerId="LiveId" clId="{CC7C7BC4-EEE8-4F79-8F24-10457C27808C}" dt="2022-10-18T04:02:49.265" v="0" actId="47"/>
        <pc:sldMkLst>
          <pc:docMk/>
          <pc:sldMk cId="1210823189" sldId="1095"/>
        </pc:sldMkLst>
      </pc:sldChg>
      <pc:sldChg chg="del">
        <pc:chgData name="伊健 杜" userId="e69aded81da48593" providerId="LiveId" clId="{CC7C7BC4-EEE8-4F79-8F24-10457C27808C}" dt="2022-10-18T04:02:49.265" v="0" actId="47"/>
        <pc:sldMkLst>
          <pc:docMk/>
          <pc:sldMk cId="3656494132" sldId="1096"/>
        </pc:sldMkLst>
      </pc:sldChg>
      <pc:sldChg chg="del">
        <pc:chgData name="伊健 杜" userId="e69aded81da48593" providerId="LiveId" clId="{CC7C7BC4-EEE8-4F79-8F24-10457C27808C}" dt="2022-10-18T04:03:07.074" v="2" actId="47"/>
        <pc:sldMkLst>
          <pc:docMk/>
          <pc:sldMk cId="1740091384" sldId="1097"/>
        </pc:sldMkLst>
      </pc:sldChg>
      <pc:sldChg chg="modSp mod">
        <pc:chgData name="伊健 杜" userId="e69aded81da48593" providerId="LiveId" clId="{CC7C7BC4-EEE8-4F79-8F24-10457C27808C}" dt="2022-10-18T04:27:36.003" v="368" actId="1076"/>
        <pc:sldMkLst>
          <pc:docMk/>
          <pc:sldMk cId="3868215057" sldId="1102"/>
        </pc:sldMkLst>
        <pc:spChg chg="mod">
          <ac:chgData name="伊健 杜" userId="e69aded81da48593" providerId="LiveId" clId="{CC7C7BC4-EEE8-4F79-8F24-10457C27808C}" dt="2022-10-18T04:27:36.003" v="368" actId="1076"/>
          <ac:spMkLst>
            <pc:docMk/>
            <pc:sldMk cId="3868215057" sldId="1102"/>
            <ac:spMk id="2" creationId="{28E4E05A-2CE6-A827-13DF-99EFA11BEC3F}"/>
          </ac:spMkLst>
        </pc:spChg>
      </pc:sldChg>
      <pc:sldChg chg="modSp del mod ord">
        <pc:chgData name="伊健 杜" userId="e69aded81da48593" providerId="LiveId" clId="{CC7C7BC4-EEE8-4F79-8F24-10457C27808C}" dt="2022-10-18T04:36:58.854" v="461" actId="47"/>
        <pc:sldMkLst>
          <pc:docMk/>
          <pc:sldMk cId="4021544420" sldId="1106"/>
        </pc:sldMkLst>
        <pc:spChg chg="mod">
          <ac:chgData name="伊健 杜" userId="e69aded81da48593" providerId="LiveId" clId="{CC7C7BC4-EEE8-4F79-8F24-10457C27808C}" dt="2022-10-18T04:36:51.401" v="460"/>
          <ac:spMkLst>
            <pc:docMk/>
            <pc:sldMk cId="4021544420" sldId="1106"/>
            <ac:spMk id="2" creationId="{28E4E05A-2CE6-A827-13DF-99EFA11BEC3F}"/>
          </ac:spMkLst>
        </pc:spChg>
      </pc:sldChg>
      <pc:sldChg chg="addSp delSp modSp new mod">
        <pc:chgData name="伊健 杜" userId="e69aded81da48593" providerId="LiveId" clId="{CC7C7BC4-EEE8-4F79-8F24-10457C27808C}" dt="2022-10-18T13:47:10.385" v="3627"/>
        <pc:sldMkLst>
          <pc:docMk/>
          <pc:sldMk cId="3086397345" sldId="1107"/>
        </pc:sldMkLst>
        <pc:spChg chg="del">
          <ac:chgData name="伊健 杜" userId="e69aded81da48593" providerId="LiveId" clId="{CC7C7BC4-EEE8-4F79-8F24-10457C27808C}" dt="2022-10-18T04:03:10.827" v="3" actId="478"/>
          <ac:spMkLst>
            <pc:docMk/>
            <pc:sldMk cId="3086397345" sldId="1107"/>
            <ac:spMk id="2" creationId="{1079A775-AB54-B1E9-C22B-D3F6FEBD8928}"/>
          </ac:spMkLst>
        </pc:spChg>
        <pc:spChg chg="del">
          <ac:chgData name="伊健 杜" userId="e69aded81da48593" providerId="LiveId" clId="{CC7C7BC4-EEE8-4F79-8F24-10457C27808C}" dt="2022-10-18T04:03:10.827" v="3" actId="478"/>
          <ac:spMkLst>
            <pc:docMk/>
            <pc:sldMk cId="3086397345" sldId="1107"/>
            <ac:spMk id="3" creationId="{4A249649-4D95-E766-4074-EA980FEB6143}"/>
          </ac:spMkLst>
        </pc:spChg>
        <pc:spChg chg="add mod">
          <ac:chgData name="伊健 杜" userId="e69aded81da48593" providerId="LiveId" clId="{CC7C7BC4-EEE8-4F79-8F24-10457C27808C}" dt="2022-10-18T13:47:10.385" v="3627"/>
          <ac:spMkLst>
            <pc:docMk/>
            <pc:sldMk cId="3086397345" sldId="1107"/>
            <ac:spMk id="4" creationId="{AB8172A4-90F2-816D-054C-E3CA07187B06}"/>
          </ac:spMkLst>
        </pc:spChg>
        <pc:spChg chg="add mod">
          <ac:chgData name="伊健 杜" userId="e69aded81da48593" providerId="LiveId" clId="{CC7C7BC4-EEE8-4F79-8F24-10457C27808C}" dt="2022-10-18T13:47:10.385" v="3627"/>
          <ac:spMkLst>
            <pc:docMk/>
            <pc:sldMk cId="3086397345" sldId="1107"/>
            <ac:spMk id="5" creationId="{39A86ACF-F1AA-63AD-C94E-7FEF8787E535}"/>
          </ac:spMkLst>
        </pc:spChg>
        <pc:spChg chg="add mod">
          <ac:chgData name="伊健 杜" userId="e69aded81da48593" providerId="LiveId" clId="{CC7C7BC4-EEE8-4F79-8F24-10457C27808C}" dt="2022-10-18T13:47:10.385" v="3627"/>
          <ac:spMkLst>
            <pc:docMk/>
            <pc:sldMk cId="3086397345" sldId="1107"/>
            <ac:spMk id="7" creationId="{3E87BC17-E8DE-8C4F-47E6-A054DF0D6608}"/>
          </ac:spMkLst>
        </pc:spChg>
        <pc:picChg chg="add mod">
          <ac:chgData name="伊健 杜" userId="e69aded81da48593" providerId="LiveId" clId="{CC7C7BC4-EEE8-4F79-8F24-10457C27808C}" dt="2022-10-18T04:08:46.856" v="87" actId="14100"/>
          <ac:picMkLst>
            <pc:docMk/>
            <pc:sldMk cId="3086397345" sldId="1107"/>
            <ac:picMk id="6" creationId="{DFD46DDC-0E17-41DA-88DA-BF4BF3AA0B1F}"/>
          </ac:picMkLst>
        </pc:picChg>
        <pc:picChg chg="add mod">
          <ac:chgData name="伊健 杜" userId="e69aded81da48593" providerId="LiveId" clId="{CC7C7BC4-EEE8-4F79-8F24-10457C27808C}" dt="2022-10-18T04:07:41.346" v="69" actId="1076"/>
          <ac:picMkLst>
            <pc:docMk/>
            <pc:sldMk cId="3086397345" sldId="1107"/>
            <ac:picMk id="1026" creationId="{33EEE77F-F634-C5F2-8740-9573D3F6F2F8}"/>
          </ac:picMkLst>
        </pc:picChg>
        <pc:picChg chg="add mod">
          <ac:chgData name="伊健 杜" userId="e69aded81da48593" providerId="LiveId" clId="{CC7C7BC4-EEE8-4F79-8F24-10457C27808C}" dt="2022-10-18T04:08:54.630" v="99" actId="1076"/>
          <ac:picMkLst>
            <pc:docMk/>
            <pc:sldMk cId="3086397345" sldId="1107"/>
            <ac:picMk id="1028" creationId="{7E7A5616-DFB8-3661-B61A-EEE434A948DE}"/>
          </ac:picMkLst>
        </pc:picChg>
      </pc:sldChg>
      <pc:sldChg chg="addSp delSp modSp add mod">
        <pc:chgData name="伊健 杜" userId="e69aded81da48593" providerId="LiveId" clId="{CC7C7BC4-EEE8-4F79-8F24-10457C27808C}" dt="2022-10-18T04:17:18.165" v="186"/>
        <pc:sldMkLst>
          <pc:docMk/>
          <pc:sldMk cId="2148110155" sldId="1108"/>
        </pc:sldMkLst>
        <pc:spChg chg="add mod">
          <ac:chgData name="伊健 杜" userId="e69aded81da48593" providerId="LiveId" clId="{CC7C7BC4-EEE8-4F79-8F24-10457C27808C}" dt="2022-10-18T04:17:18.165" v="186"/>
          <ac:spMkLst>
            <pc:docMk/>
            <pc:sldMk cId="2148110155" sldId="1108"/>
            <ac:spMk id="3" creationId="{7A0A17B9-B232-1D27-A3FE-10425689822F}"/>
          </ac:spMkLst>
        </pc:spChg>
        <pc:picChg chg="add mod">
          <ac:chgData name="伊健 杜" userId="e69aded81da48593" providerId="LiveId" clId="{CC7C7BC4-EEE8-4F79-8F24-10457C27808C}" dt="2022-10-18T04:16:33.329" v="134" actId="14100"/>
          <ac:picMkLst>
            <pc:docMk/>
            <pc:sldMk cId="2148110155" sldId="1108"/>
            <ac:picMk id="2" creationId="{0169FB45-E096-E987-3F3B-A177B870C014}"/>
          </ac:picMkLst>
        </pc:picChg>
        <pc:picChg chg="add mod">
          <ac:chgData name="伊健 杜" userId="e69aded81da48593" providerId="LiveId" clId="{CC7C7BC4-EEE8-4F79-8F24-10457C27808C}" dt="2022-10-18T04:16:26.795" v="131" actId="1076"/>
          <ac:picMkLst>
            <pc:docMk/>
            <pc:sldMk cId="2148110155" sldId="1108"/>
            <ac:picMk id="2050" creationId="{7288A914-2974-CE47-9D93-5D09CFF00C36}"/>
          </ac:picMkLst>
        </pc:picChg>
        <pc:picChg chg="add del">
          <ac:chgData name="伊健 杜" userId="e69aded81da48593" providerId="LiveId" clId="{CC7C7BC4-EEE8-4F79-8F24-10457C27808C}" dt="2022-10-18T04:15:59.152" v="117" actId="478"/>
          <ac:picMkLst>
            <pc:docMk/>
            <pc:sldMk cId="2148110155" sldId="1108"/>
            <ac:picMk id="2052" creationId="{AB568000-4CA4-A555-0137-1931393C5613}"/>
          </ac:picMkLst>
        </pc:picChg>
        <pc:picChg chg="add mod">
          <ac:chgData name="伊健 杜" userId="e69aded81da48593" providerId="LiveId" clId="{CC7C7BC4-EEE8-4F79-8F24-10457C27808C}" dt="2022-10-18T04:16:24.005" v="129" actId="1076"/>
          <ac:picMkLst>
            <pc:docMk/>
            <pc:sldMk cId="2148110155" sldId="1108"/>
            <ac:picMk id="2054" creationId="{C9336A68-DD95-C400-D862-4F96E3C403F1}"/>
          </ac:picMkLst>
        </pc:picChg>
      </pc:sldChg>
      <pc:sldChg chg="addSp delSp modSp add mod">
        <pc:chgData name="伊健 杜" userId="e69aded81da48593" providerId="LiveId" clId="{CC7C7BC4-EEE8-4F79-8F24-10457C27808C}" dt="2022-10-18T13:47:10.385" v="3627"/>
        <pc:sldMkLst>
          <pc:docMk/>
          <pc:sldMk cId="812571754" sldId="1109"/>
        </pc:sldMkLst>
        <pc:spChg chg="add mod">
          <ac:chgData name="伊健 杜" userId="e69aded81da48593" providerId="LiveId" clId="{CC7C7BC4-EEE8-4F79-8F24-10457C27808C}" dt="2022-10-18T13:47:10.385" v="3627"/>
          <ac:spMkLst>
            <pc:docMk/>
            <pc:sldMk cId="812571754" sldId="1109"/>
            <ac:spMk id="3" creationId="{E71D0211-5FA3-042D-C36A-FCA1DF54B9D2}"/>
          </ac:spMkLst>
        </pc:spChg>
        <pc:spChg chg="add mod">
          <ac:chgData name="伊健 杜" userId="e69aded81da48593" providerId="LiveId" clId="{CC7C7BC4-EEE8-4F79-8F24-10457C27808C}" dt="2022-10-18T04:24:17.644" v="243" actId="13822"/>
          <ac:spMkLst>
            <pc:docMk/>
            <pc:sldMk cId="812571754" sldId="1109"/>
            <ac:spMk id="4" creationId="{F2167970-068E-B254-7E13-90920664CBD5}"/>
          </ac:spMkLst>
        </pc:spChg>
        <pc:picChg chg="add del mod">
          <ac:chgData name="伊健 杜" userId="e69aded81da48593" providerId="LiveId" clId="{CC7C7BC4-EEE8-4F79-8F24-10457C27808C}" dt="2022-10-18T04:22:44.823" v="220" actId="478"/>
          <ac:picMkLst>
            <pc:docMk/>
            <pc:sldMk cId="812571754" sldId="1109"/>
            <ac:picMk id="2" creationId="{26412EEA-6FB2-67F0-6A0B-1D84E5FD0989}"/>
          </ac:picMkLst>
        </pc:picChg>
        <pc:picChg chg="add mod">
          <ac:chgData name="伊健 杜" userId="e69aded81da48593" providerId="LiveId" clId="{CC7C7BC4-EEE8-4F79-8F24-10457C27808C}" dt="2022-10-18T04:24:29.427" v="249" actId="1076"/>
          <ac:picMkLst>
            <pc:docMk/>
            <pc:sldMk cId="812571754" sldId="1109"/>
            <ac:picMk id="3074" creationId="{33A7C626-BA4E-CE73-51AD-1756F1D059CB}"/>
          </ac:picMkLst>
        </pc:picChg>
        <pc:picChg chg="add mod">
          <ac:chgData name="伊健 杜" userId="e69aded81da48593" providerId="LiveId" clId="{CC7C7BC4-EEE8-4F79-8F24-10457C27808C}" dt="2022-10-18T04:24:18.219" v="244" actId="1076"/>
          <ac:picMkLst>
            <pc:docMk/>
            <pc:sldMk cId="812571754" sldId="1109"/>
            <ac:picMk id="3076" creationId="{387D097E-37AB-D341-2F89-E6484E30396A}"/>
          </ac:picMkLst>
        </pc:picChg>
        <pc:picChg chg="add del mod">
          <ac:chgData name="伊健 杜" userId="e69aded81da48593" providerId="LiveId" clId="{CC7C7BC4-EEE8-4F79-8F24-10457C27808C}" dt="2022-10-18T04:23:59.896" v="232" actId="478"/>
          <ac:picMkLst>
            <pc:docMk/>
            <pc:sldMk cId="812571754" sldId="1109"/>
            <ac:picMk id="3078" creationId="{B7064E2B-FEC1-829A-0898-9A03D3CD20E3}"/>
          </ac:picMkLst>
        </pc:picChg>
        <pc:picChg chg="add mod">
          <ac:chgData name="伊健 杜" userId="e69aded81da48593" providerId="LiveId" clId="{CC7C7BC4-EEE8-4F79-8F24-10457C27808C}" dt="2022-10-18T04:24:32.487" v="250" actId="1076"/>
          <ac:picMkLst>
            <pc:docMk/>
            <pc:sldMk cId="812571754" sldId="1109"/>
            <ac:picMk id="3080" creationId="{9F17557C-FB30-BB46-989E-DE92CF4F1337}"/>
          </ac:picMkLst>
        </pc:picChg>
      </pc:sldChg>
      <pc:sldChg chg="addSp delSp modSp add mod">
        <pc:chgData name="伊健 杜" userId="e69aded81da48593" providerId="LiveId" clId="{CC7C7BC4-EEE8-4F79-8F24-10457C27808C}" dt="2022-10-18T13:47:10.385" v="3627"/>
        <pc:sldMkLst>
          <pc:docMk/>
          <pc:sldMk cId="2051382445" sldId="1110"/>
        </pc:sldMkLst>
        <pc:spChg chg="add mod">
          <ac:chgData name="伊健 杜" userId="e69aded81da48593" providerId="LiveId" clId="{CC7C7BC4-EEE8-4F79-8F24-10457C27808C}" dt="2022-10-18T13:47:10.385" v="3627"/>
          <ac:spMkLst>
            <pc:docMk/>
            <pc:sldMk cId="2051382445" sldId="1110"/>
            <ac:spMk id="2" creationId="{56B8F175-23B8-86A5-61ED-E30C79851778}"/>
          </ac:spMkLst>
        </pc:spChg>
        <pc:spChg chg="mod">
          <ac:chgData name="伊健 杜" userId="e69aded81da48593" providerId="LiveId" clId="{CC7C7BC4-EEE8-4F79-8F24-10457C27808C}" dt="2022-10-18T13:47:10.385" v="3627"/>
          <ac:spMkLst>
            <pc:docMk/>
            <pc:sldMk cId="2051382445" sldId="1110"/>
            <ac:spMk id="3" creationId="{E71D0211-5FA3-042D-C36A-FCA1DF54B9D2}"/>
          </ac:spMkLst>
        </pc:spChg>
        <pc:spChg chg="del">
          <ac:chgData name="伊健 杜" userId="e69aded81da48593" providerId="LiveId" clId="{CC7C7BC4-EEE8-4F79-8F24-10457C27808C}" dt="2022-10-18T04:24:53.098" v="268" actId="478"/>
          <ac:spMkLst>
            <pc:docMk/>
            <pc:sldMk cId="2051382445" sldId="1110"/>
            <ac:spMk id="4" creationId="{F2167970-068E-B254-7E13-90920664CBD5}"/>
          </ac:spMkLst>
        </pc:spChg>
        <pc:picChg chg="del">
          <ac:chgData name="伊健 杜" userId="e69aded81da48593" providerId="LiveId" clId="{CC7C7BC4-EEE8-4F79-8F24-10457C27808C}" dt="2022-10-18T04:24:52.298" v="267" actId="478"/>
          <ac:picMkLst>
            <pc:docMk/>
            <pc:sldMk cId="2051382445" sldId="1110"/>
            <ac:picMk id="3074" creationId="{33A7C626-BA4E-CE73-51AD-1756F1D059CB}"/>
          </ac:picMkLst>
        </pc:picChg>
        <pc:picChg chg="del">
          <ac:chgData name="伊健 杜" userId="e69aded81da48593" providerId="LiveId" clId="{CC7C7BC4-EEE8-4F79-8F24-10457C27808C}" dt="2022-10-18T04:24:51.473" v="265" actId="478"/>
          <ac:picMkLst>
            <pc:docMk/>
            <pc:sldMk cId="2051382445" sldId="1110"/>
            <ac:picMk id="3076" creationId="{387D097E-37AB-D341-2F89-E6484E30396A}"/>
          </ac:picMkLst>
        </pc:picChg>
        <pc:picChg chg="del">
          <ac:chgData name="伊健 杜" userId="e69aded81da48593" providerId="LiveId" clId="{CC7C7BC4-EEE8-4F79-8F24-10457C27808C}" dt="2022-10-18T04:24:51.911" v="266" actId="478"/>
          <ac:picMkLst>
            <pc:docMk/>
            <pc:sldMk cId="2051382445" sldId="1110"/>
            <ac:picMk id="3080" creationId="{9F17557C-FB30-BB46-989E-DE92CF4F1337}"/>
          </ac:picMkLst>
        </pc:picChg>
        <pc:picChg chg="add mod">
          <ac:chgData name="伊健 杜" userId="e69aded81da48593" providerId="LiveId" clId="{CC7C7BC4-EEE8-4F79-8F24-10457C27808C}" dt="2022-10-18T04:25:15.031" v="272" actId="1076"/>
          <ac:picMkLst>
            <pc:docMk/>
            <pc:sldMk cId="2051382445" sldId="1110"/>
            <ac:picMk id="4098" creationId="{BA6A9F97-B013-70FF-FB39-803C2611A251}"/>
          </ac:picMkLst>
        </pc:picChg>
      </pc:sldChg>
      <pc:sldChg chg="addSp delSp modSp add mod">
        <pc:chgData name="伊健 杜" userId="e69aded81da48593" providerId="LiveId" clId="{CC7C7BC4-EEE8-4F79-8F24-10457C27808C}" dt="2022-10-18T13:47:10.385" v="3627"/>
        <pc:sldMkLst>
          <pc:docMk/>
          <pc:sldMk cId="2698211774" sldId="1111"/>
        </pc:sldMkLst>
        <pc:spChg chg="mod">
          <ac:chgData name="伊健 杜" userId="e69aded81da48593" providerId="LiveId" clId="{CC7C7BC4-EEE8-4F79-8F24-10457C27808C}" dt="2022-10-18T04:37:09.289" v="472"/>
          <ac:spMkLst>
            <pc:docMk/>
            <pc:sldMk cId="2698211774" sldId="1111"/>
            <ac:spMk id="6" creationId="{F83A6AC8-56F1-EB9E-DD47-C1CFF9753BBA}"/>
          </ac:spMkLst>
        </pc:spChg>
        <pc:spChg chg="mod">
          <ac:chgData name="伊健 杜" userId="e69aded81da48593" providerId="LiveId" clId="{CC7C7BC4-EEE8-4F79-8F24-10457C27808C}" dt="2022-10-18T13:47:10.385" v="3627"/>
          <ac:spMkLst>
            <pc:docMk/>
            <pc:sldMk cId="2698211774" sldId="1111"/>
            <ac:spMk id="7" creationId="{8A134A8E-94C3-0EE7-C065-45DB3136BA45}"/>
          </ac:spMkLst>
        </pc:spChg>
        <pc:picChg chg="add mod">
          <ac:chgData name="伊健 杜" userId="e69aded81da48593" providerId="LiveId" clId="{CC7C7BC4-EEE8-4F79-8F24-10457C27808C}" dt="2022-10-18T04:42:28.677" v="555" actId="1076"/>
          <ac:picMkLst>
            <pc:docMk/>
            <pc:sldMk cId="2698211774" sldId="1111"/>
            <ac:picMk id="2" creationId="{7E21C7A9-917C-BC80-2305-EDA727C07305}"/>
          </ac:picMkLst>
        </pc:picChg>
        <pc:picChg chg="del">
          <ac:chgData name="伊健 杜" userId="e69aded81da48593" providerId="LiveId" clId="{CC7C7BC4-EEE8-4F79-8F24-10457C27808C}" dt="2022-10-18T04:41:31.985" v="551" actId="478"/>
          <ac:picMkLst>
            <pc:docMk/>
            <pc:sldMk cId="2698211774" sldId="1111"/>
            <ac:picMk id="5122" creationId="{CA04FE56-0CD3-999C-E562-FBA3A137DF7B}"/>
          </ac:picMkLst>
        </pc:picChg>
      </pc:sldChg>
      <pc:sldChg chg="add">
        <pc:chgData name="伊健 杜" userId="e69aded81da48593" providerId="LiveId" clId="{CC7C7BC4-EEE8-4F79-8F24-10457C27808C}" dt="2022-10-18T04:29:05.152" v="370"/>
        <pc:sldMkLst>
          <pc:docMk/>
          <pc:sldMk cId="936677294" sldId="1112"/>
        </pc:sldMkLst>
      </pc:sldChg>
      <pc:sldChg chg="addSp delSp modSp add mod">
        <pc:chgData name="伊健 杜" userId="e69aded81da48593" providerId="LiveId" clId="{CC7C7BC4-EEE8-4F79-8F24-10457C27808C}" dt="2022-10-18T13:47:10.385" v="3627"/>
        <pc:sldMkLst>
          <pc:docMk/>
          <pc:sldMk cId="3416279265" sldId="1113"/>
        </pc:sldMkLst>
        <pc:spChg chg="mod">
          <ac:chgData name="伊健 杜" userId="e69aded81da48593" providerId="LiveId" clId="{CC7C7BC4-EEE8-4F79-8F24-10457C27808C}" dt="2022-10-18T04:57:01.389" v="558" actId="20577"/>
          <ac:spMkLst>
            <pc:docMk/>
            <pc:sldMk cId="3416279265" sldId="1113"/>
            <ac:spMk id="6" creationId="{F83A6AC8-56F1-EB9E-DD47-C1CFF9753BBA}"/>
          </ac:spMkLst>
        </pc:spChg>
        <pc:spChg chg="mod">
          <ac:chgData name="伊健 杜" userId="e69aded81da48593" providerId="LiveId" clId="{CC7C7BC4-EEE8-4F79-8F24-10457C27808C}" dt="2022-10-18T13:47:10.385" v="3627"/>
          <ac:spMkLst>
            <pc:docMk/>
            <pc:sldMk cId="3416279265" sldId="1113"/>
            <ac:spMk id="7" creationId="{8A134A8E-94C3-0EE7-C065-45DB3136BA45}"/>
          </ac:spMkLst>
        </pc:spChg>
        <pc:picChg chg="del mod">
          <ac:chgData name="伊健 杜" userId="e69aded81da48593" providerId="LiveId" clId="{CC7C7BC4-EEE8-4F79-8F24-10457C27808C}" dt="2022-10-18T04:57:21.691" v="630" actId="478"/>
          <ac:picMkLst>
            <pc:docMk/>
            <pc:sldMk cId="3416279265" sldId="1113"/>
            <ac:picMk id="2" creationId="{7E21C7A9-917C-BC80-2305-EDA727C07305}"/>
          </ac:picMkLst>
        </pc:picChg>
        <pc:picChg chg="add mod">
          <ac:chgData name="伊健 杜" userId="e69aded81da48593" providerId="LiveId" clId="{CC7C7BC4-EEE8-4F79-8F24-10457C27808C}" dt="2022-10-18T04:58:54.203" v="633" actId="14100"/>
          <ac:picMkLst>
            <pc:docMk/>
            <pc:sldMk cId="3416279265" sldId="1113"/>
            <ac:picMk id="6146" creationId="{A64179C6-5A27-E439-5079-10F9BE932CD2}"/>
          </ac:picMkLst>
        </pc:picChg>
        <pc:picChg chg="add mod">
          <ac:chgData name="伊健 杜" userId="e69aded81da48593" providerId="LiveId" clId="{CC7C7BC4-EEE8-4F79-8F24-10457C27808C}" dt="2022-10-18T04:59:06.461" v="637" actId="14100"/>
          <ac:picMkLst>
            <pc:docMk/>
            <pc:sldMk cId="3416279265" sldId="1113"/>
            <ac:picMk id="6148" creationId="{09CA8A8B-8E98-D528-80CE-4B641FC7AF3C}"/>
          </ac:picMkLst>
        </pc:picChg>
      </pc:sldChg>
      <pc:sldChg chg="addSp delSp modSp add mod">
        <pc:chgData name="伊健 杜" userId="e69aded81da48593" providerId="LiveId" clId="{CC7C7BC4-EEE8-4F79-8F24-10457C27808C}" dt="2022-10-18T13:47:10.385" v="3627"/>
        <pc:sldMkLst>
          <pc:docMk/>
          <pc:sldMk cId="1105826302" sldId="1114"/>
        </pc:sldMkLst>
        <pc:spChg chg="mod">
          <ac:chgData name="伊健 杜" userId="e69aded81da48593" providerId="LiveId" clId="{CC7C7BC4-EEE8-4F79-8F24-10457C27808C}" dt="2022-10-18T13:47:10.385" v="3627"/>
          <ac:spMkLst>
            <pc:docMk/>
            <pc:sldMk cId="1105826302" sldId="1114"/>
            <ac:spMk id="7" creationId="{8A134A8E-94C3-0EE7-C065-45DB3136BA45}"/>
          </ac:spMkLst>
        </pc:spChg>
        <pc:picChg chg="del">
          <ac:chgData name="伊健 杜" userId="e69aded81da48593" providerId="LiveId" clId="{CC7C7BC4-EEE8-4F79-8F24-10457C27808C}" dt="2022-10-18T05:02:26.446" v="703" actId="478"/>
          <ac:picMkLst>
            <pc:docMk/>
            <pc:sldMk cId="1105826302" sldId="1114"/>
            <ac:picMk id="6146" creationId="{A64179C6-5A27-E439-5079-10F9BE932CD2}"/>
          </ac:picMkLst>
        </pc:picChg>
        <pc:picChg chg="del">
          <ac:chgData name="伊健 杜" userId="e69aded81da48593" providerId="LiveId" clId="{CC7C7BC4-EEE8-4F79-8F24-10457C27808C}" dt="2022-10-18T05:02:26.446" v="703" actId="478"/>
          <ac:picMkLst>
            <pc:docMk/>
            <pc:sldMk cId="1105826302" sldId="1114"/>
            <ac:picMk id="6148" creationId="{09CA8A8B-8E98-D528-80CE-4B641FC7AF3C}"/>
          </ac:picMkLst>
        </pc:picChg>
        <pc:picChg chg="add del mod">
          <ac:chgData name="伊健 杜" userId="e69aded81da48593" providerId="LiveId" clId="{CC7C7BC4-EEE8-4F79-8F24-10457C27808C}" dt="2022-10-18T05:10:02.542" v="716" actId="478"/>
          <ac:picMkLst>
            <pc:docMk/>
            <pc:sldMk cId="1105826302" sldId="1114"/>
            <ac:picMk id="7170" creationId="{FFE3B763-4B70-1AAA-9DCA-3CDF4056C92F}"/>
          </ac:picMkLst>
        </pc:picChg>
        <pc:picChg chg="add mod">
          <ac:chgData name="伊健 杜" userId="e69aded81da48593" providerId="LiveId" clId="{CC7C7BC4-EEE8-4F79-8F24-10457C27808C}" dt="2022-10-18T05:10:05.980" v="720" actId="1076"/>
          <ac:picMkLst>
            <pc:docMk/>
            <pc:sldMk cId="1105826302" sldId="1114"/>
            <ac:picMk id="7172" creationId="{E26D43D5-73E9-317E-1495-E2DB5A87C066}"/>
          </ac:picMkLst>
        </pc:picChg>
      </pc:sldChg>
      <pc:sldChg chg="modSp add mod">
        <pc:chgData name="伊健 杜" userId="e69aded81da48593" providerId="LiveId" clId="{CC7C7BC4-EEE8-4F79-8F24-10457C27808C}" dt="2022-10-18T13:47:10.385" v="3627"/>
        <pc:sldMkLst>
          <pc:docMk/>
          <pc:sldMk cId="3161924852" sldId="1115"/>
        </pc:sldMkLst>
        <pc:spChg chg="mod">
          <ac:chgData name="伊健 杜" userId="e69aded81da48593" providerId="LiveId" clId="{CC7C7BC4-EEE8-4F79-8F24-10457C27808C}" dt="2022-10-18T13:47:10.385" v="3627"/>
          <ac:spMkLst>
            <pc:docMk/>
            <pc:sldMk cId="3161924852" sldId="1115"/>
            <ac:spMk id="2" creationId="{28E4E05A-2CE6-A827-13DF-99EFA11BEC3F}"/>
          </ac:spMkLst>
        </pc:spChg>
      </pc:sldChg>
      <pc:sldChg chg="modSp add mod">
        <pc:chgData name="伊健 杜" userId="e69aded81da48593" providerId="LiveId" clId="{CC7C7BC4-EEE8-4F79-8F24-10457C27808C}" dt="2022-10-18T13:47:10.385" v="3627"/>
        <pc:sldMkLst>
          <pc:docMk/>
          <pc:sldMk cId="1524859685" sldId="1116"/>
        </pc:sldMkLst>
        <pc:spChg chg="mod">
          <ac:chgData name="伊健 杜" userId="e69aded81da48593" providerId="LiveId" clId="{CC7C7BC4-EEE8-4F79-8F24-10457C27808C}" dt="2022-10-18T13:47:10.385" v="3627"/>
          <ac:spMkLst>
            <pc:docMk/>
            <pc:sldMk cId="1524859685" sldId="1116"/>
            <ac:spMk id="2" creationId="{28E4E05A-2CE6-A827-13DF-99EFA11BEC3F}"/>
          </ac:spMkLst>
        </pc:spChg>
      </pc:sldChg>
      <pc:sldChg chg="addSp delSp modSp add mod">
        <pc:chgData name="伊健 杜" userId="e69aded81da48593" providerId="LiveId" clId="{CC7C7BC4-EEE8-4F79-8F24-10457C27808C}" dt="2022-10-18T13:47:10.385" v="3627"/>
        <pc:sldMkLst>
          <pc:docMk/>
          <pc:sldMk cId="3460721910" sldId="1117"/>
        </pc:sldMkLst>
        <pc:spChg chg="mod">
          <ac:chgData name="伊健 杜" userId="e69aded81da48593" providerId="LiveId" clId="{CC7C7BC4-EEE8-4F79-8F24-10457C27808C}" dt="2022-10-18T13:47:10.385" v="3627"/>
          <ac:spMkLst>
            <pc:docMk/>
            <pc:sldMk cId="3460721910" sldId="1117"/>
            <ac:spMk id="6" creationId="{F83A6AC8-56F1-EB9E-DD47-C1CFF9753BBA}"/>
          </ac:spMkLst>
        </pc:spChg>
        <pc:spChg chg="mod">
          <ac:chgData name="伊健 杜" userId="e69aded81da48593" providerId="LiveId" clId="{CC7C7BC4-EEE8-4F79-8F24-10457C27808C}" dt="2022-10-18T13:47:10.385" v="3627"/>
          <ac:spMkLst>
            <pc:docMk/>
            <pc:sldMk cId="3460721910" sldId="1117"/>
            <ac:spMk id="7" creationId="{8A134A8E-94C3-0EE7-C065-45DB3136BA45}"/>
          </ac:spMkLst>
        </pc:spChg>
        <pc:picChg chg="del">
          <ac:chgData name="伊健 杜" userId="e69aded81da48593" providerId="LiveId" clId="{CC7C7BC4-EEE8-4F79-8F24-10457C27808C}" dt="2022-10-18T05:19:08.198" v="1056" actId="478"/>
          <ac:picMkLst>
            <pc:docMk/>
            <pc:sldMk cId="3460721910" sldId="1117"/>
            <ac:picMk id="2" creationId="{7E21C7A9-917C-BC80-2305-EDA727C07305}"/>
          </ac:picMkLst>
        </pc:picChg>
        <pc:picChg chg="add mod">
          <ac:chgData name="伊健 杜" userId="e69aded81da48593" providerId="LiveId" clId="{CC7C7BC4-EEE8-4F79-8F24-10457C27808C}" dt="2022-10-18T05:20:44.750" v="1059" actId="1076"/>
          <ac:picMkLst>
            <pc:docMk/>
            <pc:sldMk cId="3460721910" sldId="1117"/>
            <ac:picMk id="8194" creationId="{D86E1E92-DE65-8696-0D5B-8C3D73116BD5}"/>
          </ac:picMkLst>
        </pc:picChg>
      </pc:sldChg>
      <pc:sldChg chg="addSp delSp modSp add mod">
        <pc:chgData name="伊健 杜" userId="e69aded81da48593" providerId="LiveId" clId="{CC7C7BC4-EEE8-4F79-8F24-10457C27808C}" dt="2022-10-18T13:47:10.385" v="3627"/>
        <pc:sldMkLst>
          <pc:docMk/>
          <pc:sldMk cId="2577874230" sldId="1118"/>
        </pc:sldMkLst>
        <pc:spChg chg="add del">
          <ac:chgData name="伊健 杜" userId="e69aded81da48593" providerId="LiveId" clId="{CC7C7BC4-EEE8-4F79-8F24-10457C27808C}" dt="2022-10-18T05:21:43.203" v="1067" actId="478"/>
          <ac:spMkLst>
            <pc:docMk/>
            <pc:sldMk cId="2577874230" sldId="1118"/>
            <ac:spMk id="2" creationId="{2C4FBF58-2B33-741A-3C76-621B89AAA487}"/>
          </ac:spMkLst>
        </pc:spChg>
        <pc:spChg chg="mod">
          <ac:chgData name="伊健 杜" userId="e69aded81da48593" providerId="LiveId" clId="{CC7C7BC4-EEE8-4F79-8F24-10457C27808C}" dt="2022-10-18T13:47:10.385" v="3627"/>
          <ac:spMkLst>
            <pc:docMk/>
            <pc:sldMk cId="2577874230" sldId="1118"/>
            <ac:spMk id="6" creationId="{F83A6AC8-56F1-EB9E-DD47-C1CFF9753BBA}"/>
          </ac:spMkLst>
        </pc:spChg>
        <pc:spChg chg="mod">
          <ac:chgData name="伊健 杜" userId="e69aded81da48593" providerId="LiveId" clId="{CC7C7BC4-EEE8-4F79-8F24-10457C27808C}" dt="2022-10-18T13:47:10.385" v="3627"/>
          <ac:spMkLst>
            <pc:docMk/>
            <pc:sldMk cId="2577874230" sldId="1118"/>
            <ac:spMk id="7" creationId="{8A134A8E-94C3-0EE7-C065-45DB3136BA45}"/>
          </ac:spMkLst>
        </pc:spChg>
        <pc:picChg chg="add mod">
          <ac:chgData name="伊健 杜" userId="e69aded81da48593" providerId="LiveId" clId="{CC7C7BC4-EEE8-4F79-8F24-10457C27808C}" dt="2022-10-18T05:21:55.728" v="1071" actId="1076"/>
          <ac:picMkLst>
            <pc:docMk/>
            <pc:sldMk cId="2577874230" sldId="1118"/>
            <ac:picMk id="4" creationId="{C2725D7D-1A16-4F87-2196-1D9CC707516C}"/>
          </ac:picMkLst>
        </pc:picChg>
        <pc:picChg chg="del">
          <ac:chgData name="伊健 杜" userId="e69aded81da48593" providerId="LiveId" clId="{CC7C7BC4-EEE8-4F79-8F24-10457C27808C}" dt="2022-10-18T05:21:41.183" v="1065" actId="478"/>
          <ac:picMkLst>
            <pc:docMk/>
            <pc:sldMk cId="2577874230" sldId="1118"/>
            <ac:picMk id="8194" creationId="{D86E1E92-DE65-8696-0D5B-8C3D73116BD5}"/>
          </ac:picMkLst>
        </pc:picChg>
      </pc:sldChg>
      <pc:sldChg chg="addSp delSp modSp add mod">
        <pc:chgData name="伊健 杜" userId="e69aded81da48593" providerId="LiveId" clId="{CC7C7BC4-EEE8-4F79-8F24-10457C27808C}" dt="2022-10-18T13:47:10.385" v="3627"/>
        <pc:sldMkLst>
          <pc:docMk/>
          <pc:sldMk cId="4138375103" sldId="1119"/>
        </pc:sldMkLst>
        <pc:spChg chg="mod">
          <ac:chgData name="伊健 杜" userId="e69aded81da48593" providerId="LiveId" clId="{CC7C7BC4-EEE8-4F79-8F24-10457C27808C}" dt="2022-10-18T13:47:10.385" v="3627"/>
          <ac:spMkLst>
            <pc:docMk/>
            <pc:sldMk cId="4138375103" sldId="1119"/>
            <ac:spMk id="6" creationId="{F83A6AC8-56F1-EB9E-DD47-C1CFF9753BBA}"/>
          </ac:spMkLst>
        </pc:spChg>
        <pc:spChg chg="mod">
          <ac:chgData name="伊健 杜" userId="e69aded81da48593" providerId="LiveId" clId="{CC7C7BC4-EEE8-4F79-8F24-10457C27808C}" dt="2022-10-18T13:47:10.385" v="3627"/>
          <ac:spMkLst>
            <pc:docMk/>
            <pc:sldMk cId="4138375103" sldId="1119"/>
            <ac:spMk id="7" creationId="{8A134A8E-94C3-0EE7-C065-45DB3136BA45}"/>
          </ac:spMkLst>
        </pc:spChg>
        <pc:picChg chg="del">
          <ac:chgData name="伊健 杜" userId="e69aded81da48593" providerId="LiveId" clId="{CC7C7BC4-EEE8-4F79-8F24-10457C27808C}" dt="2022-10-18T05:22:51.326" v="1143" actId="478"/>
          <ac:picMkLst>
            <pc:docMk/>
            <pc:sldMk cId="4138375103" sldId="1119"/>
            <ac:picMk id="4" creationId="{C2725D7D-1A16-4F87-2196-1D9CC707516C}"/>
          </ac:picMkLst>
        </pc:picChg>
        <pc:picChg chg="add mod">
          <ac:chgData name="伊健 杜" userId="e69aded81da48593" providerId="LiveId" clId="{CC7C7BC4-EEE8-4F79-8F24-10457C27808C}" dt="2022-10-18T05:22:57.271" v="1146" actId="1076"/>
          <ac:picMkLst>
            <pc:docMk/>
            <pc:sldMk cId="4138375103" sldId="1119"/>
            <ac:picMk id="10242" creationId="{EDB0637A-120C-58F4-C276-350C8370BA96}"/>
          </ac:picMkLst>
        </pc:picChg>
      </pc:sldChg>
      <pc:sldChg chg="delSp modSp new mod">
        <pc:chgData name="伊健 杜" userId="e69aded81da48593" providerId="LiveId" clId="{CC7C7BC4-EEE8-4F79-8F24-10457C27808C}" dt="2022-10-18T13:47:10.385" v="3627"/>
        <pc:sldMkLst>
          <pc:docMk/>
          <pc:sldMk cId="2973887748" sldId="1120"/>
        </pc:sldMkLst>
        <pc:spChg chg="mod">
          <ac:chgData name="伊健 杜" userId="e69aded81da48593" providerId="LiveId" clId="{CC7C7BC4-EEE8-4F79-8F24-10457C27808C}" dt="2022-10-18T13:47:10.385" v="3627"/>
          <ac:spMkLst>
            <pc:docMk/>
            <pc:sldMk cId="2973887748" sldId="1120"/>
            <ac:spMk id="2" creationId="{43A1F068-3985-0295-71CD-975E87AAC153}"/>
          </ac:spMkLst>
        </pc:spChg>
        <pc:spChg chg="del">
          <ac:chgData name="伊健 杜" userId="e69aded81da48593" providerId="LiveId" clId="{CC7C7BC4-EEE8-4F79-8F24-10457C27808C}" dt="2022-10-18T05:30:55.985" v="1342" actId="478"/>
          <ac:spMkLst>
            <pc:docMk/>
            <pc:sldMk cId="2973887748" sldId="1120"/>
            <ac:spMk id="3" creationId="{725BF7BD-706A-A972-ED91-2D00E386779F}"/>
          </ac:spMkLst>
        </pc:spChg>
      </pc:sldChg>
      <pc:sldChg chg="add del">
        <pc:chgData name="伊健 杜" userId="e69aded81da48593" providerId="LiveId" clId="{CC7C7BC4-EEE8-4F79-8F24-10457C27808C}" dt="2022-10-18T05:26:43.085" v="1206" actId="47"/>
        <pc:sldMkLst>
          <pc:docMk/>
          <pc:sldMk cId="2150888454" sldId="1121"/>
        </pc:sldMkLst>
      </pc:sldChg>
      <pc:sldChg chg="addSp delSp modSp add mod">
        <pc:chgData name="伊健 杜" userId="e69aded81da48593" providerId="LiveId" clId="{CC7C7BC4-EEE8-4F79-8F24-10457C27808C}" dt="2022-10-18T13:47:10.385" v="3627"/>
        <pc:sldMkLst>
          <pc:docMk/>
          <pc:sldMk cId="3495959917" sldId="1121"/>
        </pc:sldMkLst>
        <pc:spChg chg="mod">
          <ac:chgData name="伊健 杜" userId="e69aded81da48593" providerId="LiveId" clId="{CC7C7BC4-EEE8-4F79-8F24-10457C27808C}" dt="2022-10-18T13:47:10.385" v="3627"/>
          <ac:spMkLst>
            <pc:docMk/>
            <pc:sldMk cId="3495959917" sldId="1121"/>
            <ac:spMk id="6" creationId="{F83A6AC8-56F1-EB9E-DD47-C1CFF9753BBA}"/>
          </ac:spMkLst>
        </pc:spChg>
        <pc:spChg chg="mod">
          <ac:chgData name="伊健 杜" userId="e69aded81da48593" providerId="LiveId" clId="{CC7C7BC4-EEE8-4F79-8F24-10457C27808C}" dt="2022-10-18T13:47:10.385" v="3627"/>
          <ac:spMkLst>
            <pc:docMk/>
            <pc:sldMk cId="3495959917" sldId="1121"/>
            <ac:spMk id="7" creationId="{8A134A8E-94C3-0EE7-C065-45DB3136BA45}"/>
          </ac:spMkLst>
        </pc:spChg>
        <pc:picChg chg="del">
          <ac:chgData name="伊健 杜" userId="e69aded81da48593" providerId="LiveId" clId="{CC7C7BC4-EEE8-4F79-8F24-10457C27808C}" dt="2022-10-18T05:29:16.520" v="1329" actId="478"/>
          <ac:picMkLst>
            <pc:docMk/>
            <pc:sldMk cId="3495959917" sldId="1121"/>
            <ac:picMk id="10242" creationId="{EDB0637A-120C-58F4-C276-350C8370BA96}"/>
          </ac:picMkLst>
        </pc:picChg>
        <pc:picChg chg="add mod">
          <ac:chgData name="伊健 杜" userId="e69aded81da48593" providerId="LiveId" clId="{CC7C7BC4-EEE8-4F79-8F24-10457C27808C}" dt="2022-10-18T05:30:43.165" v="1334" actId="1076"/>
          <ac:picMkLst>
            <pc:docMk/>
            <pc:sldMk cId="3495959917" sldId="1121"/>
            <ac:picMk id="11266" creationId="{6E3630D2-8BAA-1361-CF69-BB7F8EED8A25}"/>
          </ac:picMkLst>
        </pc:picChg>
      </pc:sldChg>
      <pc:sldChg chg="addSp delSp modSp add mod">
        <pc:chgData name="伊健 杜" userId="e69aded81da48593" providerId="LiveId" clId="{CC7C7BC4-EEE8-4F79-8F24-10457C27808C}" dt="2022-10-18T13:47:10.385" v="3627"/>
        <pc:sldMkLst>
          <pc:docMk/>
          <pc:sldMk cId="3199731061" sldId="1122"/>
        </pc:sldMkLst>
        <pc:spChg chg="mod">
          <ac:chgData name="伊健 杜" userId="e69aded81da48593" providerId="LiveId" clId="{CC7C7BC4-EEE8-4F79-8F24-10457C27808C}" dt="2022-10-18T13:47:10.385" v="3627"/>
          <ac:spMkLst>
            <pc:docMk/>
            <pc:sldMk cId="3199731061" sldId="1122"/>
            <ac:spMk id="6" creationId="{F83A6AC8-56F1-EB9E-DD47-C1CFF9753BBA}"/>
          </ac:spMkLst>
        </pc:spChg>
        <pc:spChg chg="mod">
          <ac:chgData name="伊健 杜" userId="e69aded81da48593" providerId="LiveId" clId="{CC7C7BC4-EEE8-4F79-8F24-10457C27808C}" dt="2022-10-18T13:47:10.385" v="3627"/>
          <ac:spMkLst>
            <pc:docMk/>
            <pc:sldMk cId="3199731061" sldId="1122"/>
            <ac:spMk id="7" creationId="{8A134A8E-94C3-0EE7-C065-45DB3136BA45}"/>
          </ac:spMkLst>
        </pc:spChg>
        <pc:picChg chg="del mod">
          <ac:chgData name="伊健 杜" userId="e69aded81da48593" providerId="LiveId" clId="{CC7C7BC4-EEE8-4F79-8F24-10457C27808C}" dt="2022-10-18T05:31:24.510" v="1406" actId="478"/>
          <ac:picMkLst>
            <pc:docMk/>
            <pc:sldMk cId="3199731061" sldId="1122"/>
            <ac:picMk id="11266" creationId="{6E3630D2-8BAA-1361-CF69-BB7F8EED8A25}"/>
          </ac:picMkLst>
        </pc:picChg>
        <pc:picChg chg="add mod">
          <ac:chgData name="伊健 杜" userId="e69aded81da48593" providerId="LiveId" clId="{CC7C7BC4-EEE8-4F79-8F24-10457C27808C}" dt="2022-10-18T05:32:24.064" v="1483" actId="1076"/>
          <ac:picMkLst>
            <pc:docMk/>
            <pc:sldMk cId="3199731061" sldId="1122"/>
            <ac:picMk id="13314" creationId="{C3D23A43-677B-C772-97D8-97B75686D167}"/>
          </ac:picMkLst>
        </pc:picChg>
      </pc:sldChg>
      <pc:sldChg chg="modSp add mod">
        <pc:chgData name="伊健 杜" userId="e69aded81da48593" providerId="LiveId" clId="{CC7C7BC4-EEE8-4F79-8F24-10457C27808C}" dt="2022-10-18T13:47:10.385" v="3627"/>
        <pc:sldMkLst>
          <pc:docMk/>
          <pc:sldMk cId="3671302223" sldId="1123"/>
        </pc:sldMkLst>
        <pc:spChg chg="mod">
          <ac:chgData name="伊健 杜" userId="e69aded81da48593" providerId="LiveId" clId="{CC7C7BC4-EEE8-4F79-8F24-10457C27808C}" dt="2022-10-18T13:47:10.385" v="3627"/>
          <ac:spMkLst>
            <pc:docMk/>
            <pc:sldMk cId="3671302223" sldId="1123"/>
            <ac:spMk id="2" creationId="{43A1F068-3985-0295-71CD-975E87AAC153}"/>
          </ac:spMkLst>
        </pc:spChg>
      </pc:sldChg>
      <pc:sldChg chg="addSp delSp modSp add mod">
        <pc:chgData name="伊健 杜" userId="e69aded81da48593" providerId="LiveId" clId="{CC7C7BC4-EEE8-4F79-8F24-10457C27808C}" dt="2022-10-18T13:47:10.385" v="3627"/>
        <pc:sldMkLst>
          <pc:docMk/>
          <pc:sldMk cId="3824985032" sldId="1124"/>
        </pc:sldMkLst>
        <pc:spChg chg="mod">
          <ac:chgData name="伊健 杜" userId="e69aded81da48593" providerId="LiveId" clId="{CC7C7BC4-EEE8-4F79-8F24-10457C27808C}" dt="2022-10-18T05:35:22.664" v="1673"/>
          <ac:spMkLst>
            <pc:docMk/>
            <pc:sldMk cId="3824985032" sldId="1124"/>
            <ac:spMk id="6" creationId="{F83A6AC8-56F1-EB9E-DD47-C1CFF9753BBA}"/>
          </ac:spMkLst>
        </pc:spChg>
        <pc:spChg chg="mod">
          <ac:chgData name="伊健 杜" userId="e69aded81da48593" providerId="LiveId" clId="{CC7C7BC4-EEE8-4F79-8F24-10457C27808C}" dt="2022-10-18T13:47:10.385" v="3627"/>
          <ac:spMkLst>
            <pc:docMk/>
            <pc:sldMk cId="3824985032" sldId="1124"/>
            <ac:spMk id="7" creationId="{8A134A8E-94C3-0EE7-C065-45DB3136BA45}"/>
          </ac:spMkLst>
        </pc:spChg>
        <pc:picChg chg="del">
          <ac:chgData name="伊健 杜" userId="e69aded81da48593" providerId="LiveId" clId="{CC7C7BC4-EEE8-4F79-8F24-10457C27808C}" dt="2022-10-18T05:36:18.416" v="1750" actId="478"/>
          <ac:picMkLst>
            <pc:docMk/>
            <pc:sldMk cId="3824985032" sldId="1124"/>
            <ac:picMk id="8194" creationId="{D86E1E92-DE65-8696-0D5B-8C3D73116BD5}"/>
          </ac:picMkLst>
        </pc:picChg>
        <pc:picChg chg="add mod">
          <ac:chgData name="伊健 杜" userId="e69aded81da48593" providerId="LiveId" clId="{CC7C7BC4-EEE8-4F79-8F24-10457C27808C}" dt="2022-10-18T05:36:39.641" v="1752" actId="1076"/>
          <ac:picMkLst>
            <pc:docMk/>
            <pc:sldMk cId="3824985032" sldId="1124"/>
            <ac:picMk id="14338" creationId="{A0EA03A5-D911-2D6C-9310-A68F39F1016A}"/>
          </ac:picMkLst>
        </pc:picChg>
        <pc:picChg chg="add del">
          <ac:chgData name="伊健 杜" userId="e69aded81da48593" providerId="LiveId" clId="{CC7C7BC4-EEE8-4F79-8F24-10457C27808C}" dt="2022-10-18T05:36:58.833" v="1754"/>
          <ac:picMkLst>
            <pc:docMk/>
            <pc:sldMk cId="3824985032" sldId="1124"/>
            <ac:picMk id="14340" creationId="{C672F5C6-059B-A37E-9413-024F3D739E5C}"/>
          </ac:picMkLst>
        </pc:picChg>
      </pc:sldChg>
      <pc:sldChg chg="addSp delSp modSp add mod">
        <pc:chgData name="伊健 杜" userId="e69aded81da48593" providerId="LiveId" clId="{CC7C7BC4-EEE8-4F79-8F24-10457C27808C}" dt="2022-10-18T13:47:10.385" v="3627"/>
        <pc:sldMkLst>
          <pc:docMk/>
          <pc:sldMk cId="700929601" sldId="1125"/>
        </pc:sldMkLst>
        <pc:spChg chg="mod">
          <ac:chgData name="伊健 杜" userId="e69aded81da48593" providerId="LiveId" clId="{CC7C7BC4-EEE8-4F79-8F24-10457C27808C}" dt="2022-10-18T05:37:02.511" v="1757" actId="20577"/>
          <ac:spMkLst>
            <pc:docMk/>
            <pc:sldMk cId="700929601" sldId="1125"/>
            <ac:spMk id="6" creationId="{F83A6AC8-56F1-EB9E-DD47-C1CFF9753BBA}"/>
          </ac:spMkLst>
        </pc:spChg>
        <pc:spChg chg="mod">
          <ac:chgData name="伊健 杜" userId="e69aded81da48593" providerId="LiveId" clId="{CC7C7BC4-EEE8-4F79-8F24-10457C27808C}" dt="2022-10-18T13:47:10.385" v="3627"/>
          <ac:spMkLst>
            <pc:docMk/>
            <pc:sldMk cId="700929601" sldId="1125"/>
            <ac:spMk id="7" creationId="{8A134A8E-94C3-0EE7-C065-45DB3136BA45}"/>
          </ac:spMkLst>
        </pc:spChg>
        <pc:picChg chg="del">
          <ac:chgData name="伊健 杜" userId="e69aded81da48593" providerId="LiveId" clId="{CC7C7BC4-EEE8-4F79-8F24-10457C27808C}" dt="2022-10-18T05:37:23.795" v="1800" actId="478"/>
          <ac:picMkLst>
            <pc:docMk/>
            <pc:sldMk cId="700929601" sldId="1125"/>
            <ac:picMk id="14338" creationId="{A0EA03A5-D911-2D6C-9310-A68F39F1016A}"/>
          </ac:picMkLst>
        </pc:picChg>
        <pc:picChg chg="add mod">
          <ac:chgData name="伊健 杜" userId="e69aded81da48593" providerId="LiveId" clId="{CC7C7BC4-EEE8-4F79-8F24-10457C27808C}" dt="2022-10-18T05:37:27.995" v="1804" actId="1076"/>
          <ac:picMkLst>
            <pc:docMk/>
            <pc:sldMk cId="700929601" sldId="1125"/>
            <ac:picMk id="15362" creationId="{4DE61E9E-B953-0D0E-765B-62805E6628E8}"/>
          </ac:picMkLst>
        </pc:picChg>
      </pc:sldChg>
      <pc:sldChg chg="addSp delSp modSp add mod">
        <pc:chgData name="伊健 杜" userId="e69aded81da48593" providerId="LiveId" clId="{CC7C7BC4-EEE8-4F79-8F24-10457C27808C}" dt="2022-10-18T13:47:10.385" v="3627"/>
        <pc:sldMkLst>
          <pc:docMk/>
          <pc:sldMk cId="739487469" sldId="1126"/>
        </pc:sldMkLst>
        <pc:spChg chg="mod">
          <ac:chgData name="伊健 杜" userId="e69aded81da48593" providerId="LiveId" clId="{CC7C7BC4-EEE8-4F79-8F24-10457C27808C}" dt="2022-10-18T13:47:10.385" v="3627"/>
          <ac:spMkLst>
            <pc:docMk/>
            <pc:sldMk cId="739487469" sldId="1126"/>
            <ac:spMk id="7" creationId="{8A134A8E-94C3-0EE7-C065-45DB3136BA45}"/>
          </ac:spMkLst>
        </pc:spChg>
        <pc:picChg chg="del mod">
          <ac:chgData name="伊健 杜" userId="e69aded81da48593" providerId="LiveId" clId="{CC7C7BC4-EEE8-4F79-8F24-10457C27808C}" dt="2022-10-18T05:38:24.364" v="1866" actId="478"/>
          <ac:picMkLst>
            <pc:docMk/>
            <pc:sldMk cId="739487469" sldId="1126"/>
            <ac:picMk id="15362" creationId="{4DE61E9E-B953-0D0E-765B-62805E6628E8}"/>
          </ac:picMkLst>
        </pc:picChg>
        <pc:picChg chg="add del mod">
          <ac:chgData name="伊健 杜" userId="e69aded81da48593" providerId="LiveId" clId="{CC7C7BC4-EEE8-4F79-8F24-10457C27808C}" dt="2022-10-18T05:40:55.016" v="1869" actId="478"/>
          <ac:picMkLst>
            <pc:docMk/>
            <pc:sldMk cId="739487469" sldId="1126"/>
            <ac:picMk id="16386" creationId="{3FA2E5EE-2CC9-DF59-60E9-FB590E2A0750}"/>
          </ac:picMkLst>
        </pc:picChg>
        <pc:picChg chg="add mod">
          <ac:chgData name="伊健 杜" userId="e69aded81da48593" providerId="LiveId" clId="{CC7C7BC4-EEE8-4F79-8F24-10457C27808C}" dt="2022-10-18T05:41:41.673" v="1965" actId="1076"/>
          <ac:picMkLst>
            <pc:docMk/>
            <pc:sldMk cId="739487469" sldId="1126"/>
            <ac:picMk id="16388" creationId="{7A8CE0DB-8F43-DD53-2603-9FDE7F57C9F7}"/>
          </ac:picMkLst>
        </pc:picChg>
      </pc:sldChg>
      <pc:sldChg chg="addSp delSp modSp new mod">
        <pc:chgData name="伊健 杜" userId="e69aded81da48593" providerId="LiveId" clId="{CC7C7BC4-EEE8-4F79-8F24-10457C27808C}" dt="2022-10-19T15:16:27.134" v="4458"/>
        <pc:sldMkLst>
          <pc:docMk/>
          <pc:sldMk cId="833358025" sldId="1127"/>
        </pc:sldMkLst>
        <pc:spChg chg="del">
          <ac:chgData name="伊健 杜" userId="e69aded81da48593" providerId="LiveId" clId="{CC7C7BC4-EEE8-4F79-8F24-10457C27808C}" dt="2022-10-18T13:29:45.230" v="3026" actId="478"/>
          <ac:spMkLst>
            <pc:docMk/>
            <pc:sldMk cId="833358025" sldId="1127"/>
            <ac:spMk id="2" creationId="{DB0BB703-BCC8-5D14-9373-61F479A46221}"/>
          </ac:spMkLst>
        </pc:spChg>
        <pc:spChg chg="del">
          <ac:chgData name="伊健 杜" userId="e69aded81da48593" providerId="LiveId" clId="{CC7C7BC4-EEE8-4F79-8F24-10457C27808C}" dt="2022-10-18T13:29:45.230" v="3026" actId="478"/>
          <ac:spMkLst>
            <pc:docMk/>
            <pc:sldMk cId="833358025" sldId="1127"/>
            <ac:spMk id="3" creationId="{86DB13E1-732D-0E5D-DB00-6AD741218EFE}"/>
          </ac:spMkLst>
        </pc:spChg>
        <pc:spChg chg="add mod">
          <ac:chgData name="伊健 杜" userId="e69aded81da48593" providerId="LiveId" clId="{CC7C7BC4-EEE8-4F79-8F24-10457C27808C}" dt="2022-10-18T13:47:10.385" v="3627"/>
          <ac:spMkLst>
            <pc:docMk/>
            <pc:sldMk cId="833358025" sldId="1127"/>
            <ac:spMk id="4" creationId="{0EA6604D-BBCB-52CC-89DE-9C52BD52019F}"/>
          </ac:spMkLst>
        </pc:spChg>
        <pc:inkChg chg="add">
          <ac:chgData name="伊健 杜" userId="e69aded81da48593" providerId="LiveId" clId="{CC7C7BC4-EEE8-4F79-8F24-10457C27808C}" dt="2022-10-19T15:16:27.134" v="4458"/>
          <ac:inkMkLst>
            <pc:docMk/>
            <pc:sldMk cId="833358025" sldId="1127"/>
            <ac:inkMk id="2" creationId="{CC84F3B5-DD5C-0DBC-2ABD-6BA7EE35FA2C}"/>
          </ac:inkMkLst>
        </pc:inkChg>
      </pc:sldChg>
      <pc:sldChg chg="addSp delSp modSp add mod">
        <pc:chgData name="伊健 杜" userId="e69aded81da48593" providerId="LiveId" clId="{CC7C7BC4-EEE8-4F79-8F24-10457C27808C}" dt="2022-10-18T13:47:10.385" v="3627"/>
        <pc:sldMkLst>
          <pc:docMk/>
          <pc:sldMk cId="3531622277" sldId="1128"/>
        </pc:sldMkLst>
        <pc:spChg chg="mod">
          <ac:chgData name="伊健 杜" userId="e69aded81da48593" providerId="LiveId" clId="{CC7C7BC4-EEE8-4F79-8F24-10457C27808C}" dt="2022-10-18T13:47:10.385" v="3627"/>
          <ac:spMkLst>
            <pc:docMk/>
            <pc:sldMk cId="3531622277" sldId="1128"/>
            <ac:spMk id="7" creationId="{8A134A8E-94C3-0EE7-C065-45DB3136BA45}"/>
          </ac:spMkLst>
        </pc:spChg>
        <pc:picChg chg="del">
          <ac:chgData name="伊健 杜" userId="e69aded81da48593" providerId="LiveId" clId="{CC7C7BC4-EEE8-4F79-8F24-10457C27808C}" dt="2022-10-18T05:42:21.287" v="2069" actId="478"/>
          <ac:picMkLst>
            <pc:docMk/>
            <pc:sldMk cId="3531622277" sldId="1128"/>
            <ac:picMk id="15362" creationId="{4DE61E9E-B953-0D0E-765B-62805E6628E8}"/>
          </ac:picMkLst>
        </pc:picChg>
        <pc:picChg chg="add mod">
          <ac:chgData name="伊健 杜" userId="e69aded81da48593" providerId="LiveId" clId="{CC7C7BC4-EEE8-4F79-8F24-10457C27808C}" dt="2022-10-18T05:43:29.344" v="2073" actId="1076"/>
          <ac:picMkLst>
            <pc:docMk/>
            <pc:sldMk cId="3531622277" sldId="1128"/>
            <ac:picMk id="17410" creationId="{1C2E6AEE-D1AF-B465-0278-AA2FC88747C3}"/>
          </ac:picMkLst>
        </pc:picChg>
      </pc:sldChg>
      <pc:sldChg chg="modSp add mod">
        <pc:chgData name="伊健 杜" userId="e69aded81da48593" providerId="LiveId" clId="{CC7C7BC4-EEE8-4F79-8F24-10457C27808C}" dt="2022-10-18T13:47:10.385" v="3627"/>
        <pc:sldMkLst>
          <pc:docMk/>
          <pc:sldMk cId="3951542382" sldId="1129"/>
        </pc:sldMkLst>
        <pc:spChg chg="mod">
          <ac:chgData name="伊健 杜" userId="e69aded81da48593" providerId="LiveId" clId="{CC7C7BC4-EEE8-4F79-8F24-10457C27808C}" dt="2022-10-18T13:47:10.385" v="3627"/>
          <ac:spMkLst>
            <pc:docMk/>
            <pc:sldMk cId="3951542382" sldId="1129"/>
            <ac:spMk id="2" creationId="{43A1F068-3985-0295-71CD-975E87AAC153}"/>
          </ac:spMkLst>
        </pc:spChg>
      </pc:sldChg>
      <pc:sldChg chg="addSp delSp modSp add del mod ord">
        <pc:chgData name="伊健 杜" userId="e69aded81da48593" providerId="LiveId" clId="{CC7C7BC4-EEE8-4F79-8F24-10457C27808C}" dt="2022-10-18T13:47:10.385" v="3627"/>
        <pc:sldMkLst>
          <pc:docMk/>
          <pc:sldMk cId="3202789022" sldId="1130"/>
        </pc:sldMkLst>
        <pc:spChg chg="mod">
          <ac:chgData name="伊健 杜" userId="e69aded81da48593" providerId="LiveId" clId="{CC7C7BC4-EEE8-4F79-8F24-10457C27808C}" dt="2022-10-18T13:47:10.385" v="3627"/>
          <ac:spMkLst>
            <pc:docMk/>
            <pc:sldMk cId="3202789022" sldId="1130"/>
            <ac:spMk id="6" creationId="{F83A6AC8-56F1-EB9E-DD47-C1CFF9753BBA}"/>
          </ac:spMkLst>
        </pc:spChg>
        <pc:spChg chg="mod">
          <ac:chgData name="伊健 杜" userId="e69aded81da48593" providerId="LiveId" clId="{CC7C7BC4-EEE8-4F79-8F24-10457C27808C}" dt="2022-10-18T13:47:10.385" v="3627"/>
          <ac:spMkLst>
            <pc:docMk/>
            <pc:sldMk cId="3202789022" sldId="1130"/>
            <ac:spMk id="7" creationId="{8A134A8E-94C3-0EE7-C065-45DB3136BA45}"/>
          </ac:spMkLst>
        </pc:spChg>
        <pc:picChg chg="add mod">
          <ac:chgData name="伊健 杜" userId="e69aded81da48593" providerId="LiveId" clId="{CC7C7BC4-EEE8-4F79-8F24-10457C27808C}" dt="2022-10-18T11:25:52.926" v="2292" actId="1076"/>
          <ac:picMkLst>
            <pc:docMk/>
            <pc:sldMk cId="3202789022" sldId="1130"/>
            <ac:picMk id="1026" creationId="{BED37056-2174-4EE6-5FE7-D50F9857C930}"/>
          </ac:picMkLst>
        </pc:picChg>
        <pc:picChg chg="del mod">
          <ac:chgData name="伊健 杜" userId="e69aded81da48593" providerId="LiveId" clId="{CC7C7BC4-EEE8-4F79-8F24-10457C27808C}" dt="2022-10-18T11:25:18.309" v="2286" actId="478"/>
          <ac:picMkLst>
            <pc:docMk/>
            <pc:sldMk cId="3202789022" sldId="1130"/>
            <ac:picMk id="17410" creationId="{1C2E6AEE-D1AF-B465-0278-AA2FC88747C3}"/>
          </ac:picMkLst>
        </pc:picChg>
      </pc:sldChg>
      <pc:sldChg chg="addSp delSp modSp add mod">
        <pc:chgData name="伊健 杜" userId="e69aded81da48593" providerId="LiveId" clId="{CC7C7BC4-EEE8-4F79-8F24-10457C27808C}" dt="2022-10-18T13:47:10.385" v="3627"/>
        <pc:sldMkLst>
          <pc:docMk/>
          <pc:sldMk cId="1358453517" sldId="1131"/>
        </pc:sldMkLst>
        <pc:spChg chg="mod">
          <ac:chgData name="伊健 杜" userId="e69aded81da48593" providerId="LiveId" clId="{CC7C7BC4-EEE8-4F79-8F24-10457C27808C}" dt="2022-10-18T13:47:10.385" v="3627"/>
          <ac:spMkLst>
            <pc:docMk/>
            <pc:sldMk cId="1358453517" sldId="1131"/>
            <ac:spMk id="6" creationId="{F83A6AC8-56F1-EB9E-DD47-C1CFF9753BBA}"/>
          </ac:spMkLst>
        </pc:spChg>
        <pc:spChg chg="mod">
          <ac:chgData name="伊健 杜" userId="e69aded81da48593" providerId="LiveId" clId="{CC7C7BC4-EEE8-4F79-8F24-10457C27808C}" dt="2022-10-18T13:47:10.385" v="3627"/>
          <ac:spMkLst>
            <pc:docMk/>
            <pc:sldMk cId="1358453517" sldId="1131"/>
            <ac:spMk id="7" creationId="{8A134A8E-94C3-0EE7-C065-45DB3136BA45}"/>
          </ac:spMkLst>
        </pc:spChg>
        <pc:picChg chg="del">
          <ac:chgData name="伊健 杜" userId="e69aded81da48593" providerId="LiveId" clId="{CC7C7BC4-EEE8-4F79-8F24-10457C27808C}" dt="2022-10-18T11:36:34.087" v="2377" actId="478"/>
          <ac:picMkLst>
            <pc:docMk/>
            <pc:sldMk cId="1358453517" sldId="1131"/>
            <ac:picMk id="1026" creationId="{BED37056-2174-4EE6-5FE7-D50F9857C930}"/>
          </ac:picMkLst>
        </pc:picChg>
        <pc:picChg chg="add del mod">
          <ac:chgData name="伊健 杜" userId="e69aded81da48593" providerId="LiveId" clId="{CC7C7BC4-EEE8-4F79-8F24-10457C27808C}" dt="2022-10-18T11:50:13.974" v="2840" actId="478"/>
          <ac:picMkLst>
            <pc:docMk/>
            <pc:sldMk cId="1358453517" sldId="1131"/>
            <ac:picMk id="5122" creationId="{5792614B-9C67-DA80-DC8D-8EB41C3E61B8}"/>
          </ac:picMkLst>
        </pc:picChg>
        <pc:picChg chg="add mod">
          <ac:chgData name="伊健 杜" userId="e69aded81da48593" providerId="LiveId" clId="{CC7C7BC4-EEE8-4F79-8F24-10457C27808C}" dt="2022-10-18T11:54:06.699" v="2843" actId="1076"/>
          <ac:picMkLst>
            <pc:docMk/>
            <pc:sldMk cId="1358453517" sldId="1131"/>
            <ac:picMk id="5124" creationId="{1A860367-4B38-127D-3A76-3AEE6BE0FDDC}"/>
          </ac:picMkLst>
        </pc:picChg>
      </pc:sldChg>
      <pc:sldChg chg="addSp delSp modSp add mod">
        <pc:chgData name="伊健 杜" userId="e69aded81da48593" providerId="LiveId" clId="{CC7C7BC4-EEE8-4F79-8F24-10457C27808C}" dt="2022-10-18T13:47:10.385" v="3627"/>
        <pc:sldMkLst>
          <pc:docMk/>
          <pc:sldMk cId="1084242262" sldId="1132"/>
        </pc:sldMkLst>
        <pc:spChg chg="mod">
          <ac:chgData name="伊健 杜" userId="e69aded81da48593" providerId="LiveId" clId="{CC7C7BC4-EEE8-4F79-8F24-10457C27808C}" dt="2022-10-18T13:47:10.385" v="3627"/>
          <ac:spMkLst>
            <pc:docMk/>
            <pc:sldMk cId="1084242262" sldId="1132"/>
            <ac:spMk id="6" creationId="{F83A6AC8-56F1-EB9E-DD47-C1CFF9753BBA}"/>
          </ac:spMkLst>
        </pc:spChg>
        <pc:spChg chg="mod">
          <ac:chgData name="伊健 杜" userId="e69aded81da48593" providerId="LiveId" clId="{CC7C7BC4-EEE8-4F79-8F24-10457C27808C}" dt="2022-10-18T13:47:10.385" v="3627"/>
          <ac:spMkLst>
            <pc:docMk/>
            <pc:sldMk cId="1084242262" sldId="1132"/>
            <ac:spMk id="7" creationId="{8A134A8E-94C3-0EE7-C065-45DB3136BA45}"/>
          </ac:spMkLst>
        </pc:spChg>
        <pc:picChg chg="del">
          <ac:chgData name="伊健 杜" userId="e69aded81da48593" providerId="LiveId" clId="{CC7C7BC4-EEE8-4F79-8F24-10457C27808C}" dt="2022-10-18T11:38:51.791" v="2406" actId="478"/>
          <ac:picMkLst>
            <pc:docMk/>
            <pc:sldMk cId="1084242262" sldId="1132"/>
            <ac:picMk id="1026" creationId="{BED37056-2174-4EE6-5FE7-D50F9857C930}"/>
          </ac:picMkLst>
        </pc:picChg>
        <pc:picChg chg="add mod">
          <ac:chgData name="伊健 杜" userId="e69aded81da48593" providerId="LiveId" clId="{CC7C7BC4-EEE8-4F79-8F24-10457C27808C}" dt="2022-10-18T11:56:10.216" v="2846" actId="1076"/>
          <ac:picMkLst>
            <pc:docMk/>
            <pc:sldMk cId="1084242262" sldId="1132"/>
            <ac:picMk id="4098" creationId="{7DE63D62-34AF-4908-6125-C1F22E0E861D}"/>
          </ac:picMkLst>
        </pc:picChg>
      </pc:sldChg>
      <pc:sldChg chg="modSp add mod">
        <pc:chgData name="伊健 杜" userId="e69aded81da48593" providerId="LiveId" clId="{CC7C7BC4-EEE8-4F79-8F24-10457C27808C}" dt="2022-10-18T13:47:10.385" v="3627"/>
        <pc:sldMkLst>
          <pc:docMk/>
          <pc:sldMk cId="1117363478" sldId="1133"/>
        </pc:sldMkLst>
        <pc:spChg chg="mod">
          <ac:chgData name="伊健 杜" userId="e69aded81da48593" providerId="LiveId" clId="{CC7C7BC4-EEE8-4F79-8F24-10457C27808C}" dt="2022-10-18T13:47:10.385" v="3627"/>
          <ac:spMkLst>
            <pc:docMk/>
            <pc:sldMk cId="1117363478" sldId="1133"/>
            <ac:spMk id="2" creationId="{43A1F068-3985-0295-71CD-975E87AAC153}"/>
          </ac:spMkLst>
        </pc:spChg>
      </pc:sldChg>
      <pc:sldChg chg="modSp add mod">
        <pc:chgData name="伊健 杜" userId="e69aded81da48593" providerId="LiveId" clId="{CC7C7BC4-EEE8-4F79-8F24-10457C27808C}" dt="2022-10-18T13:47:10.385" v="3627"/>
        <pc:sldMkLst>
          <pc:docMk/>
          <pc:sldMk cId="1002926207" sldId="1134"/>
        </pc:sldMkLst>
        <pc:spChg chg="mod">
          <ac:chgData name="伊健 杜" userId="e69aded81da48593" providerId="LiveId" clId="{CC7C7BC4-EEE8-4F79-8F24-10457C27808C}" dt="2022-10-18T13:47:10.385" v="3627"/>
          <ac:spMkLst>
            <pc:docMk/>
            <pc:sldMk cId="1002926207" sldId="1134"/>
            <ac:spMk id="2" creationId="{43A1F068-3985-0295-71CD-975E87AAC153}"/>
          </ac:spMkLst>
        </pc:spChg>
      </pc:sldChg>
      <pc:sldChg chg="modSp add del mod">
        <pc:chgData name="伊健 杜" userId="e69aded81da48593" providerId="LiveId" clId="{CC7C7BC4-EEE8-4F79-8F24-10457C27808C}" dt="2022-10-18T11:56:46.669" v="2847" actId="47"/>
        <pc:sldMkLst>
          <pc:docMk/>
          <pc:sldMk cId="1376909438" sldId="1135"/>
        </pc:sldMkLst>
        <pc:spChg chg="mod">
          <ac:chgData name="伊健 杜" userId="e69aded81da48593" providerId="LiveId" clId="{CC7C7BC4-EEE8-4F79-8F24-10457C27808C}" dt="2022-10-18T11:42:40.053" v="2551" actId="20577"/>
          <ac:spMkLst>
            <pc:docMk/>
            <pc:sldMk cId="1376909438" sldId="1135"/>
            <ac:spMk id="6" creationId="{F83A6AC8-56F1-EB9E-DD47-C1CFF9753BBA}"/>
          </ac:spMkLst>
        </pc:spChg>
      </pc:sldChg>
      <pc:sldChg chg="addSp modSp add mod">
        <pc:chgData name="伊健 杜" userId="e69aded81da48593" providerId="LiveId" clId="{CC7C7BC4-EEE8-4F79-8F24-10457C27808C}" dt="2022-10-18T13:47:10.385" v="3627"/>
        <pc:sldMkLst>
          <pc:docMk/>
          <pc:sldMk cId="73485093" sldId="1136"/>
        </pc:sldMkLst>
        <pc:spChg chg="mod">
          <ac:chgData name="伊健 杜" userId="e69aded81da48593" providerId="LiveId" clId="{CC7C7BC4-EEE8-4F79-8F24-10457C27808C}" dt="2022-10-18T13:47:10.385" v="3627"/>
          <ac:spMkLst>
            <pc:docMk/>
            <pc:sldMk cId="73485093" sldId="1136"/>
            <ac:spMk id="6" creationId="{F83A6AC8-56F1-EB9E-DD47-C1CFF9753BBA}"/>
          </ac:spMkLst>
        </pc:spChg>
        <pc:spChg chg="mod">
          <ac:chgData name="伊健 杜" userId="e69aded81da48593" providerId="LiveId" clId="{CC7C7BC4-EEE8-4F79-8F24-10457C27808C}" dt="2022-10-18T13:47:10.385" v="3627"/>
          <ac:spMkLst>
            <pc:docMk/>
            <pc:sldMk cId="73485093" sldId="1136"/>
            <ac:spMk id="7" creationId="{8A134A8E-94C3-0EE7-C065-45DB3136BA45}"/>
          </ac:spMkLst>
        </pc:spChg>
        <pc:picChg chg="add mod">
          <ac:chgData name="伊健 杜" userId="e69aded81da48593" providerId="LiveId" clId="{CC7C7BC4-EEE8-4F79-8F24-10457C27808C}" dt="2022-10-18T11:57:13.359" v="2850" actId="14100"/>
          <ac:picMkLst>
            <pc:docMk/>
            <pc:sldMk cId="73485093" sldId="1136"/>
            <ac:picMk id="2050" creationId="{740DB4AC-5B42-E5C1-6601-AE2A688AAD23}"/>
          </ac:picMkLst>
        </pc:picChg>
      </pc:sldChg>
      <pc:sldChg chg="addSp delSp modSp add mod">
        <pc:chgData name="伊健 杜" userId="e69aded81da48593" providerId="LiveId" clId="{CC7C7BC4-EEE8-4F79-8F24-10457C27808C}" dt="2022-10-18T13:47:10.385" v="3627"/>
        <pc:sldMkLst>
          <pc:docMk/>
          <pc:sldMk cId="3940146665" sldId="1137"/>
        </pc:sldMkLst>
        <pc:spChg chg="mod">
          <ac:chgData name="伊健 杜" userId="e69aded81da48593" providerId="LiveId" clId="{CC7C7BC4-EEE8-4F79-8F24-10457C27808C}" dt="2022-10-18T13:47:10.385" v="3627"/>
          <ac:spMkLst>
            <pc:docMk/>
            <pc:sldMk cId="3940146665" sldId="1137"/>
            <ac:spMk id="6" creationId="{F83A6AC8-56F1-EB9E-DD47-C1CFF9753BBA}"/>
          </ac:spMkLst>
        </pc:spChg>
        <pc:spChg chg="mod">
          <ac:chgData name="伊健 杜" userId="e69aded81da48593" providerId="LiveId" clId="{CC7C7BC4-EEE8-4F79-8F24-10457C27808C}" dt="2022-10-18T13:47:10.385" v="3627"/>
          <ac:spMkLst>
            <pc:docMk/>
            <pc:sldMk cId="3940146665" sldId="1137"/>
            <ac:spMk id="7" creationId="{8A134A8E-94C3-0EE7-C065-45DB3136BA45}"/>
          </ac:spMkLst>
        </pc:spChg>
        <pc:picChg chg="add mod">
          <ac:chgData name="伊健 杜" userId="e69aded81da48593" providerId="LiveId" clId="{CC7C7BC4-EEE8-4F79-8F24-10457C27808C}" dt="2022-10-18T12:59:19.782" v="3022" actId="1076"/>
          <ac:picMkLst>
            <pc:docMk/>
            <pc:sldMk cId="3940146665" sldId="1137"/>
            <ac:picMk id="6146" creationId="{41F78B7A-78FE-3FF1-09A7-95ADD9E373AC}"/>
          </ac:picMkLst>
        </pc:picChg>
        <pc:picChg chg="del">
          <ac:chgData name="伊健 杜" userId="e69aded81da48593" providerId="LiveId" clId="{CC7C7BC4-EEE8-4F79-8F24-10457C27808C}" dt="2022-10-18T12:59:16.132" v="3019" actId="478"/>
          <ac:picMkLst>
            <pc:docMk/>
            <pc:sldMk cId="3940146665" sldId="1137"/>
            <ac:picMk id="14338" creationId="{A0EA03A5-D911-2D6C-9310-A68F39F1016A}"/>
          </ac:picMkLst>
        </pc:picChg>
      </pc:sldChg>
      <pc:sldChg chg="addSp delSp modSp add mod">
        <pc:chgData name="伊健 杜" userId="e69aded81da48593" providerId="LiveId" clId="{CC7C7BC4-EEE8-4F79-8F24-10457C27808C}" dt="2022-10-18T13:47:10.385" v="3627"/>
        <pc:sldMkLst>
          <pc:docMk/>
          <pc:sldMk cId="4260008325" sldId="1138"/>
        </pc:sldMkLst>
        <pc:spChg chg="add mod">
          <ac:chgData name="伊健 杜" userId="e69aded81da48593" providerId="LiveId" clId="{CC7C7BC4-EEE8-4F79-8F24-10457C27808C}" dt="2022-10-18T13:47:10.385" v="3627"/>
          <ac:spMkLst>
            <pc:docMk/>
            <pc:sldMk cId="4260008325" sldId="1138"/>
            <ac:spMk id="2" creationId="{6A3A71D0-B15D-6B88-B3C9-2DA12BD1304A}"/>
          </ac:spMkLst>
        </pc:spChg>
        <pc:spChg chg="mod">
          <ac:chgData name="伊健 杜" userId="e69aded81da48593" providerId="LiveId" clId="{CC7C7BC4-EEE8-4F79-8F24-10457C27808C}" dt="2022-10-18T13:47:10.385" v="3627"/>
          <ac:spMkLst>
            <pc:docMk/>
            <pc:sldMk cId="4260008325" sldId="1138"/>
            <ac:spMk id="6" creationId="{F83A6AC8-56F1-EB9E-DD47-C1CFF9753BBA}"/>
          </ac:spMkLst>
        </pc:spChg>
        <pc:spChg chg="mod">
          <ac:chgData name="伊健 杜" userId="e69aded81da48593" providerId="LiveId" clId="{CC7C7BC4-EEE8-4F79-8F24-10457C27808C}" dt="2022-10-18T13:47:10.385" v="3627"/>
          <ac:spMkLst>
            <pc:docMk/>
            <pc:sldMk cId="4260008325" sldId="1138"/>
            <ac:spMk id="7" creationId="{8A134A8E-94C3-0EE7-C065-45DB3136BA45}"/>
          </ac:spMkLst>
        </pc:spChg>
        <pc:picChg chg="add mod">
          <ac:chgData name="伊健 杜" userId="e69aded81da48593" providerId="LiveId" clId="{CC7C7BC4-EEE8-4F79-8F24-10457C27808C}" dt="2022-10-18T12:59:40.909" v="3024" actId="1076"/>
          <ac:picMkLst>
            <pc:docMk/>
            <pc:sldMk cId="4260008325" sldId="1138"/>
            <ac:picMk id="7170" creationId="{4D95AE6D-0BFA-1040-D2FE-58628CAB7022}"/>
          </ac:picMkLst>
        </pc:picChg>
        <pc:picChg chg="del">
          <ac:chgData name="伊健 杜" userId="e69aded81da48593" providerId="LiveId" clId="{CC7C7BC4-EEE8-4F79-8F24-10457C27808C}" dt="2022-10-18T12:41:48.153" v="3018" actId="478"/>
          <ac:picMkLst>
            <pc:docMk/>
            <pc:sldMk cId="4260008325" sldId="1138"/>
            <ac:picMk id="14338" creationId="{A0EA03A5-D911-2D6C-9310-A68F39F1016A}"/>
          </ac:picMkLst>
        </pc:picChg>
      </pc:sldChg>
      <pc:sldChg chg="modSp add mod">
        <pc:chgData name="伊健 杜" userId="e69aded81da48593" providerId="LiveId" clId="{CC7C7BC4-EEE8-4F79-8F24-10457C27808C}" dt="2022-10-18T13:47:10.385" v="3627"/>
        <pc:sldMkLst>
          <pc:docMk/>
          <pc:sldMk cId="2708693073" sldId="1139"/>
        </pc:sldMkLst>
        <pc:spChg chg="mod">
          <ac:chgData name="伊健 杜" userId="e69aded81da48593" providerId="LiveId" clId="{CC7C7BC4-EEE8-4F79-8F24-10457C27808C}" dt="2022-10-18T13:47:10.385" v="3627"/>
          <ac:spMkLst>
            <pc:docMk/>
            <pc:sldMk cId="2708693073" sldId="1139"/>
            <ac:spMk id="4" creationId="{0EA6604D-BBCB-52CC-89DE-9C52BD52019F}"/>
          </ac:spMkLst>
        </pc:spChg>
      </pc:sldChg>
      <pc:sldChg chg="addSp delSp modSp add mod ord">
        <pc:chgData name="伊健 杜" userId="e69aded81da48593" providerId="LiveId" clId="{CC7C7BC4-EEE8-4F79-8F24-10457C27808C}" dt="2022-10-18T13:47:10.385" v="3627"/>
        <pc:sldMkLst>
          <pc:docMk/>
          <pc:sldMk cId="323648693" sldId="1140"/>
        </pc:sldMkLst>
        <pc:spChg chg="add mod">
          <ac:chgData name="伊健 杜" userId="e69aded81da48593" providerId="LiveId" clId="{CC7C7BC4-EEE8-4F79-8F24-10457C27808C}" dt="2022-10-18T13:47:10.385" v="3627"/>
          <ac:spMkLst>
            <pc:docMk/>
            <pc:sldMk cId="323648693" sldId="1140"/>
            <ac:spMk id="2" creationId="{6D831F36-BE66-EFC9-9E71-D859FE244594}"/>
          </ac:spMkLst>
        </pc:spChg>
        <pc:spChg chg="del mod">
          <ac:chgData name="伊健 杜" userId="e69aded81da48593" providerId="LiveId" clId="{CC7C7BC4-EEE8-4F79-8F24-10457C27808C}" dt="2022-10-18T13:33:20.066" v="3214" actId="21"/>
          <ac:spMkLst>
            <pc:docMk/>
            <pc:sldMk cId="323648693" sldId="1140"/>
            <ac:spMk id="6" creationId="{F83A6AC8-56F1-EB9E-DD47-C1CFF9753BBA}"/>
          </ac:spMkLst>
        </pc:spChg>
        <pc:spChg chg="mod">
          <ac:chgData name="伊健 杜" userId="e69aded81da48593" providerId="LiveId" clId="{CC7C7BC4-EEE8-4F79-8F24-10457C27808C}" dt="2022-10-18T13:47:10.385" v="3627"/>
          <ac:spMkLst>
            <pc:docMk/>
            <pc:sldMk cId="323648693" sldId="1140"/>
            <ac:spMk id="7" creationId="{8A134A8E-94C3-0EE7-C065-45DB3136BA45}"/>
          </ac:spMkLst>
        </pc:spChg>
        <pc:picChg chg="add mod">
          <ac:chgData name="伊健 杜" userId="e69aded81da48593" providerId="LiveId" clId="{CC7C7BC4-EEE8-4F79-8F24-10457C27808C}" dt="2022-10-18T13:35:29.158" v="3297" actId="1076"/>
          <ac:picMkLst>
            <pc:docMk/>
            <pc:sldMk cId="323648693" sldId="1140"/>
            <ac:picMk id="1026" creationId="{29078817-7283-96AD-591C-A52B31A187BE}"/>
          </ac:picMkLst>
        </pc:picChg>
        <pc:picChg chg="del mod">
          <ac:chgData name="伊健 杜" userId="e69aded81da48593" providerId="LiveId" clId="{CC7C7BC4-EEE8-4F79-8F24-10457C27808C}" dt="2022-10-18T13:33:58.895" v="3287" actId="478"/>
          <ac:picMkLst>
            <pc:docMk/>
            <pc:sldMk cId="323648693" sldId="1140"/>
            <ac:picMk id="6146" creationId="{41F78B7A-78FE-3FF1-09A7-95ADD9E373AC}"/>
          </ac:picMkLst>
        </pc:picChg>
      </pc:sldChg>
      <pc:sldChg chg="addSp delSp modSp add mod">
        <pc:chgData name="伊健 杜" userId="e69aded81da48593" providerId="LiveId" clId="{CC7C7BC4-EEE8-4F79-8F24-10457C27808C}" dt="2022-10-18T13:47:10.385" v="3627"/>
        <pc:sldMkLst>
          <pc:docMk/>
          <pc:sldMk cId="3088897928" sldId="1141"/>
        </pc:sldMkLst>
        <pc:spChg chg="mod">
          <ac:chgData name="伊健 杜" userId="e69aded81da48593" providerId="LiveId" clId="{CC7C7BC4-EEE8-4F79-8F24-10457C27808C}" dt="2022-10-18T13:47:10.385" v="3627"/>
          <ac:spMkLst>
            <pc:docMk/>
            <pc:sldMk cId="3088897928" sldId="1141"/>
            <ac:spMk id="2" creationId="{6D831F36-BE66-EFC9-9E71-D859FE244594}"/>
          </ac:spMkLst>
        </pc:spChg>
        <pc:spChg chg="mod">
          <ac:chgData name="伊健 杜" userId="e69aded81da48593" providerId="LiveId" clId="{CC7C7BC4-EEE8-4F79-8F24-10457C27808C}" dt="2022-10-18T13:47:10.385" v="3627"/>
          <ac:spMkLst>
            <pc:docMk/>
            <pc:sldMk cId="3088897928" sldId="1141"/>
            <ac:spMk id="7" creationId="{8A134A8E-94C3-0EE7-C065-45DB3136BA45}"/>
          </ac:spMkLst>
        </pc:spChg>
        <pc:picChg chg="del">
          <ac:chgData name="伊健 杜" userId="e69aded81da48593" providerId="LiveId" clId="{CC7C7BC4-EEE8-4F79-8F24-10457C27808C}" dt="2022-10-18T13:35:38.834" v="3303" actId="478"/>
          <ac:picMkLst>
            <pc:docMk/>
            <pc:sldMk cId="3088897928" sldId="1141"/>
            <ac:picMk id="1026" creationId="{29078817-7283-96AD-591C-A52B31A187BE}"/>
          </ac:picMkLst>
        </pc:picChg>
        <pc:picChg chg="add mod">
          <ac:chgData name="伊健 杜" userId="e69aded81da48593" providerId="LiveId" clId="{CC7C7BC4-EEE8-4F79-8F24-10457C27808C}" dt="2022-10-18T13:36:04.839" v="3306" actId="1076"/>
          <ac:picMkLst>
            <pc:docMk/>
            <pc:sldMk cId="3088897928" sldId="1141"/>
            <ac:picMk id="2050" creationId="{6C84E18E-7CA1-2941-C8B4-013C3DF6474B}"/>
          </ac:picMkLst>
        </pc:picChg>
      </pc:sldChg>
      <pc:sldChg chg="addSp delSp modSp add mod">
        <pc:chgData name="伊健 杜" userId="e69aded81da48593" providerId="LiveId" clId="{CC7C7BC4-EEE8-4F79-8F24-10457C27808C}" dt="2022-10-18T13:47:10.385" v="3627"/>
        <pc:sldMkLst>
          <pc:docMk/>
          <pc:sldMk cId="1060657016" sldId="1142"/>
        </pc:sldMkLst>
        <pc:spChg chg="mod">
          <ac:chgData name="伊健 杜" userId="e69aded81da48593" providerId="LiveId" clId="{CC7C7BC4-EEE8-4F79-8F24-10457C27808C}" dt="2022-10-18T13:37:42.453" v="3407" actId="20577"/>
          <ac:spMkLst>
            <pc:docMk/>
            <pc:sldMk cId="1060657016" sldId="1142"/>
            <ac:spMk id="6" creationId="{F83A6AC8-56F1-EB9E-DD47-C1CFF9753BBA}"/>
          </ac:spMkLst>
        </pc:spChg>
        <pc:spChg chg="mod">
          <ac:chgData name="伊健 杜" userId="e69aded81da48593" providerId="LiveId" clId="{CC7C7BC4-EEE8-4F79-8F24-10457C27808C}" dt="2022-10-18T13:47:10.385" v="3627"/>
          <ac:spMkLst>
            <pc:docMk/>
            <pc:sldMk cId="1060657016" sldId="1142"/>
            <ac:spMk id="7" creationId="{8A134A8E-94C3-0EE7-C065-45DB3136BA45}"/>
          </ac:spMkLst>
        </pc:spChg>
        <pc:picChg chg="add mod">
          <ac:chgData name="伊健 杜" userId="e69aded81da48593" providerId="LiveId" clId="{CC7C7BC4-EEE8-4F79-8F24-10457C27808C}" dt="2022-10-18T13:42:18.045" v="3495" actId="1076"/>
          <ac:picMkLst>
            <pc:docMk/>
            <pc:sldMk cId="1060657016" sldId="1142"/>
            <ac:picMk id="3074" creationId="{E954E593-5BD2-A8A7-3EAE-3FA0BEF64C26}"/>
          </ac:picMkLst>
        </pc:picChg>
        <pc:picChg chg="del">
          <ac:chgData name="伊健 杜" userId="e69aded81da48593" providerId="LiveId" clId="{CC7C7BC4-EEE8-4F79-8F24-10457C27808C}" dt="2022-10-18T13:39:45.869" v="3408" actId="478"/>
          <ac:picMkLst>
            <pc:docMk/>
            <pc:sldMk cId="1060657016" sldId="1142"/>
            <ac:picMk id="6146" creationId="{41F78B7A-78FE-3FF1-09A7-95ADD9E373AC}"/>
          </ac:picMkLst>
        </pc:picChg>
      </pc:sldChg>
      <pc:sldChg chg="addSp delSp modSp add mod">
        <pc:chgData name="伊健 杜" userId="e69aded81da48593" providerId="LiveId" clId="{CC7C7BC4-EEE8-4F79-8F24-10457C27808C}" dt="2022-10-18T13:47:10.385" v="3627"/>
        <pc:sldMkLst>
          <pc:docMk/>
          <pc:sldMk cId="3919629028" sldId="1143"/>
        </pc:sldMkLst>
        <pc:spChg chg="mod">
          <ac:chgData name="伊健 杜" userId="e69aded81da48593" providerId="LiveId" clId="{CC7C7BC4-EEE8-4F79-8F24-10457C27808C}" dt="2022-10-18T13:42:22.357" v="3501" actId="20577"/>
          <ac:spMkLst>
            <pc:docMk/>
            <pc:sldMk cId="3919629028" sldId="1143"/>
            <ac:spMk id="6" creationId="{F83A6AC8-56F1-EB9E-DD47-C1CFF9753BBA}"/>
          </ac:spMkLst>
        </pc:spChg>
        <pc:spChg chg="mod">
          <ac:chgData name="伊健 杜" userId="e69aded81da48593" providerId="LiveId" clId="{CC7C7BC4-EEE8-4F79-8F24-10457C27808C}" dt="2022-10-18T13:47:10.385" v="3627"/>
          <ac:spMkLst>
            <pc:docMk/>
            <pc:sldMk cId="3919629028" sldId="1143"/>
            <ac:spMk id="7" creationId="{8A134A8E-94C3-0EE7-C065-45DB3136BA45}"/>
          </ac:spMkLst>
        </pc:spChg>
        <pc:picChg chg="del">
          <ac:chgData name="伊健 杜" userId="e69aded81da48593" providerId="LiveId" clId="{CC7C7BC4-EEE8-4F79-8F24-10457C27808C}" dt="2022-10-18T13:42:23.532" v="3502" actId="478"/>
          <ac:picMkLst>
            <pc:docMk/>
            <pc:sldMk cId="3919629028" sldId="1143"/>
            <ac:picMk id="3074" creationId="{E954E593-5BD2-A8A7-3EAE-3FA0BEF64C26}"/>
          </ac:picMkLst>
        </pc:picChg>
        <pc:picChg chg="add del">
          <ac:chgData name="伊健 杜" userId="e69aded81da48593" providerId="LiveId" clId="{CC7C7BC4-EEE8-4F79-8F24-10457C27808C}" dt="2022-10-18T13:44:34.012" v="3504" actId="478"/>
          <ac:picMkLst>
            <pc:docMk/>
            <pc:sldMk cId="3919629028" sldId="1143"/>
            <ac:picMk id="4098" creationId="{B11C3E3B-D173-591C-B9D6-F4C50D195F75}"/>
          </ac:picMkLst>
        </pc:picChg>
        <pc:picChg chg="add mod">
          <ac:chgData name="伊健 杜" userId="e69aded81da48593" providerId="LiveId" clId="{CC7C7BC4-EEE8-4F79-8F24-10457C27808C}" dt="2022-10-18T13:45:22.340" v="3508" actId="1076"/>
          <ac:picMkLst>
            <pc:docMk/>
            <pc:sldMk cId="3919629028" sldId="1143"/>
            <ac:picMk id="4100" creationId="{993C5DB4-4154-D125-2F7F-0CA2E11D2B33}"/>
          </ac:picMkLst>
        </pc:picChg>
      </pc:sldChg>
      <pc:sldChg chg="addSp delSp modSp new mod">
        <pc:chgData name="伊健 杜" userId="e69aded81da48593" providerId="LiveId" clId="{CC7C7BC4-EEE8-4F79-8F24-10457C27808C}" dt="2022-10-18T13:47:10.385" v="3627"/>
        <pc:sldMkLst>
          <pc:docMk/>
          <pc:sldMk cId="3833598306" sldId="1144"/>
        </pc:sldMkLst>
        <pc:spChg chg="del">
          <ac:chgData name="伊健 杜" userId="e69aded81da48593" providerId="LiveId" clId="{CC7C7BC4-EEE8-4F79-8F24-10457C27808C}" dt="2022-10-18T13:46:31.879" v="3582" actId="478"/>
          <ac:spMkLst>
            <pc:docMk/>
            <pc:sldMk cId="3833598306" sldId="1144"/>
            <ac:spMk id="2" creationId="{2F4B10AB-C12C-6F14-1B54-58681F5B9495}"/>
          </ac:spMkLst>
        </pc:spChg>
        <pc:spChg chg="del">
          <ac:chgData name="伊健 杜" userId="e69aded81da48593" providerId="LiveId" clId="{CC7C7BC4-EEE8-4F79-8F24-10457C27808C}" dt="2022-10-18T13:46:31.879" v="3582" actId="478"/>
          <ac:spMkLst>
            <pc:docMk/>
            <pc:sldMk cId="3833598306" sldId="1144"/>
            <ac:spMk id="3" creationId="{B222EB20-049A-DAC7-DFAC-39B8289D6F6A}"/>
          </ac:spMkLst>
        </pc:spChg>
        <pc:spChg chg="add mod">
          <ac:chgData name="伊健 杜" userId="e69aded81da48593" providerId="LiveId" clId="{CC7C7BC4-EEE8-4F79-8F24-10457C27808C}" dt="2022-10-18T13:47:10.385" v="3627"/>
          <ac:spMkLst>
            <pc:docMk/>
            <pc:sldMk cId="3833598306" sldId="1144"/>
            <ac:spMk id="4" creationId="{E5DB2D2C-A2D0-AB0D-1F7F-F79528641BC3}"/>
          </ac:spMkLst>
        </pc:spChg>
        <pc:picChg chg="add mod">
          <ac:chgData name="伊健 杜" userId="e69aded81da48593" providerId="LiveId" clId="{CC7C7BC4-EEE8-4F79-8F24-10457C27808C}" dt="2022-10-18T13:47:03.324" v="3626" actId="1076"/>
          <ac:picMkLst>
            <pc:docMk/>
            <pc:sldMk cId="3833598306" sldId="1144"/>
            <ac:picMk id="5122" creationId="{9403D9C8-917A-18DF-A38C-ED76A74E36B2}"/>
          </ac:picMkLst>
        </pc:picChg>
      </pc:sldChg>
      <pc:sldChg chg="add del">
        <pc:chgData name="伊健 杜" userId="e69aded81da48593" providerId="LiveId" clId="{CC7C7BC4-EEE8-4F79-8F24-10457C27808C}" dt="2022-10-19T13:17:08.694" v="4428" actId="47"/>
        <pc:sldMkLst>
          <pc:docMk/>
          <pc:sldMk cId="1842562206" sldId="1145"/>
        </pc:sldMkLst>
      </pc:sldChg>
      <pc:sldChg chg="addSp delSp modSp add mod">
        <pc:chgData name="伊健 杜" userId="e69aded81da48593" providerId="LiveId" clId="{CC7C7BC4-EEE8-4F79-8F24-10457C27808C}" dt="2022-10-19T11:37:33.321" v="4183" actId="14100"/>
        <pc:sldMkLst>
          <pc:docMk/>
          <pc:sldMk cId="1231039696" sldId="1146"/>
        </pc:sldMkLst>
        <pc:spChg chg="mod">
          <ac:chgData name="伊健 杜" userId="e69aded81da48593" providerId="LiveId" clId="{CC7C7BC4-EEE8-4F79-8F24-10457C27808C}" dt="2022-10-19T08:54:57.561" v="3661" actId="1076"/>
          <ac:spMkLst>
            <pc:docMk/>
            <pc:sldMk cId="1231039696" sldId="1146"/>
            <ac:spMk id="2" creationId="{1302A11A-625D-774F-23B3-739301B530C3}"/>
          </ac:spMkLst>
        </pc:spChg>
        <pc:spChg chg="mod">
          <ac:chgData name="伊健 杜" userId="e69aded81da48593" providerId="LiveId" clId="{CC7C7BC4-EEE8-4F79-8F24-10457C27808C}" dt="2022-10-19T08:54:57.561" v="3661" actId="1076"/>
          <ac:spMkLst>
            <pc:docMk/>
            <pc:sldMk cId="1231039696" sldId="1146"/>
            <ac:spMk id="3" creationId="{A215FC4A-E6E8-CC97-2096-674B523A922B}"/>
          </ac:spMkLst>
        </pc:spChg>
        <pc:spChg chg="del">
          <ac:chgData name="伊健 杜" userId="e69aded81da48593" providerId="LiveId" clId="{CC7C7BC4-EEE8-4F79-8F24-10457C27808C}" dt="2022-10-19T08:54:01.448" v="3630" actId="478"/>
          <ac:spMkLst>
            <pc:docMk/>
            <pc:sldMk cId="1231039696" sldId="1146"/>
            <ac:spMk id="4" creationId="{B44205E2-554E-1E3A-A21C-FA415888C407}"/>
          </ac:spMkLst>
        </pc:spChg>
        <pc:spChg chg="del">
          <ac:chgData name="伊健 杜" userId="e69aded81da48593" providerId="LiveId" clId="{CC7C7BC4-EEE8-4F79-8F24-10457C27808C}" dt="2022-10-19T08:54:01.448" v="3630" actId="478"/>
          <ac:spMkLst>
            <pc:docMk/>
            <pc:sldMk cId="1231039696" sldId="1146"/>
            <ac:spMk id="5" creationId="{E51FA745-CB08-7A23-A702-435D99E57E65}"/>
          </ac:spMkLst>
        </pc:spChg>
        <pc:spChg chg="mod">
          <ac:chgData name="伊健 杜" userId="e69aded81da48593" providerId="LiveId" clId="{CC7C7BC4-EEE8-4F79-8F24-10457C27808C}" dt="2022-10-19T11:28:22.588" v="3786"/>
          <ac:spMkLst>
            <pc:docMk/>
            <pc:sldMk cId="1231039696" sldId="1146"/>
            <ac:spMk id="6" creationId="{F664CF38-32CE-F1ED-1F82-42C5B7FE6DC9}"/>
          </ac:spMkLst>
        </pc:spChg>
        <pc:spChg chg="del">
          <ac:chgData name="伊健 杜" userId="e69aded81da48593" providerId="LiveId" clId="{CC7C7BC4-EEE8-4F79-8F24-10457C27808C}" dt="2022-10-19T08:54:01.448" v="3630" actId="478"/>
          <ac:spMkLst>
            <pc:docMk/>
            <pc:sldMk cId="1231039696" sldId="1146"/>
            <ac:spMk id="7" creationId="{347B831C-B5E9-B92E-7B0C-CD12DC60AD1E}"/>
          </ac:spMkLst>
        </pc:spChg>
        <pc:picChg chg="add mod">
          <ac:chgData name="伊健 杜" userId="e69aded81da48593" providerId="LiveId" clId="{CC7C7BC4-EEE8-4F79-8F24-10457C27808C}" dt="2022-10-19T11:37:33.321" v="4183" actId="14100"/>
          <ac:picMkLst>
            <pc:docMk/>
            <pc:sldMk cId="1231039696" sldId="1146"/>
            <ac:picMk id="1026" creationId="{38FCABA8-EA18-9F36-5A3C-0128D73DF1C2}"/>
          </ac:picMkLst>
        </pc:picChg>
        <pc:picChg chg="del">
          <ac:chgData name="伊健 杜" userId="e69aded81da48593" providerId="LiveId" clId="{CC7C7BC4-EEE8-4F79-8F24-10457C27808C}" dt="2022-10-19T08:56:46.398" v="3770" actId="478"/>
          <ac:picMkLst>
            <pc:docMk/>
            <pc:sldMk cId="1231039696" sldId="1146"/>
            <ac:picMk id="14338" creationId="{B64AAAE8-B68A-3F94-6B9D-D654DBFCB1F6}"/>
          </ac:picMkLst>
        </pc:picChg>
      </pc:sldChg>
      <pc:sldChg chg="addSp delSp modSp add mod">
        <pc:chgData name="伊健 杜" userId="e69aded81da48593" providerId="LiveId" clId="{CC7C7BC4-EEE8-4F79-8F24-10457C27808C}" dt="2022-10-19T15:16:40.410" v="4466"/>
        <pc:sldMkLst>
          <pc:docMk/>
          <pc:sldMk cId="795021822" sldId="1147"/>
        </pc:sldMkLst>
        <pc:spChg chg="mod">
          <ac:chgData name="伊健 杜" userId="e69aded81da48593" providerId="LiveId" clId="{CC7C7BC4-EEE8-4F79-8F24-10457C27808C}" dt="2022-10-19T15:16:40.410" v="4466"/>
          <ac:spMkLst>
            <pc:docMk/>
            <pc:sldMk cId="795021822" sldId="1147"/>
            <ac:spMk id="6" creationId="{F664CF38-32CE-F1ED-1F82-42C5B7FE6DC9}"/>
          </ac:spMkLst>
        </pc:spChg>
        <pc:picChg chg="add mod">
          <ac:chgData name="伊健 杜" userId="e69aded81da48593" providerId="LiveId" clId="{CC7C7BC4-EEE8-4F79-8F24-10457C27808C}" dt="2022-10-19T11:38:43.186" v="4186" actId="1076"/>
          <ac:picMkLst>
            <pc:docMk/>
            <pc:sldMk cId="795021822" sldId="1147"/>
            <ac:picMk id="2050" creationId="{D76E02EA-3D87-33B0-2462-BF8F8FCA0F8B}"/>
          </ac:picMkLst>
        </pc:picChg>
        <pc:picChg chg="del">
          <ac:chgData name="伊健 杜" userId="e69aded81da48593" providerId="LiveId" clId="{CC7C7BC4-EEE8-4F79-8F24-10457C27808C}" dt="2022-10-19T11:28:30.759" v="3787" actId="478"/>
          <ac:picMkLst>
            <pc:docMk/>
            <pc:sldMk cId="795021822" sldId="1147"/>
            <ac:picMk id="14338" creationId="{B64AAAE8-B68A-3F94-6B9D-D654DBFCB1F6}"/>
          </ac:picMkLst>
        </pc:picChg>
      </pc:sldChg>
      <pc:sldChg chg="addSp delSp modSp add mod">
        <pc:chgData name="伊健 杜" userId="e69aded81da48593" providerId="LiveId" clId="{CC7C7BC4-EEE8-4F79-8F24-10457C27808C}" dt="2022-10-19T15:16:31.278" v="4459"/>
        <pc:sldMkLst>
          <pc:docMk/>
          <pc:sldMk cId="1526025908" sldId="1148"/>
        </pc:sldMkLst>
        <pc:spChg chg="mod">
          <ac:chgData name="伊健 杜" userId="e69aded81da48593" providerId="LiveId" clId="{CC7C7BC4-EEE8-4F79-8F24-10457C27808C}" dt="2022-10-19T15:16:31.278" v="4459"/>
          <ac:spMkLst>
            <pc:docMk/>
            <pc:sldMk cId="1526025908" sldId="1148"/>
            <ac:spMk id="6" creationId="{F664CF38-32CE-F1ED-1F82-42C5B7FE6DC9}"/>
          </ac:spMkLst>
        </pc:spChg>
        <pc:picChg chg="add del">
          <ac:chgData name="伊健 杜" userId="e69aded81da48593" providerId="LiveId" clId="{CC7C7BC4-EEE8-4F79-8F24-10457C27808C}" dt="2022-10-19T13:06:01.653" v="4188" actId="478"/>
          <ac:picMkLst>
            <pc:docMk/>
            <pc:sldMk cId="1526025908" sldId="1148"/>
            <ac:picMk id="1026" creationId="{7AAED3E7-07DF-C453-E3FD-79C26CFF6660}"/>
          </ac:picMkLst>
        </pc:picChg>
        <pc:picChg chg="add mod">
          <ac:chgData name="伊健 杜" userId="e69aded81da48593" providerId="LiveId" clId="{CC7C7BC4-EEE8-4F79-8F24-10457C27808C}" dt="2022-10-19T13:06:20.519" v="4192" actId="1076"/>
          <ac:picMkLst>
            <pc:docMk/>
            <pc:sldMk cId="1526025908" sldId="1148"/>
            <ac:picMk id="1028" creationId="{AE7B194E-BFB7-632D-0FB3-5E5E82AFAFBE}"/>
          </ac:picMkLst>
        </pc:picChg>
      </pc:sldChg>
      <pc:sldChg chg="add del">
        <pc:chgData name="伊健 杜" userId="e69aded81da48593" providerId="LiveId" clId="{CC7C7BC4-EEE8-4F79-8F24-10457C27808C}" dt="2022-10-19T09:01:54.877" v="3775" actId="47"/>
        <pc:sldMkLst>
          <pc:docMk/>
          <pc:sldMk cId="2413366471" sldId="1148"/>
        </pc:sldMkLst>
      </pc:sldChg>
      <pc:sldChg chg="add del">
        <pc:chgData name="伊健 杜" userId="e69aded81da48593" providerId="LiveId" clId="{CC7C7BC4-EEE8-4F79-8F24-10457C27808C}" dt="2022-10-19T08:59:39.293" v="3773" actId="47"/>
        <pc:sldMkLst>
          <pc:docMk/>
          <pc:sldMk cId="3403415953" sldId="1148"/>
        </pc:sldMkLst>
      </pc:sldChg>
      <pc:sldChg chg="addSp delSp modSp new mod">
        <pc:chgData name="伊健 杜" userId="e69aded81da48593" providerId="LiveId" clId="{CC7C7BC4-EEE8-4F79-8F24-10457C27808C}" dt="2022-10-19T15:16:31.278" v="4459"/>
        <pc:sldMkLst>
          <pc:docMk/>
          <pc:sldMk cId="541376964" sldId="1149"/>
        </pc:sldMkLst>
        <pc:spChg chg="mod">
          <ac:chgData name="伊健 杜" userId="e69aded81da48593" providerId="LiveId" clId="{CC7C7BC4-EEE8-4F79-8F24-10457C27808C}" dt="2022-10-19T15:16:31.278" v="4459"/>
          <ac:spMkLst>
            <pc:docMk/>
            <pc:sldMk cId="541376964" sldId="1149"/>
            <ac:spMk id="2" creationId="{B79D31FD-D97E-519D-F285-90C3DB888AFA}"/>
          </ac:spMkLst>
        </pc:spChg>
        <pc:spChg chg="del">
          <ac:chgData name="伊健 杜" userId="e69aded81da48593" providerId="LiveId" clId="{CC7C7BC4-EEE8-4F79-8F24-10457C27808C}" dt="2022-10-19T13:09:00.409" v="4200" actId="478"/>
          <ac:spMkLst>
            <pc:docMk/>
            <pc:sldMk cId="541376964" sldId="1149"/>
            <ac:spMk id="3" creationId="{7D7F0614-124F-CB79-4A27-7E00449ECACC}"/>
          </ac:spMkLst>
        </pc:spChg>
        <pc:spChg chg="add mod">
          <ac:chgData name="伊健 杜" userId="e69aded81da48593" providerId="LiveId" clId="{CC7C7BC4-EEE8-4F79-8F24-10457C27808C}" dt="2022-10-19T13:10:25.877" v="4265" actId="13822"/>
          <ac:spMkLst>
            <pc:docMk/>
            <pc:sldMk cId="541376964" sldId="1149"/>
            <ac:spMk id="4" creationId="{0ACA53FF-2BE4-ED0B-D068-3B4F0BC437E0}"/>
          </ac:spMkLst>
        </pc:spChg>
        <pc:picChg chg="add mod">
          <ac:chgData name="伊健 杜" userId="e69aded81da48593" providerId="LiveId" clId="{CC7C7BC4-EEE8-4F79-8F24-10457C27808C}" dt="2022-10-19T13:09:33.351" v="4254" actId="14100"/>
          <ac:picMkLst>
            <pc:docMk/>
            <pc:sldMk cId="541376964" sldId="1149"/>
            <ac:picMk id="3074" creationId="{7E2C954C-B1D6-D4DB-69D4-CD7EC740A6D9}"/>
          </ac:picMkLst>
        </pc:picChg>
        <pc:picChg chg="add mod">
          <ac:chgData name="伊健 杜" userId="e69aded81da48593" providerId="LiveId" clId="{CC7C7BC4-EEE8-4F79-8F24-10457C27808C}" dt="2022-10-19T13:10:16.588" v="4262" actId="1076"/>
          <ac:picMkLst>
            <pc:docMk/>
            <pc:sldMk cId="541376964" sldId="1149"/>
            <ac:picMk id="3076" creationId="{5724278F-7DD6-94F6-ED01-67B7B124F3D1}"/>
          </ac:picMkLst>
        </pc:picChg>
      </pc:sldChg>
      <pc:sldChg chg="addSp delSp modSp add mod">
        <pc:chgData name="伊健 杜" userId="e69aded81da48593" providerId="LiveId" clId="{CC7C7BC4-EEE8-4F79-8F24-10457C27808C}" dt="2022-10-19T15:16:31.278" v="4459"/>
        <pc:sldMkLst>
          <pc:docMk/>
          <pc:sldMk cId="259775305" sldId="1150"/>
        </pc:sldMkLst>
        <pc:spChg chg="add mod">
          <ac:chgData name="伊健 杜" userId="e69aded81da48593" providerId="LiveId" clId="{CC7C7BC4-EEE8-4F79-8F24-10457C27808C}" dt="2022-10-19T15:16:31.278" v="4459"/>
          <ac:spMkLst>
            <pc:docMk/>
            <pc:sldMk cId="259775305" sldId="1150"/>
            <ac:spMk id="4" creationId="{A2FEDB1A-45DA-247F-B35A-FED152213F4E}"/>
          </ac:spMkLst>
        </pc:spChg>
        <pc:spChg chg="add mod">
          <ac:chgData name="伊健 杜" userId="e69aded81da48593" providerId="LiveId" clId="{CC7C7BC4-EEE8-4F79-8F24-10457C27808C}" dt="2022-10-19T15:16:31.278" v="4459"/>
          <ac:spMkLst>
            <pc:docMk/>
            <pc:sldMk cId="259775305" sldId="1150"/>
            <ac:spMk id="5" creationId="{C92BB751-A588-2571-6FB6-B46206E13F0E}"/>
          </ac:spMkLst>
        </pc:spChg>
        <pc:spChg chg="del mod">
          <ac:chgData name="伊健 杜" userId="e69aded81da48593" providerId="LiveId" clId="{CC7C7BC4-EEE8-4F79-8F24-10457C27808C}" dt="2022-10-19T11:35:10.480" v="4110" actId="478"/>
          <ac:spMkLst>
            <pc:docMk/>
            <pc:sldMk cId="259775305" sldId="1150"/>
            <ac:spMk id="6" creationId="{F664CF38-32CE-F1ED-1F82-42C5B7FE6DC9}"/>
          </ac:spMkLst>
        </pc:spChg>
        <pc:picChg chg="add mod">
          <ac:chgData name="伊健 杜" userId="e69aded81da48593" providerId="LiveId" clId="{CC7C7BC4-EEE8-4F79-8F24-10457C27808C}" dt="2022-10-19T13:06:47.844" v="4195" actId="14100"/>
          <ac:picMkLst>
            <pc:docMk/>
            <pc:sldMk cId="259775305" sldId="1150"/>
            <ac:picMk id="2050" creationId="{A9F95C15-C1F7-491F-0933-F923B6D7235C}"/>
          </ac:picMkLst>
        </pc:picChg>
        <pc:picChg chg="add mod">
          <ac:chgData name="伊健 杜" userId="e69aded81da48593" providerId="LiveId" clId="{CC7C7BC4-EEE8-4F79-8F24-10457C27808C}" dt="2022-10-19T13:07:32.210" v="4199" actId="1076"/>
          <ac:picMkLst>
            <pc:docMk/>
            <pc:sldMk cId="259775305" sldId="1150"/>
            <ac:picMk id="2052" creationId="{DBC2737F-3F8B-74AD-6158-BDA23756D437}"/>
          </ac:picMkLst>
        </pc:picChg>
      </pc:sldChg>
      <pc:sldChg chg="addSp delSp modSp add mod">
        <pc:chgData name="伊健 杜" userId="e69aded81da48593" providerId="LiveId" clId="{CC7C7BC4-EEE8-4F79-8F24-10457C27808C}" dt="2022-10-19T15:16:31.278" v="4459"/>
        <pc:sldMkLst>
          <pc:docMk/>
          <pc:sldMk cId="4103331463" sldId="1151"/>
        </pc:sldMkLst>
        <pc:spChg chg="mod">
          <ac:chgData name="伊健 杜" userId="e69aded81da48593" providerId="LiveId" clId="{CC7C7BC4-EEE8-4F79-8F24-10457C27808C}" dt="2022-10-19T15:16:31.278" v="4459"/>
          <ac:spMkLst>
            <pc:docMk/>
            <pc:sldMk cId="4103331463" sldId="1151"/>
            <ac:spMk id="2" creationId="{B79D31FD-D97E-519D-F285-90C3DB888AFA}"/>
          </ac:spMkLst>
        </pc:spChg>
        <pc:spChg chg="mod ord">
          <ac:chgData name="伊健 杜" userId="e69aded81da48593" providerId="LiveId" clId="{CC7C7BC4-EEE8-4F79-8F24-10457C27808C}" dt="2022-10-19T13:12:24.099" v="4334" actId="1076"/>
          <ac:spMkLst>
            <pc:docMk/>
            <pc:sldMk cId="4103331463" sldId="1151"/>
            <ac:spMk id="4" creationId="{0ACA53FF-2BE4-ED0B-D068-3B4F0BC437E0}"/>
          </ac:spMkLst>
        </pc:spChg>
        <pc:picChg chg="mod">
          <ac:chgData name="伊健 杜" userId="e69aded81da48593" providerId="LiveId" clId="{CC7C7BC4-EEE8-4F79-8F24-10457C27808C}" dt="2022-10-19T13:12:15.808" v="4330" actId="1076"/>
          <ac:picMkLst>
            <pc:docMk/>
            <pc:sldMk cId="4103331463" sldId="1151"/>
            <ac:picMk id="3074" creationId="{7E2C954C-B1D6-D4DB-69D4-CD7EC740A6D9}"/>
          </ac:picMkLst>
        </pc:picChg>
        <pc:picChg chg="del">
          <ac:chgData name="伊健 杜" userId="e69aded81da48593" providerId="LiveId" clId="{CC7C7BC4-EEE8-4F79-8F24-10457C27808C}" dt="2022-10-19T13:11:46.178" v="4325" actId="478"/>
          <ac:picMkLst>
            <pc:docMk/>
            <pc:sldMk cId="4103331463" sldId="1151"/>
            <ac:picMk id="3076" creationId="{5724278F-7DD6-94F6-ED01-67B7B124F3D1}"/>
          </ac:picMkLst>
        </pc:picChg>
        <pc:picChg chg="add mod">
          <ac:chgData name="伊健 杜" userId="e69aded81da48593" providerId="LiveId" clId="{CC7C7BC4-EEE8-4F79-8F24-10457C27808C}" dt="2022-10-19T13:12:18.120" v="4332" actId="1076"/>
          <ac:picMkLst>
            <pc:docMk/>
            <pc:sldMk cId="4103331463" sldId="1151"/>
            <ac:picMk id="4098" creationId="{1038461F-285D-331C-B594-1964C6707AEE}"/>
          </ac:picMkLst>
        </pc:picChg>
        <pc:picChg chg="add mod">
          <ac:chgData name="伊健 杜" userId="e69aded81da48593" providerId="LiveId" clId="{CC7C7BC4-EEE8-4F79-8F24-10457C27808C}" dt="2022-10-19T13:12:42.960" v="4339" actId="1076"/>
          <ac:picMkLst>
            <pc:docMk/>
            <pc:sldMk cId="4103331463" sldId="1151"/>
            <ac:picMk id="4100" creationId="{B143EAB1-A1C5-59F2-EB1E-4FB86E989AFF}"/>
          </ac:picMkLst>
        </pc:picChg>
      </pc:sldChg>
      <pc:sldChg chg="addSp delSp modSp add mod ord">
        <pc:chgData name="伊健 杜" userId="e69aded81da48593" providerId="LiveId" clId="{CC7C7BC4-EEE8-4F79-8F24-10457C27808C}" dt="2022-10-20T08:32:29.954" v="4468"/>
        <pc:sldMkLst>
          <pc:docMk/>
          <pc:sldMk cId="319600104" sldId="1152"/>
        </pc:sldMkLst>
        <pc:spChg chg="mod">
          <ac:chgData name="伊健 杜" userId="e69aded81da48593" providerId="LiveId" clId="{CC7C7BC4-EEE8-4F79-8F24-10457C27808C}" dt="2022-10-19T15:16:31.278" v="4459"/>
          <ac:spMkLst>
            <pc:docMk/>
            <pc:sldMk cId="319600104" sldId="1152"/>
            <ac:spMk id="2" creationId="{B79D31FD-D97E-519D-F285-90C3DB888AFA}"/>
          </ac:spMkLst>
        </pc:spChg>
        <pc:spChg chg="del">
          <ac:chgData name="伊健 杜" userId="e69aded81da48593" providerId="LiveId" clId="{CC7C7BC4-EEE8-4F79-8F24-10457C27808C}" dt="2022-10-19T13:12:54.201" v="4341" actId="478"/>
          <ac:spMkLst>
            <pc:docMk/>
            <pc:sldMk cId="319600104" sldId="1152"/>
            <ac:spMk id="4" creationId="{0ACA53FF-2BE4-ED0B-D068-3B4F0BC437E0}"/>
          </ac:spMkLst>
        </pc:spChg>
        <pc:picChg chg="del">
          <ac:chgData name="伊健 杜" userId="e69aded81da48593" providerId="LiveId" clId="{CC7C7BC4-EEE8-4F79-8F24-10457C27808C}" dt="2022-10-19T13:12:54.201" v="4341" actId="478"/>
          <ac:picMkLst>
            <pc:docMk/>
            <pc:sldMk cId="319600104" sldId="1152"/>
            <ac:picMk id="3074" creationId="{7E2C954C-B1D6-D4DB-69D4-CD7EC740A6D9}"/>
          </ac:picMkLst>
        </pc:picChg>
        <pc:picChg chg="del">
          <ac:chgData name="伊健 杜" userId="e69aded81da48593" providerId="LiveId" clId="{CC7C7BC4-EEE8-4F79-8F24-10457C27808C}" dt="2022-10-19T13:12:54.201" v="4341" actId="478"/>
          <ac:picMkLst>
            <pc:docMk/>
            <pc:sldMk cId="319600104" sldId="1152"/>
            <ac:picMk id="4098" creationId="{1038461F-285D-331C-B594-1964C6707AEE}"/>
          </ac:picMkLst>
        </pc:picChg>
        <pc:picChg chg="del">
          <ac:chgData name="伊健 杜" userId="e69aded81da48593" providerId="LiveId" clId="{CC7C7BC4-EEE8-4F79-8F24-10457C27808C}" dt="2022-10-19T13:12:54.201" v="4341" actId="478"/>
          <ac:picMkLst>
            <pc:docMk/>
            <pc:sldMk cId="319600104" sldId="1152"/>
            <ac:picMk id="4100" creationId="{B143EAB1-A1C5-59F2-EB1E-4FB86E989AFF}"/>
          </ac:picMkLst>
        </pc:picChg>
        <pc:picChg chg="add del mod">
          <ac:chgData name="伊健 杜" userId="e69aded81da48593" providerId="LiveId" clId="{CC7C7BC4-EEE8-4F79-8F24-10457C27808C}" dt="2022-10-19T13:14:23.270" v="4370" actId="478"/>
          <ac:picMkLst>
            <pc:docMk/>
            <pc:sldMk cId="319600104" sldId="1152"/>
            <ac:picMk id="5122" creationId="{7AAF3C27-9222-8B99-3673-37CF87470C5B}"/>
          </ac:picMkLst>
        </pc:picChg>
        <pc:picChg chg="add mod">
          <ac:chgData name="伊健 杜" userId="e69aded81da48593" providerId="LiveId" clId="{CC7C7BC4-EEE8-4F79-8F24-10457C27808C}" dt="2022-10-19T13:14:25.867" v="4373" actId="1076"/>
          <ac:picMkLst>
            <pc:docMk/>
            <pc:sldMk cId="319600104" sldId="1152"/>
            <ac:picMk id="5124" creationId="{5A74C663-7021-B33A-A8BD-32C0778D0D4C}"/>
          </ac:picMkLst>
        </pc:picChg>
        <pc:picChg chg="add mod">
          <ac:chgData name="伊健 杜" userId="e69aded81da48593" providerId="LiveId" clId="{CC7C7BC4-EEE8-4F79-8F24-10457C27808C}" dt="2022-10-19T13:14:54.908" v="4382" actId="1076"/>
          <ac:picMkLst>
            <pc:docMk/>
            <pc:sldMk cId="319600104" sldId="1152"/>
            <ac:picMk id="5126" creationId="{515106B7-038F-ECEE-5094-AC388172681E}"/>
          </ac:picMkLst>
        </pc:picChg>
        <pc:picChg chg="add mod">
          <ac:chgData name="伊健 杜" userId="e69aded81da48593" providerId="LiveId" clId="{CC7C7BC4-EEE8-4F79-8F24-10457C27808C}" dt="2022-10-19T13:14:54.265" v="4381" actId="1076"/>
          <ac:picMkLst>
            <pc:docMk/>
            <pc:sldMk cId="319600104" sldId="1152"/>
            <ac:picMk id="5128" creationId="{E5C1FE32-ECA1-4493-5F95-504BCA7CA37D}"/>
          </ac:picMkLst>
        </pc:picChg>
        <pc:picChg chg="add mod">
          <ac:chgData name="伊健 杜" userId="e69aded81da48593" providerId="LiveId" clId="{CC7C7BC4-EEE8-4F79-8F24-10457C27808C}" dt="2022-10-19T13:14:53.379" v="4380" actId="1076"/>
          <ac:picMkLst>
            <pc:docMk/>
            <pc:sldMk cId="319600104" sldId="1152"/>
            <ac:picMk id="5130" creationId="{1237DD80-7020-585E-8840-A75EBF1CCBA0}"/>
          </ac:picMkLst>
        </pc:picChg>
        <pc:picChg chg="add del mod">
          <ac:chgData name="伊健 杜" userId="e69aded81da48593" providerId="LiveId" clId="{CC7C7BC4-EEE8-4F79-8F24-10457C27808C}" dt="2022-10-19T13:15:00.870" v="4385" actId="478"/>
          <ac:picMkLst>
            <pc:docMk/>
            <pc:sldMk cId="319600104" sldId="1152"/>
            <ac:picMk id="5132" creationId="{7AF8D63B-3388-AC66-3009-C576C257C0E0}"/>
          </ac:picMkLst>
        </pc:picChg>
        <pc:picChg chg="add mod">
          <ac:chgData name="伊健 杜" userId="e69aded81da48593" providerId="LiveId" clId="{CC7C7BC4-EEE8-4F79-8F24-10457C27808C}" dt="2022-10-19T13:15:04.627" v="4387" actId="1076"/>
          <ac:picMkLst>
            <pc:docMk/>
            <pc:sldMk cId="319600104" sldId="1152"/>
            <ac:picMk id="5134" creationId="{2F8C46AC-7860-C0FF-8C59-5F34E458E8C0}"/>
          </ac:picMkLst>
        </pc:picChg>
      </pc:sldChg>
      <pc:sldChg chg="addSp delSp modSp add mod">
        <pc:chgData name="伊健 杜" userId="e69aded81da48593" providerId="LiveId" clId="{CC7C7BC4-EEE8-4F79-8F24-10457C27808C}" dt="2022-10-19T15:16:31.278" v="4459"/>
        <pc:sldMkLst>
          <pc:docMk/>
          <pc:sldMk cId="3253981111" sldId="1153"/>
        </pc:sldMkLst>
        <pc:spChg chg="mod">
          <ac:chgData name="伊健 杜" userId="e69aded81da48593" providerId="LiveId" clId="{CC7C7BC4-EEE8-4F79-8F24-10457C27808C}" dt="2022-10-19T15:16:31.278" v="4459"/>
          <ac:spMkLst>
            <pc:docMk/>
            <pc:sldMk cId="3253981111" sldId="1153"/>
            <ac:spMk id="2" creationId="{B79D31FD-D97E-519D-F285-90C3DB888AFA}"/>
          </ac:spMkLst>
        </pc:spChg>
        <pc:picChg chg="del mod">
          <ac:chgData name="伊健 杜" userId="e69aded81da48593" providerId="LiveId" clId="{CC7C7BC4-EEE8-4F79-8F24-10457C27808C}" dt="2022-10-19T13:15:30.170" v="4390" actId="478"/>
          <ac:picMkLst>
            <pc:docMk/>
            <pc:sldMk cId="3253981111" sldId="1153"/>
            <ac:picMk id="5124" creationId="{5A74C663-7021-B33A-A8BD-32C0778D0D4C}"/>
          </ac:picMkLst>
        </pc:picChg>
        <pc:picChg chg="del mod">
          <ac:chgData name="伊健 杜" userId="e69aded81da48593" providerId="LiveId" clId="{CC7C7BC4-EEE8-4F79-8F24-10457C27808C}" dt="2022-10-19T13:15:30.170" v="4390" actId="478"/>
          <ac:picMkLst>
            <pc:docMk/>
            <pc:sldMk cId="3253981111" sldId="1153"/>
            <ac:picMk id="5126" creationId="{515106B7-038F-ECEE-5094-AC388172681E}"/>
          </ac:picMkLst>
        </pc:picChg>
        <pc:picChg chg="del mod">
          <ac:chgData name="伊健 杜" userId="e69aded81da48593" providerId="LiveId" clId="{CC7C7BC4-EEE8-4F79-8F24-10457C27808C}" dt="2022-10-19T13:15:30.170" v="4390" actId="478"/>
          <ac:picMkLst>
            <pc:docMk/>
            <pc:sldMk cId="3253981111" sldId="1153"/>
            <ac:picMk id="5128" creationId="{E5C1FE32-ECA1-4493-5F95-504BCA7CA37D}"/>
          </ac:picMkLst>
        </pc:picChg>
        <pc:picChg chg="del">
          <ac:chgData name="伊健 杜" userId="e69aded81da48593" providerId="LiveId" clId="{CC7C7BC4-EEE8-4F79-8F24-10457C27808C}" dt="2022-10-19T13:15:30.170" v="4390" actId="478"/>
          <ac:picMkLst>
            <pc:docMk/>
            <pc:sldMk cId="3253981111" sldId="1153"/>
            <ac:picMk id="5130" creationId="{1237DD80-7020-585E-8840-A75EBF1CCBA0}"/>
          </ac:picMkLst>
        </pc:picChg>
        <pc:picChg chg="del mod">
          <ac:chgData name="伊健 杜" userId="e69aded81da48593" providerId="LiveId" clId="{CC7C7BC4-EEE8-4F79-8F24-10457C27808C}" dt="2022-10-19T13:15:30.170" v="4390" actId="478"/>
          <ac:picMkLst>
            <pc:docMk/>
            <pc:sldMk cId="3253981111" sldId="1153"/>
            <ac:picMk id="5134" creationId="{2F8C46AC-7860-C0FF-8C59-5F34E458E8C0}"/>
          </ac:picMkLst>
        </pc:picChg>
        <pc:picChg chg="add mod">
          <ac:chgData name="伊健 杜" userId="e69aded81da48593" providerId="LiveId" clId="{CC7C7BC4-EEE8-4F79-8F24-10457C27808C}" dt="2022-10-19T13:17:00.929" v="4427" actId="1076"/>
          <ac:picMkLst>
            <pc:docMk/>
            <pc:sldMk cId="3253981111" sldId="1153"/>
            <ac:picMk id="6146" creationId="{F3E923C8-6274-4AD6-FF04-B35B5CB5286E}"/>
          </ac:picMkLst>
        </pc:picChg>
      </pc:sldChg>
      <pc:sldChg chg="modSp add del mod">
        <pc:chgData name="伊健 杜" userId="e69aded81da48593" providerId="LiveId" clId="{CC7C7BC4-EEE8-4F79-8F24-10457C27808C}" dt="2022-10-19T13:44:27.224" v="4457" actId="47"/>
        <pc:sldMkLst>
          <pc:docMk/>
          <pc:sldMk cId="3781016252" sldId="1154"/>
        </pc:sldMkLst>
        <pc:spChg chg="mod">
          <ac:chgData name="伊健 杜" userId="e69aded81da48593" providerId="LiveId" clId="{CC7C7BC4-EEE8-4F79-8F24-10457C27808C}" dt="2022-10-19T13:44:22.440" v="4456"/>
          <ac:spMkLst>
            <pc:docMk/>
            <pc:sldMk cId="3781016252" sldId="1154"/>
            <ac:spMk id="6" creationId="{F83A6AC8-56F1-EB9E-DD47-C1CFF9753BBA}"/>
          </ac:spMkLst>
        </pc:spChg>
      </pc:sldChg>
    </pc:docChg>
  </pc:docChgLst>
  <pc:docChgLst>
    <pc:chgData name="伊健 杜" userId="e69aded81da48593" providerId="LiveId" clId="{EA4C37AB-7749-4299-B76B-BBB67C384176}"/>
    <pc:docChg chg="undo custSel addSld delSld modSld sldOrd">
      <pc:chgData name="伊健 杜" userId="e69aded81da48593" providerId="LiveId" clId="{EA4C37AB-7749-4299-B76B-BBB67C384176}" dt="2022-11-10T14:27:28.726" v="3718" actId="478"/>
      <pc:docMkLst>
        <pc:docMk/>
      </pc:docMkLst>
      <pc:sldChg chg="del">
        <pc:chgData name="伊健 杜" userId="e69aded81da48593" providerId="LiveId" clId="{EA4C37AB-7749-4299-B76B-BBB67C384176}" dt="2022-11-10T10:01:13.857" v="0" actId="47"/>
        <pc:sldMkLst>
          <pc:docMk/>
          <pc:sldMk cId="2725208829" sldId="1330"/>
        </pc:sldMkLst>
      </pc:sldChg>
      <pc:sldChg chg="addSp delSp modSp add del mod">
        <pc:chgData name="伊健 杜" userId="e69aded81da48593" providerId="LiveId" clId="{EA4C37AB-7749-4299-B76B-BBB67C384176}" dt="2022-11-10T11:18:21.851" v="1035"/>
        <pc:sldMkLst>
          <pc:docMk/>
          <pc:sldMk cId="1523321892" sldId="1340"/>
        </pc:sldMkLst>
        <pc:spChg chg="mod">
          <ac:chgData name="伊健 杜" userId="e69aded81da48593" providerId="LiveId" clId="{EA4C37AB-7749-4299-B76B-BBB67C384176}" dt="2022-11-10T10:59:10.694" v="451" actId="1076"/>
          <ac:spMkLst>
            <pc:docMk/>
            <pc:sldMk cId="1523321892" sldId="1340"/>
            <ac:spMk id="2" creationId="{1302A11A-625D-774F-23B3-739301B530C3}"/>
          </ac:spMkLst>
        </pc:spChg>
        <pc:spChg chg="add mod">
          <ac:chgData name="伊健 杜" userId="e69aded81da48593" providerId="LiveId" clId="{EA4C37AB-7749-4299-B76B-BBB67C384176}" dt="2022-11-10T11:18:21.851" v="1035"/>
          <ac:spMkLst>
            <pc:docMk/>
            <pc:sldMk cId="1523321892" sldId="1340"/>
            <ac:spMk id="3" creationId="{ABC6FAE7-B0DC-C53F-ABA7-511046C801BC}"/>
          </ac:spMkLst>
        </pc:spChg>
        <pc:spChg chg="mod">
          <ac:chgData name="伊健 杜" userId="e69aded81da48593" providerId="LiveId" clId="{EA4C37AB-7749-4299-B76B-BBB67C384176}" dt="2022-11-10T11:18:21.851" v="1035"/>
          <ac:spMkLst>
            <pc:docMk/>
            <pc:sldMk cId="1523321892" sldId="1340"/>
            <ac:spMk id="8" creationId="{0438729B-0F82-A5C2-5BC7-7451302EC36A}"/>
          </ac:spMkLst>
        </pc:spChg>
        <pc:picChg chg="add mod">
          <ac:chgData name="伊健 杜" userId="e69aded81da48593" providerId="LiveId" clId="{EA4C37AB-7749-4299-B76B-BBB67C384176}" dt="2022-11-10T11:01:30.457" v="542" actId="1076"/>
          <ac:picMkLst>
            <pc:docMk/>
            <pc:sldMk cId="1523321892" sldId="1340"/>
            <ac:picMk id="5122" creationId="{29A061BA-316A-A452-A8B8-D7B599A4976A}"/>
          </ac:picMkLst>
        </pc:picChg>
        <pc:picChg chg="add mod">
          <ac:chgData name="伊健 杜" userId="e69aded81da48593" providerId="LiveId" clId="{EA4C37AB-7749-4299-B76B-BBB67C384176}" dt="2022-11-10T11:01:47.918" v="547" actId="1076"/>
          <ac:picMkLst>
            <pc:docMk/>
            <pc:sldMk cId="1523321892" sldId="1340"/>
            <ac:picMk id="5124" creationId="{82E388C1-3A61-6080-8A16-6F693FA0E244}"/>
          </ac:picMkLst>
        </pc:picChg>
        <pc:picChg chg="add mod">
          <ac:chgData name="伊健 杜" userId="e69aded81da48593" providerId="LiveId" clId="{EA4C37AB-7749-4299-B76B-BBB67C384176}" dt="2022-11-10T11:01:48.710" v="548" actId="1076"/>
          <ac:picMkLst>
            <pc:docMk/>
            <pc:sldMk cId="1523321892" sldId="1340"/>
            <ac:picMk id="5126" creationId="{224AB632-4E6A-778B-79B3-875535E6FC65}"/>
          </ac:picMkLst>
        </pc:picChg>
        <pc:picChg chg="del mod">
          <ac:chgData name="伊健 杜" userId="e69aded81da48593" providerId="LiveId" clId="{EA4C37AB-7749-4299-B76B-BBB67C384176}" dt="2022-11-10T10:59:11.851" v="453" actId="478"/>
          <ac:picMkLst>
            <pc:docMk/>
            <pc:sldMk cId="1523321892" sldId="1340"/>
            <ac:picMk id="31746" creationId="{EC53C62C-27C5-B32B-13E6-9B061AD850FB}"/>
          </ac:picMkLst>
        </pc:picChg>
      </pc:sldChg>
      <pc:sldChg chg="del">
        <pc:chgData name="伊健 杜" userId="e69aded81da48593" providerId="LiveId" clId="{EA4C37AB-7749-4299-B76B-BBB67C384176}" dt="2022-11-10T10:01:13.857" v="0" actId="47"/>
        <pc:sldMkLst>
          <pc:docMk/>
          <pc:sldMk cId="3816353376" sldId="1341"/>
        </pc:sldMkLst>
      </pc:sldChg>
      <pc:sldChg chg="del">
        <pc:chgData name="伊健 杜" userId="e69aded81da48593" providerId="LiveId" clId="{EA4C37AB-7749-4299-B76B-BBB67C384176}" dt="2022-11-10T10:01:13.857" v="0" actId="47"/>
        <pc:sldMkLst>
          <pc:docMk/>
          <pc:sldMk cId="4238141742" sldId="1342"/>
        </pc:sldMkLst>
      </pc:sldChg>
      <pc:sldChg chg="del">
        <pc:chgData name="伊健 杜" userId="e69aded81da48593" providerId="LiveId" clId="{EA4C37AB-7749-4299-B76B-BBB67C384176}" dt="2022-11-10T10:01:13.857" v="0" actId="47"/>
        <pc:sldMkLst>
          <pc:docMk/>
          <pc:sldMk cId="3933845516" sldId="1343"/>
        </pc:sldMkLst>
      </pc:sldChg>
      <pc:sldChg chg="del">
        <pc:chgData name="伊健 杜" userId="e69aded81da48593" providerId="LiveId" clId="{EA4C37AB-7749-4299-B76B-BBB67C384176}" dt="2022-11-10T10:01:13.857" v="0" actId="47"/>
        <pc:sldMkLst>
          <pc:docMk/>
          <pc:sldMk cId="3336084374" sldId="1344"/>
        </pc:sldMkLst>
      </pc:sldChg>
      <pc:sldChg chg="del">
        <pc:chgData name="伊健 杜" userId="e69aded81da48593" providerId="LiveId" clId="{EA4C37AB-7749-4299-B76B-BBB67C384176}" dt="2022-11-10T10:01:13.857" v="0" actId="47"/>
        <pc:sldMkLst>
          <pc:docMk/>
          <pc:sldMk cId="3323299600" sldId="1345"/>
        </pc:sldMkLst>
      </pc:sldChg>
      <pc:sldChg chg="del">
        <pc:chgData name="伊健 杜" userId="e69aded81da48593" providerId="LiveId" clId="{EA4C37AB-7749-4299-B76B-BBB67C384176}" dt="2022-11-10T10:01:13.857" v="0" actId="47"/>
        <pc:sldMkLst>
          <pc:docMk/>
          <pc:sldMk cId="342701780" sldId="1346"/>
        </pc:sldMkLst>
      </pc:sldChg>
      <pc:sldChg chg="del">
        <pc:chgData name="伊健 杜" userId="e69aded81da48593" providerId="LiveId" clId="{EA4C37AB-7749-4299-B76B-BBB67C384176}" dt="2022-11-10T10:01:13.857" v="0" actId="47"/>
        <pc:sldMkLst>
          <pc:docMk/>
          <pc:sldMk cId="1019927445" sldId="1347"/>
        </pc:sldMkLst>
      </pc:sldChg>
      <pc:sldChg chg="del">
        <pc:chgData name="伊健 杜" userId="e69aded81da48593" providerId="LiveId" clId="{EA4C37AB-7749-4299-B76B-BBB67C384176}" dt="2022-11-10T10:01:13.857" v="0" actId="47"/>
        <pc:sldMkLst>
          <pc:docMk/>
          <pc:sldMk cId="1447223873" sldId="1348"/>
        </pc:sldMkLst>
      </pc:sldChg>
      <pc:sldChg chg="del">
        <pc:chgData name="伊健 杜" userId="e69aded81da48593" providerId="LiveId" clId="{EA4C37AB-7749-4299-B76B-BBB67C384176}" dt="2022-11-10T10:01:13.857" v="0" actId="47"/>
        <pc:sldMkLst>
          <pc:docMk/>
          <pc:sldMk cId="648674315" sldId="1349"/>
        </pc:sldMkLst>
      </pc:sldChg>
      <pc:sldChg chg="del">
        <pc:chgData name="伊健 杜" userId="e69aded81da48593" providerId="LiveId" clId="{EA4C37AB-7749-4299-B76B-BBB67C384176}" dt="2022-11-10T10:01:13.857" v="0" actId="47"/>
        <pc:sldMkLst>
          <pc:docMk/>
          <pc:sldMk cId="2226104690" sldId="1350"/>
        </pc:sldMkLst>
      </pc:sldChg>
      <pc:sldChg chg="del">
        <pc:chgData name="伊健 杜" userId="e69aded81da48593" providerId="LiveId" clId="{EA4C37AB-7749-4299-B76B-BBB67C384176}" dt="2022-11-10T10:01:13.857" v="0" actId="47"/>
        <pc:sldMkLst>
          <pc:docMk/>
          <pc:sldMk cId="2766765565" sldId="1351"/>
        </pc:sldMkLst>
      </pc:sldChg>
      <pc:sldChg chg="del">
        <pc:chgData name="伊健 杜" userId="e69aded81da48593" providerId="LiveId" clId="{EA4C37AB-7749-4299-B76B-BBB67C384176}" dt="2022-11-10T10:01:13.857" v="0" actId="47"/>
        <pc:sldMkLst>
          <pc:docMk/>
          <pc:sldMk cId="3213862680" sldId="1352"/>
        </pc:sldMkLst>
      </pc:sldChg>
      <pc:sldChg chg="del">
        <pc:chgData name="伊健 杜" userId="e69aded81da48593" providerId="LiveId" clId="{EA4C37AB-7749-4299-B76B-BBB67C384176}" dt="2022-11-10T10:01:13.857" v="0" actId="47"/>
        <pc:sldMkLst>
          <pc:docMk/>
          <pc:sldMk cId="2123708486" sldId="1353"/>
        </pc:sldMkLst>
      </pc:sldChg>
      <pc:sldChg chg="del">
        <pc:chgData name="伊健 杜" userId="e69aded81da48593" providerId="LiveId" clId="{EA4C37AB-7749-4299-B76B-BBB67C384176}" dt="2022-11-10T10:01:13.857" v="0" actId="47"/>
        <pc:sldMkLst>
          <pc:docMk/>
          <pc:sldMk cId="2845333162" sldId="1354"/>
        </pc:sldMkLst>
      </pc:sldChg>
      <pc:sldChg chg="del">
        <pc:chgData name="伊健 杜" userId="e69aded81da48593" providerId="LiveId" clId="{EA4C37AB-7749-4299-B76B-BBB67C384176}" dt="2022-11-10T10:01:13.857" v="0" actId="47"/>
        <pc:sldMkLst>
          <pc:docMk/>
          <pc:sldMk cId="3519373040" sldId="1355"/>
        </pc:sldMkLst>
      </pc:sldChg>
      <pc:sldChg chg="del">
        <pc:chgData name="伊健 杜" userId="e69aded81da48593" providerId="LiveId" clId="{EA4C37AB-7749-4299-B76B-BBB67C384176}" dt="2022-11-10T10:01:13.857" v="0" actId="47"/>
        <pc:sldMkLst>
          <pc:docMk/>
          <pc:sldMk cId="3056407504" sldId="1356"/>
        </pc:sldMkLst>
      </pc:sldChg>
      <pc:sldChg chg="del">
        <pc:chgData name="伊健 杜" userId="e69aded81da48593" providerId="LiveId" clId="{EA4C37AB-7749-4299-B76B-BBB67C384176}" dt="2022-11-10T10:01:13.857" v="0" actId="47"/>
        <pc:sldMkLst>
          <pc:docMk/>
          <pc:sldMk cId="1880548816" sldId="1357"/>
        </pc:sldMkLst>
      </pc:sldChg>
      <pc:sldChg chg="del">
        <pc:chgData name="伊健 杜" userId="e69aded81da48593" providerId="LiveId" clId="{EA4C37AB-7749-4299-B76B-BBB67C384176}" dt="2022-11-10T10:01:13.857" v="0" actId="47"/>
        <pc:sldMkLst>
          <pc:docMk/>
          <pc:sldMk cId="1964930671" sldId="1358"/>
        </pc:sldMkLst>
      </pc:sldChg>
      <pc:sldChg chg="del">
        <pc:chgData name="伊健 杜" userId="e69aded81da48593" providerId="LiveId" clId="{EA4C37AB-7749-4299-B76B-BBB67C384176}" dt="2022-11-10T10:01:13.857" v="0" actId="47"/>
        <pc:sldMkLst>
          <pc:docMk/>
          <pc:sldMk cId="1462147061" sldId="1359"/>
        </pc:sldMkLst>
      </pc:sldChg>
      <pc:sldChg chg="del">
        <pc:chgData name="伊健 杜" userId="e69aded81da48593" providerId="LiveId" clId="{EA4C37AB-7749-4299-B76B-BBB67C384176}" dt="2022-11-10T10:01:13.857" v="0" actId="47"/>
        <pc:sldMkLst>
          <pc:docMk/>
          <pc:sldMk cId="1290959149" sldId="1360"/>
        </pc:sldMkLst>
      </pc:sldChg>
      <pc:sldChg chg="del">
        <pc:chgData name="伊健 杜" userId="e69aded81da48593" providerId="LiveId" clId="{EA4C37AB-7749-4299-B76B-BBB67C384176}" dt="2022-11-10T10:01:13.857" v="0" actId="47"/>
        <pc:sldMkLst>
          <pc:docMk/>
          <pc:sldMk cId="3180302470" sldId="1361"/>
        </pc:sldMkLst>
      </pc:sldChg>
      <pc:sldChg chg="del">
        <pc:chgData name="伊健 杜" userId="e69aded81da48593" providerId="LiveId" clId="{EA4C37AB-7749-4299-B76B-BBB67C384176}" dt="2022-11-10T10:01:13.857" v="0" actId="47"/>
        <pc:sldMkLst>
          <pc:docMk/>
          <pc:sldMk cId="776947752" sldId="1362"/>
        </pc:sldMkLst>
      </pc:sldChg>
      <pc:sldChg chg="del">
        <pc:chgData name="伊健 杜" userId="e69aded81da48593" providerId="LiveId" clId="{EA4C37AB-7749-4299-B76B-BBB67C384176}" dt="2022-11-10T10:01:13.857" v="0" actId="47"/>
        <pc:sldMkLst>
          <pc:docMk/>
          <pc:sldMk cId="1103607178" sldId="1363"/>
        </pc:sldMkLst>
      </pc:sldChg>
      <pc:sldChg chg="del">
        <pc:chgData name="伊健 杜" userId="e69aded81da48593" providerId="LiveId" clId="{EA4C37AB-7749-4299-B76B-BBB67C384176}" dt="2022-11-10T10:01:13.857" v="0" actId="47"/>
        <pc:sldMkLst>
          <pc:docMk/>
          <pc:sldMk cId="2726543373" sldId="1364"/>
        </pc:sldMkLst>
      </pc:sldChg>
      <pc:sldChg chg="del">
        <pc:chgData name="伊健 杜" userId="e69aded81da48593" providerId="LiveId" clId="{EA4C37AB-7749-4299-B76B-BBB67C384176}" dt="2022-11-10T10:01:13.857" v="0" actId="47"/>
        <pc:sldMkLst>
          <pc:docMk/>
          <pc:sldMk cId="258313583" sldId="1365"/>
        </pc:sldMkLst>
      </pc:sldChg>
      <pc:sldChg chg="del">
        <pc:chgData name="伊健 杜" userId="e69aded81da48593" providerId="LiveId" clId="{EA4C37AB-7749-4299-B76B-BBB67C384176}" dt="2022-11-10T10:01:13.857" v="0" actId="47"/>
        <pc:sldMkLst>
          <pc:docMk/>
          <pc:sldMk cId="2032691627" sldId="1366"/>
        </pc:sldMkLst>
      </pc:sldChg>
      <pc:sldChg chg="del">
        <pc:chgData name="伊健 杜" userId="e69aded81da48593" providerId="LiveId" clId="{EA4C37AB-7749-4299-B76B-BBB67C384176}" dt="2022-11-10T10:01:13.857" v="0" actId="47"/>
        <pc:sldMkLst>
          <pc:docMk/>
          <pc:sldMk cId="925321847" sldId="1367"/>
        </pc:sldMkLst>
      </pc:sldChg>
      <pc:sldChg chg="del">
        <pc:chgData name="伊健 杜" userId="e69aded81da48593" providerId="LiveId" clId="{EA4C37AB-7749-4299-B76B-BBB67C384176}" dt="2022-11-10T10:01:13.857" v="0" actId="47"/>
        <pc:sldMkLst>
          <pc:docMk/>
          <pc:sldMk cId="201298377" sldId="1368"/>
        </pc:sldMkLst>
      </pc:sldChg>
      <pc:sldChg chg="modAnim">
        <pc:chgData name="伊健 杜" userId="e69aded81da48593" providerId="LiveId" clId="{EA4C37AB-7749-4299-B76B-BBB67C384176}" dt="2022-11-10T12:59:26.747" v="3673"/>
        <pc:sldMkLst>
          <pc:docMk/>
          <pc:sldMk cId="3489661798" sldId="1369"/>
        </pc:sldMkLst>
      </pc:sldChg>
      <pc:sldChg chg="addSp delSp mod">
        <pc:chgData name="伊健 杜" userId="e69aded81da48593" providerId="LiveId" clId="{EA4C37AB-7749-4299-B76B-BBB67C384176}" dt="2022-11-10T14:27:26.441" v="3716" actId="478"/>
        <pc:sldMkLst>
          <pc:docMk/>
          <pc:sldMk cId="819749412" sldId="1371"/>
        </pc:sldMkLst>
        <pc:inkChg chg="add del">
          <ac:chgData name="伊健 杜" userId="e69aded81da48593" providerId="LiveId" clId="{EA4C37AB-7749-4299-B76B-BBB67C384176}" dt="2022-11-10T14:27:26.441" v="3716" actId="478"/>
          <ac:inkMkLst>
            <pc:docMk/>
            <pc:sldMk cId="819749412" sldId="1371"/>
            <ac:inkMk id="3" creationId="{AED74558-C0DD-E9C6-2E2B-EA3F3DEC3F7E}"/>
          </ac:inkMkLst>
        </pc:inkChg>
      </pc:sldChg>
      <pc:sldChg chg="addSp delSp modSp mod">
        <pc:chgData name="伊健 杜" userId="e69aded81da48593" providerId="LiveId" clId="{EA4C37AB-7749-4299-B76B-BBB67C384176}" dt="2022-11-10T14:27:28.726" v="3718" actId="478"/>
        <pc:sldMkLst>
          <pc:docMk/>
          <pc:sldMk cId="449833426" sldId="1373"/>
        </pc:sldMkLst>
        <pc:inkChg chg="add del mod">
          <ac:chgData name="伊健 杜" userId="e69aded81da48593" providerId="LiveId" clId="{EA4C37AB-7749-4299-B76B-BBB67C384176}" dt="2022-11-10T14:27:28.726" v="3718" actId="478"/>
          <ac:inkMkLst>
            <pc:docMk/>
            <pc:sldMk cId="449833426" sldId="1373"/>
            <ac:inkMk id="3" creationId="{92AFED55-7977-D660-2BBB-7B51DAA21C36}"/>
          </ac:inkMkLst>
        </pc:inkChg>
      </pc:sldChg>
      <pc:sldChg chg="modSp mod">
        <pc:chgData name="伊健 杜" userId="e69aded81da48593" providerId="LiveId" clId="{EA4C37AB-7749-4299-B76B-BBB67C384176}" dt="2022-11-10T13:14:02.229" v="3679" actId="20577"/>
        <pc:sldMkLst>
          <pc:docMk/>
          <pc:sldMk cId="486638814" sldId="1374"/>
        </pc:sldMkLst>
        <pc:spChg chg="mod">
          <ac:chgData name="伊健 杜" userId="e69aded81da48593" providerId="LiveId" clId="{EA4C37AB-7749-4299-B76B-BBB67C384176}" dt="2022-11-10T13:14:02.229" v="3679" actId="20577"/>
          <ac:spMkLst>
            <pc:docMk/>
            <pc:sldMk cId="486638814" sldId="1374"/>
            <ac:spMk id="2" creationId="{6084B583-4B82-A4DC-19D1-BC381BD4D41F}"/>
          </ac:spMkLst>
        </pc:spChg>
      </pc:sldChg>
      <pc:sldChg chg="modSp mod">
        <pc:chgData name="伊健 杜" userId="e69aded81da48593" providerId="LiveId" clId="{EA4C37AB-7749-4299-B76B-BBB67C384176}" dt="2022-11-10T13:19:51.291" v="3691" actId="20577"/>
        <pc:sldMkLst>
          <pc:docMk/>
          <pc:sldMk cId="795428135" sldId="1376"/>
        </pc:sldMkLst>
        <pc:spChg chg="mod">
          <ac:chgData name="伊健 杜" userId="e69aded81da48593" providerId="LiveId" clId="{EA4C37AB-7749-4299-B76B-BBB67C384176}" dt="2022-11-10T13:19:51.291" v="3691" actId="20577"/>
          <ac:spMkLst>
            <pc:docMk/>
            <pc:sldMk cId="795428135" sldId="1376"/>
            <ac:spMk id="5" creationId="{E7287B0E-EF55-E721-8EFA-9A9183C0EDF9}"/>
          </ac:spMkLst>
        </pc:spChg>
      </pc:sldChg>
      <pc:sldChg chg="addSp delSp modSp new mod">
        <pc:chgData name="伊健 杜" userId="e69aded81da48593" providerId="LiveId" clId="{EA4C37AB-7749-4299-B76B-BBB67C384176}" dt="2022-11-10T11:08:35.022" v="709" actId="1076"/>
        <pc:sldMkLst>
          <pc:docMk/>
          <pc:sldMk cId="3820737828" sldId="1378"/>
        </pc:sldMkLst>
        <pc:spChg chg="del">
          <ac:chgData name="伊健 杜" userId="e69aded81da48593" providerId="LiveId" clId="{EA4C37AB-7749-4299-B76B-BBB67C384176}" dt="2022-11-10T11:06:35.982" v="690" actId="478"/>
          <ac:spMkLst>
            <pc:docMk/>
            <pc:sldMk cId="3820737828" sldId="1378"/>
            <ac:spMk id="2" creationId="{04AD11B7-99CA-5C87-5052-6798A554A422}"/>
          </ac:spMkLst>
        </pc:spChg>
        <pc:spChg chg="del">
          <ac:chgData name="伊健 杜" userId="e69aded81da48593" providerId="LiveId" clId="{EA4C37AB-7749-4299-B76B-BBB67C384176}" dt="2022-11-10T11:06:35.982" v="690" actId="478"/>
          <ac:spMkLst>
            <pc:docMk/>
            <pc:sldMk cId="3820737828" sldId="1378"/>
            <ac:spMk id="3" creationId="{EFD00697-3323-4785-81D4-828DF4429549}"/>
          </ac:spMkLst>
        </pc:spChg>
        <pc:spChg chg="add mod">
          <ac:chgData name="伊健 杜" userId="e69aded81da48593" providerId="LiveId" clId="{EA4C37AB-7749-4299-B76B-BBB67C384176}" dt="2022-11-10T11:07:46.126" v="696" actId="1076"/>
          <ac:spMkLst>
            <pc:docMk/>
            <pc:sldMk cId="3820737828" sldId="1378"/>
            <ac:spMk id="4" creationId="{659D473C-01B6-9CAD-0C66-0BF275A5C0EC}"/>
          </ac:spMkLst>
        </pc:spChg>
        <pc:spChg chg="add mod">
          <ac:chgData name="伊健 杜" userId="e69aded81da48593" providerId="LiveId" clId="{EA4C37AB-7749-4299-B76B-BBB67C384176}" dt="2022-11-10T11:08:27.364" v="705" actId="13822"/>
          <ac:spMkLst>
            <pc:docMk/>
            <pc:sldMk cId="3820737828" sldId="1378"/>
            <ac:spMk id="5" creationId="{ED65607C-9A37-4BDA-FB82-B11086EBA30B}"/>
          </ac:spMkLst>
        </pc:spChg>
        <pc:picChg chg="add mod">
          <ac:chgData name="伊健 杜" userId="e69aded81da48593" providerId="LiveId" clId="{EA4C37AB-7749-4299-B76B-BBB67C384176}" dt="2022-11-10T11:08:35.022" v="709" actId="1076"/>
          <ac:picMkLst>
            <pc:docMk/>
            <pc:sldMk cId="3820737828" sldId="1378"/>
            <ac:picMk id="9218" creationId="{0F57CDE2-9457-A337-0845-EF07A097A0DA}"/>
          </ac:picMkLst>
        </pc:picChg>
        <pc:picChg chg="add mod">
          <ac:chgData name="伊健 杜" userId="e69aded81da48593" providerId="LiveId" clId="{EA4C37AB-7749-4299-B76B-BBB67C384176}" dt="2022-11-10T11:08:02.518" v="700" actId="1076"/>
          <ac:picMkLst>
            <pc:docMk/>
            <pc:sldMk cId="3820737828" sldId="1378"/>
            <ac:picMk id="9220" creationId="{6A1B493B-BDB2-E411-93CB-5A2A48875F6D}"/>
          </ac:picMkLst>
        </pc:picChg>
      </pc:sldChg>
      <pc:sldChg chg="addSp delSp modSp add mod">
        <pc:chgData name="伊健 杜" userId="e69aded81da48593" providerId="LiveId" clId="{EA4C37AB-7749-4299-B76B-BBB67C384176}" dt="2022-11-10T13:29:22.474" v="3701" actId="20577"/>
        <pc:sldMkLst>
          <pc:docMk/>
          <pc:sldMk cId="1720044176" sldId="1379"/>
        </pc:sldMkLst>
        <pc:spChg chg="mod">
          <ac:chgData name="伊健 杜" userId="e69aded81da48593" providerId="LiveId" clId="{EA4C37AB-7749-4299-B76B-BBB67C384176}" dt="2022-11-10T11:18:21.851" v="1035"/>
          <ac:spMkLst>
            <pc:docMk/>
            <pc:sldMk cId="1720044176" sldId="1379"/>
            <ac:spMk id="2" creationId="{10304424-DB4A-36E7-9E0D-D32A5DD0F26C}"/>
          </ac:spMkLst>
        </pc:spChg>
        <pc:spChg chg="mod">
          <ac:chgData name="伊健 杜" userId="e69aded81da48593" providerId="LiveId" clId="{EA4C37AB-7749-4299-B76B-BBB67C384176}" dt="2022-11-10T13:29:22.474" v="3701" actId="20577"/>
          <ac:spMkLst>
            <pc:docMk/>
            <pc:sldMk cId="1720044176" sldId="1379"/>
            <ac:spMk id="5" creationId="{E7287B0E-EF55-E721-8EFA-9A9183C0EDF9}"/>
          </ac:spMkLst>
        </pc:spChg>
        <pc:picChg chg="add mod">
          <ac:chgData name="伊健 杜" userId="e69aded81da48593" providerId="LiveId" clId="{EA4C37AB-7749-4299-B76B-BBB67C384176}" dt="2022-11-10T10:18:45.106" v="23" actId="1076"/>
          <ac:picMkLst>
            <pc:docMk/>
            <pc:sldMk cId="1720044176" sldId="1379"/>
            <ac:picMk id="1026" creationId="{C4B75979-AAC4-B9DB-E7CE-EB769623C14F}"/>
          </ac:picMkLst>
        </pc:picChg>
        <pc:picChg chg="del">
          <ac:chgData name="伊健 杜" userId="e69aded81da48593" providerId="LiveId" clId="{EA4C37AB-7749-4299-B76B-BBB67C384176}" dt="2022-11-10T10:18:39.819" v="20" actId="478"/>
          <ac:picMkLst>
            <pc:docMk/>
            <pc:sldMk cId="1720044176" sldId="1379"/>
            <ac:picMk id="12290" creationId="{69574E62-66C6-D0BC-33D0-5611CB62428A}"/>
          </ac:picMkLst>
        </pc:picChg>
      </pc:sldChg>
      <pc:sldChg chg="addSp delSp modSp add mod">
        <pc:chgData name="伊健 杜" userId="e69aded81da48593" providerId="LiveId" clId="{EA4C37AB-7749-4299-B76B-BBB67C384176}" dt="2022-11-10T11:18:21.851" v="1035"/>
        <pc:sldMkLst>
          <pc:docMk/>
          <pc:sldMk cId="1061379944" sldId="1380"/>
        </pc:sldMkLst>
        <pc:spChg chg="mod">
          <ac:chgData name="伊健 杜" userId="e69aded81da48593" providerId="LiveId" clId="{EA4C37AB-7749-4299-B76B-BBB67C384176}" dt="2022-11-10T11:18:21.851" v="1035"/>
          <ac:spMkLst>
            <pc:docMk/>
            <pc:sldMk cId="1061379944" sldId="1380"/>
            <ac:spMk id="2" creationId="{10304424-DB4A-36E7-9E0D-D32A5DD0F26C}"/>
          </ac:spMkLst>
        </pc:spChg>
        <pc:spChg chg="mod">
          <ac:chgData name="伊健 杜" userId="e69aded81da48593" providerId="LiveId" clId="{EA4C37AB-7749-4299-B76B-BBB67C384176}" dt="2022-11-10T11:18:21.851" v="1035"/>
          <ac:spMkLst>
            <pc:docMk/>
            <pc:sldMk cId="1061379944" sldId="1380"/>
            <ac:spMk id="5" creationId="{E7287B0E-EF55-E721-8EFA-9A9183C0EDF9}"/>
          </ac:spMkLst>
        </pc:spChg>
        <pc:picChg chg="del">
          <ac:chgData name="伊健 杜" userId="e69aded81da48593" providerId="LiveId" clId="{EA4C37AB-7749-4299-B76B-BBB67C384176}" dt="2022-11-10T10:20:28.643" v="163" actId="478"/>
          <ac:picMkLst>
            <pc:docMk/>
            <pc:sldMk cId="1061379944" sldId="1380"/>
            <ac:picMk id="1026" creationId="{C4B75979-AAC4-B9DB-E7CE-EB769623C14F}"/>
          </ac:picMkLst>
        </pc:picChg>
        <pc:picChg chg="add mod">
          <ac:chgData name="伊健 杜" userId="e69aded81da48593" providerId="LiveId" clId="{EA4C37AB-7749-4299-B76B-BBB67C384176}" dt="2022-11-10T10:22:44.681" v="332" actId="1076"/>
          <ac:picMkLst>
            <pc:docMk/>
            <pc:sldMk cId="1061379944" sldId="1380"/>
            <ac:picMk id="2050" creationId="{2D987483-04DF-BCFE-96B0-3EA12119DA79}"/>
          </ac:picMkLst>
        </pc:picChg>
      </pc:sldChg>
      <pc:sldChg chg="addSp delSp modSp add mod">
        <pc:chgData name="伊健 杜" userId="e69aded81da48593" providerId="LiveId" clId="{EA4C37AB-7749-4299-B76B-BBB67C384176}" dt="2022-11-10T11:18:21.851" v="1035"/>
        <pc:sldMkLst>
          <pc:docMk/>
          <pc:sldMk cId="2372446752" sldId="1381"/>
        </pc:sldMkLst>
        <pc:spChg chg="del mod">
          <ac:chgData name="伊健 杜" userId="e69aded81da48593" providerId="LiveId" clId="{EA4C37AB-7749-4299-B76B-BBB67C384176}" dt="2022-11-10T10:57:20.355" v="348" actId="478"/>
          <ac:spMkLst>
            <pc:docMk/>
            <pc:sldMk cId="2372446752" sldId="1381"/>
            <ac:spMk id="2" creationId="{10304424-DB4A-36E7-9E0D-D32A5DD0F26C}"/>
          </ac:spMkLst>
        </pc:spChg>
        <pc:spChg chg="mod">
          <ac:chgData name="伊健 杜" userId="e69aded81da48593" providerId="LiveId" clId="{EA4C37AB-7749-4299-B76B-BBB67C384176}" dt="2022-11-10T11:18:21.851" v="1035"/>
          <ac:spMkLst>
            <pc:docMk/>
            <pc:sldMk cId="2372446752" sldId="1381"/>
            <ac:spMk id="5" creationId="{E7287B0E-EF55-E721-8EFA-9A9183C0EDF9}"/>
          </ac:spMkLst>
        </pc:spChg>
        <pc:spChg chg="add del mod">
          <ac:chgData name="伊健 杜" userId="e69aded81da48593" providerId="LiveId" clId="{EA4C37AB-7749-4299-B76B-BBB67C384176}" dt="2022-11-10T10:57:22.052" v="349" actId="478"/>
          <ac:spMkLst>
            <pc:docMk/>
            <pc:sldMk cId="2372446752" sldId="1381"/>
            <ac:spMk id="7" creationId="{8F200C53-C594-EBE1-F11E-4FEE9CF50F43}"/>
          </ac:spMkLst>
        </pc:spChg>
        <pc:picChg chg="del">
          <ac:chgData name="伊健 杜" userId="e69aded81da48593" providerId="LiveId" clId="{EA4C37AB-7749-4299-B76B-BBB67C384176}" dt="2022-11-10T10:57:09.236" v="343" actId="478"/>
          <ac:picMkLst>
            <pc:docMk/>
            <pc:sldMk cId="2372446752" sldId="1381"/>
            <ac:picMk id="2050" creationId="{2D987483-04DF-BCFE-96B0-3EA12119DA79}"/>
          </ac:picMkLst>
        </pc:picChg>
      </pc:sldChg>
      <pc:sldChg chg="addSp delSp modSp add mod">
        <pc:chgData name="伊健 杜" userId="e69aded81da48593" providerId="LiveId" clId="{EA4C37AB-7749-4299-B76B-BBB67C384176}" dt="2022-11-10T11:18:21.851" v="1035"/>
        <pc:sldMkLst>
          <pc:docMk/>
          <pc:sldMk cId="2822468022" sldId="1382"/>
        </pc:sldMkLst>
        <pc:spChg chg="mod">
          <ac:chgData name="伊健 杜" userId="e69aded81da48593" providerId="LiveId" clId="{EA4C37AB-7749-4299-B76B-BBB67C384176}" dt="2022-11-10T11:18:21.851" v="1035"/>
          <ac:spMkLst>
            <pc:docMk/>
            <pc:sldMk cId="2822468022" sldId="1382"/>
            <ac:spMk id="2" creationId="{10304424-DB4A-36E7-9E0D-D32A5DD0F26C}"/>
          </ac:spMkLst>
        </pc:spChg>
        <pc:spChg chg="mod">
          <ac:chgData name="伊健 杜" userId="e69aded81da48593" providerId="LiveId" clId="{EA4C37AB-7749-4299-B76B-BBB67C384176}" dt="2022-11-10T11:18:21.851" v="1035"/>
          <ac:spMkLst>
            <pc:docMk/>
            <pc:sldMk cId="2822468022" sldId="1382"/>
            <ac:spMk id="5" creationId="{E7287B0E-EF55-E721-8EFA-9A9183C0EDF9}"/>
          </ac:spMkLst>
        </pc:spChg>
        <pc:picChg chg="del">
          <ac:chgData name="伊健 杜" userId="e69aded81da48593" providerId="LiveId" clId="{EA4C37AB-7749-4299-B76B-BBB67C384176}" dt="2022-11-10T10:58:06.680" v="434" actId="478"/>
          <ac:picMkLst>
            <pc:docMk/>
            <pc:sldMk cId="2822468022" sldId="1382"/>
            <ac:picMk id="2050" creationId="{2D987483-04DF-BCFE-96B0-3EA12119DA79}"/>
          </ac:picMkLst>
        </pc:picChg>
        <pc:picChg chg="add mod">
          <ac:chgData name="伊健 杜" userId="e69aded81da48593" providerId="LiveId" clId="{EA4C37AB-7749-4299-B76B-BBB67C384176}" dt="2022-11-10T10:58:27.959" v="438" actId="1076"/>
          <ac:picMkLst>
            <pc:docMk/>
            <pc:sldMk cId="2822468022" sldId="1382"/>
            <ac:picMk id="3074" creationId="{2B65126F-9A04-4F9A-20E5-06D144FA50CA}"/>
          </ac:picMkLst>
        </pc:picChg>
      </pc:sldChg>
      <pc:sldChg chg="add del">
        <pc:chgData name="伊健 杜" userId="e69aded81da48593" providerId="LiveId" clId="{EA4C37AB-7749-4299-B76B-BBB67C384176}" dt="2022-11-10T10:58:39.640" v="440" actId="47"/>
        <pc:sldMkLst>
          <pc:docMk/>
          <pc:sldMk cId="2201406839" sldId="1383"/>
        </pc:sldMkLst>
      </pc:sldChg>
      <pc:sldChg chg="addSp delSp modSp add mod ord">
        <pc:chgData name="伊健 杜" userId="e69aded81da48593" providerId="LiveId" clId="{EA4C37AB-7749-4299-B76B-BBB67C384176}" dt="2022-11-10T11:47:10.351" v="1387"/>
        <pc:sldMkLst>
          <pc:docMk/>
          <pc:sldMk cId="4266077257" sldId="1383"/>
        </pc:sldMkLst>
        <pc:spChg chg="mod">
          <ac:chgData name="伊健 杜" userId="e69aded81da48593" providerId="LiveId" clId="{EA4C37AB-7749-4299-B76B-BBB67C384176}" dt="2022-11-10T11:23:29.819" v="1245" actId="1076"/>
          <ac:spMkLst>
            <pc:docMk/>
            <pc:sldMk cId="4266077257" sldId="1383"/>
            <ac:spMk id="2" creationId="{1302A11A-625D-774F-23B3-739301B530C3}"/>
          </ac:spMkLst>
        </pc:spChg>
        <pc:spChg chg="mod">
          <ac:chgData name="伊健 杜" userId="e69aded81da48593" providerId="LiveId" clId="{EA4C37AB-7749-4299-B76B-BBB67C384176}" dt="2022-11-10T11:18:21.851" v="1035"/>
          <ac:spMkLst>
            <pc:docMk/>
            <pc:sldMk cId="4266077257" sldId="1383"/>
            <ac:spMk id="3" creationId="{ABC6FAE7-B0DC-C53F-ABA7-511046C801BC}"/>
          </ac:spMkLst>
        </pc:spChg>
        <pc:spChg chg="add mod">
          <ac:chgData name="伊健 杜" userId="e69aded81da48593" providerId="LiveId" clId="{EA4C37AB-7749-4299-B76B-BBB67C384176}" dt="2022-11-10T11:47:10.351" v="1387"/>
          <ac:spMkLst>
            <pc:docMk/>
            <pc:sldMk cId="4266077257" sldId="1383"/>
            <ac:spMk id="4" creationId="{F61E9C47-DA7A-C560-FCEF-E707E19EEF70}"/>
          </ac:spMkLst>
        </pc:spChg>
        <pc:spChg chg="add mod">
          <ac:chgData name="伊健 杜" userId="e69aded81da48593" providerId="LiveId" clId="{EA4C37AB-7749-4299-B76B-BBB67C384176}" dt="2022-11-10T11:23:29.819" v="1245" actId="1076"/>
          <ac:spMkLst>
            <pc:docMk/>
            <pc:sldMk cId="4266077257" sldId="1383"/>
            <ac:spMk id="5" creationId="{0EC7D62A-A1A0-7EA6-C899-62B50D46277A}"/>
          </ac:spMkLst>
        </pc:spChg>
        <pc:spChg chg="add mod">
          <ac:chgData name="伊健 杜" userId="e69aded81da48593" providerId="LiveId" clId="{EA4C37AB-7749-4299-B76B-BBB67C384176}" dt="2022-11-10T11:25:13.334" v="1258" actId="1076"/>
          <ac:spMkLst>
            <pc:docMk/>
            <pc:sldMk cId="4266077257" sldId="1383"/>
            <ac:spMk id="6" creationId="{2C7C37EC-D027-F5B3-49A4-D0005C1339B6}"/>
          </ac:spMkLst>
        </pc:spChg>
        <pc:spChg chg="add del mod">
          <ac:chgData name="伊健 杜" userId="e69aded81da48593" providerId="LiveId" clId="{EA4C37AB-7749-4299-B76B-BBB67C384176}" dt="2022-11-10T11:25:07.705" v="1255" actId="478"/>
          <ac:spMkLst>
            <pc:docMk/>
            <pc:sldMk cId="4266077257" sldId="1383"/>
            <ac:spMk id="7" creationId="{0DACF839-5B18-B8CA-861C-86E5158919C2}"/>
          </ac:spMkLst>
        </pc:spChg>
        <pc:spChg chg="del">
          <ac:chgData name="伊健 杜" userId="e69aded81da48593" providerId="LiveId" clId="{EA4C37AB-7749-4299-B76B-BBB67C384176}" dt="2022-11-10T11:03:07.461" v="559" actId="478"/>
          <ac:spMkLst>
            <pc:docMk/>
            <pc:sldMk cId="4266077257" sldId="1383"/>
            <ac:spMk id="8" creationId="{0438729B-0F82-A5C2-5BC7-7451302EC36A}"/>
          </ac:spMkLst>
        </pc:spChg>
        <pc:picChg chg="del">
          <ac:chgData name="伊健 杜" userId="e69aded81da48593" providerId="LiveId" clId="{EA4C37AB-7749-4299-B76B-BBB67C384176}" dt="2022-11-10T11:02:02.759" v="552" actId="478"/>
          <ac:picMkLst>
            <pc:docMk/>
            <pc:sldMk cId="4266077257" sldId="1383"/>
            <ac:picMk id="5122" creationId="{29A061BA-316A-A452-A8B8-D7B599A4976A}"/>
          </ac:picMkLst>
        </pc:picChg>
        <pc:picChg chg="del mod">
          <ac:chgData name="伊健 杜" userId="e69aded81da48593" providerId="LiveId" clId="{EA4C37AB-7749-4299-B76B-BBB67C384176}" dt="2022-11-10T11:02:02.759" v="552" actId="478"/>
          <ac:picMkLst>
            <pc:docMk/>
            <pc:sldMk cId="4266077257" sldId="1383"/>
            <ac:picMk id="5124" creationId="{82E388C1-3A61-6080-8A16-6F693FA0E244}"/>
          </ac:picMkLst>
        </pc:picChg>
        <pc:picChg chg="del mod">
          <ac:chgData name="伊健 杜" userId="e69aded81da48593" providerId="LiveId" clId="{EA4C37AB-7749-4299-B76B-BBB67C384176}" dt="2022-11-10T11:02:02.759" v="552" actId="478"/>
          <ac:picMkLst>
            <pc:docMk/>
            <pc:sldMk cId="4266077257" sldId="1383"/>
            <ac:picMk id="5126" creationId="{224AB632-4E6A-778B-79B3-875535E6FC65}"/>
          </ac:picMkLst>
        </pc:picChg>
        <pc:picChg chg="add mod">
          <ac:chgData name="伊健 杜" userId="e69aded81da48593" providerId="LiveId" clId="{EA4C37AB-7749-4299-B76B-BBB67C384176}" dt="2022-11-10T11:03:05.852" v="558" actId="1076"/>
          <ac:picMkLst>
            <pc:docMk/>
            <pc:sldMk cId="4266077257" sldId="1383"/>
            <ac:picMk id="7170" creationId="{40B5430B-DFE3-306B-F0C9-B7821F2B74F4}"/>
          </ac:picMkLst>
        </pc:picChg>
      </pc:sldChg>
      <pc:sldChg chg="addSp delSp modSp add mod">
        <pc:chgData name="伊健 杜" userId="e69aded81da48593" providerId="LiveId" clId="{EA4C37AB-7749-4299-B76B-BBB67C384176}" dt="2022-11-10T13:33:26.537" v="3702" actId="20577"/>
        <pc:sldMkLst>
          <pc:docMk/>
          <pc:sldMk cId="171328503" sldId="1384"/>
        </pc:sldMkLst>
        <pc:spChg chg="mod">
          <ac:chgData name="伊健 杜" userId="e69aded81da48593" providerId="LiveId" clId="{EA4C37AB-7749-4299-B76B-BBB67C384176}" dt="2022-11-10T13:33:26.537" v="3702" actId="20577"/>
          <ac:spMkLst>
            <pc:docMk/>
            <pc:sldMk cId="171328503" sldId="1384"/>
            <ac:spMk id="3" creationId="{ABC6FAE7-B0DC-C53F-ABA7-511046C801BC}"/>
          </ac:spMkLst>
        </pc:spChg>
        <pc:spChg chg="add del">
          <ac:chgData name="伊健 杜" userId="e69aded81da48593" providerId="LiveId" clId="{EA4C37AB-7749-4299-B76B-BBB67C384176}" dt="2022-11-10T11:06:07.594" v="681" actId="478"/>
          <ac:spMkLst>
            <pc:docMk/>
            <pc:sldMk cId="171328503" sldId="1384"/>
            <ac:spMk id="5" creationId="{B4D45910-26E6-2B88-A3EF-7F973E6EC00A}"/>
          </ac:spMkLst>
        </pc:spChg>
        <pc:spChg chg="add del">
          <ac:chgData name="伊健 杜" userId="e69aded81da48593" providerId="LiveId" clId="{EA4C37AB-7749-4299-B76B-BBB67C384176}" dt="2022-11-10T11:06:12.020" v="683" actId="478"/>
          <ac:spMkLst>
            <pc:docMk/>
            <pc:sldMk cId="171328503" sldId="1384"/>
            <ac:spMk id="6" creationId="{D77DB852-3709-C335-219A-662106F70A28}"/>
          </ac:spMkLst>
        </pc:spChg>
        <pc:picChg chg="add mod">
          <ac:chgData name="伊健 杜" userId="e69aded81da48593" providerId="LiveId" clId="{EA4C37AB-7749-4299-B76B-BBB67C384176}" dt="2022-11-10T11:06:24.628" v="687" actId="1076"/>
          <ac:picMkLst>
            <pc:docMk/>
            <pc:sldMk cId="171328503" sldId="1384"/>
            <ac:picMk id="8" creationId="{3F0FC753-8249-0C7B-C5E6-401CD36F59B8}"/>
          </ac:picMkLst>
        </pc:picChg>
        <pc:picChg chg="del">
          <ac:chgData name="伊健 杜" userId="e69aded81da48593" providerId="LiveId" clId="{EA4C37AB-7749-4299-B76B-BBB67C384176}" dt="2022-11-10T11:04:09.305" v="663" actId="478"/>
          <ac:picMkLst>
            <pc:docMk/>
            <pc:sldMk cId="171328503" sldId="1384"/>
            <ac:picMk id="7170" creationId="{40B5430B-DFE3-306B-F0C9-B7821F2B74F4}"/>
          </ac:picMkLst>
        </pc:picChg>
        <pc:picChg chg="add del mod">
          <ac:chgData name="伊健 杜" userId="e69aded81da48593" providerId="LiveId" clId="{EA4C37AB-7749-4299-B76B-BBB67C384176}" dt="2022-11-10T11:05:37.279" v="672" actId="478"/>
          <ac:picMkLst>
            <pc:docMk/>
            <pc:sldMk cId="171328503" sldId="1384"/>
            <ac:picMk id="8194" creationId="{F1A53F5E-2C0B-B4FF-3308-73CAAB4E6129}"/>
          </ac:picMkLst>
        </pc:picChg>
        <pc:picChg chg="add mod">
          <ac:chgData name="伊健 杜" userId="e69aded81da48593" providerId="LiveId" clId="{EA4C37AB-7749-4299-B76B-BBB67C384176}" dt="2022-11-10T11:06:26.018" v="688" actId="1076"/>
          <ac:picMkLst>
            <pc:docMk/>
            <pc:sldMk cId="171328503" sldId="1384"/>
            <ac:picMk id="8196" creationId="{1FA0A154-A5EF-D321-F73C-4D0FBAD751EF}"/>
          </ac:picMkLst>
        </pc:picChg>
      </pc:sldChg>
      <pc:sldChg chg="addSp delSp modSp new mod ord">
        <pc:chgData name="伊健 杜" userId="e69aded81da48593" providerId="LiveId" clId="{EA4C37AB-7749-4299-B76B-BBB67C384176}" dt="2022-11-10T11:19:13.014" v="1042"/>
        <pc:sldMkLst>
          <pc:docMk/>
          <pc:sldMk cId="249729206" sldId="1385"/>
        </pc:sldMkLst>
        <pc:spChg chg="del">
          <ac:chgData name="伊健 杜" userId="e69aded81da48593" providerId="LiveId" clId="{EA4C37AB-7749-4299-B76B-BBB67C384176}" dt="2022-11-10T11:08:44.059" v="711" actId="478"/>
          <ac:spMkLst>
            <pc:docMk/>
            <pc:sldMk cId="249729206" sldId="1385"/>
            <ac:spMk id="2" creationId="{DCB35246-FA6C-C184-640A-65E6B7DB07CB}"/>
          </ac:spMkLst>
        </pc:spChg>
        <pc:spChg chg="del">
          <ac:chgData name="伊健 杜" userId="e69aded81da48593" providerId="LiveId" clId="{EA4C37AB-7749-4299-B76B-BBB67C384176}" dt="2022-11-10T11:08:44.059" v="711" actId="478"/>
          <ac:spMkLst>
            <pc:docMk/>
            <pc:sldMk cId="249729206" sldId="1385"/>
            <ac:spMk id="3" creationId="{D9EE2271-700A-B1E8-A382-36D9072A2407}"/>
          </ac:spMkLst>
        </pc:spChg>
        <pc:spChg chg="add del">
          <ac:chgData name="伊健 杜" userId="e69aded81da48593" providerId="LiveId" clId="{EA4C37AB-7749-4299-B76B-BBB67C384176}" dt="2022-11-10T11:09:29.412" v="713" actId="478"/>
          <ac:spMkLst>
            <pc:docMk/>
            <pc:sldMk cId="249729206" sldId="1385"/>
            <ac:spMk id="4" creationId="{87F6D0AB-EECC-6F30-2999-71B480DA3407}"/>
          </ac:spMkLst>
        </pc:spChg>
        <pc:spChg chg="add mod">
          <ac:chgData name="伊健 杜" userId="e69aded81da48593" providerId="LiveId" clId="{EA4C37AB-7749-4299-B76B-BBB67C384176}" dt="2022-11-10T11:09:59.290" v="739" actId="1076"/>
          <ac:spMkLst>
            <pc:docMk/>
            <pc:sldMk cId="249729206" sldId="1385"/>
            <ac:spMk id="7" creationId="{D966A8D2-1474-0E68-0D52-E508C47B0198}"/>
          </ac:spMkLst>
        </pc:spChg>
        <pc:spChg chg="add mod">
          <ac:chgData name="伊健 杜" userId="e69aded81da48593" providerId="LiveId" clId="{EA4C37AB-7749-4299-B76B-BBB67C384176}" dt="2022-11-10T11:18:21.851" v="1035"/>
          <ac:spMkLst>
            <pc:docMk/>
            <pc:sldMk cId="249729206" sldId="1385"/>
            <ac:spMk id="8" creationId="{560DEAFE-AE2E-2102-7F30-9704DC778A35}"/>
          </ac:spMkLst>
        </pc:spChg>
        <pc:picChg chg="add mod">
          <ac:chgData name="伊健 杜" userId="e69aded81da48593" providerId="LiveId" clId="{EA4C37AB-7749-4299-B76B-BBB67C384176}" dt="2022-11-10T11:09:37.098" v="715" actId="1076"/>
          <ac:picMkLst>
            <pc:docMk/>
            <pc:sldMk cId="249729206" sldId="1385"/>
            <ac:picMk id="6" creationId="{D7369591-8EE5-B307-18C9-424822F052CD}"/>
          </ac:picMkLst>
        </pc:picChg>
        <pc:picChg chg="add mod">
          <ac:chgData name="伊健 杜" userId="e69aded81da48593" providerId="LiveId" clId="{EA4C37AB-7749-4299-B76B-BBB67C384176}" dt="2022-11-10T11:10:11.331" v="744" actId="1076"/>
          <ac:picMkLst>
            <pc:docMk/>
            <pc:sldMk cId="249729206" sldId="1385"/>
            <ac:picMk id="9" creationId="{E7173947-4E5B-A7A2-417A-3B3AB908C0C9}"/>
          </ac:picMkLst>
        </pc:picChg>
      </pc:sldChg>
      <pc:sldChg chg="addSp delSp modSp add mod ord">
        <pc:chgData name="伊健 杜" userId="e69aded81da48593" providerId="LiveId" clId="{EA4C37AB-7749-4299-B76B-BBB67C384176}" dt="2022-11-10T11:31:13.639" v="1327"/>
        <pc:sldMkLst>
          <pc:docMk/>
          <pc:sldMk cId="4020624003" sldId="1386"/>
        </pc:sldMkLst>
        <pc:spChg chg="del">
          <ac:chgData name="伊健 杜" userId="e69aded81da48593" providerId="LiveId" clId="{EA4C37AB-7749-4299-B76B-BBB67C384176}" dt="2022-11-10T11:13:04.653" v="798" actId="478"/>
          <ac:spMkLst>
            <pc:docMk/>
            <pc:sldMk cId="4020624003" sldId="1386"/>
            <ac:spMk id="7" creationId="{D966A8D2-1474-0E68-0D52-E508C47B0198}"/>
          </ac:spMkLst>
        </pc:spChg>
        <pc:spChg chg="mod ord">
          <ac:chgData name="伊健 杜" userId="e69aded81da48593" providerId="LiveId" clId="{EA4C37AB-7749-4299-B76B-BBB67C384176}" dt="2022-11-10T11:13:57.293" v="854" actId="1076"/>
          <ac:spMkLst>
            <pc:docMk/>
            <pc:sldMk cId="4020624003" sldId="1386"/>
            <ac:spMk id="8" creationId="{560DEAFE-AE2E-2102-7F30-9704DC778A35}"/>
          </ac:spMkLst>
        </pc:spChg>
        <pc:picChg chg="del">
          <ac:chgData name="伊健 杜" userId="e69aded81da48593" providerId="LiveId" clId="{EA4C37AB-7749-4299-B76B-BBB67C384176}" dt="2022-11-10T11:13:04.653" v="798" actId="478"/>
          <ac:picMkLst>
            <pc:docMk/>
            <pc:sldMk cId="4020624003" sldId="1386"/>
            <ac:picMk id="6" creationId="{D7369591-8EE5-B307-18C9-424822F052CD}"/>
          </ac:picMkLst>
        </pc:picChg>
        <pc:picChg chg="del">
          <ac:chgData name="伊健 杜" userId="e69aded81da48593" providerId="LiveId" clId="{EA4C37AB-7749-4299-B76B-BBB67C384176}" dt="2022-11-10T11:13:04.653" v="798" actId="478"/>
          <ac:picMkLst>
            <pc:docMk/>
            <pc:sldMk cId="4020624003" sldId="1386"/>
            <ac:picMk id="9" creationId="{E7173947-4E5B-A7A2-417A-3B3AB908C0C9}"/>
          </ac:picMkLst>
        </pc:picChg>
        <pc:picChg chg="add mod">
          <ac:chgData name="伊健 杜" userId="e69aded81da48593" providerId="LiveId" clId="{EA4C37AB-7749-4299-B76B-BBB67C384176}" dt="2022-11-10T11:13:34.439" v="809" actId="14100"/>
          <ac:picMkLst>
            <pc:docMk/>
            <pc:sldMk cId="4020624003" sldId="1386"/>
            <ac:picMk id="11266" creationId="{77CA0DBB-A6F9-23D4-EA57-D6494BF7CC08}"/>
          </ac:picMkLst>
        </pc:picChg>
        <pc:picChg chg="add mod">
          <ac:chgData name="伊健 杜" userId="e69aded81da48593" providerId="LiveId" clId="{EA4C37AB-7749-4299-B76B-BBB67C384176}" dt="2022-11-10T11:13:58.518" v="855" actId="1076"/>
          <ac:picMkLst>
            <pc:docMk/>
            <pc:sldMk cId="4020624003" sldId="1386"/>
            <ac:picMk id="11268" creationId="{C198EDF2-C0B4-E54C-091C-E47384490D15}"/>
          </ac:picMkLst>
        </pc:picChg>
      </pc:sldChg>
      <pc:sldChg chg="addSp delSp modSp add mod ord">
        <pc:chgData name="伊健 杜" userId="e69aded81da48593" providerId="LiveId" clId="{EA4C37AB-7749-4299-B76B-BBB67C384176}" dt="2022-11-10T11:19:32.763" v="1083"/>
        <pc:sldMkLst>
          <pc:docMk/>
          <pc:sldMk cId="974887913" sldId="1387"/>
        </pc:sldMkLst>
        <pc:spChg chg="add del">
          <ac:chgData name="伊健 杜" userId="e69aded81da48593" providerId="LiveId" clId="{EA4C37AB-7749-4299-B76B-BBB67C384176}" dt="2022-11-10T11:16:27.340" v="861" actId="478"/>
          <ac:spMkLst>
            <pc:docMk/>
            <pc:sldMk cId="974887913" sldId="1387"/>
            <ac:spMk id="2" creationId="{06ECDC22-D226-FF62-FB40-CF450C4E42BE}"/>
          </ac:spMkLst>
        </pc:spChg>
        <pc:spChg chg="add del mod">
          <ac:chgData name="伊健 杜" userId="e69aded81da48593" providerId="LiveId" clId="{EA4C37AB-7749-4299-B76B-BBB67C384176}" dt="2022-11-10T11:19:06.166" v="1040" actId="478"/>
          <ac:spMkLst>
            <pc:docMk/>
            <pc:sldMk cId="974887913" sldId="1387"/>
            <ac:spMk id="5" creationId="{D395FC1F-E2A6-5EED-EA40-44C9A4294061}"/>
          </ac:spMkLst>
        </pc:spChg>
        <pc:spChg chg="del">
          <ac:chgData name="伊健 杜" userId="e69aded81da48593" providerId="LiveId" clId="{EA4C37AB-7749-4299-B76B-BBB67C384176}" dt="2022-11-10T11:14:06.212" v="859" actId="478"/>
          <ac:spMkLst>
            <pc:docMk/>
            <pc:sldMk cId="974887913" sldId="1387"/>
            <ac:spMk id="7" creationId="{D966A8D2-1474-0E68-0D52-E508C47B0198}"/>
          </ac:spMkLst>
        </pc:spChg>
        <pc:spChg chg="del mod">
          <ac:chgData name="伊健 杜" userId="e69aded81da48593" providerId="LiveId" clId="{EA4C37AB-7749-4299-B76B-BBB67C384176}" dt="2022-11-10T11:19:06.166" v="1040" actId="478"/>
          <ac:spMkLst>
            <pc:docMk/>
            <pc:sldMk cId="974887913" sldId="1387"/>
            <ac:spMk id="8" creationId="{560DEAFE-AE2E-2102-7F30-9704DC778A35}"/>
          </ac:spMkLst>
        </pc:spChg>
        <pc:spChg chg="add del mod">
          <ac:chgData name="伊健 杜" userId="e69aded81da48593" providerId="LiveId" clId="{EA4C37AB-7749-4299-B76B-BBB67C384176}" dt="2022-11-10T11:19:06.166" v="1040" actId="478"/>
          <ac:spMkLst>
            <pc:docMk/>
            <pc:sldMk cId="974887913" sldId="1387"/>
            <ac:spMk id="10" creationId="{9548A245-1A48-2DE9-5CAF-ACD18C8672A7}"/>
          </ac:spMkLst>
        </pc:spChg>
        <pc:spChg chg="add del mod">
          <ac:chgData name="伊健 杜" userId="e69aded81da48593" providerId="LiveId" clId="{EA4C37AB-7749-4299-B76B-BBB67C384176}" dt="2022-11-10T11:19:06.166" v="1040" actId="478"/>
          <ac:spMkLst>
            <pc:docMk/>
            <pc:sldMk cId="974887913" sldId="1387"/>
            <ac:spMk id="11" creationId="{C34A1CC6-3DDC-465C-B08C-AB5EFF446CCE}"/>
          </ac:spMkLst>
        </pc:spChg>
        <pc:spChg chg="add mod">
          <ac:chgData name="伊健 杜" userId="e69aded81da48593" providerId="LiveId" clId="{EA4C37AB-7749-4299-B76B-BBB67C384176}" dt="2022-11-10T11:19:32.763" v="1083"/>
          <ac:spMkLst>
            <pc:docMk/>
            <pc:sldMk cId="974887913" sldId="1387"/>
            <ac:spMk id="12" creationId="{54CFE2BB-9A86-52AD-4F31-B8B008B31F5D}"/>
          </ac:spMkLst>
        </pc:spChg>
        <pc:picChg chg="add del mod">
          <ac:chgData name="伊健 杜" userId="e69aded81da48593" providerId="LiveId" clId="{EA4C37AB-7749-4299-B76B-BBB67C384176}" dt="2022-11-10T11:19:06.166" v="1040" actId="478"/>
          <ac:picMkLst>
            <pc:docMk/>
            <pc:sldMk cId="974887913" sldId="1387"/>
            <ac:picMk id="4" creationId="{20E3AE11-53C4-F000-3A8F-A625C2817A3E}"/>
          </ac:picMkLst>
        </pc:picChg>
        <pc:picChg chg="del">
          <ac:chgData name="伊健 杜" userId="e69aded81da48593" providerId="LiveId" clId="{EA4C37AB-7749-4299-B76B-BBB67C384176}" dt="2022-11-10T11:14:06.212" v="859" actId="478"/>
          <ac:picMkLst>
            <pc:docMk/>
            <pc:sldMk cId="974887913" sldId="1387"/>
            <ac:picMk id="6" creationId="{D7369591-8EE5-B307-18C9-424822F052CD}"/>
          </ac:picMkLst>
        </pc:picChg>
        <pc:picChg chg="del">
          <ac:chgData name="伊健 杜" userId="e69aded81da48593" providerId="LiveId" clId="{EA4C37AB-7749-4299-B76B-BBB67C384176}" dt="2022-11-10T11:14:06.212" v="859" actId="478"/>
          <ac:picMkLst>
            <pc:docMk/>
            <pc:sldMk cId="974887913" sldId="1387"/>
            <ac:picMk id="9" creationId="{E7173947-4E5B-A7A2-417A-3B3AB908C0C9}"/>
          </ac:picMkLst>
        </pc:picChg>
        <pc:picChg chg="add mod">
          <ac:chgData name="伊健 杜" userId="e69aded81da48593" providerId="LiveId" clId="{EA4C37AB-7749-4299-B76B-BBB67C384176}" dt="2022-11-10T11:19:17.908" v="1044" actId="1076"/>
          <ac:picMkLst>
            <pc:docMk/>
            <pc:sldMk cId="974887913" sldId="1387"/>
            <ac:picMk id="12292" creationId="{1DBCB5E4-0550-0D20-5C4E-09C2D4D2590F}"/>
          </ac:picMkLst>
        </pc:picChg>
      </pc:sldChg>
      <pc:sldChg chg="addSp delSp modSp add mod ord">
        <pc:chgData name="伊健 杜" userId="e69aded81da48593" providerId="LiveId" clId="{EA4C37AB-7749-4299-B76B-BBB67C384176}" dt="2022-11-10T11:31:13.639" v="1327"/>
        <pc:sldMkLst>
          <pc:docMk/>
          <pc:sldMk cId="3641716794" sldId="1388"/>
        </pc:sldMkLst>
        <pc:picChg chg="add del mod">
          <ac:chgData name="伊健 杜" userId="e69aded81da48593" providerId="LiveId" clId="{EA4C37AB-7749-4299-B76B-BBB67C384176}" dt="2022-11-10T11:19:03.782" v="1039" actId="478"/>
          <ac:picMkLst>
            <pc:docMk/>
            <pc:sldMk cId="3641716794" sldId="1388"/>
            <ac:picMk id="4" creationId="{20E3AE11-53C4-F000-3A8F-A625C2817A3E}"/>
          </ac:picMkLst>
        </pc:picChg>
      </pc:sldChg>
      <pc:sldChg chg="addSp delSp modSp add mod">
        <pc:chgData name="伊健 杜" userId="e69aded81da48593" providerId="LiveId" clId="{EA4C37AB-7749-4299-B76B-BBB67C384176}" dt="2022-11-10T11:47:10.351" v="1387"/>
        <pc:sldMkLst>
          <pc:docMk/>
          <pc:sldMk cId="999427002" sldId="1389"/>
        </pc:sldMkLst>
        <pc:spChg chg="add mod">
          <ac:chgData name="伊健 杜" userId="e69aded81da48593" providerId="LiveId" clId="{EA4C37AB-7749-4299-B76B-BBB67C384176}" dt="2022-11-10T11:21:27.871" v="1119" actId="1076"/>
          <ac:spMkLst>
            <pc:docMk/>
            <pc:sldMk cId="999427002" sldId="1389"/>
            <ac:spMk id="2" creationId="{1EBDB290-B0BB-6969-CE10-AE55010A0D7E}"/>
          </ac:spMkLst>
        </pc:spChg>
        <pc:spChg chg="mod ord">
          <ac:chgData name="伊健 杜" userId="e69aded81da48593" providerId="LiveId" clId="{EA4C37AB-7749-4299-B76B-BBB67C384176}" dt="2022-11-10T11:47:10.351" v="1387"/>
          <ac:spMkLst>
            <pc:docMk/>
            <pc:sldMk cId="999427002" sldId="1389"/>
            <ac:spMk id="12" creationId="{54CFE2BB-9A86-52AD-4F31-B8B008B31F5D}"/>
          </ac:spMkLst>
        </pc:spChg>
        <pc:picChg chg="del mod">
          <ac:chgData name="伊健 杜" userId="e69aded81da48593" providerId="LiveId" clId="{EA4C37AB-7749-4299-B76B-BBB67C384176}" dt="2022-11-10T11:21:04.427" v="1107" actId="478"/>
          <ac:picMkLst>
            <pc:docMk/>
            <pc:sldMk cId="999427002" sldId="1389"/>
            <ac:picMk id="12292" creationId="{1DBCB5E4-0550-0D20-5C4E-09C2D4D2590F}"/>
          </ac:picMkLst>
        </pc:picChg>
        <pc:picChg chg="add mod">
          <ac:chgData name="伊健 杜" userId="e69aded81da48593" providerId="LiveId" clId="{EA4C37AB-7749-4299-B76B-BBB67C384176}" dt="2022-11-10T11:21:08.479" v="1111" actId="1076"/>
          <ac:picMkLst>
            <pc:docMk/>
            <pc:sldMk cId="999427002" sldId="1389"/>
            <ac:picMk id="14338" creationId="{1AE6B843-3474-CA05-044D-86266A59D4FC}"/>
          </ac:picMkLst>
        </pc:picChg>
      </pc:sldChg>
      <pc:sldChg chg="addSp delSp modSp new mod">
        <pc:chgData name="伊健 杜" userId="e69aded81da48593" providerId="LiveId" clId="{EA4C37AB-7749-4299-B76B-BBB67C384176}" dt="2022-11-10T11:47:10.351" v="1387"/>
        <pc:sldMkLst>
          <pc:docMk/>
          <pc:sldMk cId="1470121547" sldId="1390"/>
        </pc:sldMkLst>
        <pc:spChg chg="del">
          <ac:chgData name="伊健 杜" userId="e69aded81da48593" providerId="LiveId" clId="{EA4C37AB-7749-4299-B76B-BBB67C384176}" dt="2022-11-10T11:22:13.709" v="1139" actId="478"/>
          <ac:spMkLst>
            <pc:docMk/>
            <pc:sldMk cId="1470121547" sldId="1390"/>
            <ac:spMk id="2" creationId="{9364B467-8374-7051-E548-C88781058576}"/>
          </ac:spMkLst>
        </pc:spChg>
        <pc:spChg chg="del">
          <ac:chgData name="伊健 杜" userId="e69aded81da48593" providerId="LiveId" clId="{EA4C37AB-7749-4299-B76B-BBB67C384176}" dt="2022-11-10T11:22:13.709" v="1139" actId="478"/>
          <ac:spMkLst>
            <pc:docMk/>
            <pc:sldMk cId="1470121547" sldId="1390"/>
            <ac:spMk id="3" creationId="{42EAA023-9851-E36C-A463-58E72099B768}"/>
          </ac:spMkLst>
        </pc:spChg>
        <pc:spChg chg="add mod">
          <ac:chgData name="伊健 杜" userId="e69aded81da48593" providerId="LiveId" clId="{EA4C37AB-7749-4299-B76B-BBB67C384176}" dt="2022-11-10T11:47:10.351" v="1387"/>
          <ac:spMkLst>
            <pc:docMk/>
            <pc:sldMk cId="1470121547" sldId="1390"/>
            <ac:spMk id="4" creationId="{D01C6115-D8D7-5896-01C3-6315C1D81C64}"/>
          </ac:spMkLst>
        </pc:spChg>
        <pc:picChg chg="add mod">
          <ac:chgData name="伊健 杜" userId="e69aded81da48593" providerId="LiveId" clId="{EA4C37AB-7749-4299-B76B-BBB67C384176}" dt="2022-11-10T11:22:17.163" v="1142" actId="1076"/>
          <ac:picMkLst>
            <pc:docMk/>
            <pc:sldMk cId="1470121547" sldId="1390"/>
            <ac:picMk id="15362" creationId="{4237FE50-C4CB-F4DC-50C7-56DE43F6FA77}"/>
          </ac:picMkLst>
        </pc:picChg>
      </pc:sldChg>
      <pc:sldChg chg="addSp delSp modSp new mod ord">
        <pc:chgData name="伊健 杜" userId="e69aded81da48593" providerId="LiveId" clId="{EA4C37AB-7749-4299-B76B-BBB67C384176}" dt="2022-11-10T11:31:13.639" v="1327"/>
        <pc:sldMkLst>
          <pc:docMk/>
          <pc:sldMk cId="282465914" sldId="1391"/>
        </pc:sldMkLst>
        <pc:spChg chg="del">
          <ac:chgData name="伊健 杜" userId="e69aded81da48593" providerId="LiveId" clId="{EA4C37AB-7749-4299-B76B-BBB67C384176}" dt="2022-11-10T11:28:00.480" v="1264" actId="478"/>
          <ac:spMkLst>
            <pc:docMk/>
            <pc:sldMk cId="282465914" sldId="1391"/>
            <ac:spMk id="2" creationId="{D823F506-80F0-A45C-D318-2600509C4953}"/>
          </ac:spMkLst>
        </pc:spChg>
        <pc:spChg chg="del">
          <ac:chgData name="伊健 杜" userId="e69aded81da48593" providerId="LiveId" clId="{EA4C37AB-7749-4299-B76B-BBB67C384176}" dt="2022-11-10T11:28:00.480" v="1264" actId="478"/>
          <ac:spMkLst>
            <pc:docMk/>
            <pc:sldMk cId="282465914" sldId="1391"/>
            <ac:spMk id="3" creationId="{88E16513-721D-A767-963A-6028D9AD330A}"/>
          </ac:spMkLst>
        </pc:spChg>
        <pc:spChg chg="add mod">
          <ac:chgData name="伊健 杜" userId="e69aded81da48593" providerId="LiveId" clId="{EA4C37AB-7749-4299-B76B-BBB67C384176}" dt="2022-11-10T11:29:30.975" v="1325" actId="1076"/>
          <ac:spMkLst>
            <pc:docMk/>
            <pc:sldMk cId="282465914" sldId="1391"/>
            <ac:spMk id="4" creationId="{399C249B-4F06-EF56-A3C3-EADA91B55C66}"/>
          </ac:spMkLst>
        </pc:spChg>
        <pc:picChg chg="add mod">
          <ac:chgData name="伊健 杜" userId="e69aded81da48593" providerId="LiveId" clId="{EA4C37AB-7749-4299-B76B-BBB67C384176}" dt="2022-11-10T11:29:00.837" v="1267" actId="14100"/>
          <ac:picMkLst>
            <pc:docMk/>
            <pc:sldMk cId="282465914" sldId="1391"/>
            <ac:picMk id="16386" creationId="{9ED77A6B-6075-6B60-534F-67F5F733739B}"/>
          </ac:picMkLst>
        </pc:picChg>
        <pc:picChg chg="add mod">
          <ac:chgData name="伊健 杜" userId="e69aded81da48593" providerId="LiveId" clId="{EA4C37AB-7749-4299-B76B-BBB67C384176}" dt="2022-11-10T11:29:05.678" v="1272" actId="14100"/>
          <ac:picMkLst>
            <pc:docMk/>
            <pc:sldMk cId="282465914" sldId="1391"/>
            <ac:picMk id="16388" creationId="{E91BA057-08E6-31B5-435A-1543902B06AF}"/>
          </ac:picMkLst>
        </pc:picChg>
      </pc:sldChg>
      <pc:sldChg chg="addSp delSp modSp add mod">
        <pc:chgData name="伊健 杜" userId="e69aded81da48593" providerId="LiveId" clId="{EA4C37AB-7749-4299-B76B-BBB67C384176}" dt="2022-11-10T11:39:34.833" v="1343" actId="14100"/>
        <pc:sldMkLst>
          <pc:docMk/>
          <pc:sldMk cId="2548288550" sldId="1392"/>
        </pc:sldMkLst>
        <pc:spChg chg="add mod">
          <ac:chgData name="伊健 杜" userId="e69aded81da48593" providerId="LiveId" clId="{EA4C37AB-7749-4299-B76B-BBB67C384176}" dt="2022-11-10T11:39:34.833" v="1343" actId="14100"/>
          <ac:spMkLst>
            <pc:docMk/>
            <pc:sldMk cId="2548288550" sldId="1392"/>
            <ac:spMk id="2" creationId="{B8716F4D-F803-C1BE-1796-2F4AD65C7CBF}"/>
          </ac:spMkLst>
        </pc:spChg>
        <pc:spChg chg="mod ord">
          <ac:chgData name="伊健 杜" userId="e69aded81da48593" providerId="LiveId" clId="{EA4C37AB-7749-4299-B76B-BBB67C384176}" dt="2022-11-10T11:39:10.648" v="1341" actId="166"/>
          <ac:spMkLst>
            <pc:docMk/>
            <pc:sldMk cId="2548288550" sldId="1392"/>
            <ac:spMk id="4" creationId="{399C249B-4F06-EF56-A3C3-EADA91B55C66}"/>
          </ac:spMkLst>
        </pc:spChg>
        <pc:picChg chg="del">
          <ac:chgData name="伊健 杜" userId="e69aded81da48593" providerId="LiveId" clId="{EA4C37AB-7749-4299-B76B-BBB67C384176}" dt="2022-11-10T11:31:45.813" v="1329" actId="478"/>
          <ac:picMkLst>
            <pc:docMk/>
            <pc:sldMk cId="2548288550" sldId="1392"/>
            <ac:picMk id="16386" creationId="{9ED77A6B-6075-6B60-534F-67F5F733739B}"/>
          </ac:picMkLst>
        </pc:picChg>
        <pc:picChg chg="del">
          <ac:chgData name="伊健 杜" userId="e69aded81da48593" providerId="LiveId" clId="{EA4C37AB-7749-4299-B76B-BBB67C384176}" dt="2022-11-10T11:38:14.459" v="1330" actId="478"/>
          <ac:picMkLst>
            <pc:docMk/>
            <pc:sldMk cId="2548288550" sldId="1392"/>
            <ac:picMk id="16388" creationId="{E91BA057-08E6-31B5-435A-1543902B06AF}"/>
          </ac:picMkLst>
        </pc:picChg>
        <pc:picChg chg="add mod">
          <ac:chgData name="伊健 杜" userId="e69aded81da48593" providerId="LiveId" clId="{EA4C37AB-7749-4299-B76B-BBB67C384176}" dt="2022-11-10T11:38:46.994" v="1333" actId="1076"/>
          <ac:picMkLst>
            <pc:docMk/>
            <pc:sldMk cId="2548288550" sldId="1392"/>
            <ac:picMk id="17410" creationId="{F0A1BC7E-3135-86E1-BF6A-940A4A1F77FA}"/>
          </ac:picMkLst>
        </pc:picChg>
      </pc:sldChg>
      <pc:sldChg chg="addSp delSp modSp add mod">
        <pc:chgData name="伊健 杜" userId="e69aded81da48593" providerId="LiveId" clId="{EA4C37AB-7749-4299-B76B-BBB67C384176}" dt="2022-11-10T13:39:08.750" v="3715"/>
        <pc:sldMkLst>
          <pc:docMk/>
          <pc:sldMk cId="68632128" sldId="1393"/>
        </pc:sldMkLst>
        <pc:spChg chg="mod">
          <ac:chgData name="伊健 杜" userId="e69aded81da48593" providerId="LiveId" clId="{EA4C37AB-7749-4299-B76B-BBB67C384176}" dt="2022-11-10T12:46:45.724" v="3659"/>
          <ac:spMkLst>
            <pc:docMk/>
            <pc:sldMk cId="68632128" sldId="1393"/>
            <ac:spMk id="2" creationId="{10304424-DB4A-36E7-9E0D-D32A5DD0F26C}"/>
          </ac:spMkLst>
        </pc:spChg>
        <pc:spChg chg="mod">
          <ac:chgData name="伊健 杜" userId="e69aded81da48593" providerId="LiveId" clId="{EA4C37AB-7749-4299-B76B-BBB67C384176}" dt="2022-11-10T12:42:57.703" v="3470"/>
          <ac:spMkLst>
            <pc:docMk/>
            <pc:sldMk cId="68632128" sldId="1393"/>
            <ac:spMk id="5" creationId="{E7287B0E-EF55-E721-8EFA-9A9183C0EDF9}"/>
          </ac:spMkLst>
        </pc:spChg>
        <pc:picChg chg="del">
          <ac:chgData name="伊健 杜" userId="e69aded81da48593" providerId="LiveId" clId="{EA4C37AB-7749-4299-B76B-BBB67C384176}" dt="2022-11-10T11:45:42.713" v="1366" actId="478"/>
          <ac:picMkLst>
            <pc:docMk/>
            <pc:sldMk cId="68632128" sldId="1393"/>
            <ac:picMk id="1026" creationId="{C4B75979-AAC4-B9DB-E7CE-EB769623C14F}"/>
          </ac:picMkLst>
        </pc:picChg>
        <pc:picChg chg="add mod">
          <ac:chgData name="伊健 杜" userId="e69aded81da48593" providerId="LiveId" clId="{EA4C37AB-7749-4299-B76B-BBB67C384176}" dt="2022-11-10T11:48:28.089" v="1497" actId="1076"/>
          <ac:picMkLst>
            <pc:docMk/>
            <pc:sldMk cId="68632128" sldId="1393"/>
            <ac:picMk id="18434" creationId="{835DB534-D408-A86D-9C76-34FF69F42E11}"/>
          </ac:picMkLst>
        </pc:picChg>
        <pc:picChg chg="add mod">
          <ac:chgData name="伊健 杜" userId="e69aded81da48593" providerId="LiveId" clId="{EA4C37AB-7749-4299-B76B-BBB67C384176}" dt="2022-11-10T11:49:46.029" v="1501" actId="1076"/>
          <ac:picMkLst>
            <pc:docMk/>
            <pc:sldMk cId="68632128" sldId="1393"/>
            <ac:picMk id="18436" creationId="{38E54461-31EA-E0E5-1AEE-26DD6C7BE474}"/>
          </ac:picMkLst>
        </pc:picChg>
        <pc:picChg chg="add mod">
          <ac:chgData name="伊健 杜" userId="e69aded81da48593" providerId="LiveId" clId="{EA4C37AB-7749-4299-B76B-BBB67C384176}" dt="2022-11-10T11:50:03.388" v="1504" actId="1076"/>
          <ac:picMkLst>
            <pc:docMk/>
            <pc:sldMk cId="68632128" sldId="1393"/>
            <ac:picMk id="18438" creationId="{25BE188D-BABC-CA9C-14AE-E189D6EDD857}"/>
          </ac:picMkLst>
        </pc:picChg>
        <pc:inkChg chg="add">
          <ac:chgData name="伊健 杜" userId="e69aded81da48593" providerId="LiveId" clId="{EA4C37AB-7749-4299-B76B-BBB67C384176}" dt="2022-11-10T13:39:08.750" v="3715"/>
          <ac:inkMkLst>
            <pc:docMk/>
            <pc:sldMk cId="68632128" sldId="1393"/>
            <ac:inkMk id="6" creationId="{BC331122-F9A8-7F7A-8A10-F5E96DE375C2}"/>
          </ac:inkMkLst>
        </pc:inkChg>
      </pc:sldChg>
      <pc:sldChg chg="addSp delSp modSp add mod">
        <pc:chgData name="伊健 杜" userId="e69aded81da48593" providerId="LiveId" clId="{EA4C37AB-7749-4299-B76B-BBB67C384176}" dt="2022-11-10T13:38:32.857" v="3714" actId="20577"/>
        <pc:sldMkLst>
          <pc:docMk/>
          <pc:sldMk cId="3847538771" sldId="1394"/>
        </pc:sldMkLst>
        <pc:spChg chg="mod">
          <ac:chgData name="伊健 杜" userId="e69aded81da48593" providerId="LiveId" clId="{EA4C37AB-7749-4299-B76B-BBB67C384176}" dt="2022-11-10T12:47:05.619" v="3672" actId="20577"/>
          <ac:spMkLst>
            <pc:docMk/>
            <pc:sldMk cId="3847538771" sldId="1394"/>
            <ac:spMk id="2" creationId="{10304424-DB4A-36E7-9E0D-D32A5DD0F26C}"/>
          </ac:spMkLst>
        </pc:spChg>
        <pc:spChg chg="mod">
          <ac:chgData name="伊健 杜" userId="e69aded81da48593" providerId="LiveId" clId="{EA4C37AB-7749-4299-B76B-BBB67C384176}" dt="2022-11-10T13:38:32.857" v="3714" actId="20577"/>
          <ac:spMkLst>
            <pc:docMk/>
            <pc:sldMk cId="3847538771" sldId="1394"/>
            <ac:spMk id="5" creationId="{E7287B0E-EF55-E721-8EFA-9A9183C0EDF9}"/>
          </ac:spMkLst>
        </pc:spChg>
        <pc:spChg chg="add del mod">
          <ac:chgData name="伊健 杜" userId="e69aded81da48593" providerId="LiveId" clId="{EA4C37AB-7749-4299-B76B-BBB67C384176}" dt="2022-11-10T12:03:32.171" v="1648" actId="478"/>
          <ac:spMkLst>
            <pc:docMk/>
            <pc:sldMk cId="3847538771" sldId="1394"/>
            <ac:spMk id="6" creationId="{8765937C-0BE0-8F33-8F16-9014182927F2}"/>
          </ac:spMkLst>
        </pc:spChg>
        <pc:picChg chg="add mod">
          <ac:chgData name="伊健 杜" userId="e69aded81da48593" providerId="LiveId" clId="{EA4C37AB-7749-4299-B76B-BBB67C384176}" dt="2022-11-10T12:03:38.129" v="1650" actId="1076"/>
          <ac:picMkLst>
            <pc:docMk/>
            <pc:sldMk cId="3847538771" sldId="1394"/>
            <ac:picMk id="8" creationId="{5252A468-06CC-B9A5-D74F-A9A8580CD40B}"/>
          </ac:picMkLst>
        </pc:picChg>
        <pc:picChg chg="del">
          <ac:chgData name="伊健 杜" userId="e69aded81da48593" providerId="LiveId" clId="{EA4C37AB-7749-4299-B76B-BBB67C384176}" dt="2022-11-10T11:50:39.075" v="1506" actId="478"/>
          <ac:picMkLst>
            <pc:docMk/>
            <pc:sldMk cId="3847538771" sldId="1394"/>
            <ac:picMk id="18434" creationId="{835DB534-D408-A86D-9C76-34FF69F42E11}"/>
          </ac:picMkLst>
        </pc:picChg>
        <pc:picChg chg="del">
          <ac:chgData name="伊健 杜" userId="e69aded81da48593" providerId="LiveId" clId="{EA4C37AB-7749-4299-B76B-BBB67C384176}" dt="2022-11-10T11:50:39.075" v="1506" actId="478"/>
          <ac:picMkLst>
            <pc:docMk/>
            <pc:sldMk cId="3847538771" sldId="1394"/>
            <ac:picMk id="18436" creationId="{38E54461-31EA-E0E5-1AEE-26DD6C7BE474}"/>
          </ac:picMkLst>
        </pc:picChg>
        <pc:picChg chg="del">
          <ac:chgData name="伊健 杜" userId="e69aded81da48593" providerId="LiveId" clId="{EA4C37AB-7749-4299-B76B-BBB67C384176}" dt="2022-11-10T11:50:39.075" v="1506" actId="478"/>
          <ac:picMkLst>
            <pc:docMk/>
            <pc:sldMk cId="3847538771" sldId="1394"/>
            <ac:picMk id="18438" creationId="{25BE188D-BABC-CA9C-14AE-E189D6EDD857}"/>
          </ac:picMkLst>
        </pc:picChg>
        <pc:picChg chg="add mod">
          <ac:chgData name="伊健 杜" userId="e69aded81da48593" providerId="LiveId" clId="{EA4C37AB-7749-4299-B76B-BBB67C384176}" dt="2022-11-10T12:04:16.610" v="1652" actId="14100"/>
          <ac:picMkLst>
            <pc:docMk/>
            <pc:sldMk cId="3847538771" sldId="1394"/>
            <ac:picMk id="19460" creationId="{E19A44F5-AF74-FDB1-0174-0C71C4266AF5}"/>
          </ac:picMkLst>
        </pc:picChg>
      </pc:sldChg>
      <pc:sldChg chg="delSp modSp new mod">
        <pc:chgData name="伊健 杜" userId="e69aded81da48593" providerId="LiveId" clId="{EA4C37AB-7749-4299-B76B-BBB67C384176}" dt="2022-11-10T12:42:57.703" v="3470"/>
        <pc:sldMkLst>
          <pc:docMk/>
          <pc:sldMk cId="3153169149" sldId="1395"/>
        </pc:sldMkLst>
        <pc:spChg chg="mod">
          <ac:chgData name="伊健 杜" userId="e69aded81da48593" providerId="LiveId" clId="{EA4C37AB-7749-4299-B76B-BBB67C384176}" dt="2022-11-10T12:42:57.703" v="3470"/>
          <ac:spMkLst>
            <pc:docMk/>
            <pc:sldMk cId="3153169149" sldId="1395"/>
            <ac:spMk id="2" creationId="{C9FEB9F0-CCE8-5ED0-27BD-F8D98DAD4D0E}"/>
          </ac:spMkLst>
        </pc:spChg>
        <pc:spChg chg="del">
          <ac:chgData name="伊健 杜" userId="e69aded81da48593" providerId="LiveId" clId="{EA4C37AB-7749-4299-B76B-BBB67C384176}" dt="2022-11-10T12:04:22.329" v="1654" actId="478"/>
          <ac:spMkLst>
            <pc:docMk/>
            <pc:sldMk cId="3153169149" sldId="1395"/>
            <ac:spMk id="3" creationId="{3932DE4A-ABAF-DE64-41CF-F2AC10D03CBC}"/>
          </ac:spMkLst>
        </pc:spChg>
      </pc:sldChg>
      <pc:sldChg chg="addSp delSp modSp add mod">
        <pc:chgData name="伊健 杜" userId="e69aded81da48593" providerId="LiveId" clId="{EA4C37AB-7749-4299-B76B-BBB67C384176}" dt="2022-11-10T12:42:57.703" v="3470"/>
        <pc:sldMkLst>
          <pc:docMk/>
          <pc:sldMk cId="1314967760" sldId="1396"/>
        </pc:sldMkLst>
        <pc:spChg chg="mod">
          <ac:chgData name="伊健 杜" userId="e69aded81da48593" providerId="LiveId" clId="{EA4C37AB-7749-4299-B76B-BBB67C384176}" dt="2022-11-10T12:17:06.296" v="2062" actId="20577"/>
          <ac:spMkLst>
            <pc:docMk/>
            <pc:sldMk cId="1314967760" sldId="1396"/>
            <ac:spMk id="2" creationId="{10304424-DB4A-36E7-9E0D-D32A5DD0F26C}"/>
          </ac:spMkLst>
        </pc:spChg>
        <pc:spChg chg="mod">
          <ac:chgData name="伊健 杜" userId="e69aded81da48593" providerId="LiveId" clId="{EA4C37AB-7749-4299-B76B-BBB67C384176}" dt="2022-11-10T12:42:57.703" v="3470"/>
          <ac:spMkLst>
            <pc:docMk/>
            <pc:sldMk cId="1314967760" sldId="1396"/>
            <ac:spMk id="5" creationId="{E7287B0E-EF55-E721-8EFA-9A9183C0EDF9}"/>
          </ac:spMkLst>
        </pc:spChg>
        <pc:picChg chg="del">
          <ac:chgData name="伊健 杜" userId="e69aded81da48593" providerId="LiveId" clId="{EA4C37AB-7749-4299-B76B-BBB67C384176}" dt="2022-11-10T12:07:37.091" v="1768" actId="478"/>
          <ac:picMkLst>
            <pc:docMk/>
            <pc:sldMk cId="1314967760" sldId="1396"/>
            <ac:picMk id="18434" creationId="{835DB534-D408-A86D-9C76-34FF69F42E11}"/>
          </ac:picMkLst>
        </pc:picChg>
        <pc:picChg chg="del">
          <ac:chgData name="伊健 杜" userId="e69aded81da48593" providerId="LiveId" clId="{EA4C37AB-7749-4299-B76B-BBB67C384176}" dt="2022-11-10T12:07:37.091" v="1768" actId="478"/>
          <ac:picMkLst>
            <pc:docMk/>
            <pc:sldMk cId="1314967760" sldId="1396"/>
            <ac:picMk id="18436" creationId="{38E54461-31EA-E0E5-1AEE-26DD6C7BE474}"/>
          </ac:picMkLst>
        </pc:picChg>
        <pc:picChg chg="del">
          <ac:chgData name="伊健 杜" userId="e69aded81da48593" providerId="LiveId" clId="{EA4C37AB-7749-4299-B76B-BBB67C384176}" dt="2022-11-10T12:07:37.091" v="1768" actId="478"/>
          <ac:picMkLst>
            <pc:docMk/>
            <pc:sldMk cId="1314967760" sldId="1396"/>
            <ac:picMk id="18438" creationId="{25BE188D-BABC-CA9C-14AE-E189D6EDD857}"/>
          </ac:picMkLst>
        </pc:picChg>
        <pc:picChg chg="add del mod">
          <ac:chgData name="伊健 杜" userId="e69aded81da48593" providerId="LiveId" clId="{EA4C37AB-7749-4299-B76B-BBB67C384176}" dt="2022-11-10T12:08:42.171" v="1862" actId="478"/>
          <ac:picMkLst>
            <pc:docMk/>
            <pc:sldMk cId="1314967760" sldId="1396"/>
            <ac:picMk id="20482" creationId="{109BD3D4-AEEB-9853-B0A4-A714E8AF1E38}"/>
          </ac:picMkLst>
        </pc:picChg>
        <pc:picChg chg="add mod">
          <ac:chgData name="伊健 杜" userId="e69aded81da48593" providerId="LiveId" clId="{EA4C37AB-7749-4299-B76B-BBB67C384176}" dt="2022-11-10T12:16:07.036" v="2046" actId="1076"/>
          <ac:picMkLst>
            <pc:docMk/>
            <pc:sldMk cId="1314967760" sldId="1396"/>
            <ac:picMk id="20484" creationId="{48CFAEE1-FB61-97C4-64B0-46C17BD1E9C8}"/>
          </ac:picMkLst>
        </pc:picChg>
      </pc:sldChg>
      <pc:sldChg chg="addSp new">
        <pc:chgData name="伊健 杜" userId="e69aded81da48593" providerId="LiveId" clId="{EA4C37AB-7749-4299-B76B-BBB67C384176}" dt="2022-11-10T12:13:59.330" v="2015"/>
        <pc:sldMkLst>
          <pc:docMk/>
          <pc:sldMk cId="4183067461" sldId="1397"/>
        </pc:sldMkLst>
        <pc:picChg chg="add">
          <ac:chgData name="伊健 杜" userId="e69aded81da48593" providerId="LiveId" clId="{EA4C37AB-7749-4299-B76B-BBB67C384176}" dt="2022-11-10T12:13:59.330" v="2015"/>
          <ac:picMkLst>
            <pc:docMk/>
            <pc:sldMk cId="4183067461" sldId="1397"/>
            <ac:picMk id="22530" creationId="{8DCD00AB-FA34-1797-0D85-7344D0F87844}"/>
          </ac:picMkLst>
        </pc:picChg>
      </pc:sldChg>
      <pc:sldChg chg="addSp delSp modSp add mod">
        <pc:chgData name="伊健 杜" userId="e69aded81da48593" providerId="LiveId" clId="{EA4C37AB-7749-4299-B76B-BBB67C384176}" dt="2022-11-10T12:42:57.703" v="3470"/>
        <pc:sldMkLst>
          <pc:docMk/>
          <pc:sldMk cId="1394058774" sldId="1398"/>
        </pc:sldMkLst>
        <pc:spChg chg="mod">
          <ac:chgData name="伊健 杜" userId="e69aded81da48593" providerId="LiveId" clId="{EA4C37AB-7749-4299-B76B-BBB67C384176}" dt="2022-11-10T12:17:13.770" v="2067" actId="20577"/>
          <ac:spMkLst>
            <pc:docMk/>
            <pc:sldMk cId="1394058774" sldId="1398"/>
            <ac:spMk id="2" creationId="{10304424-DB4A-36E7-9E0D-D32A5DD0F26C}"/>
          </ac:spMkLst>
        </pc:spChg>
        <pc:spChg chg="mod">
          <ac:chgData name="伊健 杜" userId="e69aded81da48593" providerId="LiveId" clId="{EA4C37AB-7749-4299-B76B-BBB67C384176}" dt="2022-11-10T12:42:57.703" v="3470"/>
          <ac:spMkLst>
            <pc:docMk/>
            <pc:sldMk cId="1394058774" sldId="1398"/>
            <ac:spMk id="5" creationId="{E7287B0E-EF55-E721-8EFA-9A9183C0EDF9}"/>
          </ac:spMkLst>
        </pc:spChg>
        <pc:picChg chg="del">
          <ac:chgData name="伊健 杜" userId="e69aded81da48593" providerId="LiveId" clId="{EA4C37AB-7749-4299-B76B-BBB67C384176}" dt="2022-11-10T12:10:19.999" v="1867" actId="478"/>
          <ac:picMkLst>
            <pc:docMk/>
            <pc:sldMk cId="1394058774" sldId="1398"/>
            <ac:picMk id="20484" creationId="{48CFAEE1-FB61-97C4-64B0-46C17BD1E9C8}"/>
          </ac:picMkLst>
        </pc:picChg>
        <pc:picChg chg="add del mod">
          <ac:chgData name="伊健 杜" userId="e69aded81da48593" providerId="LiveId" clId="{EA4C37AB-7749-4299-B76B-BBB67C384176}" dt="2022-11-10T12:10:24.389" v="1870" actId="478"/>
          <ac:picMkLst>
            <pc:docMk/>
            <pc:sldMk cId="1394058774" sldId="1398"/>
            <ac:picMk id="21506" creationId="{5425270B-8252-68C3-10F3-A5E10D906BAB}"/>
          </ac:picMkLst>
        </pc:picChg>
        <pc:picChg chg="add mod">
          <ac:chgData name="伊健 杜" userId="e69aded81da48593" providerId="LiveId" clId="{EA4C37AB-7749-4299-B76B-BBB67C384176}" dt="2022-11-10T12:13:32.019" v="2012" actId="1076"/>
          <ac:picMkLst>
            <pc:docMk/>
            <pc:sldMk cId="1394058774" sldId="1398"/>
            <ac:picMk id="21508" creationId="{29AFEE9C-A4BB-6371-5BC4-B795B6BF846D}"/>
          </ac:picMkLst>
        </pc:picChg>
        <pc:picChg chg="add mod">
          <ac:chgData name="伊健 杜" userId="e69aded81da48593" providerId="LiveId" clId="{EA4C37AB-7749-4299-B76B-BBB67C384176}" dt="2022-11-10T12:13:48.953" v="2014" actId="1076"/>
          <ac:picMkLst>
            <pc:docMk/>
            <pc:sldMk cId="1394058774" sldId="1398"/>
            <ac:picMk id="21510" creationId="{A372F3CA-817C-4CD4-6F51-2FEC546BB6A6}"/>
          </ac:picMkLst>
        </pc:picChg>
      </pc:sldChg>
      <pc:sldChg chg="addSp delSp modSp new mod">
        <pc:chgData name="伊健 杜" userId="e69aded81da48593" providerId="LiveId" clId="{EA4C37AB-7749-4299-B76B-BBB67C384176}" dt="2022-11-10T12:15:28.099" v="2041" actId="1076"/>
        <pc:sldMkLst>
          <pc:docMk/>
          <pc:sldMk cId="58797029" sldId="1399"/>
        </pc:sldMkLst>
        <pc:spChg chg="del">
          <ac:chgData name="伊健 杜" userId="e69aded81da48593" providerId="LiveId" clId="{EA4C37AB-7749-4299-B76B-BBB67C384176}" dt="2022-11-10T12:14:20.441" v="2017" actId="478"/>
          <ac:spMkLst>
            <pc:docMk/>
            <pc:sldMk cId="58797029" sldId="1399"/>
            <ac:spMk id="2" creationId="{6497C047-D942-91AF-13E0-64AD309CA4FF}"/>
          </ac:spMkLst>
        </pc:spChg>
        <pc:spChg chg="del">
          <ac:chgData name="伊健 杜" userId="e69aded81da48593" providerId="LiveId" clId="{EA4C37AB-7749-4299-B76B-BBB67C384176}" dt="2022-11-10T12:14:20.441" v="2017" actId="478"/>
          <ac:spMkLst>
            <pc:docMk/>
            <pc:sldMk cId="58797029" sldId="1399"/>
            <ac:spMk id="3" creationId="{6B903654-7FFA-6313-EB30-5DEECEE098E7}"/>
          </ac:spMkLst>
        </pc:spChg>
        <pc:picChg chg="add mod">
          <ac:chgData name="伊健 杜" userId="e69aded81da48593" providerId="LiveId" clId="{EA4C37AB-7749-4299-B76B-BBB67C384176}" dt="2022-11-10T12:14:50.237" v="2029" actId="1076"/>
          <ac:picMkLst>
            <pc:docMk/>
            <pc:sldMk cId="58797029" sldId="1399"/>
            <ac:picMk id="4" creationId="{7E3D8C72-24A9-9A3F-1D39-C41EDEF253C9}"/>
          </ac:picMkLst>
        </pc:picChg>
        <pc:picChg chg="add mod">
          <ac:chgData name="伊健 杜" userId="e69aded81da48593" providerId="LiveId" clId="{EA4C37AB-7749-4299-B76B-BBB67C384176}" dt="2022-11-10T12:14:50.237" v="2029" actId="1076"/>
          <ac:picMkLst>
            <pc:docMk/>
            <pc:sldMk cId="58797029" sldId="1399"/>
            <ac:picMk id="23554" creationId="{BFC2C6A0-47FA-7D6F-DE3A-00BD8D9CCD14}"/>
          </ac:picMkLst>
        </pc:picChg>
        <pc:picChg chg="add mod">
          <ac:chgData name="伊健 杜" userId="e69aded81da48593" providerId="LiveId" clId="{EA4C37AB-7749-4299-B76B-BBB67C384176}" dt="2022-11-10T12:15:28.099" v="2041" actId="1076"/>
          <ac:picMkLst>
            <pc:docMk/>
            <pc:sldMk cId="58797029" sldId="1399"/>
            <ac:picMk id="23556" creationId="{52CF17A6-2C05-5D87-2F91-FA1A47A5D073}"/>
          </ac:picMkLst>
        </pc:picChg>
        <pc:picChg chg="add mod">
          <ac:chgData name="伊健 杜" userId="e69aded81da48593" providerId="LiveId" clId="{EA4C37AB-7749-4299-B76B-BBB67C384176}" dt="2022-11-10T12:15:13.816" v="2037" actId="1076"/>
          <ac:picMkLst>
            <pc:docMk/>
            <pc:sldMk cId="58797029" sldId="1399"/>
            <ac:picMk id="23558" creationId="{FC4C1C10-D3AB-E9D5-FAE1-DACF20D5C80F}"/>
          </ac:picMkLst>
        </pc:picChg>
      </pc:sldChg>
      <pc:sldChg chg="addSp delSp new mod">
        <pc:chgData name="伊健 杜" userId="e69aded81da48593" providerId="LiveId" clId="{EA4C37AB-7749-4299-B76B-BBB67C384176}" dt="2022-11-10T12:15:23.564" v="2040"/>
        <pc:sldMkLst>
          <pc:docMk/>
          <pc:sldMk cId="2452255824" sldId="1400"/>
        </pc:sldMkLst>
        <pc:spChg chg="del">
          <ac:chgData name="伊健 杜" userId="e69aded81da48593" providerId="LiveId" clId="{EA4C37AB-7749-4299-B76B-BBB67C384176}" dt="2022-11-10T12:15:22.480" v="2039" actId="478"/>
          <ac:spMkLst>
            <pc:docMk/>
            <pc:sldMk cId="2452255824" sldId="1400"/>
            <ac:spMk id="2" creationId="{DF8F2880-6271-C234-CC70-3B7D3324601B}"/>
          </ac:spMkLst>
        </pc:spChg>
        <pc:spChg chg="del">
          <ac:chgData name="伊健 杜" userId="e69aded81da48593" providerId="LiveId" clId="{EA4C37AB-7749-4299-B76B-BBB67C384176}" dt="2022-11-10T12:15:22.480" v="2039" actId="478"/>
          <ac:spMkLst>
            <pc:docMk/>
            <pc:sldMk cId="2452255824" sldId="1400"/>
            <ac:spMk id="3" creationId="{8D1420F6-A174-A182-097E-CC2840A46057}"/>
          </ac:spMkLst>
        </pc:spChg>
        <pc:picChg chg="add">
          <ac:chgData name="伊健 杜" userId="e69aded81da48593" providerId="LiveId" clId="{EA4C37AB-7749-4299-B76B-BBB67C384176}" dt="2022-11-10T12:15:23.564" v="2040"/>
          <ac:picMkLst>
            <pc:docMk/>
            <pc:sldMk cId="2452255824" sldId="1400"/>
            <ac:picMk id="24578" creationId="{06929749-43CB-388E-8A0F-67479A28DB9E}"/>
          </ac:picMkLst>
        </pc:picChg>
      </pc:sldChg>
      <pc:sldChg chg="addSp delSp modSp new mod">
        <pc:chgData name="伊健 杜" userId="e69aded81da48593" providerId="LiveId" clId="{EA4C37AB-7749-4299-B76B-BBB67C384176}" dt="2022-11-10T12:16:45.261" v="2054" actId="478"/>
        <pc:sldMkLst>
          <pc:docMk/>
          <pc:sldMk cId="3869979538" sldId="1401"/>
        </pc:sldMkLst>
        <pc:spChg chg="del">
          <ac:chgData name="伊健 杜" userId="e69aded81da48593" providerId="LiveId" clId="{EA4C37AB-7749-4299-B76B-BBB67C384176}" dt="2022-11-10T12:16:00.179" v="2043" actId="478"/>
          <ac:spMkLst>
            <pc:docMk/>
            <pc:sldMk cId="3869979538" sldId="1401"/>
            <ac:spMk id="2" creationId="{C2E0D858-E9F4-E421-3DAD-38DCD1114746}"/>
          </ac:spMkLst>
        </pc:spChg>
        <pc:spChg chg="del">
          <ac:chgData name="伊健 杜" userId="e69aded81da48593" providerId="LiveId" clId="{EA4C37AB-7749-4299-B76B-BBB67C384176}" dt="2022-11-10T12:16:00.179" v="2043" actId="478"/>
          <ac:spMkLst>
            <pc:docMk/>
            <pc:sldMk cId="3869979538" sldId="1401"/>
            <ac:spMk id="3" creationId="{327980BF-D2D6-33DE-AAF7-8DE1D0C674D7}"/>
          </ac:spMkLst>
        </pc:spChg>
        <pc:picChg chg="add del mod">
          <ac:chgData name="伊健 杜" userId="e69aded81da48593" providerId="LiveId" clId="{EA4C37AB-7749-4299-B76B-BBB67C384176}" dt="2022-11-10T12:16:42.571" v="2052" actId="478"/>
          <ac:picMkLst>
            <pc:docMk/>
            <pc:sldMk cId="3869979538" sldId="1401"/>
            <ac:picMk id="25602" creationId="{C7E0532C-8A52-F7ED-F9C4-0A200EAB08C3}"/>
          </ac:picMkLst>
        </pc:picChg>
        <pc:picChg chg="add del mod">
          <ac:chgData name="伊健 杜" userId="e69aded81da48593" providerId="LiveId" clId="{EA4C37AB-7749-4299-B76B-BBB67C384176}" dt="2022-11-10T12:16:45.261" v="2054" actId="478"/>
          <ac:picMkLst>
            <pc:docMk/>
            <pc:sldMk cId="3869979538" sldId="1401"/>
            <ac:picMk id="25604" creationId="{C3D0EA32-C311-84A1-6650-30AB81B61639}"/>
          </ac:picMkLst>
        </pc:picChg>
        <pc:picChg chg="add">
          <ac:chgData name="伊健 杜" userId="e69aded81da48593" providerId="LiveId" clId="{EA4C37AB-7749-4299-B76B-BBB67C384176}" dt="2022-11-10T12:16:42.965" v="2053"/>
          <ac:picMkLst>
            <pc:docMk/>
            <pc:sldMk cId="3869979538" sldId="1401"/>
            <ac:picMk id="25606" creationId="{82CEF583-D3A0-B47B-DAEF-BDA934841878}"/>
          </ac:picMkLst>
        </pc:picChg>
      </pc:sldChg>
      <pc:sldChg chg="addSp delSp modSp add mod">
        <pc:chgData name="伊健 杜" userId="e69aded81da48593" providerId="LiveId" clId="{EA4C37AB-7749-4299-B76B-BBB67C384176}" dt="2022-11-10T12:42:57.703" v="3470"/>
        <pc:sldMkLst>
          <pc:docMk/>
          <pc:sldMk cId="2424839761" sldId="1402"/>
        </pc:sldMkLst>
        <pc:spChg chg="mod">
          <ac:chgData name="伊健 杜" userId="e69aded81da48593" providerId="LiveId" clId="{EA4C37AB-7749-4299-B76B-BBB67C384176}" dt="2022-11-10T12:42:57.703" v="3470"/>
          <ac:spMkLst>
            <pc:docMk/>
            <pc:sldMk cId="2424839761" sldId="1402"/>
            <ac:spMk id="2" creationId="{10304424-DB4A-36E7-9E0D-D32A5DD0F26C}"/>
          </ac:spMkLst>
        </pc:spChg>
        <pc:spChg chg="mod">
          <ac:chgData name="伊健 杜" userId="e69aded81da48593" providerId="LiveId" clId="{EA4C37AB-7749-4299-B76B-BBB67C384176}" dt="2022-11-10T12:42:57.703" v="3470"/>
          <ac:spMkLst>
            <pc:docMk/>
            <pc:sldMk cId="2424839761" sldId="1402"/>
            <ac:spMk id="5" creationId="{E7287B0E-EF55-E721-8EFA-9A9183C0EDF9}"/>
          </ac:spMkLst>
        </pc:spChg>
        <pc:picChg chg="del">
          <ac:chgData name="伊健 杜" userId="e69aded81da48593" providerId="LiveId" clId="{EA4C37AB-7749-4299-B76B-BBB67C384176}" dt="2022-11-10T12:18:54.971" v="2134" actId="478"/>
          <ac:picMkLst>
            <pc:docMk/>
            <pc:sldMk cId="2424839761" sldId="1402"/>
            <ac:picMk id="20484" creationId="{48CFAEE1-FB61-97C4-64B0-46C17BD1E9C8}"/>
          </ac:picMkLst>
        </pc:picChg>
        <pc:picChg chg="add mod">
          <ac:chgData name="伊健 杜" userId="e69aded81da48593" providerId="LiveId" clId="{EA4C37AB-7749-4299-B76B-BBB67C384176}" dt="2022-11-10T12:20:10.780" v="2136" actId="1076"/>
          <ac:picMkLst>
            <pc:docMk/>
            <pc:sldMk cId="2424839761" sldId="1402"/>
            <ac:picMk id="26626" creationId="{98AD4BEA-F28D-E33E-CC1B-8DF4FC5AFEBC}"/>
          </ac:picMkLst>
        </pc:picChg>
      </pc:sldChg>
      <pc:sldChg chg="new del">
        <pc:chgData name="伊健 杜" userId="e69aded81da48593" providerId="LiveId" clId="{EA4C37AB-7749-4299-B76B-BBB67C384176}" dt="2022-11-10T12:16:50.139" v="2056" actId="47"/>
        <pc:sldMkLst>
          <pc:docMk/>
          <pc:sldMk cId="2587168116" sldId="1402"/>
        </pc:sldMkLst>
      </pc:sldChg>
      <pc:sldChg chg="addSp delSp modSp add del mod">
        <pc:chgData name="伊健 杜" userId="e69aded81da48593" providerId="LiveId" clId="{EA4C37AB-7749-4299-B76B-BBB67C384176}" dt="2022-11-10T12:22:43.306" v="2402" actId="47"/>
        <pc:sldMkLst>
          <pc:docMk/>
          <pc:sldMk cId="3654579877" sldId="1403"/>
        </pc:sldMkLst>
        <pc:spChg chg="mod">
          <ac:chgData name="伊健 杜" userId="e69aded81da48593" providerId="LiveId" clId="{EA4C37AB-7749-4299-B76B-BBB67C384176}" dt="2022-11-10T12:20:50.401" v="2183" actId="20577"/>
          <ac:spMkLst>
            <pc:docMk/>
            <pc:sldMk cId="3654579877" sldId="1403"/>
            <ac:spMk id="2" creationId="{10304424-DB4A-36E7-9E0D-D32A5DD0F26C}"/>
          </ac:spMkLst>
        </pc:spChg>
        <pc:spChg chg="mod">
          <ac:chgData name="伊健 杜" userId="e69aded81da48593" providerId="LiveId" clId="{EA4C37AB-7749-4299-B76B-BBB67C384176}" dt="2022-11-10T12:21:57.463" v="2281" actId="1076"/>
          <ac:spMkLst>
            <pc:docMk/>
            <pc:sldMk cId="3654579877" sldId="1403"/>
            <ac:spMk id="5" creationId="{E7287B0E-EF55-E721-8EFA-9A9183C0EDF9}"/>
          </ac:spMkLst>
        </pc:spChg>
        <pc:picChg chg="del">
          <ac:chgData name="伊健 杜" userId="e69aded81da48593" providerId="LiveId" clId="{EA4C37AB-7749-4299-B76B-BBB67C384176}" dt="2022-11-10T12:21:24.124" v="2184" actId="478"/>
          <ac:picMkLst>
            <pc:docMk/>
            <pc:sldMk cId="3654579877" sldId="1403"/>
            <ac:picMk id="26626" creationId="{98AD4BEA-F28D-E33E-CC1B-8DF4FC5AFEBC}"/>
          </ac:picMkLst>
        </pc:picChg>
        <pc:picChg chg="add mod">
          <ac:chgData name="伊健 杜" userId="e69aded81da48593" providerId="LiveId" clId="{EA4C37AB-7749-4299-B76B-BBB67C384176}" dt="2022-11-10T12:21:58.426" v="2282" actId="1076"/>
          <ac:picMkLst>
            <pc:docMk/>
            <pc:sldMk cId="3654579877" sldId="1403"/>
            <ac:picMk id="27650" creationId="{C9CDF340-FCD3-A99B-2A78-5B8CBCF5A61A}"/>
          </ac:picMkLst>
        </pc:picChg>
      </pc:sldChg>
      <pc:sldChg chg="modSp add mod ord">
        <pc:chgData name="伊健 杜" userId="e69aded81da48593" providerId="LiveId" clId="{EA4C37AB-7749-4299-B76B-BBB67C384176}" dt="2022-11-10T12:42:57.703" v="3470"/>
        <pc:sldMkLst>
          <pc:docMk/>
          <pc:sldMk cId="4194455912" sldId="1404"/>
        </pc:sldMkLst>
        <pc:spChg chg="mod">
          <ac:chgData name="伊健 杜" userId="e69aded81da48593" providerId="LiveId" clId="{EA4C37AB-7749-4299-B76B-BBB67C384176}" dt="2022-11-10T12:42:57.703" v="3470"/>
          <ac:spMkLst>
            <pc:docMk/>
            <pc:sldMk cId="4194455912" sldId="1404"/>
            <ac:spMk id="2" creationId="{10304424-DB4A-36E7-9E0D-D32A5DD0F26C}"/>
          </ac:spMkLst>
        </pc:spChg>
        <pc:spChg chg="mod">
          <ac:chgData name="伊健 杜" userId="e69aded81da48593" providerId="LiveId" clId="{EA4C37AB-7749-4299-B76B-BBB67C384176}" dt="2022-11-10T12:42:57.703" v="3470"/>
          <ac:spMkLst>
            <pc:docMk/>
            <pc:sldMk cId="4194455912" sldId="1404"/>
            <ac:spMk id="5" creationId="{E7287B0E-EF55-E721-8EFA-9A9183C0EDF9}"/>
          </ac:spMkLst>
        </pc:spChg>
      </pc:sldChg>
      <pc:sldChg chg="addSp delSp modSp new mod">
        <pc:chgData name="伊健 杜" userId="e69aded81da48593" providerId="LiveId" clId="{EA4C37AB-7749-4299-B76B-BBB67C384176}" dt="2022-11-10T12:42:57.703" v="3470"/>
        <pc:sldMkLst>
          <pc:docMk/>
          <pc:sldMk cId="3432965728" sldId="1405"/>
        </pc:sldMkLst>
        <pc:spChg chg="mod">
          <ac:chgData name="伊健 杜" userId="e69aded81da48593" providerId="LiveId" clId="{EA4C37AB-7749-4299-B76B-BBB67C384176}" dt="2022-11-10T12:42:57.703" v="3470"/>
          <ac:spMkLst>
            <pc:docMk/>
            <pc:sldMk cId="3432965728" sldId="1405"/>
            <ac:spMk id="2" creationId="{E210CC56-4A1D-9F24-3288-C13E0C30F2B7}"/>
          </ac:spMkLst>
        </pc:spChg>
        <pc:spChg chg="del">
          <ac:chgData name="伊健 杜" userId="e69aded81da48593" providerId="LiveId" clId="{EA4C37AB-7749-4299-B76B-BBB67C384176}" dt="2022-11-10T12:22:48.952" v="2404" actId="478"/>
          <ac:spMkLst>
            <pc:docMk/>
            <pc:sldMk cId="3432965728" sldId="1405"/>
            <ac:spMk id="3" creationId="{95B78209-CD7C-2E1D-8F84-92DC4F1DB8D1}"/>
          </ac:spMkLst>
        </pc:spChg>
        <pc:picChg chg="add mod">
          <ac:chgData name="伊健 杜" userId="e69aded81da48593" providerId="LiveId" clId="{EA4C37AB-7749-4299-B76B-BBB67C384176}" dt="2022-11-10T12:23:45.372" v="2524" actId="14100"/>
          <ac:picMkLst>
            <pc:docMk/>
            <pc:sldMk cId="3432965728" sldId="1405"/>
            <ac:picMk id="28674" creationId="{F7463E76-82C1-C74F-FA4E-8D3ABC91787E}"/>
          </ac:picMkLst>
        </pc:picChg>
        <pc:picChg chg="add mod">
          <ac:chgData name="伊健 杜" userId="e69aded81da48593" providerId="LiveId" clId="{EA4C37AB-7749-4299-B76B-BBB67C384176}" dt="2022-11-10T12:24:00.603" v="2528" actId="1076"/>
          <ac:picMkLst>
            <pc:docMk/>
            <pc:sldMk cId="3432965728" sldId="1405"/>
            <ac:picMk id="28676" creationId="{F11D9B56-27A0-1543-63EB-B51F09F4986F}"/>
          </ac:picMkLst>
        </pc:picChg>
      </pc:sldChg>
      <pc:sldChg chg="addSp delSp modSp add mod">
        <pc:chgData name="伊健 杜" userId="e69aded81da48593" providerId="LiveId" clId="{EA4C37AB-7749-4299-B76B-BBB67C384176}" dt="2022-11-10T12:42:57.703" v="3470"/>
        <pc:sldMkLst>
          <pc:docMk/>
          <pc:sldMk cId="3207194641" sldId="1406"/>
        </pc:sldMkLst>
        <pc:spChg chg="mod">
          <ac:chgData name="伊健 杜" userId="e69aded81da48593" providerId="LiveId" clId="{EA4C37AB-7749-4299-B76B-BBB67C384176}" dt="2022-11-10T12:42:57.703" v="3470"/>
          <ac:spMkLst>
            <pc:docMk/>
            <pc:sldMk cId="3207194641" sldId="1406"/>
            <ac:spMk id="2" creationId="{10304424-DB4A-36E7-9E0D-D32A5DD0F26C}"/>
          </ac:spMkLst>
        </pc:spChg>
        <pc:spChg chg="mod">
          <ac:chgData name="伊健 杜" userId="e69aded81da48593" providerId="LiveId" clId="{EA4C37AB-7749-4299-B76B-BBB67C384176}" dt="2022-11-10T12:42:57.703" v="3470"/>
          <ac:spMkLst>
            <pc:docMk/>
            <pc:sldMk cId="3207194641" sldId="1406"/>
            <ac:spMk id="5" creationId="{E7287B0E-EF55-E721-8EFA-9A9183C0EDF9}"/>
          </ac:spMkLst>
        </pc:spChg>
        <pc:picChg chg="del">
          <ac:chgData name="伊健 杜" userId="e69aded81da48593" providerId="LiveId" clId="{EA4C37AB-7749-4299-B76B-BBB67C384176}" dt="2022-11-10T12:26:15.673" v="2559" actId="478"/>
          <ac:picMkLst>
            <pc:docMk/>
            <pc:sldMk cId="3207194641" sldId="1406"/>
            <ac:picMk id="26626" creationId="{98AD4BEA-F28D-E33E-CC1B-8DF4FC5AFEBC}"/>
          </ac:picMkLst>
        </pc:picChg>
        <pc:picChg chg="add mod">
          <ac:chgData name="伊健 杜" userId="e69aded81da48593" providerId="LiveId" clId="{EA4C37AB-7749-4299-B76B-BBB67C384176}" dt="2022-11-10T12:27:32.154" v="2765" actId="14100"/>
          <ac:picMkLst>
            <pc:docMk/>
            <pc:sldMk cId="3207194641" sldId="1406"/>
            <ac:picMk id="30722" creationId="{C463E581-6CC7-23D2-C00A-28E8BD391A5E}"/>
          </ac:picMkLst>
        </pc:picChg>
      </pc:sldChg>
      <pc:sldChg chg="addSp delSp modSp add mod">
        <pc:chgData name="伊健 杜" userId="e69aded81da48593" providerId="LiveId" clId="{EA4C37AB-7749-4299-B76B-BBB67C384176}" dt="2022-11-10T12:42:57.703" v="3470"/>
        <pc:sldMkLst>
          <pc:docMk/>
          <pc:sldMk cId="42207976" sldId="1407"/>
        </pc:sldMkLst>
        <pc:spChg chg="mod">
          <ac:chgData name="伊健 杜" userId="e69aded81da48593" providerId="LiveId" clId="{EA4C37AB-7749-4299-B76B-BBB67C384176}" dt="2022-11-10T12:42:57.703" v="3470"/>
          <ac:spMkLst>
            <pc:docMk/>
            <pc:sldMk cId="42207976" sldId="1407"/>
            <ac:spMk id="2" creationId="{10304424-DB4A-36E7-9E0D-D32A5DD0F26C}"/>
          </ac:spMkLst>
        </pc:spChg>
        <pc:spChg chg="mod">
          <ac:chgData name="伊健 杜" userId="e69aded81da48593" providerId="LiveId" clId="{EA4C37AB-7749-4299-B76B-BBB67C384176}" dt="2022-11-10T12:42:57.703" v="3470"/>
          <ac:spMkLst>
            <pc:docMk/>
            <pc:sldMk cId="42207976" sldId="1407"/>
            <ac:spMk id="5" creationId="{E7287B0E-EF55-E721-8EFA-9A9183C0EDF9}"/>
          </ac:spMkLst>
        </pc:spChg>
        <pc:picChg chg="del mod">
          <ac:chgData name="伊健 杜" userId="e69aded81da48593" providerId="LiveId" clId="{EA4C37AB-7749-4299-B76B-BBB67C384176}" dt="2022-11-10T12:28:05.881" v="2875" actId="478"/>
          <ac:picMkLst>
            <pc:docMk/>
            <pc:sldMk cId="42207976" sldId="1407"/>
            <ac:picMk id="30722" creationId="{C463E581-6CC7-23D2-C00A-28E8BD391A5E}"/>
          </ac:picMkLst>
        </pc:picChg>
        <pc:picChg chg="add mod">
          <ac:chgData name="伊健 杜" userId="e69aded81da48593" providerId="LiveId" clId="{EA4C37AB-7749-4299-B76B-BBB67C384176}" dt="2022-11-10T12:28:37.874" v="2881" actId="1076"/>
          <ac:picMkLst>
            <pc:docMk/>
            <pc:sldMk cId="42207976" sldId="1407"/>
            <ac:picMk id="31746" creationId="{614738ED-E45A-4127-D9B5-BD27FABA3083}"/>
          </ac:picMkLst>
        </pc:picChg>
      </pc:sldChg>
      <pc:sldChg chg="addSp delSp modSp add mod">
        <pc:chgData name="伊健 杜" userId="e69aded81da48593" providerId="LiveId" clId="{EA4C37AB-7749-4299-B76B-BBB67C384176}" dt="2022-11-10T12:42:57.703" v="3470"/>
        <pc:sldMkLst>
          <pc:docMk/>
          <pc:sldMk cId="906479213" sldId="1408"/>
        </pc:sldMkLst>
        <pc:spChg chg="mod">
          <ac:chgData name="伊健 杜" userId="e69aded81da48593" providerId="LiveId" clId="{EA4C37AB-7749-4299-B76B-BBB67C384176}" dt="2022-11-10T12:42:57.703" v="3470"/>
          <ac:spMkLst>
            <pc:docMk/>
            <pc:sldMk cId="906479213" sldId="1408"/>
            <ac:spMk id="2" creationId="{10304424-DB4A-36E7-9E0D-D32A5DD0F26C}"/>
          </ac:spMkLst>
        </pc:spChg>
        <pc:spChg chg="mod">
          <ac:chgData name="伊健 杜" userId="e69aded81da48593" providerId="LiveId" clId="{EA4C37AB-7749-4299-B76B-BBB67C384176}" dt="2022-11-10T12:42:57.703" v="3470"/>
          <ac:spMkLst>
            <pc:docMk/>
            <pc:sldMk cId="906479213" sldId="1408"/>
            <ac:spMk id="5" creationId="{E7287B0E-EF55-E721-8EFA-9A9183C0EDF9}"/>
          </ac:spMkLst>
        </pc:spChg>
        <pc:picChg chg="del">
          <ac:chgData name="伊健 杜" userId="e69aded81da48593" providerId="LiveId" clId="{EA4C37AB-7749-4299-B76B-BBB67C384176}" dt="2022-11-10T12:29:04.799" v="2918" actId="478"/>
          <ac:picMkLst>
            <pc:docMk/>
            <pc:sldMk cId="906479213" sldId="1408"/>
            <ac:picMk id="31746" creationId="{614738ED-E45A-4127-D9B5-BD27FABA3083}"/>
          </ac:picMkLst>
        </pc:picChg>
        <pc:picChg chg="add del">
          <ac:chgData name="伊健 杜" userId="e69aded81da48593" providerId="LiveId" clId="{EA4C37AB-7749-4299-B76B-BBB67C384176}" dt="2022-11-10T12:31:09.613" v="2920" actId="478"/>
          <ac:picMkLst>
            <pc:docMk/>
            <pc:sldMk cId="906479213" sldId="1408"/>
            <ac:picMk id="32770" creationId="{66B89C64-D016-17D0-BB63-D1F86AB28644}"/>
          </ac:picMkLst>
        </pc:picChg>
        <pc:picChg chg="add mod">
          <ac:chgData name="伊健 杜" userId="e69aded81da48593" providerId="LiveId" clId="{EA4C37AB-7749-4299-B76B-BBB67C384176}" dt="2022-11-10T12:33:04.663" v="3018" actId="1076"/>
          <ac:picMkLst>
            <pc:docMk/>
            <pc:sldMk cId="906479213" sldId="1408"/>
            <ac:picMk id="32772" creationId="{9D84D354-58E1-7CF8-46AD-5890F82DB7B3}"/>
          </ac:picMkLst>
        </pc:picChg>
      </pc:sldChg>
      <pc:sldChg chg="delSp modSp new mod">
        <pc:chgData name="伊健 杜" userId="e69aded81da48593" providerId="LiveId" clId="{EA4C37AB-7749-4299-B76B-BBB67C384176}" dt="2022-11-10T12:42:57.703" v="3470"/>
        <pc:sldMkLst>
          <pc:docMk/>
          <pc:sldMk cId="2827558912" sldId="1409"/>
        </pc:sldMkLst>
        <pc:spChg chg="mod">
          <ac:chgData name="伊健 杜" userId="e69aded81da48593" providerId="LiveId" clId="{EA4C37AB-7749-4299-B76B-BBB67C384176}" dt="2022-11-10T12:42:57.703" v="3470"/>
          <ac:spMkLst>
            <pc:docMk/>
            <pc:sldMk cId="2827558912" sldId="1409"/>
            <ac:spMk id="2" creationId="{285F258E-25AF-A553-C39B-BE23B5B5490D}"/>
          </ac:spMkLst>
        </pc:spChg>
        <pc:spChg chg="del">
          <ac:chgData name="伊健 杜" userId="e69aded81da48593" providerId="LiveId" clId="{EA4C37AB-7749-4299-B76B-BBB67C384176}" dt="2022-11-10T12:33:10.779" v="3020" actId="478"/>
          <ac:spMkLst>
            <pc:docMk/>
            <pc:sldMk cId="2827558912" sldId="1409"/>
            <ac:spMk id="3" creationId="{FAD691A2-9696-63F8-D4E0-17FB827019E2}"/>
          </ac:spMkLst>
        </pc:spChg>
      </pc:sldChg>
      <pc:sldChg chg="modSp add mod">
        <pc:chgData name="伊健 杜" userId="e69aded81da48593" providerId="LiveId" clId="{EA4C37AB-7749-4299-B76B-BBB67C384176}" dt="2022-11-10T12:42:57.703" v="3470"/>
        <pc:sldMkLst>
          <pc:docMk/>
          <pc:sldMk cId="3210831898" sldId="1410"/>
        </pc:sldMkLst>
        <pc:spChg chg="mod">
          <ac:chgData name="伊健 杜" userId="e69aded81da48593" providerId="LiveId" clId="{EA4C37AB-7749-4299-B76B-BBB67C384176}" dt="2022-11-10T12:42:57.703" v="3470"/>
          <ac:spMkLst>
            <pc:docMk/>
            <pc:sldMk cId="3210831898" sldId="1410"/>
            <ac:spMk id="2" creationId="{285F258E-25AF-A553-C39B-BE23B5B5490D}"/>
          </ac:spMkLst>
        </pc:spChg>
      </pc:sldChg>
      <pc:sldChg chg="addSp delSp modSp add mod">
        <pc:chgData name="伊健 杜" userId="e69aded81da48593" providerId="LiveId" clId="{EA4C37AB-7749-4299-B76B-BBB67C384176}" dt="2022-11-10T12:42:57.703" v="3470"/>
        <pc:sldMkLst>
          <pc:docMk/>
          <pc:sldMk cId="3348683242" sldId="1411"/>
        </pc:sldMkLst>
        <pc:spChg chg="mod">
          <ac:chgData name="伊健 杜" userId="e69aded81da48593" providerId="LiveId" clId="{EA4C37AB-7749-4299-B76B-BBB67C384176}" dt="2022-11-10T12:42:57.703" v="3470"/>
          <ac:spMkLst>
            <pc:docMk/>
            <pc:sldMk cId="3348683242" sldId="1411"/>
            <ac:spMk id="2" creationId="{10304424-DB4A-36E7-9E0D-D32A5DD0F26C}"/>
          </ac:spMkLst>
        </pc:spChg>
        <pc:spChg chg="mod">
          <ac:chgData name="伊健 杜" userId="e69aded81da48593" providerId="LiveId" clId="{EA4C37AB-7749-4299-B76B-BBB67C384176}" dt="2022-11-10T12:42:57.703" v="3470"/>
          <ac:spMkLst>
            <pc:docMk/>
            <pc:sldMk cId="3348683242" sldId="1411"/>
            <ac:spMk id="5" creationId="{E7287B0E-EF55-E721-8EFA-9A9183C0EDF9}"/>
          </ac:spMkLst>
        </pc:spChg>
        <pc:picChg chg="del">
          <ac:chgData name="伊健 杜" userId="e69aded81da48593" providerId="LiveId" clId="{EA4C37AB-7749-4299-B76B-BBB67C384176}" dt="2022-11-10T12:34:04.257" v="3137" actId="478"/>
          <ac:picMkLst>
            <pc:docMk/>
            <pc:sldMk cId="3348683242" sldId="1411"/>
            <ac:picMk id="30722" creationId="{C463E581-6CC7-23D2-C00A-28E8BD391A5E}"/>
          </ac:picMkLst>
        </pc:picChg>
        <pc:picChg chg="add mod">
          <ac:chgData name="伊健 杜" userId="e69aded81da48593" providerId="LiveId" clId="{EA4C37AB-7749-4299-B76B-BBB67C384176}" dt="2022-11-10T12:39:42.975" v="3249" actId="1076"/>
          <ac:picMkLst>
            <pc:docMk/>
            <pc:sldMk cId="3348683242" sldId="1411"/>
            <ac:picMk id="33794" creationId="{F79097A3-CB98-61E7-519F-63802278395B}"/>
          </ac:picMkLst>
        </pc:picChg>
      </pc:sldChg>
      <pc:sldChg chg="addSp delSp modSp add mod">
        <pc:chgData name="伊健 杜" userId="e69aded81da48593" providerId="LiveId" clId="{EA4C37AB-7749-4299-B76B-BBB67C384176}" dt="2022-11-10T12:42:57.703" v="3470"/>
        <pc:sldMkLst>
          <pc:docMk/>
          <pc:sldMk cId="1903495974" sldId="1412"/>
        </pc:sldMkLst>
        <pc:spChg chg="mod">
          <ac:chgData name="伊健 杜" userId="e69aded81da48593" providerId="LiveId" clId="{EA4C37AB-7749-4299-B76B-BBB67C384176}" dt="2022-11-10T12:42:57.703" v="3470"/>
          <ac:spMkLst>
            <pc:docMk/>
            <pc:sldMk cId="1903495974" sldId="1412"/>
            <ac:spMk id="2" creationId="{10304424-DB4A-36E7-9E0D-D32A5DD0F26C}"/>
          </ac:spMkLst>
        </pc:spChg>
        <pc:spChg chg="mod">
          <ac:chgData name="伊健 杜" userId="e69aded81da48593" providerId="LiveId" clId="{EA4C37AB-7749-4299-B76B-BBB67C384176}" dt="2022-11-10T12:42:57.703" v="3470"/>
          <ac:spMkLst>
            <pc:docMk/>
            <pc:sldMk cId="1903495974" sldId="1412"/>
            <ac:spMk id="5" creationId="{E7287B0E-EF55-E721-8EFA-9A9183C0EDF9}"/>
          </ac:spMkLst>
        </pc:spChg>
        <pc:picChg chg="del">
          <ac:chgData name="伊健 杜" userId="e69aded81da48593" providerId="LiveId" clId="{EA4C37AB-7749-4299-B76B-BBB67C384176}" dt="2022-11-10T12:39:46.541" v="3251" actId="478"/>
          <ac:picMkLst>
            <pc:docMk/>
            <pc:sldMk cId="1903495974" sldId="1412"/>
            <ac:picMk id="33794" creationId="{F79097A3-CB98-61E7-519F-63802278395B}"/>
          </ac:picMkLst>
        </pc:picChg>
        <pc:picChg chg="add mod">
          <ac:chgData name="伊健 杜" userId="e69aded81da48593" providerId="LiveId" clId="{EA4C37AB-7749-4299-B76B-BBB67C384176}" dt="2022-11-10T12:40:34.906" v="3311" actId="1076"/>
          <ac:picMkLst>
            <pc:docMk/>
            <pc:sldMk cId="1903495974" sldId="1412"/>
            <ac:picMk id="34818" creationId="{1800097B-350C-F855-DFB0-83E28F0DA9CB}"/>
          </ac:picMkLst>
        </pc:picChg>
      </pc:sldChg>
      <pc:sldChg chg="addSp modSp add mod">
        <pc:chgData name="伊健 杜" userId="e69aded81da48593" providerId="LiveId" clId="{EA4C37AB-7749-4299-B76B-BBB67C384176}" dt="2022-11-10T12:42:57.703" v="3470"/>
        <pc:sldMkLst>
          <pc:docMk/>
          <pc:sldMk cId="1804412428" sldId="1413"/>
        </pc:sldMkLst>
        <pc:spChg chg="mod">
          <ac:chgData name="伊健 杜" userId="e69aded81da48593" providerId="LiveId" clId="{EA4C37AB-7749-4299-B76B-BBB67C384176}" dt="2022-11-10T12:42:57.703" v="3470"/>
          <ac:spMkLst>
            <pc:docMk/>
            <pc:sldMk cId="1804412428" sldId="1413"/>
            <ac:spMk id="2" creationId="{285F258E-25AF-A553-C39B-BE23B5B5490D}"/>
          </ac:spMkLst>
        </pc:spChg>
        <pc:spChg chg="add mod">
          <ac:chgData name="伊健 杜" userId="e69aded81da48593" providerId="LiveId" clId="{EA4C37AB-7749-4299-B76B-BBB67C384176}" dt="2022-11-10T12:42:57.703" v="3470"/>
          <ac:spMkLst>
            <pc:docMk/>
            <pc:sldMk cId="1804412428" sldId="1413"/>
            <ac:spMk id="3" creationId="{D9DBD6F6-3EF9-C321-8B79-A36053030CCC}"/>
          </ac:spMkLst>
        </pc:spChg>
      </pc:sldChg>
      <pc:sldChg chg="addSp modSp add mod">
        <pc:chgData name="伊健 杜" userId="e69aded81da48593" providerId="LiveId" clId="{EA4C37AB-7749-4299-B76B-BBB67C384176}" dt="2022-11-10T12:42:57.703" v="3470"/>
        <pc:sldMkLst>
          <pc:docMk/>
          <pc:sldMk cId="1943037660" sldId="1414"/>
        </pc:sldMkLst>
        <pc:spChg chg="mod">
          <ac:chgData name="伊健 杜" userId="e69aded81da48593" providerId="LiveId" clId="{EA4C37AB-7749-4299-B76B-BBB67C384176}" dt="2022-11-10T12:42:57.703" v="3470"/>
          <ac:spMkLst>
            <pc:docMk/>
            <pc:sldMk cId="1943037660" sldId="1414"/>
            <ac:spMk id="2" creationId="{285F258E-25AF-A553-C39B-BE23B5B5490D}"/>
          </ac:spMkLst>
        </pc:spChg>
        <pc:spChg chg="add mod">
          <ac:chgData name="伊健 杜" userId="e69aded81da48593" providerId="LiveId" clId="{EA4C37AB-7749-4299-B76B-BBB67C384176}" dt="2022-11-10T12:42:57.703" v="3470"/>
          <ac:spMkLst>
            <pc:docMk/>
            <pc:sldMk cId="1943037660" sldId="1414"/>
            <ac:spMk id="3" creationId="{84E12CE9-1F5E-D41F-917F-9BE55F0CC37F}"/>
          </ac:spMkLst>
        </pc:spChg>
      </pc:sldChg>
      <pc:sldChg chg="addSp modSp add mod">
        <pc:chgData name="伊健 杜" userId="e69aded81da48593" providerId="LiveId" clId="{EA4C37AB-7749-4299-B76B-BBB67C384176}" dt="2022-11-10T12:42:57.703" v="3470"/>
        <pc:sldMkLst>
          <pc:docMk/>
          <pc:sldMk cId="576638868" sldId="1415"/>
        </pc:sldMkLst>
        <pc:spChg chg="mod">
          <ac:chgData name="伊健 杜" userId="e69aded81da48593" providerId="LiveId" clId="{EA4C37AB-7749-4299-B76B-BBB67C384176}" dt="2022-11-10T12:42:57.703" v="3470"/>
          <ac:spMkLst>
            <pc:docMk/>
            <pc:sldMk cId="576638868" sldId="1415"/>
            <ac:spMk id="2" creationId="{285F258E-25AF-A553-C39B-BE23B5B5490D}"/>
          </ac:spMkLst>
        </pc:spChg>
        <pc:spChg chg="add mod">
          <ac:chgData name="伊健 杜" userId="e69aded81da48593" providerId="LiveId" clId="{EA4C37AB-7749-4299-B76B-BBB67C384176}" dt="2022-11-10T12:42:57.703" v="3470"/>
          <ac:spMkLst>
            <pc:docMk/>
            <pc:sldMk cId="576638868" sldId="1415"/>
            <ac:spMk id="3" creationId="{1F1F3257-9087-2E05-A82A-9C1C3AB6C51A}"/>
          </ac:spMkLst>
        </pc:spChg>
      </pc:sldChg>
      <pc:sldChg chg="delSp new mod">
        <pc:chgData name="伊健 杜" userId="e69aded81da48593" providerId="LiveId" clId="{EA4C37AB-7749-4299-B76B-BBB67C384176}" dt="2022-11-10T12:43:31.473" v="3502" actId="478"/>
        <pc:sldMkLst>
          <pc:docMk/>
          <pc:sldMk cId="1448871973" sldId="1416"/>
        </pc:sldMkLst>
        <pc:spChg chg="del">
          <ac:chgData name="伊健 杜" userId="e69aded81da48593" providerId="LiveId" clId="{EA4C37AB-7749-4299-B76B-BBB67C384176}" dt="2022-11-10T12:43:31.473" v="3502" actId="478"/>
          <ac:spMkLst>
            <pc:docMk/>
            <pc:sldMk cId="1448871973" sldId="1416"/>
            <ac:spMk id="2" creationId="{C1CC6B58-BAAB-6D6E-C00F-8B9B20141374}"/>
          </ac:spMkLst>
        </pc:spChg>
        <pc:spChg chg="del">
          <ac:chgData name="伊健 杜" userId="e69aded81da48593" providerId="LiveId" clId="{EA4C37AB-7749-4299-B76B-BBB67C384176}" dt="2022-11-10T12:43:31.473" v="3502" actId="478"/>
          <ac:spMkLst>
            <pc:docMk/>
            <pc:sldMk cId="1448871973" sldId="1416"/>
            <ac:spMk id="3" creationId="{EA64B303-F55D-3B0A-D263-44D66E73E7D2}"/>
          </ac:spMkLst>
        </pc:spChg>
      </pc:sldChg>
      <pc:sldChg chg="delSp modSp add mod">
        <pc:chgData name="伊健 杜" userId="e69aded81da48593" providerId="LiveId" clId="{EA4C37AB-7749-4299-B76B-BBB67C384176}" dt="2022-11-10T12:44:34.258" v="3561" actId="1076"/>
        <pc:sldMkLst>
          <pc:docMk/>
          <pc:sldMk cId="772246356" sldId="1417"/>
        </pc:sldMkLst>
        <pc:spChg chg="mod">
          <ac:chgData name="伊健 杜" userId="e69aded81da48593" providerId="LiveId" clId="{EA4C37AB-7749-4299-B76B-BBB67C384176}" dt="2022-11-10T12:43:56.216" v="3509"/>
          <ac:spMkLst>
            <pc:docMk/>
            <pc:sldMk cId="772246356" sldId="1417"/>
            <ac:spMk id="2" creationId="{1302A11A-625D-774F-23B3-739301B530C3}"/>
          </ac:spMkLst>
        </pc:spChg>
        <pc:spChg chg="mod">
          <ac:chgData name="伊健 杜" userId="e69aded81da48593" providerId="LiveId" clId="{EA4C37AB-7749-4299-B76B-BBB67C384176}" dt="2022-11-10T12:44:16.106" v="3545" actId="1076"/>
          <ac:spMkLst>
            <pc:docMk/>
            <pc:sldMk cId="772246356" sldId="1417"/>
            <ac:spMk id="3" creationId="{ABC6FAE7-B0DC-C53F-ABA7-511046C801BC}"/>
          </ac:spMkLst>
        </pc:spChg>
        <pc:spChg chg="mod">
          <ac:chgData name="伊健 杜" userId="e69aded81da48593" providerId="LiveId" clId="{EA4C37AB-7749-4299-B76B-BBB67C384176}" dt="2022-11-10T12:44:34.258" v="3561" actId="1076"/>
          <ac:spMkLst>
            <pc:docMk/>
            <pc:sldMk cId="772246356" sldId="1417"/>
            <ac:spMk id="8" creationId="{0438729B-0F82-A5C2-5BC7-7451302EC36A}"/>
          </ac:spMkLst>
        </pc:spChg>
        <pc:picChg chg="del">
          <ac:chgData name="伊健 杜" userId="e69aded81da48593" providerId="LiveId" clId="{EA4C37AB-7749-4299-B76B-BBB67C384176}" dt="2022-11-10T12:43:58.989" v="3510" actId="478"/>
          <ac:picMkLst>
            <pc:docMk/>
            <pc:sldMk cId="772246356" sldId="1417"/>
            <ac:picMk id="5122" creationId="{29A061BA-316A-A452-A8B8-D7B599A4976A}"/>
          </ac:picMkLst>
        </pc:picChg>
        <pc:picChg chg="del">
          <ac:chgData name="伊健 杜" userId="e69aded81da48593" providerId="LiveId" clId="{EA4C37AB-7749-4299-B76B-BBB67C384176}" dt="2022-11-10T12:43:58.989" v="3510" actId="478"/>
          <ac:picMkLst>
            <pc:docMk/>
            <pc:sldMk cId="772246356" sldId="1417"/>
            <ac:picMk id="5124" creationId="{82E388C1-3A61-6080-8A16-6F693FA0E244}"/>
          </ac:picMkLst>
        </pc:picChg>
        <pc:picChg chg="del">
          <ac:chgData name="伊健 杜" userId="e69aded81da48593" providerId="LiveId" clId="{EA4C37AB-7749-4299-B76B-BBB67C384176}" dt="2022-11-10T12:43:58.989" v="3510" actId="478"/>
          <ac:picMkLst>
            <pc:docMk/>
            <pc:sldMk cId="772246356" sldId="1417"/>
            <ac:picMk id="5126" creationId="{224AB632-4E6A-778B-79B3-875535E6FC65}"/>
          </ac:picMkLst>
        </pc:picChg>
      </pc:sldChg>
      <pc:sldChg chg="addSp delSp modSp add mod">
        <pc:chgData name="伊健 杜" userId="e69aded81da48593" providerId="LiveId" clId="{EA4C37AB-7749-4299-B76B-BBB67C384176}" dt="2022-11-10T12:46:36.152" v="3647"/>
        <pc:sldMkLst>
          <pc:docMk/>
          <pc:sldMk cId="1212169619" sldId="1418"/>
        </pc:sldMkLst>
        <pc:spChg chg="mod">
          <ac:chgData name="伊健 杜" userId="e69aded81da48593" providerId="LiveId" clId="{EA4C37AB-7749-4299-B76B-BBB67C384176}" dt="2022-11-10T12:46:36.152" v="3647"/>
          <ac:spMkLst>
            <pc:docMk/>
            <pc:sldMk cId="1212169619" sldId="1418"/>
            <ac:spMk id="3" creationId="{ABC6FAE7-B0DC-C53F-ABA7-511046C801BC}"/>
          </ac:spMkLst>
        </pc:spChg>
        <pc:spChg chg="add mod">
          <ac:chgData name="伊健 杜" userId="e69aded81da48593" providerId="LiveId" clId="{EA4C37AB-7749-4299-B76B-BBB67C384176}" dt="2022-11-10T12:45:38.122" v="3634" actId="403"/>
          <ac:spMkLst>
            <pc:docMk/>
            <pc:sldMk cId="1212169619" sldId="1418"/>
            <ac:spMk id="4" creationId="{5B48491E-F01D-5E7F-B62C-12111181C643}"/>
          </ac:spMkLst>
        </pc:spChg>
        <pc:spChg chg="add mod">
          <ac:chgData name="伊健 杜" userId="e69aded81da48593" providerId="LiveId" clId="{EA4C37AB-7749-4299-B76B-BBB67C384176}" dt="2022-11-10T12:45:46.290" v="3641"/>
          <ac:spMkLst>
            <pc:docMk/>
            <pc:sldMk cId="1212169619" sldId="1418"/>
            <ac:spMk id="6" creationId="{ED21FF67-1F60-7361-7A29-31A8AC30470B}"/>
          </ac:spMkLst>
        </pc:spChg>
        <pc:spChg chg="del">
          <ac:chgData name="伊健 杜" userId="e69aded81da48593" providerId="LiveId" clId="{EA4C37AB-7749-4299-B76B-BBB67C384176}" dt="2022-11-10T12:44:51.348" v="3563" actId="478"/>
          <ac:spMkLst>
            <pc:docMk/>
            <pc:sldMk cId="1212169619" sldId="1418"/>
            <ac:spMk id="8" creationId="{0438729B-0F82-A5C2-5BC7-7451302EC36A}"/>
          </ac:spMkLst>
        </pc:spChg>
        <pc:picChg chg="add mod">
          <ac:chgData name="伊健 杜" userId="e69aded81da48593" providerId="LiveId" clId="{EA4C37AB-7749-4299-B76B-BBB67C384176}" dt="2022-11-10T12:45:40.722" v="3637" actId="1076"/>
          <ac:picMkLst>
            <pc:docMk/>
            <pc:sldMk cId="1212169619" sldId="1418"/>
            <ac:picMk id="5" creationId="{085F21F4-43C5-B6E0-9A58-11F14A556704}"/>
          </ac:picMkLst>
        </pc:picChg>
        <pc:picChg chg="add mod">
          <ac:chgData name="伊健 杜" userId="e69aded81da48593" providerId="LiveId" clId="{EA4C37AB-7749-4299-B76B-BBB67C384176}" dt="2022-11-10T12:45:38.922" v="3635" actId="1076"/>
          <ac:picMkLst>
            <pc:docMk/>
            <pc:sldMk cId="1212169619" sldId="1418"/>
            <ac:picMk id="35842" creationId="{B6C2B8B3-74AE-620F-E4E3-A155EF477E27}"/>
          </ac:picMkLst>
        </pc:picChg>
        <pc:picChg chg="add mod">
          <ac:chgData name="伊健 杜" userId="e69aded81da48593" providerId="LiveId" clId="{EA4C37AB-7749-4299-B76B-BBB67C384176}" dt="2022-11-10T12:46:03.916" v="3643" actId="1076"/>
          <ac:picMkLst>
            <pc:docMk/>
            <pc:sldMk cId="1212169619" sldId="1418"/>
            <ac:picMk id="35844" creationId="{34823D5C-3D1B-C39C-F21E-35ED793ADA7F}"/>
          </ac:picMkLst>
        </pc:picChg>
        <pc:picChg chg="add mod">
          <ac:chgData name="伊健 杜" userId="e69aded81da48593" providerId="LiveId" clId="{EA4C37AB-7749-4299-B76B-BBB67C384176}" dt="2022-11-10T12:46:21.484" v="3646" actId="1076"/>
          <ac:picMkLst>
            <pc:docMk/>
            <pc:sldMk cId="1212169619" sldId="1418"/>
            <ac:picMk id="35846" creationId="{9112949C-CC58-DB05-B8DC-E14B43CFDC0C}"/>
          </ac:picMkLst>
        </pc:picChg>
      </pc:sldChg>
    </pc:docChg>
  </pc:docChgLst>
  <pc:docChgLst>
    <pc:chgData name="伊健 杜" userId="e69aded81da48593" providerId="LiveId" clId="{DF7AD5C2-FB82-437E-AA04-4958D4AF7326}"/>
    <pc:docChg chg="undo custSel addSld delSld modSld sldOrd">
      <pc:chgData name="伊健 杜" userId="e69aded81da48593" providerId="LiveId" clId="{DF7AD5C2-FB82-437E-AA04-4958D4AF7326}" dt="2023-02-15T05:06:27.477" v="7337" actId="20577"/>
      <pc:docMkLst>
        <pc:docMk/>
      </pc:docMkLst>
      <pc:sldChg chg="del">
        <pc:chgData name="伊健 杜" userId="e69aded81da48593" providerId="LiveId" clId="{DF7AD5C2-FB82-437E-AA04-4958D4AF7326}" dt="2023-02-13T13:44:09.931" v="1" actId="47"/>
        <pc:sldMkLst>
          <pc:docMk/>
          <pc:sldMk cId="3856165884" sldId="1783"/>
        </pc:sldMkLst>
      </pc:sldChg>
      <pc:sldChg chg="del">
        <pc:chgData name="伊健 杜" userId="e69aded81da48593" providerId="LiveId" clId="{DF7AD5C2-FB82-437E-AA04-4958D4AF7326}" dt="2023-02-13T13:44:09.931" v="1" actId="47"/>
        <pc:sldMkLst>
          <pc:docMk/>
          <pc:sldMk cId="4283497013" sldId="1808"/>
        </pc:sldMkLst>
      </pc:sldChg>
      <pc:sldChg chg="del">
        <pc:chgData name="伊健 杜" userId="e69aded81da48593" providerId="LiveId" clId="{DF7AD5C2-FB82-437E-AA04-4958D4AF7326}" dt="2023-02-13T13:44:09.931" v="1" actId="47"/>
        <pc:sldMkLst>
          <pc:docMk/>
          <pc:sldMk cId="3654403645" sldId="1809"/>
        </pc:sldMkLst>
      </pc:sldChg>
      <pc:sldChg chg="del">
        <pc:chgData name="伊健 杜" userId="e69aded81da48593" providerId="LiveId" clId="{DF7AD5C2-FB82-437E-AA04-4958D4AF7326}" dt="2023-02-13T13:44:09.931" v="1" actId="47"/>
        <pc:sldMkLst>
          <pc:docMk/>
          <pc:sldMk cId="3382976734" sldId="1810"/>
        </pc:sldMkLst>
      </pc:sldChg>
      <pc:sldChg chg="del">
        <pc:chgData name="伊健 杜" userId="e69aded81da48593" providerId="LiveId" clId="{DF7AD5C2-FB82-437E-AA04-4958D4AF7326}" dt="2023-02-13T13:44:09.931" v="1" actId="47"/>
        <pc:sldMkLst>
          <pc:docMk/>
          <pc:sldMk cId="534003533" sldId="1811"/>
        </pc:sldMkLst>
      </pc:sldChg>
      <pc:sldChg chg="del">
        <pc:chgData name="伊健 杜" userId="e69aded81da48593" providerId="LiveId" clId="{DF7AD5C2-FB82-437E-AA04-4958D4AF7326}" dt="2023-02-13T13:44:09.931" v="1" actId="47"/>
        <pc:sldMkLst>
          <pc:docMk/>
          <pc:sldMk cId="2110167488" sldId="1812"/>
        </pc:sldMkLst>
      </pc:sldChg>
      <pc:sldChg chg="del">
        <pc:chgData name="伊健 杜" userId="e69aded81da48593" providerId="LiveId" clId="{DF7AD5C2-FB82-437E-AA04-4958D4AF7326}" dt="2023-02-13T13:44:09.931" v="1" actId="47"/>
        <pc:sldMkLst>
          <pc:docMk/>
          <pc:sldMk cId="1323335388" sldId="1813"/>
        </pc:sldMkLst>
      </pc:sldChg>
      <pc:sldChg chg="del">
        <pc:chgData name="伊健 杜" userId="e69aded81da48593" providerId="LiveId" clId="{DF7AD5C2-FB82-437E-AA04-4958D4AF7326}" dt="2023-02-13T13:44:09.931" v="1" actId="47"/>
        <pc:sldMkLst>
          <pc:docMk/>
          <pc:sldMk cId="3980471894" sldId="1814"/>
        </pc:sldMkLst>
      </pc:sldChg>
      <pc:sldChg chg="del">
        <pc:chgData name="伊健 杜" userId="e69aded81da48593" providerId="LiveId" clId="{DF7AD5C2-FB82-437E-AA04-4958D4AF7326}" dt="2023-02-13T13:44:09.931" v="1" actId="47"/>
        <pc:sldMkLst>
          <pc:docMk/>
          <pc:sldMk cId="1852353414" sldId="1815"/>
        </pc:sldMkLst>
      </pc:sldChg>
      <pc:sldChg chg="addSp delSp modSp mod ord">
        <pc:chgData name="伊健 杜" userId="e69aded81da48593" providerId="LiveId" clId="{DF7AD5C2-FB82-437E-AA04-4958D4AF7326}" dt="2023-02-14T12:17:35.902" v="7297"/>
        <pc:sldMkLst>
          <pc:docMk/>
          <pc:sldMk cId="1182784179" sldId="1816"/>
        </pc:sldMkLst>
        <pc:spChg chg="mod">
          <ac:chgData name="伊健 杜" userId="e69aded81da48593" providerId="LiveId" clId="{DF7AD5C2-FB82-437E-AA04-4958D4AF7326}" dt="2023-02-13T13:46:41.708" v="107"/>
          <ac:spMkLst>
            <pc:docMk/>
            <pc:sldMk cId="1182784179" sldId="1816"/>
            <ac:spMk id="2" creationId="{10304424-DB4A-36E7-9E0D-D32A5DD0F26C}"/>
          </ac:spMkLst>
        </pc:spChg>
        <pc:spChg chg="mod">
          <ac:chgData name="伊健 杜" userId="e69aded81da48593" providerId="LiveId" clId="{DF7AD5C2-FB82-437E-AA04-4958D4AF7326}" dt="2023-02-14T12:17:35.902" v="7297"/>
          <ac:spMkLst>
            <pc:docMk/>
            <pc:sldMk cId="1182784179" sldId="1816"/>
            <ac:spMk id="5" creationId="{E7287B0E-EF55-E721-8EFA-9A9183C0EDF9}"/>
          </ac:spMkLst>
        </pc:spChg>
        <pc:picChg chg="add mod">
          <ac:chgData name="伊健 杜" userId="e69aded81da48593" providerId="LiveId" clId="{DF7AD5C2-FB82-437E-AA04-4958D4AF7326}" dt="2023-02-13T23:15:27.256" v="7141" actId="1076"/>
          <ac:picMkLst>
            <pc:docMk/>
            <pc:sldMk cId="1182784179" sldId="1816"/>
            <ac:picMk id="2050" creationId="{7987A1F1-E436-0F07-B2E7-9390D4B9A4A6}"/>
          </ac:picMkLst>
        </pc:picChg>
        <pc:picChg chg="del">
          <ac:chgData name="伊健 杜" userId="e69aded81da48593" providerId="LiveId" clId="{DF7AD5C2-FB82-437E-AA04-4958D4AF7326}" dt="2023-02-13T13:47:20.771" v="245" actId="478"/>
          <ac:picMkLst>
            <pc:docMk/>
            <pc:sldMk cId="1182784179" sldId="1816"/>
            <ac:picMk id="10242" creationId="{FD3EE104-74C1-008A-7939-F2E6873BD4F4}"/>
          </ac:picMkLst>
        </pc:picChg>
      </pc:sldChg>
      <pc:sldChg chg="del">
        <pc:chgData name="伊健 杜" userId="e69aded81da48593" providerId="LiveId" clId="{DF7AD5C2-FB82-437E-AA04-4958D4AF7326}" dt="2023-02-13T13:46:38.117" v="96" actId="47"/>
        <pc:sldMkLst>
          <pc:docMk/>
          <pc:sldMk cId="3329540244" sldId="1817"/>
        </pc:sldMkLst>
      </pc:sldChg>
      <pc:sldChg chg="modSp mod">
        <pc:chgData name="伊健 杜" userId="e69aded81da48593" providerId="LiveId" clId="{DF7AD5C2-FB82-437E-AA04-4958D4AF7326}" dt="2023-02-14T12:17:35.902" v="7297"/>
        <pc:sldMkLst>
          <pc:docMk/>
          <pc:sldMk cId="3732309597" sldId="1818"/>
        </pc:sldMkLst>
        <pc:spChg chg="mod">
          <ac:chgData name="伊健 杜" userId="e69aded81da48593" providerId="LiveId" clId="{DF7AD5C2-FB82-437E-AA04-4958D4AF7326}" dt="2023-02-14T12:17:35.902" v="7297"/>
          <ac:spMkLst>
            <pc:docMk/>
            <pc:sldMk cId="3732309597" sldId="1818"/>
            <ac:spMk id="5" creationId="{E7287B0E-EF55-E721-8EFA-9A9183C0EDF9}"/>
          </ac:spMkLst>
        </pc:spChg>
      </pc:sldChg>
      <pc:sldChg chg="modSp mod">
        <pc:chgData name="伊健 杜" userId="e69aded81da48593" providerId="LiveId" clId="{DF7AD5C2-FB82-437E-AA04-4958D4AF7326}" dt="2023-02-14T12:17:35.902" v="7297"/>
        <pc:sldMkLst>
          <pc:docMk/>
          <pc:sldMk cId="2424331750" sldId="1819"/>
        </pc:sldMkLst>
        <pc:spChg chg="mod">
          <ac:chgData name="伊健 杜" userId="e69aded81da48593" providerId="LiveId" clId="{DF7AD5C2-FB82-437E-AA04-4958D4AF7326}" dt="2023-02-14T12:17:35.902" v="7297"/>
          <ac:spMkLst>
            <pc:docMk/>
            <pc:sldMk cId="2424331750" sldId="1819"/>
            <ac:spMk id="5" creationId="{E7287B0E-EF55-E721-8EFA-9A9183C0EDF9}"/>
          </ac:spMkLst>
        </pc:spChg>
      </pc:sldChg>
      <pc:sldChg chg="del">
        <pc:chgData name="伊健 杜" userId="e69aded81da48593" providerId="LiveId" clId="{DF7AD5C2-FB82-437E-AA04-4958D4AF7326}" dt="2023-02-13T13:44:26.894" v="2" actId="47"/>
        <pc:sldMkLst>
          <pc:docMk/>
          <pc:sldMk cId="840721233" sldId="1820"/>
        </pc:sldMkLst>
      </pc:sldChg>
      <pc:sldChg chg="del">
        <pc:chgData name="伊健 杜" userId="e69aded81da48593" providerId="LiveId" clId="{DF7AD5C2-FB82-437E-AA04-4958D4AF7326}" dt="2023-02-13T13:44:26.894" v="2" actId="47"/>
        <pc:sldMkLst>
          <pc:docMk/>
          <pc:sldMk cId="775145746" sldId="1821"/>
        </pc:sldMkLst>
      </pc:sldChg>
      <pc:sldChg chg="del">
        <pc:chgData name="伊健 杜" userId="e69aded81da48593" providerId="LiveId" clId="{DF7AD5C2-FB82-437E-AA04-4958D4AF7326}" dt="2023-02-13T13:44:26.894" v="2" actId="47"/>
        <pc:sldMkLst>
          <pc:docMk/>
          <pc:sldMk cId="1189890073" sldId="1822"/>
        </pc:sldMkLst>
      </pc:sldChg>
      <pc:sldChg chg="del">
        <pc:chgData name="伊健 杜" userId="e69aded81da48593" providerId="LiveId" clId="{DF7AD5C2-FB82-437E-AA04-4958D4AF7326}" dt="2023-02-13T13:44:26.894" v="2" actId="47"/>
        <pc:sldMkLst>
          <pc:docMk/>
          <pc:sldMk cId="2623191584" sldId="1823"/>
        </pc:sldMkLst>
      </pc:sldChg>
      <pc:sldChg chg="del">
        <pc:chgData name="伊健 杜" userId="e69aded81da48593" providerId="LiveId" clId="{DF7AD5C2-FB82-437E-AA04-4958D4AF7326}" dt="2023-02-13T13:44:26.894" v="2" actId="47"/>
        <pc:sldMkLst>
          <pc:docMk/>
          <pc:sldMk cId="894672260" sldId="1824"/>
        </pc:sldMkLst>
      </pc:sldChg>
      <pc:sldChg chg="del">
        <pc:chgData name="伊健 杜" userId="e69aded81da48593" providerId="LiveId" clId="{DF7AD5C2-FB82-437E-AA04-4958D4AF7326}" dt="2023-02-13T13:44:26.894" v="2" actId="47"/>
        <pc:sldMkLst>
          <pc:docMk/>
          <pc:sldMk cId="424594395" sldId="1825"/>
        </pc:sldMkLst>
      </pc:sldChg>
      <pc:sldChg chg="del">
        <pc:chgData name="伊健 杜" userId="e69aded81da48593" providerId="LiveId" clId="{DF7AD5C2-FB82-437E-AA04-4958D4AF7326}" dt="2023-02-13T13:44:26.894" v="2" actId="47"/>
        <pc:sldMkLst>
          <pc:docMk/>
          <pc:sldMk cId="325125849" sldId="1826"/>
        </pc:sldMkLst>
      </pc:sldChg>
      <pc:sldChg chg="del">
        <pc:chgData name="伊健 杜" userId="e69aded81da48593" providerId="LiveId" clId="{DF7AD5C2-FB82-437E-AA04-4958D4AF7326}" dt="2023-02-13T13:44:26.894" v="2" actId="47"/>
        <pc:sldMkLst>
          <pc:docMk/>
          <pc:sldMk cId="2388399253" sldId="1827"/>
        </pc:sldMkLst>
      </pc:sldChg>
      <pc:sldChg chg="del">
        <pc:chgData name="伊健 杜" userId="e69aded81da48593" providerId="LiveId" clId="{DF7AD5C2-FB82-437E-AA04-4958D4AF7326}" dt="2023-02-13T13:44:26.894" v="2" actId="47"/>
        <pc:sldMkLst>
          <pc:docMk/>
          <pc:sldMk cId="129023773" sldId="1828"/>
        </pc:sldMkLst>
      </pc:sldChg>
      <pc:sldChg chg="del">
        <pc:chgData name="伊健 杜" userId="e69aded81da48593" providerId="LiveId" clId="{DF7AD5C2-FB82-437E-AA04-4958D4AF7326}" dt="2023-02-13T13:44:26.894" v="2" actId="47"/>
        <pc:sldMkLst>
          <pc:docMk/>
          <pc:sldMk cId="2050799650" sldId="1829"/>
        </pc:sldMkLst>
      </pc:sldChg>
      <pc:sldChg chg="del">
        <pc:chgData name="伊健 杜" userId="e69aded81da48593" providerId="LiveId" clId="{DF7AD5C2-FB82-437E-AA04-4958D4AF7326}" dt="2023-02-13T13:44:26.894" v="2" actId="47"/>
        <pc:sldMkLst>
          <pc:docMk/>
          <pc:sldMk cId="723896810" sldId="1830"/>
        </pc:sldMkLst>
      </pc:sldChg>
      <pc:sldChg chg="del">
        <pc:chgData name="伊健 杜" userId="e69aded81da48593" providerId="LiveId" clId="{DF7AD5C2-FB82-437E-AA04-4958D4AF7326}" dt="2023-02-13T13:44:26.894" v="2" actId="47"/>
        <pc:sldMkLst>
          <pc:docMk/>
          <pc:sldMk cId="3914552007" sldId="1831"/>
        </pc:sldMkLst>
      </pc:sldChg>
      <pc:sldChg chg="addSp modSp mod">
        <pc:chgData name="伊健 杜" userId="e69aded81da48593" providerId="LiveId" clId="{DF7AD5C2-FB82-437E-AA04-4958D4AF7326}" dt="2023-02-14T12:17:35.902" v="7297"/>
        <pc:sldMkLst>
          <pc:docMk/>
          <pc:sldMk cId="469157231" sldId="1832"/>
        </pc:sldMkLst>
        <pc:spChg chg="add mod">
          <ac:chgData name="伊健 杜" userId="e69aded81da48593" providerId="LiveId" clId="{DF7AD5C2-FB82-437E-AA04-4958D4AF7326}" dt="2023-02-14T12:17:35.902" v="7297"/>
          <ac:spMkLst>
            <pc:docMk/>
            <pc:sldMk cId="469157231" sldId="1832"/>
            <ac:spMk id="2" creationId="{1BBA1E6B-CF13-CBBF-146F-B0891DE8FB09}"/>
          </ac:spMkLst>
        </pc:spChg>
        <pc:spChg chg="add mod">
          <ac:chgData name="伊健 杜" userId="e69aded81da48593" providerId="LiveId" clId="{DF7AD5C2-FB82-437E-AA04-4958D4AF7326}" dt="2023-02-13T18:59:23.110" v="4796" actId="1076"/>
          <ac:spMkLst>
            <pc:docMk/>
            <pc:sldMk cId="469157231" sldId="1832"/>
            <ac:spMk id="3" creationId="{93947BA8-9F1F-D745-ABFA-3C017523E387}"/>
          </ac:spMkLst>
        </pc:spChg>
        <pc:spChg chg="add mod">
          <ac:chgData name="伊健 杜" userId="e69aded81da48593" providerId="LiveId" clId="{DF7AD5C2-FB82-437E-AA04-4958D4AF7326}" dt="2023-02-13T18:59:23.110" v="4796" actId="1076"/>
          <ac:spMkLst>
            <pc:docMk/>
            <pc:sldMk cId="469157231" sldId="1832"/>
            <ac:spMk id="4" creationId="{DBB94264-3D4B-BBC9-E2C8-CF53F4F5AD26}"/>
          </ac:spMkLst>
        </pc:spChg>
        <pc:spChg chg="mod">
          <ac:chgData name="伊健 杜" userId="e69aded81da48593" providerId="LiveId" clId="{DF7AD5C2-FB82-437E-AA04-4958D4AF7326}" dt="2023-02-14T12:17:35.902" v="7297"/>
          <ac:spMkLst>
            <pc:docMk/>
            <pc:sldMk cId="469157231" sldId="1832"/>
            <ac:spMk id="5" creationId="{E7287B0E-EF55-E721-8EFA-9A9183C0EDF9}"/>
          </ac:spMkLst>
        </pc:spChg>
      </pc:sldChg>
      <pc:sldChg chg="del">
        <pc:chgData name="伊健 杜" userId="e69aded81da48593" providerId="LiveId" clId="{DF7AD5C2-FB82-437E-AA04-4958D4AF7326}" dt="2023-02-13T13:44:36.709" v="3" actId="47"/>
        <pc:sldMkLst>
          <pc:docMk/>
          <pc:sldMk cId="1141779814" sldId="1833"/>
        </pc:sldMkLst>
      </pc:sldChg>
      <pc:sldChg chg="addSp delSp modSp mod">
        <pc:chgData name="伊健 杜" userId="e69aded81da48593" providerId="LiveId" clId="{DF7AD5C2-FB82-437E-AA04-4958D4AF7326}" dt="2023-02-14T12:17:35.902" v="7297"/>
        <pc:sldMkLst>
          <pc:docMk/>
          <pc:sldMk cId="441302955" sldId="1834"/>
        </pc:sldMkLst>
        <pc:spChg chg="add mod">
          <ac:chgData name="伊健 杜" userId="e69aded81da48593" providerId="LiveId" clId="{DF7AD5C2-FB82-437E-AA04-4958D4AF7326}" dt="2023-02-13T14:54:00.722" v="3849"/>
          <ac:spMkLst>
            <pc:docMk/>
            <pc:sldMk cId="441302955" sldId="1834"/>
            <ac:spMk id="2" creationId="{67909CFC-9978-E786-E794-1C64E9238F59}"/>
          </ac:spMkLst>
        </pc:spChg>
        <pc:spChg chg="mod">
          <ac:chgData name="伊健 杜" userId="e69aded81da48593" providerId="LiveId" clId="{DF7AD5C2-FB82-437E-AA04-4958D4AF7326}" dt="2023-02-14T12:17:35.902" v="7297"/>
          <ac:spMkLst>
            <pc:docMk/>
            <pc:sldMk cId="441302955" sldId="1834"/>
            <ac:spMk id="3" creationId="{AFF80177-B508-486C-D283-AFDDC448C9C4}"/>
          </ac:spMkLst>
        </pc:spChg>
        <pc:spChg chg="add mod">
          <ac:chgData name="伊健 杜" userId="e69aded81da48593" providerId="LiveId" clId="{DF7AD5C2-FB82-437E-AA04-4958D4AF7326}" dt="2023-02-13T14:54:39.455" v="3854" actId="1076"/>
          <ac:spMkLst>
            <pc:docMk/>
            <pc:sldMk cId="441302955" sldId="1834"/>
            <ac:spMk id="4" creationId="{17CA4060-4498-716D-D762-ADD92313E304}"/>
          </ac:spMkLst>
        </pc:spChg>
        <pc:spChg chg="mod">
          <ac:chgData name="伊健 杜" userId="e69aded81da48593" providerId="LiveId" clId="{DF7AD5C2-FB82-437E-AA04-4958D4AF7326}" dt="2023-02-14T12:17:35.902" v="7297"/>
          <ac:spMkLst>
            <pc:docMk/>
            <pc:sldMk cId="441302955" sldId="1834"/>
            <ac:spMk id="5" creationId="{E7287B0E-EF55-E721-8EFA-9A9183C0EDF9}"/>
          </ac:spMkLst>
        </pc:spChg>
        <pc:picChg chg="add mod">
          <ac:chgData name="伊健 杜" userId="e69aded81da48593" providerId="LiveId" clId="{DF7AD5C2-FB82-437E-AA04-4958D4AF7326}" dt="2023-02-13T18:48:00.781" v="4470" actId="1076"/>
          <ac:picMkLst>
            <pc:docMk/>
            <pc:sldMk cId="441302955" sldId="1834"/>
            <ac:picMk id="2050" creationId="{02FDCC22-FB9D-61CA-5BD8-F79C44DC3681}"/>
          </ac:picMkLst>
        </pc:picChg>
        <pc:picChg chg="del">
          <ac:chgData name="伊健 杜" userId="e69aded81da48593" providerId="LiveId" clId="{DF7AD5C2-FB82-437E-AA04-4958D4AF7326}" dt="2023-02-13T18:46:55.244" v="4334" actId="478"/>
          <ac:picMkLst>
            <pc:docMk/>
            <pc:sldMk cId="441302955" sldId="1834"/>
            <ac:picMk id="5122" creationId="{204562D6-7356-DAC9-4A32-EAD619A48062}"/>
          </ac:picMkLst>
        </pc:picChg>
      </pc:sldChg>
      <pc:sldChg chg="del">
        <pc:chgData name="伊健 杜" userId="e69aded81da48593" providerId="LiveId" clId="{DF7AD5C2-FB82-437E-AA04-4958D4AF7326}" dt="2023-02-13T18:59:35.304" v="4797" actId="47"/>
        <pc:sldMkLst>
          <pc:docMk/>
          <pc:sldMk cId="3272918559" sldId="1835"/>
        </pc:sldMkLst>
      </pc:sldChg>
      <pc:sldChg chg="delSp modSp new mod ord">
        <pc:chgData name="伊健 杜" userId="e69aded81da48593" providerId="LiveId" clId="{DF7AD5C2-FB82-437E-AA04-4958D4AF7326}" dt="2023-02-14T12:59:53.838" v="7300"/>
        <pc:sldMkLst>
          <pc:docMk/>
          <pc:sldMk cId="1206195055" sldId="1836"/>
        </pc:sldMkLst>
        <pc:spChg chg="mod">
          <ac:chgData name="伊健 杜" userId="e69aded81da48593" providerId="LiveId" clId="{DF7AD5C2-FB82-437E-AA04-4958D4AF7326}" dt="2023-02-14T12:59:53.838" v="7300"/>
          <ac:spMkLst>
            <pc:docMk/>
            <pc:sldMk cId="1206195055" sldId="1836"/>
            <ac:spMk id="2" creationId="{3D78739E-41E8-236E-E230-B8B23241333A}"/>
          </ac:spMkLst>
        </pc:spChg>
        <pc:spChg chg="del">
          <ac:chgData name="伊健 杜" userId="e69aded81da48593" providerId="LiveId" clId="{DF7AD5C2-FB82-437E-AA04-4958D4AF7326}" dt="2023-02-13T13:45:10.311" v="5" actId="478"/>
          <ac:spMkLst>
            <pc:docMk/>
            <pc:sldMk cId="1206195055" sldId="1836"/>
            <ac:spMk id="3" creationId="{D719E48C-75B2-FDAE-2E02-34A2EA4DBBCD}"/>
          </ac:spMkLst>
        </pc:spChg>
      </pc:sldChg>
      <pc:sldChg chg="del">
        <pc:chgData name="伊健 杜" userId="e69aded81da48593" providerId="LiveId" clId="{DF7AD5C2-FB82-437E-AA04-4958D4AF7326}" dt="2023-02-13T13:44:36.709" v="3" actId="47"/>
        <pc:sldMkLst>
          <pc:docMk/>
          <pc:sldMk cId="3328939384" sldId="1836"/>
        </pc:sldMkLst>
      </pc:sldChg>
      <pc:sldChg chg="delSp modSp new mod ord">
        <pc:chgData name="伊健 杜" userId="e69aded81da48593" providerId="LiveId" clId="{DF7AD5C2-FB82-437E-AA04-4958D4AF7326}" dt="2023-02-14T12:17:35.902" v="7297"/>
        <pc:sldMkLst>
          <pc:docMk/>
          <pc:sldMk cId="559681157" sldId="1837"/>
        </pc:sldMkLst>
        <pc:spChg chg="mod">
          <ac:chgData name="伊健 杜" userId="e69aded81da48593" providerId="LiveId" clId="{DF7AD5C2-FB82-437E-AA04-4958D4AF7326}" dt="2023-02-14T12:17:35.902" v="7297"/>
          <ac:spMkLst>
            <pc:docMk/>
            <pc:sldMk cId="559681157" sldId="1837"/>
            <ac:spMk id="2" creationId="{E02B9A2C-0D27-A09A-4FB3-2AB2BDFA1E24}"/>
          </ac:spMkLst>
        </pc:spChg>
        <pc:spChg chg="del">
          <ac:chgData name="伊健 杜" userId="e69aded81da48593" providerId="LiveId" clId="{DF7AD5C2-FB82-437E-AA04-4958D4AF7326}" dt="2023-02-13T13:45:22.492" v="15" actId="478"/>
          <ac:spMkLst>
            <pc:docMk/>
            <pc:sldMk cId="559681157" sldId="1837"/>
            <ac:spMk id="3" creationId="{F33EC05C-45DF-5FC1-CE33-D31E4773ABA1}"/>
          </ac:spMkLst>
        </pc:spChg>
      </pc:sldChg>
      <pc:sldChg chg="del">
        <pc:chgData name="伊健 杜" userId="e69aded81da48593" providerId="LiveId" clId="{DF7AD5C2-FB82-437E-AA04-4958D4AF7326}" dt="2023-02-13T13:44:36.709" v="3" actId="47"/>
        <pc:sldMkLst>
          <pc:docMk/>
          <pc:sldMk cId="1310852061" sldId="1837"/>
        </pc:sldMkLst>
      </pc:sldChg>
      <pc:sldChg chg="del">
        <pc:chgData name="伊健 杜" userId="e69aded81da48593" providerId="LiveId" clId="{DF7AD5C2-FB82-437E-AA04-4958D4AF7326}" dt="2023-02-13T13:44:36.709" v="3" actId="47"/>
        <pc:sldMkLst>
          <pc:docMk/>
          <pc:sldMk cId="647846251" sldId="1838"/>
        </pc:sldMkLst>
      </pc:sldChg>
      <pc:sldChg chg="addSp modSp add mod">
        <pc:chgData name="伊健 杜" userId="e69aded81da48593" providerId="LiveId" clId="{DF7AD5C2-FB82-437E-AA04-4958D4AF7326}" dt="2023-02-14T12:17:35.902" v="7297"/>
        <pc:sldMkLst>
          <pc:docMk/>
          <pc:sldMk cId="2276778235" sldId="1838"/>
        </pc:sldMkLst>
        <pc:spChg chg="add mod">
          <ac:chgData name="伊健 杜" userId="e69aded81da48593" providerId="LiveId" clId="{DF7AD5C2-FB82-437E-AA04-4958D4AF7326}" dt="2023-02-13T23:18:29.096" v="7184" actId="14100"/>
          <ac:spMkLst>
            <pc:docMk/>
            <pc:sldMk cId="2276778235" sldId="1838"/>
            <ac:spMk id="3" creationId="{EEF48AE6-8696-C8BF-4788-1337B39C6E09}"/>
          </ac:spMkLst>
        </pc:spChg>
        <pc:spChg chg="add mod">
          <ac:chgData name="伊健 杜" userId="e69aded81da48593" providerId="LiveId" clId="{DF7AD5C2-FB82-437E-AA04-4958D4AF7326}" dt="2023-02-13T23:18:37.038" v="7187" actId="14100"/>
          <ac:spMkLst>
            <pc:docMk/>
            <pc:sldMk cId="2276778235" sldId="1838"/>
            <ac:spMk id="4" creationId="{8829797B-115C-FED2-2141-B1C2D17E6744}"/>
          </ac:spMkLst>
        </pc:spChg>
        <pc:spChg chg="mod">
          <ac:chgData name="伊健 杜" userId="e69aded81da48593" providerId="LiveId" clId="{DF7AD5C2-FB82-437E-AA04-4958D4AF7326}" dt="2023-02-14T12:17:35.902" v="7297"/>
          <ac:spMkLst>
            <pc:docMk/>
            <pc:sldMk cId="2276778235" sldId="1838"/>
            <ac:spMk id="5" creationId="{E7287B0E-EF55-E721-8EFA-9A9183C0EDF9}"/>
          </ac:spMkLst>
        </pc:spChg>
        <pc:picChg chg="add mod">
          <ac:chgData name="伊健 杜" userId="e69aded81da48593" providerId="LiveId" clId="{DF7AD5C2-FB82-437E-AA04-4958D4AF7326}" dt="2023-02-13T23:17:58.245" v="7178" actId="1076"/>
          <ac:picMkLst>
            <pc:docMk/>
            <pc:sldMk cId="2276778235" sldId="1838"/>
            <ac:picMk id="3074" creationId="{6DB22818-D0C0-C120-3223-B88B8D2F9CCE}"/>
          </ac:picMkLst>
        </pc:picChg>
      </pc:sldChg>
      <pc:sldChg chg="modSp add mod">
        <pc:chgData name="伊健 杜" userId="e69aded81da48593" providerId="LiveId" clId="{DF7AD5C2-FB82-437E-AA04-4958D4AF7326}" dt="2023-02-15T05:06:27.477" v="7337" actId="20577"/>
        <pc:sldMkLst>
          <pc:docMk/>
          <pc:sldMk cId="1118664200" sldId="1839"/>
        </pc:sldMkLst>
        <pc:spChg chg="mod">
          <ac:chgData name="伊健 杜" userId="e69aded81da48593" providerId="LiveId" clId="{DF7AD5C2-FB82-437E-AA04-4958D4AF7326}" dt="2023-02-15T05:06:27.477" v="7337" actId="20577"/>
          <ac:spMkLst>
            <pc:docMk/>
            <pc:sldMk cId="1118664200" sldId="1839"/>
            <ac:spMk id="2" creationId="{E02B9A2C-0D27-A09A-4FB3-2AB2BDFA1E24}"/>
          </ac:spMkLst>
        </pc:spChg>
      </pc:sldChg>
      <pc:sldChg chg="del">
        <pc:chgData name="伊健 杜" userId="e69aded81da48593" providerId="LiveId" clId="{DF7AD5C2-FB82-437E-AA04-4958D4AF7326}" dt="2023-02-13T13:44:36.709" v="3" actId="47"/>
        <pc:sldMkLst>
          <pc:docMk/>
          <pc:sldMk cId="3553750469" sldId="1839"/>
        </pc:sldMkLst>
      </pc:sldChg>
      <pc:sldChg chg="modSp add mod">
        <pc:chgData name="伊健 杜" userId="e69aded81da48593" providerId="LiveId" clId="{DF7AD5C2-FB82-437E-AA04-4958D4AF7326}" dt="2023-02-14T12:17:35.902" v="7297"/>
        <pc:sldMkLst>
          <pc:docMk/>
          <pc:sldMk cId="1082628279" sldId="1840"/>
        </pc:sldMkLst>
        <pc:spChg chg="mod">
          <ac:chgData name="伊健 杜" userId="e69aded81da48593" providerId="LiveId" clId="{DF7AD5C2-FB82-437E-AA04-4958D4AF7326}" dt="2023-02-14T12:17:35.902" v="7297"/>
          <ac:spMkLst>
            <pc:docMk/>
            <pc:sldMk cId="1082628279" sldId="1840"/>
            <ac:spMk id="2" creationId="{E02B9A2C-0D27-A09A-4FB3-2AB2BDFA1E24}"/>
          </ac:spMkLst>
        </pc:spChg>
      </pc:sldChg>
      <pc:sldChg chg="del">
        <pc:chgData name="伊健 杜" userId="e69aded81da48593" providerId="LiveId" clId="{DF7AD5C2-FB82-437E-AA04-4958D4AF7326}" dt="2023-02-13T13:44:36.709" v="3" actId="47"/>
        <pc:sldMkLst>
          <pc:docMk/>
          <pc:sldMk cId="4093228433" sldId="1840"/>
        </pc:sldMkLst>
      </pc:sldChg>
      <pc:sldChg chg="modSp add mod">
        <pc:chgData name="伊健 杜" userId="e69aded81da48593" providerId="LiveId" clId="{DF7AD5C2-FB82-437E-AA04-4958D4AF7326}" dt="2023-02-14T12:17:35.902" v="7297"/>
        <pc:sldMkLst>
          <pc:docMk/>
          <pc:sldMk cId="2816285143" sldId="1841"/>
        </pc:sldMkLst>
        <pc:spChg chg="mod">
          <ac:chgData name="伊健 杜" userId="e69aded81da48593" providerId="LiveId" clId="{DF7AD5C2-FB82-437E-AA04-4958D4AF7326}" dt="2023-02-14T12:17:35.902" v="7297"/>
          <ac:spMkLst>
            <pc:docMk/>
            <pc:sldMk cId="2816285143" sldId="1841"/>
            <ac:spMk id="5" creationId="{E7287B0E-EF55-E721-8EFA-9A9183C0EDF9}"/>
          </ac:spMkLst>
        </pc:spChg>
      </pc:sldChg>
      <pc:sldChg chg="del">
        <pc:chgData name="伊健 杜" userId="e69aded81da48593" providerId="LiveId" clId="{DF7AD5C2-FB82-437E-AA04-4958D4AF7326}" dt="2023-02-13T13:44:36.709" v="3" actId="47"/>
        <pc:sldMkLst>
          <pc:docMk/>
          <pc:sldMk cId="3787247942" sldId="1841"/>
        </pc:sldMkLst>
      </pc:sldChg>
      <pc:sldChg chg="del">
        <pc:chgData name="伊健 杜" userId="e69aded81da48593" providerId="LiveId" clId="{DF7AD5C2-FB82-437E-AA04-4958D4AF7326}" dt="2023-02-13T13:44:36.709" v="3" actId="47"/>
        <pc:sldMkLst>
          <pc:docMk/>
          <pc:sldMk cId="3282397901" sldId="1842"/>
        </pc:sldMkLst>
      </pc:sldChg>
      <pc:sldChg chg="addSp modSp add mod">
        <pc:chgData name="伊健 杜" userId="e69aded81da48593" providerId="LiveId" clId="{DF7AD5C2-FB82-437E-AA04-4958D4AF7326}" dt="2023-02-14T12:17:35.902" v="7297"/>
        <pc:sldMkLst>
          <pc:docMk/>
          <pc:sldMk cId="4008097233" sldId="1842"/>
        </pc:sldMkLst>
        <pc:spChg chg="mod">
          <ac:chgData name="伊健 杜" userId="e69aded81da48593" providerId="LiveId" clId="{DF7AD5C2-FB82-437E-AA04-4958D4AF7326}" dt="2023-02-14T12:17:35.902" v="7297"/>
          <ac:spMkLst>
            <pc:docMk/>
            <pc:sldMk cId="4008097233" sldId="1842"/>
            <ac:spMk id="2" creationId="{10304424-DB4A-36E7-9E0D-D32A5DD0F26C}"/>
          </ac:spMkLst>
        </pc:spChg>
        <pc:spChg chg="mod">
          <ac:chgData name="伊健 杜" userId="e69aded81da48593" providerId="LiveId" clId="{DF7AD5C2-FB82-437E-AA04-4958D4AF7326}" dt="2023-02-14T12:17:35.902" v="7297"/>
          <ac:spMkLst>
            <pc:docMk/>
            <pc:sldMk cId="4008097233" sldId="1842"/>
            <ac:spMk id="5" creationId="{E7287B0E-EF55-E721-8EFA-9A9183C0EDF9}"/>
          </ac:spMkLst>
        </pc:spChg>
        <pc:picChg chg="add mod">
          <ac:chgData name="伊健 杜" userId="e69aded81da48593" providerId="LiveId" clId="{DF7AD5C2-FB82-437E-AA04-4958D4AF7326}" dt="2023-02-13T23:24:59.451" v="7190" actId="1076"/>
          <ac:picMkLst>
            <pc:docMk/>
            <pc:sldMk cId="4008097233" sldId="1842"/>
            <ac:picMk id="4098" creationId="{A5C3F476-C640-B68D-ABE6-ECEC0B371396}"/>
          </ac:picMkLst>
        </pc:picChg>
      </pc:sldChg>
      <pc:sldChg chg="addSp modSp add mod">
        <pc:chgData name="伊健 杜" userId="e69aded81da48593" providerId="LiveId" clId="{DF7AD5C2-FB82-437E-AA04-4958D4AF7326}" dt="2023-02-14T12:17:35.902" v="7297"/>
        <pc:sldMkLst>
          <pc:docMk/>
          <pc:sldMk cId="520123745" sldId="1843"/>
        </pc:sldMkLst>
        <pc:spChg chg="mod">
          <ac:chgData name="伊健 杜" userId="e69aded81da48593" providerId="LiveId" clId="{DF7AD5C2-FB82-437E-AA04-4958D4AF7326}" dt="2023-02-14T12:17:35.902" v="7297"/>
          <ac:spMkLst>
            <pc:docMk/>
            <pc:sldMk cId="520123745" sldId="1843"/>
            <ac:spMk id="2" creationId="{10304424-DB4A-36E7-9E0D-D32A5DD0F26C}"/>
          </ac:spMkLst>
        </pc:spChg>
        <pc:spChg chg="mod">
          <ac:chgData name="伊健 杜" userId="e69aded81da48593" providerId="LiveId" clId="{DF7AD5C2-FB82-437E-AA04-4958D4AF7326}" dt="2023-02-14T12:17:35.902" v="7297"/>
          <ac:spMkLst>
            <pc:docMk/>
            <pc:sldMk cId="520123745" sldId="1843"/>
            <ac:spMk id="5" creationId="{E7287B0E-EF55-E721-8EFA-9A9183C0EDF9}"/>
          </ac:spMkLst>
        </pc:spChg>
        <pc:picChg chg="add mod">
          <ac:chgData name="伊健 杜" userId="e69aded81da48593" providerId="LiveId" clId="{DF7AD5C2-FB82-437E-AA04-4958D4AF7326}" dt="2023-02-13T23:25:21.630" v="7192" actId="1076"/>
          <ac:picMkLst>
            <pc:docMk/>
            <pc:sldMk cId="520123745" sldId="1843"/>
            <ac:picMk id="5122" creationId="{A5DDBAEB-B368-A348-3DC4-DFC7514354B4}"/>
          </ac:picMkLst>
        </pc:picChg>
      </pc:sldChg>
      <pc:sldChg chg="del">
        <pc:chgData name="伊健 杜" userId="e69aded81da48593" providerId="LiveId" clId="{DF7AD5C2-FB82-437E-AA04-4958D4AF7326}" dt="2023-02-13T13:44:36.709" v="3" actId="47"/>
        <pc:sldMkLst>
          <pc:docMk/>
          <pc:sldMk cId="2247810595" sldId="1843"/>
        </pc:sldMkLst>
      </pc:sldChg>
      <pc:sldChg chg="modSp add mod">
        <pc:chgData name="伊健 杜" userId="e69aded81da48593" providerId="LiveId" clId="{DF7AD5C2-FB82-437E-AA04-4958D4AF7326}" dt="2023-02-14T12:17:35.902" v="7297"/>
        <pc:sldMkLst>
          <pc:docMk/>
          <pc:sldMk cId="943858495" sldId="1844"/>
        </pc:sldMkLst>
        <pc:spChg chg="mod">
          <ac:chgData name="伊健 杜" userId="e69aded81da48593" providerId="LiveId" clId="{DF7AD5C2-FB82-437E-AA04-4958D4AF7326}" dt="2023-02-14T12:17:35.902" v="7297"/>
          <ac:spMkLst>
            <pc:docMk/>
            <pc:sldMk cId="943858495" sldId="1844"/>
            <ac:spMk id="5" creationId="{E7287B0E-EF55-E721-8EFA-9A9183C0EDF9}"/>
          </ac:spMkLst>
        </pc:spChg>
      </pc:sldChg>
      <pc:sldChg chg="del">
        <pc:chgData name="伊健 杜" userId="e69aded81da48593" providerId="LiveId" clId="{DF7AD5C2-FB82-437E-AA04-4958D4AF7326}" dt="2023-02-13T13:44:36.709" v="3" actId="47"/>
        <pc:sldMkLst>
          <pc:docMk/>
          <pc:sldMk cId="3199710514" sldId="1844"/>
        </pc:sldMkLst>
      </pc:sldChg>
      <pc:sldChg chg="modSp add mod">
        <pc:chgData name="伊健 杜" userId="e69aded81da48593" providerId="LiveId" clId="{DF7AD5C2-FB82-437E-AA04-4958D4AF7326}" dt="2023-02-14T12:17:35.902" v="7297"/>
        <pc:sldMkLst>
          <pc:docMk/>
          <pc:sldMk cId="761785810" sldId="1845"/>
        </pc:sldMkLst>
        <pc:spChg chg="mod">
          <ac:chgData name="伊健 杜" userId="e69aded81da48593" providerId="LiveId" clId="{DF7AD5C2-FB82-437E-AA04-4958D4AF7326}" dt="2023-02-14T12:17:35.902" v="7297"/>
          <ac:spMkLst>
            <pc:docMk/>
            <pc:sldMk cId="761785810" sldId="1845"/>
            <ac:spMk id="5" creationId="{E7287B0E-EF55-E721-8EFA-9A9183C0EDF9}"/>
          </ac:spMkLst>
        </pc:spChg>
      </pc:sldChg>
      <pc:sldChg chg="del">
        <pc:chgData name="伊健 杜" userId="e69aded81da48593" providerId="LiveId" clId="{DF7AD5C2-FB82-437E-AA04-4958D4AF7326}" dt="2023-02-13T13:44:36.709" v="3" actId="47"/>
        <pc:sldMkLst>
          <pc:docMk/>
          <pc:sldMk cId="2043309908" sldId="1845"/>
        </pc:sldMkLst>
      </pc:sldChg>
      <pc:sldChg chg="modSp add mod">
        <pc:chgData name="伊健 杜" userId="e69aded81da48593" providerId="LiveId" clId="{DF7AD5C2-FB82-437E-AA04-4958D4AF7326}" dt="2023-02-14T12:17:35.902" v="7297"/>
        <pc:sldMkLst>
          <pc:docMk/>
          <pc:sldMk cId="4108740789" sldId="1846"/>
        </pc:sldMkLst>
        <pc:spChg chg="mod">
          <ac:chgData name="伊健 杜" userId="e69aded81da48593" providerId="LiveId" clId="{DF7AD5C2-FB82-437E-AA04-4958D4AF7326}" dt="2023-02-14T12:17:35.902" v="7297"/>
          <ac:spMkLst>
            <pc:docMk/>
            <pc:sldMk cId="4108740789" sldId="1846"/>
            <ac:spMk id="5" creationId="{E7287B0E-EF55-E721-8EFA-9A9183C0EDF9}"/>
          </ac:spMkLst>
        </pc:spChg>
      </pc:sldChg>
      <pc:sldChg chg="addSp modSp add mod">
        <pc:chgData name="伊健 杜" userId="e69aded81da48593" providerId="LiveId" clId="{DF7AD5C2-FB82-437E-AA04-4958D4AF7326}" dt="2023-02-14T12:17:35.902" v="7297"/>
        <pc:sldMkLst>
          <pc:docMk/>
          <pc:sldMk cId="1574584794" sldId="1847"/>
        </pc:sldMkLst>
        <pc:spChg chg="mod">
          <ac:chgData name="伊健 杜" userId="e69aded81da48593" providerId="LiveId" clId="{DF7AD5C2-FB82-437E-AA04-4958D4AF7326}" dt="2023-02-14T12:17:35.902" v="7297"/>
          <ac:spMkLst>
            <pc:docMk/>
            <pc:sldMk cId="1574584794" sldId="1847"/>
            <ac:spMk id="2" creationId="{10304424-DB4A-36E7-9E0D-D32A5DD0F26C}"/>
          </ac:spMkLst>
        </pc:spChg>
        <pc:spChg chg="mod">
          <ac:chgData name="伊健 杜" userId="e69aded81da48593" providerId="LiveId" clId="{DF7AD5C2-FB82-437E-AA04-4958D4AF7326}" dt="2023-02-14T12:17:35.902" v="7297"/>
          <ac:spMkLst>
            <pc:docMk/>
            <pc:sldMk cId="1574584794" sldId="1847"/>
            <ac:spMk id="5" creationId="{E7287B0E-EF55-E721-8EFA-9A9183C0EDF9}"/>
          </ac:spMkLst>
        </pc:spChg>
        <pc:picChg chg="add mod">
          <ac:chgData name="伊健 杜" userId="e69aded81da48593" providerId="LiveId" clId="{DF7AD5C2-FB82-437E-AA04-4958D4AF7326}" dt="2023-02-14T06:06:39.571" v="7194" actId="1076"/>
          <ac:picMkLst>
            <pc:docMk/>
            <pc:sldMk cId="1574584794" sldId="1847"/>
            <ac:picMk id="1026" creationId="{D2C480A4-3906-DFF9-9794-351AF62A9E0B}"/>
          </ac:picMkLst>
        </pc:picChg>
      </pc:sldChg>
      <pc:sldChg chg="del">
        <pc:chgData name="伊健 杜" userId="e69aded81da48593" providerId="LiveId" clId="{DF7AD5C2-FB82-437E-AA04-4958D4AF7326}" dt="2023-02-13T13:44:36.709" v="3" actId="47"/>
        <pc:sldMkLst>
          <pc:docMk/>
          <pc:sldMk cId="1712841235" sldId="1847"/>
        </pc:sldMkLst>
      </pc:sldChg>
      <pc:sldChg chg="addSp modSp add mod">
        <pc:chgData name="伊健 杜" userId="e69aded81da48593" providerId="LiveId" clId="{DF7AD5C2-FB82-437E-AA04-4958D4AF7326}" dt="2023-02-14T12:17:35.902" v="7297"/>
        <pc:sldMkLst>
          <pc:docMk/>
          <pc:sldMk cId="2320414823" sldId="1848"/>
        </pc:sldMkLst>
        <pc:spChg chg="mod">
          <ac:chgData name="伊健 杜" userId="e69aded81da48593" providerId="LiveId" clId="{DF7AD5C2-FB82-437E-AA04-4958D4AF7326}" dt="2023-02-14T12:17:35.902" v="7297"/>
          <ac:spMkLst>
            <pc:docMk/>
            <pc:sldMk cId="2320414823" sldId="1848"/>
            <ac:spMk id="2" creationId="{10304424-DB4A-36E7-9E0D-D32A5DD0F26C}"/>
          </ac:spMkLst>
        </pc:spChg>
        <pc:spChg chg="mod">
          <ac:chgData name="伊健 杜" userId="e69aded81da48593" providerId="LiveId" clId="{DF7AD5C2-FB82-437E-AA04-4958D4AF7326}" dt="2023-02-14T12:17:35.902" v="7297"/>
          <ac:spMkLst>
            <pc:docMk/>
            <pc:sldMk cId="2320414823" sldId="1848"/>
            <ac:spMk id="5" creationId="{E7287B0E-EF55-E721-8EFA-9A9183C0EDF9}"/>
          </ac:spMkLst>
        </pc:spChg>
        <pc:picChg chg="add mod">
          <ac:chgData name="伊健 杜" userId="e69aded81da48593" providerId="LiveId" clId="{DF7AD5C2-FB82-437E-AA04-4958D4AF7326}" dt="2023-02-14T06:07:10.777" v="7198" actId="1076"/>
          <ac:picMkLst>
            <pc:docMk/>
            <pc:sldMk cId="2320414823" sldId="1848"/>
            <ac:picMk id="2050" creationId="{5A51870B-486D-F656-0AB3-2A7E7B6F62E1}"/>
          </ac:picMkLst>
        </pc:picChg>
        <pc:picChg chg="add mod">
          <ac:chgData name="伊健 杜" userId="e69aded81da48593" providerId="LiveId" clId="{DF7AD5C2-FB82-437E-AA04-4958D4AF7326}" dt="2023-02-14T06:07:40.914" v="7200" actId="1076"/>
          <ac:picMkLst>
            <pc:docMk/>
            <pc:sldMk cId="2320414823" sldId="1848"/>
            <ac:picMk id="2052" creationId="{1228235D-E40E-E27E-D002-5F5CC49C040B}"/>
          </ac:picMkLst>
        </pc:picChg>
      </pc:sldChg>
      <pc:sldChg chg="del">
        <pc:chgData name="伊健 杜" userId="e69aded81da48593" providerId="LiveId" clId="{DF7AD5C2-FB82-437E-AA04-4958D4AF7326}" dt="2023-02-13T13:44:36.709" v="3" actId="47"/>
        <pc:sldMkLst>
          <pc:docMk/>
          <pc:sldMk cId="3673186016" sldId="1848"/>
        </pc:sldMkLst>
      </pc:sldChg>
      <pc:sldChg chg="del">
        <pc:chgData name="伊健 杜" userId="e69aded81da48593" providerId="LiveId" clId="{DF7AD5C2-FB82-437E-AA04-4958D4AF7326}" dt="2023-02-13T13:44:36.709" v="3" actId="47"/>
        <pc:sldMkLst>
          <pc:docMk/>
          <pc:sldMk cId="2025854122" sldId="1849"/>
        </pc:sldMkLst>
      </pc:sldChg>
      <pc:sldChg chg="modSp add mod">
        <pc:chgData name="伊健 杜" userId="e69aded81da48593" providerId="LiveId" clId="{DF7AD5C2-FB82-437E-AA04-4958D4AF7326}" dt="2023-02-14T12:17:35.902" v="7297"/>
        <pc:sldMkLst>
          <pc:docMk/>
          <pc:sldMk cId="2047851705" sldId="1849"/>
        </pc:sldMkLst>
        <pc:spChg chg="mod">
          <ac:chgData name="伊健 杜" userId="e69aded81da48593" providerId="LiveId" clId="{DF7AD5C2-FB82-437E-AA04-4958D4AF7326}" dt="2023-02-14T12:17:35.902" v="7297"/>
          <ac:spMkLst>
            <pc:docMk/>
            <pc:sldMk cId="2047851705" sldId="1849"/>
            <ac:spMk id="5" creationId="{E7287B0E-EF55-E721-8EFA-9A9183C0EDF9}"/>
          </ac:spMkLst>
        </pc:spChg>
      </pc:sldChg>
      <pc:sldChg chg="del">
        <pc:chgData name="伊健 杜" userId="e69aded81da48593" providerId="LiveId" clId="{DF7AD5C2-FB82-437E-AA04-4958D4AF7326}" dt="2023-02-13T13:44:36.709" v="3" actId="47"/>
        <pc:sldMkLst>
          <pc:docMk/>
          <pc:sldMk cId="225046245" sldId="1850"/>
        </pc:sldMkLst>
      </pc:sldChg>
      <pc:sldChg chg="modSp add mod">
        <pc:chgData name="伊健 杜" userId="e69aded81da48593" providerId="LiveId" clId="{DF7AD5C2-FB82-437E-AA04-4958D4AF7326}" dt="2023-02-14T12:17:35.902" v="7297"/>
        <pc:sldMkLst>
          <pc:docMk/>
          <pc:sldMk cId="2118042326" sldId="1850"/>
        </pc:sldMkLst>
        <pc:spChg chg="mod">
          <ac:chgData name="伊健 杜" userId="e69aded81da48593" providerId="LiveId" clId="{DF7AD5C2-FB82-437E-AA04-4958D4AF7326}" dt="2023-02-14T12:17:35.902" v="7297"/>
          <ac:spMkLst>
            <pc:docMk/>
            <pc:sldMk cId="2118042326" sldId="1850"/>
            <ac:spMk id="5" creationId="{E7287B0E-EF55-E721-8EFA-9A9183C0EDF9}"/>
          </ac:spMkLst>
        </pc:spChg>
      </pc:sldChg>
      <pc:sldChg chg="del">
        <pc:chgData name="伊健 杜" userId="e69aded81da48593" providerId="LiveId" clId="{DF7AD5C2-FB82-437E-AA04-4958D4AF7326}" dt="2023-02-13T13:44:36.709" v="3" actId="47"/>
        <pc:sldMkLst>
          <pc:docMk/>
          <pc:sldMk cId="155880092" sldId="1851"/>
        </pc:sldMkLst>
      </pc:sldChg>
      <pc:sldChg chg="modSp add mod">
        <pc:chgData name="伊健 杜" userId="e69aded81da48593" providerId="LiveId" clId="{DF7AD5C2-FB82-437E-AA04-4958D4AF7326}" dt="2023-02-14T12:17:35.902" v="7297"/>
        <pc:sldMkLst>
          <pc:docMk/>
          <pc:sldMk cId="546406609" sldId="1851"/>
        </pc:sldMkLst>
        <pc:spChg chg="mod">
          <ac:chgData name="伊健 杜" userId="e69aded81da48593" providerId="LiveId" clId="{DF7AD5C2-FB82-437E-AA04-4958D4AF7326}" dt="2023-02-14T12:17:35.902" v="7297"/>
          <ac:spMkLst>
            <pc:docMk/>
            <pc:sldMk cId="546406609" sldId="1851"/>
            <ac:spMk id="5" creationId="{E7287B0E-EF55-E721-8EFA-9A9183C0EDF9}"/>
          </ac:spMkLst>
        </pc:spChg>
      </pc:sldChg>
      <pc:sldChg chg="del">
        <pc:chgData name="伊健 杜" userId="e69aded81da48593" providerId="LiveId" clId="{DF7AD5C2-FB82-437E-AA04-4958D4AF7326}" dt="2023-02-13T13:44:36.709" v="3" actId="47"/>
        <pc:sldMkLst>
          <pc:docMk/>
          <pc:sldMk cId="1848858954" sldId="1852"/>
        </pc:sldMkLst>
      </pc:sldChg>
      <pc:sldChg chg="addSp modSp add mod">
        <pc:chgData name="伊健 杜" userId="e69aded81da48593" providerId="LiveId" clId="{DF7AD5C2-FB82-437E-AA04-4958D4AF7326}" dt="2023-02-14T12:17:35.902" v="7297"/>
        <pc:sldMkLst>
          <pc:docMk/>
          <pc:sldMk cId="2260333010" sldId="1852"/>
        </pc:sldMkLst>
        <pc:spChg chg="mod">
          <ac:chgData name="伊健 杜" userId="e69aded81da48593" providerId="LiveId" clId="{DF7AD5C2-FB82-437E-AA04-4958D4AF7326}" dt="2023-02-14T12:17:35.902" v="7297"/>
          <ac:spMkLst>
            <pc:docMk/>
            <pc:sldMk cId="2260333010" sldId="1852"/>
            <ac:spMk id="2" creationId="{10304424-DB4A-36E7-9E0D-D32A5DD0F26C}"/>
          </ac:spMkLst>
        </pc:spChg>
        <pc:spChg chg="mod">
          <ac:chgData name="伊健 杜" userId="e69aded81da48593" providerId="LiveId" clId="{DF7AD5C2-FB82-437E-AA04-4958D4AF7326}" dt="2023-02-14T12:17:35.902" v="7297"/>
          <ac:spMkLst>
            <pc:docMk/>
            <pc:sldMk cId="2260333010" sldId="1852"/>
            <ac:spMk id="5" creationId="{E7287B0E-EF55-E721-8EFA-9A9183C0EDF9}"/>
          </ac:spMkLst>
        </pc:spChg>
        <pc:picChg chg="add mod">
          <ac:chgData name="伊健 杜" userId="e69aded81da48593" providerId="LiveId" clId="{DF7AD5C2-FB82-437E-AA04-4958D4AF7326}" dt="2023-02-14T06:08:24.651" v="7205" actId="1076"/>
          <ac:picMkLst>
            <pc:docMk/>
            <pc:sldMk cId="2260333010" sldId="1852"/>
            <ac:picMk id="3074" creationId="{08DCC905-965F-6C42-91AE-C14E839FAF05}"/>
          </ac:picMkLst>
        </pc:picChg>
      </pc:sldChg>
      <pc:sldChg chg="addSp modSp add mod">
        <pc:chgData name="伊健 杜" userId="e69aded81da48593" providerId="LiveId" clId="{DF7AD5C2-FB82-437E-AA04-4958D4AF7326}" dt="2023-02-14T12:17:35.902" v="7297"/>
        <pc:sldMkLst>
          <pc:docMk/>
          <pc:sldMk cId="593841963" sldId="1853"/>
        </pc:sldMkLst>
        <pc:spChg chg="mod">
          <ac:chgData name="伊健 杜" userId="e69aded81da48593" providerId="LiveId" clId="{DF7AD5C2-FB82-437E-AA04-4958D4AF7326}" dt="2023-02-14T12:17:35.902" v="7297"/>
          <ac:spMkLst>
            <pc:docMk/>
            <pc:sldMk cId="593841963" sldId="1853"/>
            <ac:spMk id="2" creationId="{10304424-DB4A-36E7-9E0D-D32A5DD0F26C}"/>
          </ac:spMkLst>
        </pc:spChg>
        <pc:spChg chg="mod">
          <ac:chgData name="伊健 杜" userId="e69aded81da48593" providerId="LiveId" clId="{DF7AD5C2-FB82-437E-AA04-4958D4AF7326}" dt="2023-02-14T12:17:35.902" v="7297"/>
          <ac:spMkLst>
            <pc:docMk/>
            <pc:sldMk cId="593841963" sldId="1853"/>
            <ac:spMk id="5" creationId="{E7287B0E-EF55-E721-8EFA-9A9183C0EDF9}"/>
          </ac:spMkLst>
        </pc:spChg>
        <pc:picChg chg="add mod">
          <ac:chgData name="伊健 杜" userId="e69aded81da48593" providerId="LiveId" clId="{DF7AD5C2-FB82-437E-AA04-4958D4AF7326}" dt="2023-02-14T06:11:01.069" v="7227" actId="1076"/>
          <ac:picMkLst>
            <pc:docMk/>
            <pc:sldMk cId="593841963" sldId="1853"/>
            <ac:picMk id="4098" creationId="{9C3F2949-5197-896E-E5C1-A483623A38D5}"/>
          </ac:picMkLst>
        </pc:picChg>
        <pc:picChg chg="add mod">
          <ac:chgData name="伊健 杜" userId="e69aded81da48593" providerId="LiveId" clId="{DF7AD5C2-FB82-437E-AA04-4958D4AF7326}" dt="2023-02-14T06:12:46.019" v="7230" actId="1076"/>
          <ac:picMkLst>
            <pc:docMk/>
            <pc:sldMk cId="593841963" sldId="1853"/>
            <ac:picMk id="4100" creationId="{8872B296-C561-3CF3-F2A7-2EDCDB07C923}"/>
          </ac:picMkLst>
        </pc:picChg>
      </pc:sldChg>
      <pc:sldChg chg="del">
        <pc:chgData name="伊健 杜" userId="e69aded81da48593" providerId="LiveId" clId="{DF7AD5C2-FB82-437E-AA04-4958D4AF7326}" dt="2023-02-13T13:44:36.709" v="3" actId="47"/>
        <pc:sldMkLst>
          <pc:docMk/>
          <pc:sldMk cId="1281149884" sldId="1853"/>
        </pc:sldMkLst>
      </pc:sldChg>
      <pc:sldChg chg="del">
        <pc:chgData name="伊健 杜" userId="e69aded81da48593" providerId="LiveId" clId="{DF7AD5C2-FB82-437E-AA04-4958D4AF7326}" dt="2023-02-13T13:44:36.709" v="3" actId="47"/>
        <pc:sldMkLst>
          <pc:docMk/>
          <pc:sldMk cId="2383208265" sldId="1854"/>
        </pc:sldMkLst>
      </pc:sldChg>
      <pc:sldChg chg="modSp add mod">
        <pc:chgData name="伊健 杜" userId="e69aded81da48593" providerId="LiveId" clId="{DF7AD5C2-FB82-437E-AA04-4958D4AF7326}" dt="2023-02-14T15:47:14.413" v="7329" actId="20577"/>
        <pc:sldMkLst>
          <pc:docMk/>
          <pc:sldMk cId="3598124087" sldId="1854"/>
        </pc:sldMkLst>
        <pc:spChg chg="mod">
          <ac:chgData name="伊健 杜" userId="e69aded81da48593" providerId="LiveId" clId="{DF7AD5C2-FB82-437E-AA04-4958D4AF7326}" dt="2023-02-14T15:47:14.413" v="7329" actId="20577"/>
          <ac:spMkLst>
            <pc:docMk/>
            <pc:sldMk cId="3598124087" sldId="1854"/>
            <ac:spMk id="5" creationId="{E7287B0E-EF55-E721-8EFA-9A9183C0EDF9}"/>
          </ac:spMkLst>
        </pc:spChg>
      </pc:sldChg>
      <pc:sldChg chg="del">
        <pc:chgData name="伊健 杜" userId="e69aded81da48593" providerId="LiveId" clId="{DF7AD5C2-FB82-437E-AA04-4958D4AF7326}" dt="2023-02-13T13:44:36.709" v="3" actId="47"/>
        <pc:sldMkLst>
          <pc:docMk/>
          <pc:sldMk cId="1834061836" sldId="1855"/>
        </pc:sldMkLst>
      </pc:sldChg>
      <pc:sldChg chg="modSp add mod">
        <pc:chgData name="伊健 杜" userId="e69aded81da48593" providerId="LiveId" clId="{DF7AD5C2-FB82-437E-AA04-4958D4AF7326}" dt="2023-02-14T12:17:35.902" v="7297"/>
        <pc:sldMkLst>
          <pc:docMk/>
          <pc:sldMk cId="3424883701" sldId="1855"/>
        </pc:sldMkLst>
        <pc:spChg chg="mod">
          <ac:chgData name="伊健 杜" userId="e69aded81da48593" providerId="LiveId" clId="{DF7AD5C2-FB82-437E-AA04-4958D4AF7326}" dt="2023-02-14T12:17:35.902" v="7297"/>
          <ac:spMkLst>
            <pc:docMk/>
            <pc:sldMk cId="3424883701" sldId="1855"/>
            <ac:spMk id="5" creationId="{E7287B0E-EF55-E721-8EFA-9A9183C0EDF9}"/>
          </ac:spMkLst>
        </pc:spChg>
      </pc:sldChg>
      <pc:sldChg chg="del">
        <pc:chgData name="伊健 杜" userId="e69aded81da48593" providerId="LiveId" clId="{DF7AD5C2-FB82-437E-AA04-4958D4AF7326}" dt="2023-02-13T13:44:36.709" v="3" actId="47"/>
        <pc:sldMkLst>
          <pc:docMk/>
          <pc:sldMk cId="1247942368" sldId="1856"/>
        </pc:sldMkLst>
      </pc:sldChg>
      <pc:sldChg chg="modSp add mod">
        <pc:chgData name="伊健 杜" userId="e69aded81da48593" providerId="LiveId" clId="{DF7AD5C2-FB82-437E-AA04-4958D4AF7326}" dt="2023-02-14T12:17:35.902" v="7297"/>
        <pc:sldMkLst>
          <pc:docMk/>
          <pc:sldMk cId="1769131069" sldId="1856"/>
        </pc:sldMkLst>
        <pc:spChg chg="mod">
          <ac:chgData name="伊健 杜" userId="e69aded81da48593" providerId="LiveId" clId="{DF7AD5C2-FB82-437E-AA04-4958D4AF7326}" dt="2023-02-14T12:17:35.902" v="7297"/>
          <ac:spMkLst>
            <pc:docMk/>
            <pc:sldMk cId="1769131069" sldId="1856"/>
            <ac:spMk id="5" creationId="{E7287B0E-EF55-E721-8EFA-9A9183C0EDF9}"/>
          </ac:spMkLst>
        </pc:spChg>
      </pc:sldChg>
      <pc:sldChg chg="add del">
        <pc:chgData name="伊健 杜" userId="e69aded81da48593" providerId="LiveId" clId="{DF7AD5C2-FB82-437E-AA04-4958D4AF7326}" dt="2023-02-13T14:41:37.541" v="3155" actId="47"/>
        <pc:sldMkLst>
          <pc:docMk/>
          <pc:sldMk cId="1916692986" sldId="1856"/>
        </pc:sldMkLst>
      </pc:sldChg>
      <pc:sldChg chg="addSp modSp add mod">
        <pc:chgData name="伊健 杜" userId="e69aded81da48593" providerId="LiveId" clId="{DF7AD5C2-FB82-437E-AA04-4958D4AF7326}" dt="2023-02-14T12:17:35.902" v="7297"/>
        <pc:sldMkLst>
          <pc:docMk/>
          <pc:sldMk cId="1348994491" sldId="1857"/>
        </pc:sldMkLst>
        <pc:spChg chg="mod">
          <ac:chgData name="伊健 杜" userId="e69aded81da48593" providerId="LiveId" clId="{DF7AD5C2-FB82-437E-AA04-4958D4AF7326}" dt="2023-02-14T12:17:35.902" v="7297"/>
          <ac:spMkLst>
            <pc:docMk/>
            <pc:sldMk cId="1348994491" sldId="1857"/>
            <ac:spMk id="2" creationId="{10304424-DB4A-36E7-9E0D-D32A5DD0F26C}"/>
          </ac:spMkLst>
        </pc:spChg>
        <pc:spChg chg="mod">
          <ac:chgData name="伊健 杜" userId="e69aded81da48593" providerId="LiveId" clId="{DF7AD5C2-FB82-437E-AA04-4958D4AF7326}" dt="2023-02-14T12:17:35.902" v="7297"/>
          <ac:spMkLst>
            <pc:docMk/>
            <pc:sldMk cId="1348994491" sldId="1857"/>
            <ac:spMk id="5" creationId="{E7287B0E-EF55-E721-8EFA-9A9183C0EDF9}"/>
          </ac:spMkLst>
        </pc:spChg>
        <pc:picChg chg="add mod">
          <ac:chgData name="伊健 杜" userId="e69aded81da48593" providerId="LiveId" clId="{DF7AD5C2-FB82-437E-AA04-4958D4AF7326}" dt="2023-02-14T06:13:29.522" v="7234" actId="1076"/>
          <ac:picMkLst>
            <pc:docMk/>
            <pc:sldMk cId="1348994491" sldId="1857"/>
            <ac:picMk id="5122" creationId="{378DD9CF-3B3F-BE87-C8EE-A26D7F42DB63}"/>
          </ac:picMkLst>
        </pc:picChg>
      </pc:sldChg>
      <pc:sldChg chg="del">
        <pc:chgData name="伊健 杜" userId="e69aded81da48593" providerId="LiveId" clId="{DF7AD5C2-FB82-437E-AA04-4958D4AF7326}" dt="2023-02-13T13:44:36.709" v="3" actId="47"/>
        <pc:sldMkLst>
          <pc:docMk/>
          <pc:sldMk cId="1444010171" sldId="1857"/>
        </pc:sldMkLst>
      </pc:sldChg>
      <pc:sldChg chg="addSp delSp modSp add mod">
        <pc:chgData name="伊健 杜" userId="e69aded81da48593" providerId="LiveId" clId="{DF7AD5C2-FB82-437E-AA04-4958D4AF7326}" dt="2023-02-14T12:17:35.902" v="7297"/>
        <pc:sldMkLst>
          <pc:docMk/>
          <pc:sldMk cId="985599936" sldId="1858"/>
        </pc:sldMkLst>
        <pc:spChg chg="mod">
          <ac:chgData name="伊健 杜" userId="e69aded81da48593" providerId="LiveId" clId="{DF7AD5C2-FB82-437E-AA04-4958D4AF7326}" dt="2023-02-14T12:17:35.902" v="7297"/>
          <ac:spMkLst>
            <pc:docMk/>
            <pc:sldMk cId="985599936" sldId="1858"/>
            <ac:spMk id="2" creationId="{10304424-DB4A-36E7-9E0D-D32A5DD0F26C}"/>
          </ac:spMkLst>
        </pc:spChg>
        <pc:spChg chg="add mod">
          <ac:chgData name="伊健 杜" userId="e69aded81da48593" providerId="LiveId" clId="{DF7AD5C2-FB82-437E-AA04-4958D4AF7326}" dt="2023-02-14T12:17:35.902" v="7297"/>
          <ac:spMkLst>
            <pc:docMk/>
            <pc:sldMk cId="985599936" sldId="1858"/>
            <ac:spMk id="3" creationId="{1F4B8DC6-094A-5CB3-8BAE-D3FE3162A830}"/>
          </ac:spMkLst>
        </pc:spChg>
        <pc:spChg chg="add mod">
          <ac:chgData name="伊健 杜" userId="e69aded81da48593" providerId="LiveId" clId="{DF7AD5C2-FB82-437E-AA04-4958D4AF7326}" dt="2023-02-14T12:17:35.902" v="7297"/>
          <ac:spMkLst>
            <pc:docMk/>
            <pc:sldMk cId="985599936" sldId="1858"/>
            <ac:spMk id="4" creationId="{C56188FD-1AE9-75B1-A176-4499B854894B}"/>
          </ac:spMkLst>
        </pc:spChg>
        <pc:spChg chg="del mod">
          <ac:chgData name="伊健 杜" userId="e69aded81da48593" providerId="LiveId" clId="{DF7AD5C2-FB82-437E-AA04-4958D4AF7326}" dt="2023-02-13T14:43:55.769" v="3510" actId="478"/>
          <ac:spMkLst>
            <pc:docMk/>
            <pc:sldMk cId="985599936" sldId="1858"/>
            <ac:spMk id="5" creationId="{E7287B0E-EF55-E721-8EFA-9A9183C0EDF9}"/>
          </ac:spMkLst>
        </pc:spChg>
      </pc:sldChg>
      <pc:sldChg chg="del">
        <pc:chgData name="伊健 杜" userId="e69aded81da48593" providerId="LiveId" clId="{DF7AD5C2-FB82-437E-AA04-4958D4AF7326}" dt="2023-02-13T13:44:36.709" v="3" actId="47"/>
        <pc:sldMkLst>
          <pc:docMk/>
          <pc:sldMk cId="3242509332" sldId="1858"/>
        </pc:sldMkLst>
      </pc:sldChg>
      <pc:sldChg chg="del">
        <pc:chgData name="伊健 杜" userId="e69aded81da48593" providerId="LiveId" clId="{DF7AD5C2-FB82-437E-AA04-4958D4AF7326}" dt="2023-02-13T13:44:36.709" v="3" actId="47"/>
        <pc:sldMkLst>
          <pc:docMk/>
          <pc:sldMk cId="3487957228" sldId="1859"/>
        </pc:sldMkLst>
      </pc:sldChg>
      <pc:sldChg chg="modSp add mod">
        <pc:chgData name="伊健 杜" userId="e69aded81da48593" providerId="LiveId" clId="{DF7AD5C2-FB82-437E-AA04-4958D4AF7326}" dt="2023-02-14T12:17:35.902" v="7297"/>
        <pc:sldMkLst>
          <pc:docMk/>
          <pc:sldMk cId="4045785956" sldId="1859"/>
        </pc:sldMkLst>
        <pc:spChg chg="mod">
          <ac:chgData name="伊健 杜" userId="e69aded81da48593" providerId="LiveId" clId="{DF7AD5C2-FB82-437E-AA04-4958D4AF7326}" dt="2023-02-14T12:17:35.902" v="7297"/>
          <ac:spMkLst>
            <pc:docMk/>
            <pc:sldMk cId="4045785956" sldId="1859"/>
            <ac:spMk id="5" creationId="{E7287B0E-EF55-E721-8EFA-9A9183C0EDF9}"/>
          </ac:spMkLst>
        </pc:spChg>
      </pc:sldChg>
      <pc:sldChg chg="modSp add mod">
        <pc:chgData name="伊健 杜" userId="e69aded81da48593" providerId="LiveId" clId="{DF7AD5C2-FB82-437E-AA04-4958D4AF7326}" dt="2023-02-14T13:49:13.327" v="7327"/>
        <pc:sldMkLst>
          <pc:docMk/>
          <pc:sldMk cId="2348487570" sldId="1860"/>
        </pc:sldMkLst>
        <pc:spChg chg="mod">
          <ac:chgData name="伊健 杜" userId="e69aded81da48593" providerId="LiveId" clId="{DF7AD5C2-FB82-437E-AA04-4958D4AF7326}" dt="2023-02-14T13:49:13.327" v="7327"/>
          <ac:spMkLst>
            <pc:docMk/>
            <pc:sldMk cId="2348487570" sldId="1860"/>
            <ac:spMk id="5" creationId="{E7287B0E-EF55-E721-8EFA-9A9183C0EDF9}"/>
          </ac:spMkLst>
        </pc:spChg>
      </pc:sldChg>
      <pc:sldChg chg="add del">
        <pc:chgData name="伊健 杜" userId="e69aded81da48593" providerId="LiveId" clId="{DF7AD5C2-FB82-437E-AA04-4958D4AF7326}" dt="2023-02-13T13:44:09.931" v="1" actId="47"/>
        <pc:sldMkLst>
          <pc:docMk/>
          <pc:sldMk cId="3347053401" sldId="1860"/>
        </pc:sldMkLst>
      </pc:sldChg>
      <pc:sldChg chg="add del ord">
        <pc:chgData name="伊健 杜" userId="e69aded81da48593" providerId="LiveId" clId="{DF7AD5C2-FB82-437E-AA04-4958D4AF7326}" dt="2023-02-13T18:59:35.304" v="4797" actId="47"/>
        <pc:sldMkLst>
          <pc:docMk/>
          <pc:sldMk cId="1224520831" sldId="1861"/>
        </pc:sldMkLst>
      </pc:sldChg>
      <pc:sldChg chg="add del">
        <pc:chgData name="伊健 杜" userId="e69aded81da48593" providerId="LiveId" clId="{DF7AD5C2-FB82-437E-AA04-4958D4AF7326}" dt="2023-02-13T14:53:49.195" v="3835" actId="47"/>
        <pc:sldMkLst>
          <pc:docMk/>
          <pc:sldMk cId="1276364897" sldId="1862"/>
        </pc:sldMkLst>
      </pc:sldChg>
      <pc:sldChg chg="addSp delSp modSp add mod ord">
        <pc:chgData name="伊健 杜" userId="e69aded81da48593" providerId="LiveId" clId="{DF7AD5C2-FB82-437E-AA04-4958D4AF7326}" dt="2023-02-14T12:17:35.902" v="7297"/>
        <pc:sldMkLst>
          <pc:docMk/>
          <pc:sldMk cId="2578987838" sldId="1862"/>
        </pc:sldMkLst>
        <pc:spChg chg="mod">
          <ac:chgData name="伊健 杜" userId="e69aded81da48593" providerId="LiveId" clId="{DF7AD5C2-FB82-437E-AA04-4958D4AF7326}" dt="2023-02-14T12:17:35.902" v="7297"/>
          <ac:spMkLst>
            <pc:docMk/>
            <pc:sldMk cId="2578987838" sldId="1862"/>
            <ac:spMk id="3" creationId="{AFF80177-B508-486C-D283-AFDDC448C9C4}"/>
          </ac:spMkLst>
        </pc:spChg>
        <pc:spChg chg="mod">
          <ac:chgData name="伊健 杜" userId="e69aded81da48593" providerId="LiveId" clId="{DF7AD5C2-FB82-437E-AA04-4958D4AF7326}" dt="2023-02-13T18:44:34.377" v="4292" actId="1076"/>
          <ac:spMkLst>
            <pc:docMk/>
            <pc:sldMk cId="2578987838" sldId="1862"/>
            <ac:spMk id="4" creationId="{17CA4060-4498-716D-D762-ADD92313E304}"/>
          </ac:spMkLst>
        </pc:spChg>
        <pc:spChg chg="mod">
          <ac:chgData name="伊健 杜" userId="e69aded81da48593" providerId="LiveId" clId="{DF7AD5C2-FB82-437E-AA04-4958D4AF7326}" dt="2023-02-14T12:17:35.902" v="7297"/>
          <ac:spMkLst>
            <pc:docMk/>
            <pc:sldMk cId="2578987838" sldId="1862"/>
            <ac:spMk id="5" creationId="{E7287B0E-EF55-E721-8EFA-9A9183C0EDF9}"/>
          </ac:spMkLst>
        </pc:spChg>
        <pc:spChg chg="add mod">
          <ac:chgData name="伊健 杜" userId="e69aded81da48593" providerId="LiveId" clId="{DF7AD5C2-FB82-437E-AA04-4958D4AF7326}" dt="2023-02-13T18:44:55.174" v="4294" actId="1076"/>
          <ac:spMkLst>
            <pc:docMk/>
            <pc:sldMk cId="2578987838" sldId="1862"/>
            <ac:spMk id="6" creationId="{B4A41A23-8C9E-5CED-E21C-05CE8E02A9DE}"/>
          </ac:spMkLst>
        </pc:spChg>
        <pc:spChg chg="add mod">
          <ac:chgData name="伊健 杜" userId="e69aded81da48593" providerId="LiveId" clId="{DF7AD5C2-FB82-437E-AA04-4958D4AF7326}" dt="2023-02-13T18:45:05.793" v="4304" actId="1076"/>
          <ac:spMkLst>
            <pc:docMk/>
            <pc:sldMk cId="2578987838" sldId="1862"/>
            <ac:spMk id="7" creationId="{21B979C9-250E-85CE-2413-85B3FA14DECC}"/>
          </ac:spMkLst>
        </pc:spChg>
        <pc:spChg chg="add mod">
          <ac:chgData name="伊健 杜" userId="e69aded81da48593" providerId="LiveId" clId="{DF7AD5C2-FB82-437E-AA04-4958D4AF7326}" dt="2023-02-13T18:46:17.577" v="4327" actId="1076"/>
          <ac:spMkLst>
            <pc:docMk/>
            <pc:sldMk cId="2578987838" sldId="1862"/>
            <ac:spMk id="8" creationId="{755DC383-E2A0-32C2-8340-1801810DE705}"/>
          </ac:spMkLst>
        </pc:spChg>
        <pc:picChg chg="add mod">
          <ac:chgData name="伊健 杜" userId="e69aded81da48593" providerId="LiveId" clId="{DF7AD5C2-FB82-437E-AA04-4958D4AF7326}" dt="2023-02-13T18:22:49.920" v="4065" actId="14100"/>
          <ac:picMkLst>
            <pc:docMk/>
            <pc:sldMk cId="2578987838" sldId="1862"/>
            <ac:picMk id="1026" creationId="{39E586D3-EFD7-118E-4BD1-17B6652C451B}"/>
          </ac:picMkLst>
        </pc:picChg>
        <pc:picChg chg="del">
          <ac:chgData name="伊健 杜" userId="e69aded81da48593" providerId="LiveId" clId="{DF7AD5C2-FB82-437E-AA04-4958D4AF7326}" dt="2023-02-13T18:21:50.509" v="3963" actId="478"/>
          <ac:picMkLst>
            <pc:docMk/>
            <pc:sldMk cId="2578987838" sldId="1862"/>
            <ac:picMk id="5122" creationId="{204562D6-7356-DAC9-4A32-EAD619A48062}"/>
          </ac:picMkLst>
        </pc:picChg>
      </pc:sldChg>
      <pc:sldChg chg="addSp delSp modSp add mod delAnim modAnim">
        <pc:chgData name="伊健 杜" userId="e69aded81da48593" providerId="LiveId" clId="{DF7AD5C2-FB82-437E-AA04-4958D4AF7326}" dt="2023-02-14T12:17:35.902" v="7297"/>
        <pc:sldMkLst>
          <pc:docMk/>
          <pc:sldMk cId="1905041575" sldId="1863"/>
        </pc:sldMkLst>
        <pc:spChg chg="mod">
          <ac:chgData name="伊健 杜" userId="e69aded81da48593" providerId="LiveId" clId="{DF7AD5C2-FB82-437E-AA04-4958D4AF7326}" dt="2023-02-13T18:46:33.365" v="4332" actId="1076"/>
          <ac:spMkLst>
            <pc:docMk/>
            <pc:sldMk cId="1905041575" sldId="1863"/>
            <ac:spMk id="2" creationId="{67909CFC-9978-E786-E794-1C64E9238F59}"/>
          </ac:spMkLst>
        </pc:spChg>
        <pc:spChg chg="mod">
          <ac:chgData name="伊健 杜" userId="e69aded81da48593" providerId="LiveId" clId="{DF7AD5C2-FB82-437E-AA04-4958D4AF7326}" dt="2023-02-14T12:17:35.902" v="7297"/>
          <ac:spMkLst>
            <pc:docMk/>
            <pc:sldMk cId="1905041575" sldId="1863"/>
            <ac:spMk id="3" creationId="{AFF80177-B508-486C-D283-AFDDC448C9C4}"/>
          </ac:spMkLst>
        </pc:spChg>
        <pc:spChg chg="mod">
          <ac:chgData name="伊健 杜" userId="e69aded81da48593" providerId="LiveId" clId="{DF7AD5C2-FB82-437E-AA04-4958D4AF7326}" dt="2023-02-13T18:46:33.365" v="4332" actId="1076"/>
          <ac:spMkLst>
            <pc:docMk/>
            <pc:sldMk cId="1905041575" sldId="1863"/>
            <ac:spMk id="4" creationId="{17CA4060-4498-716D-D762-ADD92313E304}"/>
          </ac:spMkLst>
        </pc:spChg>
        <pc:spChg chg="mod">
          <ac:chgData name="伊健 杜" userId="e69aded81da48593" providerId="LiveId" clId="{DF7AD5C2-FB82-437E-AA04-4958D4AF7326}" dt="2023-02-13T18:46:33.365" v="4332" actId="1076"/>
          <ac:spMkLst>
            <pc:docMk/>
            <pc:sldMk cId="1905041575" sldId="1863"/>
            <ac:spMk id="5" creationId="{E7287B0E-EF55-E721-8EFA-9A9183C0EDF9}"/>
          </ac:spMkLst>
        </pc:spChg>
        <pc:spChg chg="add mod">
          <ac:chgData name="伊健 杜" userId="e69aded81da48593" providerId="LiveId" clId="{DF7AD5C2-FB82-437E-AA04-4958D4AF7326}" dt="2023-02-13T18:46:33.365" v="4332" actId="1076"/>
          <ac:spMkLst>
            <pc:docMk/>
            <pc:sldMk cId="1905041575" sldId="1863"/>
            <ac:spMk id="6" creationId="{1452B079-85F7-38B0-8A5F-D85E8751A282}"/>
          </ac:spMkLst>
        </pc:spChg>
        <pc:spChg chg="add mod">
          <ac:chgData name="伊健 杜" userId="e69aded81da48593" providerId="LiveId" clId="{DF7AD5C2-FB82-437E-AA04-4958D4AF7326}" dt="2023-02-14T12:17:35.902" v="7297"/>
          <ac:spMkLst>
            <pc:docMk/>
            <pc:sldMk cId="1905041575" sldId="1863"/>
            <ac:spMk id="7" creationId="{DCFCF952-17E5-B875-6840-FB6F5BA177C0}"/>
          </ac:spMkLst>
        </pc:spChg>
        <pc:spChg chg="add del mod">
          <ac:chgData name="伊健 杜" userId="e69aded81da48593" providerId="LiveId" clId="{DF7AD5C2-FB82-437E-AA04-4958D4AF7326}" dt="2023-02-13T18:43:09.174" v="4169" actId="478"/>
          <ac:spMkLst>
            <pc:docMk/>
            <pc:sldMk cId="1905041575" sldId="1863"/>
            <ac:spMk id="8" creationId="{7E96764B-93B8-0A24-C12A-FF54BF512D3A}"/>
          </ac:spMkLst>
        </pc:spChg>
        <pc:spChg chg="add del mod">
          <ac:chgData name="伊健 杜" userId="e69aded81da48593" providerId="LiveId" clId="{DF7AD5C2-FB82-437E-AA04-4958D4AF7326}" dt="2023-02-13T18:46:23.001" v="4328" actId="478"/>
          <ac:spMkLst>
            <pc:docMk/>
            <pc:sldMk cId="1905041575" sldId="1863"/>
            <ac:spMk id="9" creationId="{59BCA214-CEBD-9584-0CC6-C3F340143B8B}"/>
          </ac:spMkLst>
        </pc:spChg>
        <pc:picChg chg="del">
          <ac:chgData name="伊健 杜" userId="e69aded81da48593" providerId="LiveId" clId="{DF7AD5C2-FB82-437E-AA04-4958D4AF7326}" dt="2023-02-13T18:25:09.509" v="4070" actId="478"/>
          <ac:picMkLst>
            <pc:docMk/>
            <pc:sldMk cId="1905041575" sldId="1863"/>
            <ac:picMk id="1026" creationId="{39E586D3-EFD7-118E-4BD1-17B6652C451B}"/>
          </ac:picMkLst>
        </pc:picChg>
      </pc:sldChg>
      <pc:sldChg chg="addSp delSp modSp add mod">
        <pc:chgData name="伊健 杜" userId="e69aded81da48593" providerId="LiveId" clId="{DF7AD5C2-FB82-437E-AA04-4958D4AF7326}" dt="2023-02-14T12:17:35.902" v="7297"/>
        <pc:sldMkLst>
          <pc:docMk/>
          <pc:sldMk cId="3026010392" sldId="1864"/>
        </pc:sldMkLst>
        <pc:spChg chg="mod">
          <ac:chgData name="伊健 杜" userId="e69aded81da48593" providerId="LiveId" clId="{DF7AD5C2-FB82-437E-AA04-4958D4AF7326}" dt="2023-02-14T12:17:35.902" v="7297"/>
          <ac:spMkLst>
            <pc:docMk/>
            <pc:sldMk cId="3026010392" sldId="1864"/>
            <ac:spMk id="3" creationId="{AFF80177-B508-486C-D283-AFDDC448C9C4}"/>
          </ac:spMkLst>
        </pc:spChg>
        <pc:spChg chg="mod">
          <ac:chgData name="伊健 杜" userId="e69aded81da48593" providerId="LiveId" clId="{DF7AD5C2-FB82-437E-AA04-4958D4AF7326}" dt="2023-02-14T12:17:35.902" v="7297"/>
          <ac:spMkLst>
            <pc:docMk/>
            <pc:sldMk cId="3026010392" sldId="1864"/>
            <ac:spMk id="5" creationId="{E7287B0E-EF55-E721-8EFA-9A9183C0EDF9}"/>
          </ac:spMkLst>
        </pc:spChg>
        <pc:picChg chg="del">
          <ac:chgData name="伊健 杜" userId="e69aded81da48593" providerId="LiveId" clId="{DF7AD5C2-FB82-437E-AA04-4958D4AF7326}" dt="2023-02-13T18:48:21.637" v="4472" actId="478"/>
          <ac:picMkLst>
            <pc:docMk/>
            <pc:sldMk cId="3026010392" sldId="1864"/>
            <ac:picMk id="2050" creationId="{02FDCC22-FB9D-61CA-5BD8-F79C44DC3681}"/>
          </ac:picMkLst>
        </pc:picChg>
        <pc:picChg chg="add mod">
          <ac:chgData name="伊健 杜" userId="e69aded81da48593" providerId="LiveId" clId="{DF7AD5C2-FB82-437E-AA04-4958D4AF7326}" dt="2023-02-13T18:50:44.415" v="4475" actId="1076"/>
          <ac:picMkLst>
            <pc:docMk/>
            <pc:sldMk cId="3026010392" sldId="1864"/>
            <ac:picMk id="4098" creationId="{3BF82EDC-BFD9-B3B0-2432-C9667BB67F15}"/>
          </ac:picMkLst>
        </pc:picChg>
      </pc:sldChg>
      <pc:sldChg chg="delSp modSp add del mod">
        <pc:chgData name="伊健 杜" userId="e69aded81da48593" providerId="LiveId" clId="{DF7AD5C2-FB82-437E-AA04-4958D4AF7326}" dt="2023-02-13T18:58:32.108" v="4658" actId="47"/>
        <pc:sldMkLst>
          <pc:docMk/>
          <pc:sldMk cId="561461137" sldId="1865"/>
        </pc:sldMkLst>
        <pc:spChg chg="mod">
          <ac:chgData name="伊健 杜" userId="e69aded81da48593" providerId="LiveId" clId="{DF7AD5C2-FB82-437E-AA04-4958D4AF7326}" dt="2023-02-13T18:58:19.829" v="4657" actId="14100"/>
          <ac:spMkLst>
            <pc:docMk/>
            <pc:sldMk cId="561461137" sldId="1865"/>
            <ac:spMk id="5" creationId="{E7287B0E-EF55-E721-8EFA-9A9183C0EDF9}"/>
          </ac:spMkLst>
        </pc:spChg>
        <pc:picChg chg="del">
          <ac:chgData name="伊健 杜" userId="e69aded81da48593" providerId="LiveId" clId="{DF7AD5C2-FB82-437E-AA04-4958D4AF7326}" dt="2023-02-13T18:52:40.995" v="4631" actId="478"/>
          <ac:picMkLst>
            <pc:docMk/>
            <pc:sldMk cId="561461137" sldId="1865"/>
            <ac:picMk id="4098" creationId="{3BF82EDC-BFD9-B3B0-2432-C9667BB67F15}"/>
          </ac:picMkLst>
        </pc:picChg>
      </pc:sldChg>
      <pc:sldChg chg="addSp modSp add mod">
        <pc:chgData name="伊健 杜" userId="e69aded81da48593" providerId="LiveId" clId="{DF7AD5C2-FB82-437E-AA04-4958D4AF7326}" dt="2023-02-14T12:17:35.902" v="7297"/>
        <pc:sldMkLst>
          <pc:docMk/>
          <pc:sldMk cId="2797835003" sldId="1865"/>
        </pc:sldMkLst>
        <pc:spChg chg="mod">
          <ac:chgData name="伊健 杜" userId="e69aded81da48593" providerId="LiveId" clId="{DF7AD5C2-FB82-437E-AA04-4958D4AF7326}" dt="2023-02-14T12:17:35.902" v="7297"/>
          <ac:spMkLst>
            <pc:docMk/>
            <pc:sldMk cId="2797835003" sldId="1865"/>
            <ac:spMk id="2" creationId="{10304424-DB4A-36E7-9E0D-D32A5DD0F26C}"/>
          </ac:spMkLst>
        </pc:spChg>
        <pc:spChg chg="mod">
          <ac:chgData name="伊健 杜" userId="e69aded81da48593" providerId="LiveId" clId="{DF7AD5C2-FB82-437E-AA04-4958D4AF7326}" dt="2023-02-14T12:17:35.902" v="7297"/>
          <ac:spMkLst>
            <pc:docMk/>
            <pc:sldMk cId="2797835003" sldId="1865"/>
            <ac:spMk id="5" creationId="{E7287B0E-EF55-E721-8EFA-9A9183C0EDF9}"/>
          </ac:spMkLst>
        </pc:spChg>
        <pc:picChg chg="add mod">
          <ac:chgData name="伊健 杜" userId="e69aded81da48593" providerId="LiveId" clId="{DF7AD5C2-FB82-437E-AA04-4958D4AF7326}" dt="2023-02-14T06:14:16.736" v="7251" actId="1076"/>
          <ac:picMkLst>
            <pc:docMk/>
            <pc:sldMk cId="2797835003" sldId="1865"/>
            <ac:picMk id="6146" creationId="{D0CCE43C-AA58-F79F-8B78-8DE8618EC721}"/>
          </ac:picMkLst>
        </pc:picChg>
      </pc:sldChg>
      <pc:sldChg chg="delSp modSp add mod">
        <pc:chgData name="伊健 杜" userId="e69aded81da48593" providerId="LiveId" clId="{DF7AD5C2-FB82-437E-AA04-4958D4AF7326}" dt="2023-02-14T12:17:35.902" v="7297"/>
        <pc:sldMkLst>
          <pc:docMk/>
          <pc:sldMk cId="601978743" sldId="1866"/>
        </pc:sldMkLst>
        <pc:spChg chg="mod">
          <ac:chgData name="伊健 杜" userId="e69aded81da48593" providerId="LiveId" clId="{DF7AD5C2-FB82-437E-AA04-4958D4AF7326}" dt="2023-02-14T12:17:35.902" v="7297"/>
          <ac:spMkLst>
            <pc:docMk/>
            <pc:sldMk cId="601978743" sldId="1866"/>
            <ac:spMk id="2" creationId="{10304424-DB4A-36E7-9E0D-D32A5DD0F26C}"/>
          </ac:spMkLst>
        </pc:spChg>
        <pc:spChg chg="del">
          <ac:chgData name="伊健 杜" userId="e69aded81da48593" providerId="LiveId" clId="{DF7AD5C2-FB82-437E-AA04-4958D4AF7326}" dt="2023-02-13T21:41:28.932" v="5196" actId="478"/>
          <ac:spMkLst>
            <pc:docMk/>
            <pc:sldMk cId="601978743" sldId="1866"/>
            <ac:spMk id="5" creationId="{E7287B0E-EF55-E721-8EFA-9A9183C0EDF9}"/>
          </ac:spMkLst>
        </pc:spChg>
      </pc:sldChg>
      <pc:sldChg chg="addSp delSp modSp add mod">
        <pc:chgData name="伊健 杜" userId="e69aded81da48593" providerId="LiveId" clId="{DF7AD5C2-FB82-437E-AA04-4958D4AF7326}" dt="2023-02-14T12:17:35.902" v="7297"/>
        <pc:sldMkLst>
          <pc:docMk/>
          <pc:sldMk cId="3967501716" sldId="1867"/>
        </pc:sldMkLst>
        <pc:spChg chg="add mod">
          <ac:chgData name="伊健 杜" userId="e69aded81da48593" providerId="LiveId" clId="{DF7AD5C2-FB82-437E-AA04-4958D4AF7326}" dt="2023-02-14T12:17:35.902" v="7297"/>
          <ac:spMkLst>
            <pc:docMk/>
            <pc:sldMk cId="3967501716" sldId="1867"/>
            <ac:spMk id="2" creationId="{5CA05D9F-2965-958F-AF00-AE7378D4D9C9}"/>
          </ac:spMkLst>
        </pc:spChg>
        <pc:spChg chg="add del mod">
          <ac:chgData name="伊健 杜" userId="e69aded81da48593" providerId="LiveId" clId="{DF7AD5C2-FB82-437E-AA04-4958D4AF7326}" dt="2023-02-13T22:30:00.242" v="5635" actId="478"/>
          <ac:spMkLst>
            <pc:docMk/>
            <pc:sldMk cId="3967501716" sldId="1867"/>
            <ac:spMk id="3" creationId="{E28F2768-3DF8-079A-C1DA-3C2AB9C779DA}"/>
          </ac:spMkLst>
        </pc:spChg>
        <pc:spChg chg="mod">
          <ac:chgData name="伊健 杜" userId="e69aded81da48593" providerId="LiveId" clId="{DF7AD5C2-FB82-437E-AA04-4958D4AF7326}" dt="2023-02-14T12:17:35.902" v="7297"/>
          <ac:spMkLst>
            <pc:docMk/>
            <pc:sldMk cId="3967501716" sldId="1867"/>
            <ac:spMk id="5" creationId="{E7287B0E-EF55-E721-8EFA-9A9183C0EDF9}"/>
          </ac:spMkLst>
        </pc:spChg>
      </pc:sldChg>
      <pc:sldChg chg="modSp add mod">
        <pc:chgData name="伊健 杜" userId="e69aded81da48593" providerId="LiveId" clId="{DF7AD5C2-FB82-437E-AA04-4958D4AF7326}" dt="2023-02-14T12:17:35.902" v="7297"/>
        <pc:sldMkLst>
          <pc:docMk/>
          <pc:sldMk cId="3806184157" sldId="1868"/>
        </pc:sldMkLst>
        <pc:spChg chg="mod">
          <ac:chgData name="伊健 杜" userId="e69aded81da48593" providerId="LiveId" clId="{DF7AD5C2-FB82-437E-AA04-4958D4AF7326}" dt="2023-02-14T12:17:35.902" v="7297"/>
          <ac:spMkLst>
            <pc:docMk/>
            <pc:sldMk cId="3806184157" sldId="1868"/>
            <ac:spMk id="5" creationId="{E7287B0E-EF55-E721-8EFA-9A9183C0EDF9}"/>
          </ac:spMkLst>
        </pc:spChg>
      </pc:sldChg>
      <pc:sldChg chg="add del">
        <pc:chgData name="伊健 杜" userId="e69aded81da48593" providerId="LiveId" clId="{DF7AD5C2-FB82-437E-AA04-4958D4AF7326}" dt="2023-02-13T22:36:24.793" v="5813" actId="47"/>
        <pc:sldMkLst>
          <pc:docMk/>
          <pc:sldMk cId="3727994330" sldId="1869"/>
        </pc:sldMkLst>
      </pc:sldChg>
      <pc:sldChg chg="addSp modSp add mod">
        <pc:chgData name="伊健 杜" userId="e69aded81da48593" providerId="LiveId" clId="{DF7AD5C2-FB82-437E-AA04-4958D4AF7326}" dt="2023-02-14T12:17:35.902" v="7297"/>
        <pc:sldMkLst>
          <pc:docMk/>
          <pc:sldMk cId="1185750856" sldId="1870"/>
        </pc:sldMkLst>
        <pc:spChg chg="mod">
          <ac:chgData name="伊健 杜" userId="e69aded81da48593" providerId="LiveId" clId="{DF7AD5C2-FB82-437E-AA04-4958D4AF7326}" dt="2023-02-14T12:17:35.902" v="7297"/>
          <ac:spMkLst>
            <pc:docMk/>
            <pc:sldMk cId="1185750856" sldId="1870"/>
            <ac:spMk id="2" creationId="{10304424-DB4A-36E7-9E0D-D32A5DD0F26C}"/>
          </ac:spMkLst>
        </pc:spChg>
        <pc:spChg chg="mod">
          <ac:chgData name="伊健 杜" userId="e69aded81da48593" providerId="LiveId" clId="{DF7AD5C2-FB82-437E-AA04-4958D4AF7326}" dt="2023-02-14T12:17:35.902" v="7297"/>
          <ac:spMkLst>
            <pc:docMk/>
            <pc:sldMk cId="1185750856" sldId="1870"/>
            <ac:spMk id="5" creationId="{E7287B0E-EF55-E721-8EFA-9A9183C0EDF9}"/>
          </ac:spMkLst>
        </pc:spChg>
        <pc:picChg chg="add mod">
          <ac:chgData name="伊健 杜" userId="e69aded81da48593" providerId="LiveId" clId="{DF7AD5C2-FB82-437E-AA04-4958D4AF7326}" dt="2023-02-14T06:15:10.229" v="7253" actId="1076"/>
          <ac:picMkLst>
            <pc:docMk/>
            <pc:sldMk cId="1185750856" sldId="1870"/>
            <ac:picMk id="7170" creationId="{1CFD434E-D3E1-B4BC-712F-A355CEEB9D13}"/>
          </ac:picMkLst>
        </pc:picChg>
      </pc:sldChg>
      <pc:sldChg chg="addSp delSp modSp add mod ord">
        <pc:chgData name="伊健 杜" userId="e69aded81da48593" providerId="LiveId" clId="{DF7AD5C2-FB82-437E-AA04-4958D4AF7326}" dt="2023-02-14T12:17:35.902" v="7297"/>
        <pc:sldMkLst>
          <pc:docMk/>
          <pc:sldMk cId="956487282" sldId="1871"/>
        </pc:sldMkLst>
        <pc:spChg chg="del">
          <ac:chgData name="伊健 杜" userId="e69aded81da48593" providerId="LiveId" clId="{DF7AD5C2-FB82-437E-AA04-4958D4AF7326}" dt="2023-02-13T22:29:03.676" v="5526" actId="478"/>
          <ac:spMkLst>
            <pc:docMk/>
            <pc:sldMk cId="956487282" sldId="1871"/>
            <ac:spMk id="2" creationId="{5CA05D9F-2965-958F-AF00-AE7378D4D9C9}"/>
          </ac:spMkLst>
        </pc:spChg>
        <pc:spChg chg="del mod">
          <ac:chgData name="伊健 杜" userId="e69aded81da48593" providerId="LiveId" clId="{DF7AD5C2-FB82-437E-AA04-4958D4AF7326}" dt="2023-02-13T22:33:48.398" v="5685" actId="478"/>
          <ac:spMkLst>
            <pc:docMk/>
            <pc:sldMk cId="956487282" sldId="1871"/>
            <ac:spMk id="3" creationId="{E28F2768-3DF8-079A-C1DA-3C2AB9C779DA}"/>
          </ac:spMkLst>
        </pc:spChg>
        <pc:spChg chg="add mod">
          <ac:chgData name="伊健 杜" userId="e69aded81da48593" providerId="LiveId" clId="{DF7AD5C2-FB82-437E-AA04-4958D4AF7326}" dt="2023-02-14T12:17:35.902" v="7297"/>
          <ac:spMkLst>
            <pc:docMk/>
            <pc:sldMk cId="956487282" sldId="1871"/>
            <ac:spMk id="4" creationId="{DD699633-86B9-7121-4338-E04D4A5B5732}"/>
          </ac:spMkLst>
        </pc:spChg>
        <pc:spChg chg="del mod">
          <ac:chgData name="伊健 杜" userId="e69aded81da48593" providerId="LiveId" clId="{DF7AD5C2-FB82-437E-AA04-4958D4AF7326}" dt="2023-02-13T22:32:50.433" v="5674" actId="478"/>
          <ac:spMkLst>
            <pc:docMk/>
            <pc:sldMk cId="956487282" sldId="1871"/>
            <ac:spMk id="5" creationId="{E7287B0E-EF55-E721-8EFA-9A9183C0EDF9}"/>
          </ac:spMkLst>
        </pc:spChg>
        <pc:spChg chg="add mod">
          <ac:chgData name="伊健 杜" userId="e69aded81da48593" providerId="LiveId" clId="{DF7AD5C2-FB82-437E-AA04-4958D4AF7326}" dt="2023-02-14T12:17:35.902" v="7297"/>
          <ac:spMkLst>
            <pc:docMk/>
            <pc:sldMk cId="956487282" sldId="1871"/>
            <ac:spMk id="6" creationId="{C7131AC7-439C-9A16-1F10-4B051D7CB4EB}"/>
          </ac:spMkLst>
        </pc:spChg>
        <pc:picChg chg="add mod">
          <ac:chgData name="伊健 杜" userId="e69aded81da48593" providerId="LiveId" clId="{DF7AD5C2-FB82-437E-AA04-4958D4AF7326}" dt="2023-02-13T22:34:07.350" v="5686" actId="1076"/>
          <ac:picMkLst>
            <pc:docMk/>
            <pc:sldMk cId="956487282" sldId="1871"/>
            <ac:picMk id="1026" creationId="{3EAEDF00-E513-C386-28C2-7D8264FF8892}"/>
          </ac:picMkLst>
        </pc:picChg>
        <pc:picChg chg="add mod">
          <ac:chgData name="伊健 杜" userId="e69aded81da48593" providerId="LiveId" clId="{DF7AD5C2-FB82-437E-AA04-4958D4AF7326}" dt="2023-02-13T22:34:07.350" v="5686" actId="1076"/>
          <ac:picMkLst>
            <pc:docMk/>
            <pc:sldMk cId="956487282" sldId="1871"/>
            <ac:picMk id="1028" creationId="{3B73918B-8992-D805-294F-CDD17D4EF82D}"/>
          </ac:picMkLst>
        </pc:picChg>
      </pc:sldChg>
      <pc:sldChg chg="modSp add mod">
        <pc:chgData name="伊健 杜" userId="e69aded81da48593" providerId="LiveId" clId="{DF7AD5C2-FB82-437E-AA04-4958D4AF7326}" dt="2023-02-14T12:17:35.902" v="7297"/>
        <pc:sldMkLst>
          <pc:docMk/>
          <pc:sldMk cId="1395520413" sldId="1872"/>
        </pc:sldMkLst>
        <pc:spChg chg="mod">
          <ac:chgData name="伊健 杜" userId="e69aded81da48593" providerId="LiveId" clId="{DF7AD5C2-FB82-437E-AA04-4958D4AF7326}" dt="2023-02-14T12:17:35.902" v="7297"/>
          <ac:spMkLst>
            <pc:docMk/>
            <pc:sldMk cId="1395520413" sldId="1872"/>
            <ac:spMk id="5" creationId="{E7287B0E-EF55-E721-8EFA-9A9183C0EDF9}"/>
          </ac:spMkLst>
        </pc:spChg>
      </pc:sldChg>
      <pc:sldChg chg="addSp delSp modSp add mod">
        <pc:chgData name="伊健 杜" userId="e69aded81da48593" providerId="LiveId" clId="{DF7AD5C2-FB82-437E-AA04-4958D4AF7326}" dt="2023-02-14T12:17:35.902" v="7297"/>
        <pc:sldMkLst>
          <pc:docMk/>
          <pc:sldMk cId="2177072508" sldId="1873"/>
        </pc:sldMkLst>
        <pc:spChg chg="mod">
          <ac:chgData name="伊健 杜" userId="e69aded81da48593" providerId="LiveId" clId="{DF7AD5C2-FB82-437E-AA04-4958D4AF7326}" dt="2023-02-14T12:17:35.902" v="7297"/>
          <ac:spMkLst>
            <pc:docMk/>
            <pc:sldMk cId="2177072508" sldId="1873"/>
            <ac:spMk id="2" creationId="{10304424-DB4A-36E7-9E0D-D32A5DD0F26C}"/>
          </ac:spMkLst>
        </pc:spChg>
        <pc:spChg chg="add del">
          <ac:chgData name="伊健 杜" userId="e69aded81da48593" providerId="LiveId" clId="{DF7AD5C2-FB82-437E-AA04-4958D4AF7326}" dt="2023-02-13T22:39:41.154" v="5938" actId="22"/>
          <ac:spMkLst>
            <pc:docMk/>
            <pc:sldMk cId="2177072508" sldId="1873"/>
            <ac:spMk id="4" creationId="{FBBEA738-EF88-4275-83C2-F09BEF4D5BC5}"/>
          </ac:spMkLst>
        </pc:spChg>
        <pc:spChg chg="mod">
          <ac:chgData name="伊健 杜" userId="e69aded81da48593" providerId="LiveId" clId="{DF7AD5C2-FB82-437E-AA04-4958D4AF7326}" dt="2023-02-14T12:17:35.902" v="7297"/>
          <ac:spMkLst>
            <pc:docMk/>
            <pc:sldMk cId="2177072508" sldId="1873"/>
            <ac:spMk id="5" creationId="{E7287B0E-EF55-E721-8EFA-9A9183C0EDF9}"/>
          </ac:spMkLst>
        </pc:spChg>
        <pc:picChg chg="add mod">
          <ac:chgData name="伊健 杜" userId="e69aded81da48593" providerId="LiveId" clId="{DF7AD5C2-FB82-437E-AA04-4958D4AF7326}" dt="2023-02-14T06:16:28.435" v="7257" actId="1076"/>
          <ac:picMkLst>
            <pc:docMk/>
            <pc:sldMk cId="2177072508" sldId="1873"/>
            <ac:picMk id="8194" creationId="{D5191123-6B36-9717-CB46-581EAD7310FB}"/>
          </ac:picMkLst>
        </pc:picChg>
      </pc:sldChg>
      <pc:sldChg chg="add del">
        <pc:chgData name="伊健 杜" userId="e69aded81da48593" providerId="LiveId" clId="{DF7AD5C2-FB82-437E-AA04-4958D4AF7326}" dt="2023-02-13T22:39:45.253" v="5940" actId="47"/>
        <pc:sldMkLst>
          <pc:docMk/>
          <pc:sldMk cId="666681640" sldId="1874"/>
        </pc:sldMkLst>
      </pc:sldChg>
      <pc:sldChg chg="addSp delSp modSp add mod">
        <pc:chgData name="伊健 杜" userId="e69aded81da48593" providerId="LiveId" clId="{DF7AD5C2-FB82-437E-AA04-4958D4AF7326}" dt="2023-02-14T12:17:35.902" v="7297"/>
        <pc:sldMkLst>
          <pc:docMk/>
          <pc:sldMk cId="1934134787" sldId="1875"/>
        </pc:sldMkLst>
        <pc:spChg chg="add del mod">
          <ac:chgData name="伊健 杜" userId="e69aded81da48593" providerId="LiveId" clId="{DF7AD5C2-FB82-437E-AA04-4958D4AF7326}" dt="2023-02-13T23:13:00.969" v="7134" actId="478"/>
          <ac:spMkLst>
            <pc:docMk/>
            <pc:sldMk cId="1934134787" sldId="1875"/>
            <ac:spMk id="2" creationId="{5F413D86-82B8-BDF2-CF4E-BBE2B9F38E37}"/>
          </ac:spMkLst>
        </pc:spChg>
        <pc:spChg chg="add del mod">
          <ac:chgData name="伊健 杜" userId="e69aded81da48593" providerId="LiveId" clId="{DF7AD5C2-FB82-437E-AA04-4958D4AF7326}" dt="2023-02-13T23:13:04.850" v="7135" actId="478"/>
          <ac:spMkLst>
            <pc:docMk/>
            <pc:sldMk cId="1934134787" sldId="1875"/>
            <ac:spMk id="4" creationId="{FD3D9CEA-AFFC-DF16-BFB6-31742A613933}"/>
          </ac:spMkLst>
        </pc:spChg>
        <pc:spChg chg="mod">
          <ac:chgData name="伊健 杜" userId="e69aded81da48593" providerId="LiveId" clId="{DF7AD5C2-FB82-437E-AA04-4958D4AF7326}" dt="2023-02-14T12:17:35.902" v="7297"/>
          <ac:spMkLst>
            <pc:docMk/>
            <pc:sldMk cId="1934134787" sldId="1875"/>
            <ac:spMk id="5" creationId="{E7287B0E-EF55-E721-8EFA-9A9183C0EDF9}"/>
          </ac:spMkLst>
        </pc:spChg>
      </pc:sldChg>
      <pc:sldChg chg="modSp add mod">
        <pc:chgData name="伊健 杜" userId="e69aded81da48593" providerId="LiveId" clId="{DF7AD5C2-FB82-437E-AA04-4958D4AF7326}" dt="2023-02-14T12:17:35.902" v="7297"/>
        <pc:sldMkLst>
          <pc:docMk/>
          <pc:sldMk cId="2000620399" sldId="1876"/>
        </pc:sldMkLst>
        <pc:spChg chg="mod">
          <ac:chgData name="伊健 杜" userId="e69aded81da48593" providerId="LiveId" clId="{DF7AD5C2-FB82-437E-AA04-4958D4AF7326}" dt="2023-02-14T12:17:35.902" v="7297"/>
          <ac:spMkLst>
            <pc:docMk/>
            <pc:sldMk cId="2000620399" sldId="1876"/>
            <ac:spMk id="5" creationId="{E7287B0E-EF55-E721-8EFA-9A9183C0EDF9}"/>
          </ac:spMkLst>
        </pc:spChg>
      </pc:sldChg>
      <pc:sldChg chg="add del">
        <pc:chgData name="伊健 杜" userId="e69aded81da48593" providerId="LiveId" clId="{DF7AD5C2-FB82-437E-AA04-4958D4AF7326}" dt="2023-02-13T22:45:26.014" v="6263" actId="47"/>
        <pc:sldMkLst>
          <pc:docMk/>
          <pc:sldMk cId="527525844" sldId="1877"/>
        </pc:sldMkLst>
      </pc:sldChg>
      <pc:sldChg chg="addSp modSp add">
        <pc:chgData name="伊健 杜" userId="e69aded81da48593" providerId="LiveId" clId="{DF7AD5C2-FB82-437E-AA04-4958D4AF7326}" dt="2023-02-14T12:17:35.902" v="7297"/>
        <pc:sldMkLst>
          <pc:docMk/>
          <pc:sldMk cId="1822420397" sldId="1878"/>
        </pc:sldMkLst>
        <pc:spChg chg="mod">
          <ac:chgData name="伊健 杜" userId="e69aded81da48593" providerId="LiveId" clId="{DF7AD5C2-FB82-437E-AA04-4958D4AF7326}" dt="2023-02-14T12:17:35.902" v="7297"/>
          <ac:spMkLst>
            <pc:docMk/>
            <pc:sldMk cId="1822420397" sldId="1878"/>
            <ac:spMk id="2" creationId="{10304424-DB4A-36E7-9E0D-D32A5DD0F26C}"/>
          </ac:spMkLst>
        </pc:spChg>
        <pc:spChg chg="mod">
          <ac:chgData name="伊健 杜" userId="e69aded81da48593" providerId="LiveId" clId="{DF7AD5C2-FB82-437E-AA04-4958D4AF7326}" dt="2023-02-14T12:17:35.902" v="7297"/>
          <ac:spMkLst>
            <pc:docMk/>
            <pc:sldMk cId="1822420397" sldId="1878"/>
            <ac:spMk id="5" creationId="{E7287B0E-EF55-E721-8EFA-9A9183C0EDF9}"/>
          </ac:spMkLst>
        </pc:spChg>
        <pc:picChg chg="add mod">
          <ac:chgData name="伊健 杜" userId="e69aded81da48593" providerId="LiveId" clId="{DF7AD5C2-FB82-437E-AA04-4958D4AF7326}" dt="2023-02-14T06:16:50.478" v="7260" actId="14100"/>
          <ac:picMkLst>
            <pc:docMk/>
            <pc:sldMk cId="1822420397" sldId="1878"/>
            <ac:picMk id="9218" creationId="{2C9678B5-5F38-E6F1-F097-F00E1E7A2779}"/>
          </ac:picMkLst>
        </pc:picChg>
      </pc:sldChg>
      <pc:sldChg chg="addSp modSp add mod">
        <pc:chgData name="伊健 杜" userId="e69aded81da48593" providerId="LiveId" clId="{DF7AD5C2-FB82-437E-AA04-4958D4AF7326}" dt="2023-02-14T12:17:35.902" v="7297"/>
        <pc:sldMkLst>
          <pc:docMk/>
          <pc:sldMk cId="3626468461" sldId="1879"/>
        </pc:sldMkLst>
        <pc:spChg chg="mod">
          <ac:chgData name="伊健 杜" userId="e69aded81da48593" providerId="LiveId" clId="{DF7AD5C2-FB82-437E-AA04-4958D4AF7326}" dt="2023-02-14T12:17:35.902" v="7297"/>
          <ac:spMkLst>
            <pc:docMk/>
            <pc:sldMk cId="3626468461" sldId="1879"/>
            <ac:spMk id="2" creationId="{10304424-DB4A-36E7-9E0D-D32A5DD0F26C}"/>
          </ac:spMkLst>
        </pc:spChg>
        <pc:spChg chg="mod">
          <ac:chgData name="伊健 杜" userId="e69aded81da48593" providerId="LiveId" clId="{DF7AD5C2-FB82-437E-AA04-4958D4AF7326}" dt="2023-02-14T12:17:35.902" v="7297"/>
          <ac:spMkLst>
            <pc:docMk/>
            <pc:sldMk cId="3626468461" sldId="1879"/>
            <ac:spMk id="5" creationId="{E7287B0E-EF55-E721-8EFA-9A9183C0EDF9}"/>
          </ac:spMkLst>
        </pc:spChg>
        <pc:picChg chg="add mod">
          <ac:chgData name="伊健 杜" userId="e69aded81da48593" providerId="LiveId" clId="{DF7AD5C2-FB82-437E-AA04-4958D4AF7326}" dt="2023-02-14T12:13:48.165" v="7288" actId="1076"/>
          <ac:picMkLst>
            <pc:docMk/>
            <pc:sldMk cId="3626468461" sldId="1879"/>
            <ac:picMk id="3074" creationId="{4EF75D96-DB72-1B9A-522D-0828F1E6EA80}"/>
          </ac:picMkLst>
        </pc:picChg>
      </pc:sldChg>
      <pc:sldChg chg="addSp modSp add mod">
        <pc:chgData name="伊健 杜" userId="e69aded81da48593" providerId="LiveId" clId="{DF7AD5C2-FB82-437E-AA04-4958D4AF7326}" dt="2023-02-14T12:17:35.902" v="7297"/>
        <pc:sldMkLst>
          <pc:docMk/>
          <pc:sldMk cId="1772814280" sldId="1880"/>
        </pc:sldMkLst>
        <pc:spChg chg="mod">
          <ac:chgData name="伊健 杜" userId="e69aded81da48593" providerId="LiveId" clId="{DF7AD5C2-FB82-437E-AA04-4958D4AF7326}" dt="2023-02-14T12:17:35.902" v="7297"/>
          <ac:spMkLst>
            <pc:docMk/>
            <pc:sldMk cId="1772814280" sldId="1880"/>
            <ac:spMk id="2" creationId="{10304424-DB4A-36E7-9E0D-D32A5DD0F26C}"/>
          </ac:spMkLst>
        </pc:spChg>
        <pc:spChg chg="mod">
          <ac:chgData name="伊健 杜" userId="e69aded81da48593" providerId="LiveId" clId="{DF7AD5C2-FB82-437E-AA04-4958D4AF7326}" dt="2023-02-14T12:17:35.902" v="7297"/>
          <ac:spMkLst>
            <pc:docMk/>
            <pc:sldMk cId="1772814280" sldId="1880"/>
            <ac:spMk id="5" creationId="{E7287B0E-EF55-E721-8EFA-9A9183C0EDF9}"/>
          </ac:spMkLst>
        </pc:spChg>
        <pc:picChg chg="add mod">
          <ac:chgData name="伊健 杜" userId="e69aded81da48593" providerId="LiveId" clId="{DF7AD5C2-FB82-437E-AA04-4958D4AF7326}" dt="2023-02-14T12:14:57.073" v="7292" actId="1076"/>
          <ac:picMkLst>
            <pc:docMk/>
            <pc:sldMk cId="1772814280" sldId="1880"/>
            <ac:picMk id="4098" creationId="{2DE19289-8502-F91F-B7A9-E473250FE572}"/>
          </ac:picMkLst>
        </pc:picChg>
      </pc:sldChg>
      <pc:sldChg chg="modSp add mod">
        <pc:chgData name="伊健 杜" userId="e69aded81da48593" providerId="LiveId" clId="{DF7AD5C2-FB82-437E-AA04-4958D4AF7326}" dt="2023-02-14T12:17:35.902" v="7297"/>
        <pc:sldMkLst>
          <pc:docMk/>
          <pc:sldMk cId="3668235490" sldId="1881"/>
        </pc:sldMkLst>
        <pc:spChg chg="mod">
          <ac:chgData name="伊健 杜" userId="e69aded81da48593" providerId="LiveId" clId="{DF7AD5C2-FB82-437E-AA04-4958D4AF7326}" dt="2023-02-14T12:17:35.902" v="7297"/>
          <ac:spMkLst>
            <pc:docMk/>
            <pc:sldMk cId="3668235490" sldId="1881"/>
            <ac:spMk id="5" creationId="{E7287B0E-EF55-E721-8EFA-9A9183C0EDF9}"/>
          </ac:spMkLst>
        </pc:spChg>
      </pc:sldChg>
      <pc:sldChg chg="addSp modSp add mod">
        <pc:chgData name="伊健 杜" userId="e69aded81da48593" providerId="LiveId" clId="{DF7AD5C2-FB82-437E-AA04-4958D4AF7326}" dt="2023-02-14T12:17:35.902" v="7297"/>
        <pc:sldMkLst>
          <pc:docMk/>
          <pc:sldMk cId="3352668450" sldId="1882"/>
        </pc:sldMkLst>
        <pc:spChg chg="mod">
          <ac:chgData name="伊健 杜" userId="e69aded81da48593" providerId="LiveId" clId="{DF7AD5C2-FB82-437E-AA04-4958D4AF7326}" dt="2023-02-14T12:17:35.902" v="7297"/>
          <ac:spMkLst>
            <pc:docMk/>
            <pc:sldMk cId="3352668450" sldId="1882"/>
            <ac:spMk id="2" creationId="{10304424-DB4A-36E7-9E0D-D32A5DD0F26C}"/>
          </ac:spMkLst>
        </pc:spChg>
        <pc:spChg chg="mod">
          <ac:chgData name="伊健 杜" userId="e69aded81da48593" providerId="LiveId" clId="{DF7AD5C2-FB82-437E-AA04-4958D4AF7326}" dt="2023-02-14T12:17:35.902" v="7297"/>
          <ac:spMkLst>
            <pc:docMk/>
            <pc:sldMk cId="3352668450" sldId="1882"/>
            <ac:spMk id="5" creationId="{E7287B0E-EF55-E721-8EFA-9A9183C0EDF9}"/>
          </ac:spMkLst>
        </pc:spChg>
        <pc:picChg chg="add mod">
          <ac:chgData name="伊健 杜" userId="e69aded81da48593" providerId="LiveId" clId="{DF7AD5C2-FB82-437E-AA04-4958D4AF7326}" dt="2023-02-14T12:16:30.434" v="7296" actId="1076"/>
          <ac:picMkLst>
            <pc:docMk/>
            <pc:sldMk cId="3352668450" sldId="1882"/>
            <ac:picMk id="5122" creationId="{BF5041C2-4D12-27E3-6E2A-0408DAC8A2E8}"/>
          </ac:picMkLst>
        </pc:picChg>
      </pc:sldChg>
      <pc:sldChg chg="modSp add del mod">
        <pc:chgData name="伊健 杜" userId="e69aded81da48593" providerId="LiveId" clId="{DF7AD5C2-FB82-437E-AA04-4958D4AF7326}" dt="2023-02-13T23:13:12.558" v="7136" actId="47"/>
        <pc:sldMkLst>
          <pc:docMk/>
          <pc:sldMk cId="646658731" sldId="1883"/>
        </pc:sldMkLst>
        <pc:spChg chg="mod">
          <ac:chgData name="伊健 杜" userId="e69aded81da48593" providerId="LiveId" clId="{DF7AD5C2-FB82-437E-AA04-4958D4AF7326}" dt="2023-02-13T23:04:56.088" v="6778" actId="20577"/>
          <ac:spMkLst>
            <pc:docMk/>
            <pc:sldMk cId="646658731" sldId="1883"/>
            <ac:spMk id="5" creationId="{E7287B0E-EF55-E721-8EFA-9A9183C0EDF9}"/>
          </ac:spMkLst>
        </pc:spChg>
      </pc:sldChg>
      <pc:sldChg chg="modSp add del mod">
        <pc:chgData name="伊健 杜" userId="e69aded81da48593" providerId="LiveId" clId="{DF7AD5C2-FB82-437E-AA04-4958D4AF7326}" dt="2023-02-13T22:57:09.227" v="6580" actId="47"/>
        <pc:sldMkLst>
          <pc:docMk/>
          <pc:sldMk cId="2317660187" sldId="1883"/>
        </pc:sldMkLst>
        <pc:spChg chg="mod">
          <ac:chgData name="伊健 杜" userId="e69aded81da48593" providerId="LiveId" clId="{DF7AD5C2-FB82-437E-AA04-4958D4AF7326}" dt="2023-02-13T22:57:06.801" v="6579" actId="20577"/>
          <ac:spMkLst>
            <pc:docMk/>
            <pc:sldMk cId="2317660187" sldId="1883"/>
            <ac:spMk id="5" creationId="{E7287B0E-EF55-E721-8EFA-9A9183C0EDF9}"/>
          </ac:spMkLst>
        </pc:spChg>
      </pc:sldChg>
      <pc:sldChg chg="modSp add del mod">
        <pc:chgData name="伊健 杜" userId="e69aded81da48593" providerId="LiveId" clId="{DF7AD5C2-FB82-437E-AA04-4958D4AF7326}" dt="2023-02-13T23:13:12.558" v="7136" actId="47"/>
        <pc:sldMkLst>
          <pc:docMk/>
          <pc:sldMk cId="2399928531" sldId="1884"/>
        </pc:sldMkLst>
        <pc:spChg chg="mod">
          <ac:chgData name="伊健 杜" userId="e69aded81da48593" providerId="LiveId" clId="{DF7AD5C2-FB82-437E-AA04-4958D4AF7326}" dt="2023-02-13T23:05:49.433" v="6815" actId="20577"/>
          <ac:spMkLst>
            <pc:docMk/>
            <pc:sldMk cId="2399928531" sldId="1884"/>
            <ac:spMk id="5" creationId="{E7287B0E-EF55-E721-8EFA-9A9183C0EDF9}"/>
          </ac:spMkLst>
        </pc:spChg>
      </pc:sldChg>
      <pc:sldChg chg="addSp modSp add mod ord">
        <pc:chgData name="伊健 杜" userId="e69aded81da48593" providerId="LiveId" clId="{DF7AD5C2-FB82-437E-AA04-4958D4AF7326}" dt="2023-02-14T12:17:35.902" v="7297"/>
        <pc:sldMkLst>
          <pc:docMk/>
          <pc:sldMk cId="3882185193" sldId="1885"/>
        </pc:sldMkLst>
        <pc:spChg chg="mod">
          <ac:chgData name="伊健 杜" userId="e69aded81da48593" providerId="LiveId" clId="{DF7AD5C2-FB82-437E-AA04-4958D4AF7326}" dt="2023-02-13T23:07:00.424" v="6831"/>
          <ac:spMkLst>
            <pc:docMk/>
            <pc:sldMk cId="3882185193" sldId="1885"/>
            <ac:spMk id="2" creationId="{10304424-DB4A-36E7-9E0D-D32A5DD0F26C}"/>
          </ac:spMkLst>
        </pc:spChg>
        <pc:spChg chg="mod">
          <ac:chgData name="伊健 杜" userId="e69aded81da48593" providerId="LiveId" clId="{DF7AD5C2-FB82-437E-AA04-4958D4AF7326}" dt="2023-02-14T12:17:35.902" v="7297"/>
          <ac:spMkLst>
            <pc:docMk/>
            <pc:sldMk cId="3882185193" sldId="1885"/>
            <ac:spMk id="5" creationId="{E7287B0E-EF55-E721-8EFA-9A9183C0EDF9}"/>
          </ac:spMkLst>
        </pc:spChg>
        <pc:picChg chg="add mod">
          <ac:chgData name="伊健 杜" userId="e69aded81da48593" providerId="LiveId" clId="{DF7AD5C2-FB82-437E-AA04-4958D4AF7326}" dt="2023-02-14T12:11:15.927" v="7265" actId="1076"/>
          <ac:picMkLst>
            <pc:docMk/>
            <pc:sldMk cId="3882185193" sldId="1885"/>
            <ac:picMk id="1026" creationId="{05050B0F-8D59-1665-19CE-5B5F14716414}"/>
          </ac:picMkLst>
        </pc:picChg>
      </pc:sldChg>
      <pc:sldChg chg="addSp modSp add mod ord">
        <pc:chgData name="伊健 杜" userId="e69aded81da48593" providerId="LiveId" clId="{DF7AD5C2-FB82-437E-AA04-4958D4AF7326}" dt="2023-02-14T12:17:35.902" v="7297"/>
        <pc:sldMkLst>
          <pc:docMk/>
          <pc:sldMk cId="1368425790" sldId="1886"/>
        </pc:sldMkLst>
        <pc:spChg chg="mod">
          <ac:chgData name="伊健 杜" userId="e69aded81da48593" providerId="LiveId" clId="{DF7AD5C2-FB82-437E-AA04-4958D4AF7326}" dt="2023-02-13T23:08:05.704" v="6971"/>
          <ac:spMkLst>
            <pc:docMk/>
            <pc:sldMk cId="1368425790" sldId="1886"/>
            <ac:spMk id="2" creationId="{10304424-DB4A-36E7-9E0D-D32A5DD0F26C}"/>
          </ac:spMkLst>
        </pc:spChg>
        <pc:spChg chg="mod">
          <ac:chgData name="伊健 杜" userId="e69aded81da48593" providerId="LiveId" clId="{DF7AD5C2-FB82-437E-AA04-4958D4AF7326}" dt="2023-02-14T12:17:35.902" v="7297"/>
          <ac:spMkLst>
            <pc:docMk/>
            <pc:sldMk cId="1368425790" sldId="1886"/>
            <ac:spMk id="5" creationId="{E7287B0E-EF55-E721-8EFA-9A9183C0EDF9}"/>
          </ac:spMkLst>
        </pc:spChg>
        <pc:picChg chg="add mod">
          <ac:chgData name="伊健 杜" userId="e69aded81da48593" providerId="LiveId" clId="{DF7AD5C2-FB82-437E-AA04-4958D4AF7326}" dt="2023-02-14T12:13:06.051" v="7282" actId="1076"/>
          <ac:picMkLst>
            <pc:docMk/>
            <pc:sldMk cId="1368425790" sldId="1886"/>
            <ac:picMk id="2050" creationId="{DDC226DD-D870-0E02-BEE2-75E479F4371E}"/>
          </ac:picMkLst>
        </pc:picChg>
      </pc:sldChg>
      <pc:sldChg chg="add del">
        <pc:chgData name="伊健 杜" userId="e69aded81da48593" providerId="LiveId" clId="{DF7AD5C2-FB82-437E-AA04-4958D4AF7326}" dt="2023-02-13T23:11:37.785" v="7112" actId="47"/>
        <pc:sldMkLst>
          <pc:docMk/>
          <pc:sldMk cId="963884834" sldId="1887"/>
        </pc:sldMkLst>
      </pc:sldChg>
      <pc:sldChg chg="modSp add del mod">
        <pc:chgData name="伊健 杜" userId="e69aded81da48593" providerId="LiveId" clId="{DF7AD5C2-FB82-437E-AA04-4958D4AF7326}" dt="2023-02-13T23:13:12.558" v="7136" actId="47"/>
        <pc:sldMkLst>
          <pc:docMk/>
          <pc:sldMk cId="2545280381" sldId="1888"/>
        </pc:sldMkLst>
        <pc:spChg chg="mod">
          <ac:chgData name="伊健 杜" userId="e69aded81da48593" providerId="LiveId" clId="{DF7AD5C2-FB82-437E-AA04-4958D4AF7326}" dt="2023-02-13T23:11:47.421" v="7125" actId="20577"/>
          <ac:spMkLst>
            <pc:docMk/>
            <pc:sldMk cId="2545280381" sldId="1888"/>
            <ac:spMk id="5" creationId="{E7287B0E-EF55-E721-8EFA-9A9183C0EDF9}"/>
          </ac:spMkLst>
        </pc:spChg>
      </pc:sldChg>
      <pc:sldChg chg="new del">
        <pc:chgData name="伊健 杜" userId="e69aded81da48593" providerId="LiveId" clId="{DF7AD5C2-FB82-437E-AA04-4958D4AF7326}" dt="2023-02-13T23:07:25.706" v="6883" actId="47"/>
        <pc:sldMkLst>
          <pc:docMk/>
          <pc:sldMk cId="982875352" sldId="1889"/>
        </pc:sldMkLst>
      </pc:sldChg>
    </pc:docChg>
  </pc:docChgLst>
  <pc:docChgLst>
    <pc:chgData name="伊健 杜" userId="e69aded81da48593" providerId="LiveId" clId="{E81F0A27-7DCD-4294-928A-56D9E15A8AA6}"/>
    <pc:docChg chg="undo custSel addSld delSld modSld sldOrd modSection">
      <pc:chgData name="伊健 杜" userId="e69aded81da48593" providerId="LiveId" clId="{E81F0A27-7DCD-4294-928A-56D9E15A8AA6}" dt="2022-09-19T17:32:48.217" v="4320"/>
      <pc:docMkLst>
        <pc:docMk/>
      </pc:docMkLst>
      <pc:sldChg chg="modSp mod">
        <pc:chgData name="伊健 杜" userId="e69aded81da48593" providerId="LiveId" clId="{E81F0A27-7DCD-4294-928A-56D9E15A8AA6}" dt="2022-09-19T04:56:04.131" v="5" actId="20577"/>
        <pc:sldMkLst>
          <pc:docMk/>
          <pc:sldMk cId="3180688205" sldId="256"/>
        </pc:sldMkLst>
        <pc:spChg chg="mod">
          <ac:chgData name="伊健 杜" userId="e69aded81da48593" providerId="LiveId" clId="{E81F0A27-7DCD-4294-928A-56D9E15A8AA6}" dt="2022-09-19T04:56:04.131" v="5" actId="20577"/>
          <ac:spMkLst>
            <pc:docMk/>
            <pc:sldMk cId="3180688205" sldId="256"/>
            <ac:spMk id="2" creationId="{1F01E9DD-2818-4BD0-9996-984FE0985E67}"/>
          </ac:spMkLst>
        </pc:spChg>
      </pc:sldChg>
      <pc:sldChg chg="del">
        <pc:chgData name="伊健 杜" userId="e69aded81da48593" providerId="LiveId" clId="{E81F0A27-7DCD-4294-928A-56D9E15A8AA6}" dt="2022-09-19T04:56:19.336" v="6" actId="47"/>
        <pc:sldMkLst>
          <pc:docMk/>
          <pc:sldMk cId="549361601" sldId="613"/>
        </pc:sldMkLst>
      </pc:sldChg>
      <pc:sldChg chg="del">
        <pc:chgData name="伊健 杜" userId="e69aded81da48593" providerId="LiveId" clId="{E81F0A27-7DCD-4294-928A-56D9E15A8AA6}" dt="2022-09-19T04:56:19.336" v="6" actId="47"/>
        <pc:sldMkLst>
          <pc:docMk/>
          <pc:sldMk cId="2347165635" sldId="616"/>
        </pc:sldMkLst>
      </pc:sldChg>
      <pc:sldChg chg="del">
        <pc:chgData name="伊健 杜" userId="e69aded81da48593" providerId="LiveId" clId="{E81F0A27-7DCD-4294-928A-56D9E15A8AA6}" dt="2022-09-19T04:56:19.336" v="6" actId="47"/>
        <pc:sldMkLst>
          <pc:docMk/>
          <pc:sldMk cId="1358843890" sldId="620"/>
        </pc:sldMkLst>
      </pc:sldChg>
      <pc:sldChg chg="del">
        <pc:chgData name="伊健 杜" userId="e69aded81da48593" providerId="LiveId" clId="{E81F0A27-7DCD-4294-928A-56D9E15A8AA6}" dt="2022-09-19T04:56:19.336" v="6" actId="47"/>
        <pc:sldMkLst>
          <pc:docMk/>
          <pc:sldMk cId="3157045202" sldId="621"/>
        </pc:sldMkLst>
      </pc:sldChg>
      <pc:sldChg chg="addSp delSp modSp mod">
        <pc:chgData name="伊健 杜" userId="e69aded81da48593" providerId="LiveId" clId="{E81F0A27-7DCD-4294-928A-56D9E15A8AA6}" dt="2022-09-19T14:04:29.583" v="2947"/>
        <pc:sldMkLst>
          <pc:docMk/>
          <pc:sldMk cId="1448130752" sldId="678"/>
        </pc:sldMkLst>
        <pc:spChg chg="mod">
          <ac:chgData name="伊健 杜" userId="e69aded81da48593" providerId="LiveId" clId="{E81F0A27-7DCD-4294-928A-56D9E15A8AA6}" dt="2022-09-19T14:02:08.324" v="2946" actId="1076"/>
          <ac:spMkLst>
            <pc:docMk/>
            <pc:sldMk cId="1448130752" sldId="678"/>
            <ac:spMk id="2" creationId="{81F4B079-5182-7332-4978-966F1AEEF4D2}"/>
          </ac:spMkLst>
        </pc:spChg>
        <pc:spChg chg="mod">
          <ac:chgData name="伊健 杜" userId="e69aded81da48593" providerId="LiveId" clId="{E81F0A27-7DCD-4294-928A-56D9E15A8AA6}" dt="2022-09-19T14:04:29.583" v="2947"/>
          <ac:spMkLst>
            <pc:docMk/>
            <pc:sldMk cId="1448130752" sldId="678"/>
            <ac:spMk id="4" creationId="{CFC1CF28-580E-2280-640A-ADB8853307E7}"/>
          </ac:spMkLst>
        </pc:spChg>
        <pc:picChg chg="add mod">
          <ac:chgData name="伊健 杜" userId="e69aded81da48593" providerId="LiveId" clId="{E81F0A27-7DCD-4294-928A-56D9E15A8AA6}" dt="2022-09-19T05:07:41.680" v="230" actId="1076"/>
          <ac:picMkLst>
            <pc:docMk/>
            <pc:sldMk cId="1448130752" sldId="678"/>
            <ac:picMk id="3" creationId="{EC17266E-9852-E733-BBF8-522CCF291690}"/>
          </ac:picMkLst>
        </pc:picChg>
        <pc:picChg chg="del">
          <ac:chgData name="伊健 杜" userId="e69aded81da48593" providerId="LiveId" clId="{E81F0A27-7DCD-4294-928A-56D9E15A8AA6}" dt="2022-09-19T04:58:34.313" v="77" actId="478"/>
          <ac:picMkLst>
            <pc:docMk/>
            <pc:sldMk cId="1448130752" sldId="678"/>
            <ac:picMk id="1026" creationId="{15B34D48-4401-ED5C-972C-AA8684AFC989}"/>
          </ac:picMkLst>
        </pc:picChg>
      </pc:sldChg>
      <pc:sldChg chg="del">
        <pc:chgData name="伊健 杜" userId="e69aded81da48593" providerId="LiveId" clId="{E81F0A27-7DCD-4294-928A-56D9E15A8AA6}" dt="2022-09-19T04:56:19.336" v="6" actId="47"/>
        <pc:sldMkLst>
          <pc:docMk/>
          <pc:sldMk cId="2929407868" sldId="681"/>
        </pc:sldMkLst>
      </pc:sldChg>
      <pc:sldChg chg="del">
        <pc:chgData name="伊健 杜" userId="e69aded81da48593" providerId="LiveId" clId="{E81F0A27-7DCD-4294-928A-56D9E15A8AA6}" dt="2022-09-19T04:56:19.336" v="6" actId="47"/>
        <pc:sldMkLst>
          <pc:docMk/>
          <pc:sldMk cId="862747140" sldId="682"/>
        </pc:sldMkLst>
      </pc:sldChg>
      <pc:sldChg chg="del">
        <pc:chgData name="伊健 杜" userId="e69aded81da48593" providerId="LiveId" clId="{E81F0A27-7DCD-4294-928A-56D9E15A8AA6}" dt="2022-09-19T04:56:19.336" v="6" actId="47"/>
        <pc:sldMkLst>
          <pc:docMk/>
          <pc:sldMk cId="2795178724" sldId="683"/>
        </pc:sldMkLst>
      </pc:sldChg>
      <pc:sldChg chg="del">
        <pc:chgData name="伊健 杜" userId="e69aded81da48593" providerId="LiveId" clId="{E81F0A27-7DCD-4294-928A-56D9E15A8AA6}" dt="2022-09-19T04:56:19.336" v="6" actId="47"/>
        <pc:sldMkLst>
          <pc:docMk/>
          <pc:sldMk cId="600116385" sldId="684"/>
        </pc:sldMkLst>
      </pc:sldChg>
      <pc:sldChg chg="del">
        <pc:chgData name="伊健 杜" userId="e69aded81da48593" providerId="LiveId" clId="{E81F0A27-7DCD-4294-928A-56D9E15A8AA6}" dt="2022-09-19T04:56:19.336" v="6" actId="47"/>
        <pc:sldMkLst>
          <pc:docMk/>
          <pc:sldMk cId="2613389732" sldId="686"/>
        </pc:sldMkLst>
      </pc:sldChg>
      <pc:sldChg chg="del">
        <pc:chgData name="伊健 杜" userId="e69aded81da48593" providerId="LiveId" clId="{E81F0A27-7DCD-4294-928A-56D9E15A8AA6}" dt="2022-09-19T04:56:19.336" v="6" actId="47"/>
        <pc:sldMkLst>
          <pc:docMk/>
          <pc:sldMk cId="2270991218" sldId="687"/>
        </pc:sldMkLst>
      </pc:sldChg>
      <pc:sldChg chg="del">
        <pc:chgData name="伊健 杜" userId="e69aded81da48593" providerId="LiveId" clId="{E81F0A27-7DCD-4294-928A-56D9E15A8AA6}" dt="2022-09-19T04:56:19.336" v="6" actId="47"/>
        <pc:sldMkLst>
          <pc:docMk/>
          <pc:sldMk cId="2752810598" sldId="688"/>
        </pc:sldMkLst>
      </pc:sldChg>
      <pc:sldChg chg="del">
        <pc:chgData name="伊健 杜" userId="e69aded81da48593" providerId="LiveId" clId="{E81F0A27-7DCD-4294-928A-56D9E15A8AA6}" dt="2022-09-19T04:56:19.336" v="6" actId="47"/>
        <pc:sldMkLst>
          <pc:docMk/>
          <pc:sldMk cId="3458395726" sldId="689"/>
        </pc:sldMkLst>
      </pc:sldChg>
      <pc:sldChg chg="del">
        <pc:chgData name="伊健 杜" userId="e69aded81da48593" providerId="LiveId" clId="{E81F0A27-7DCD-4294-928A-56D9E15A8AA6}" dt="2022-09-19T04:56:19.336" v="6" actId="47"/>
        <pc:sldMkLst>
          <pc:docMk/>
          <pc:sldMk cId="238056626" sldId="690"/>
        </pc:sldMkLst>
      </pc:sldChg>
      <pc:sldChg chg="del">
        <pc:chgData name="伊健 杜" userId="e69aded81da48593" providerId="LiveId" clId="{E81F0A27-7DCD-4294-928A-56D9E15A8AA6}" dt="2022-09-19T04:56:19.336" v="6" actId="47"/>
        <pc:sldMkLst>
          <pc:docMk/>
          <pc:sldMk cId="851622849" sldId="691"/>
        </pc:sldMkLst>
      </pc:sldChg>
      <pc:sldChg chg="del">
        <pc:chgData name="伊健 杜" userId="e69aded81da48593" providerId="LiveId" clId="{E81F0A27-7DCD-4294-928A-56D9E15A8AA6}" dt="2022-09-19T04:56:19.336" v="6" actId="47"/>
        <pc:sldMkLst>
          <pc:docMk/>
          <pc:sldMk cId="1978763629" sldId="692"/>
        </pc:sldMkLst>
      </pc:sldChg>
      <pc:sldChg chg="del">
        <pc:chgData name="伊健 杜" userId="e69aded81da48593" providerId="LiveId" clId="{E81F0A27-7DCD-4294-928A-56D9E15A8AA6}" dt="2022-09-19T04:56:19.336" v="6" actId="47"/>
        <pc:sldMkLst>
          <pc:docMk/>
          <pc:sldMk cId="4034967240" sldId="695"/>
        </pc:sldMkLst>
      </pc:sldChg>
      <pc:sldChg chg="del">
        <pc:chgData name="伊健 杜" userId="e69aded81da48593" providerId="LiveId" clId="{E81F0A27-7DCD-4294-928A-56D9E15A8AA6}" dt="2022-09-19T04:56:19.336" v="6" actId="47"/>
        <pc:sldMkLst>
          <pc:docMk/>
          <pc:sldMk cId="2386024586" sldId="696"/>
        </pc:sldMkLst>
      </pc:sldChg>
      <pc:sldChg chg="del">
        <pc:chgData name="伊健 杜" userId="e69aded81da48593" providerId="LiveId" clId="{E81F0A27-7DCD-4294-928A-56D9E15A8AA6}" dt="2022-09-19T04:56:19.336" v="6" actId="47"/>
        <pc:sldMkLst>
          <pc:docMk/>
          <pc:sldMk cId="4013189197" sldId="697"/>
        </pc:sldMkLst>
      </pc:sldChg>
      <pc:sldChg chg="del">
        <pc:chgData name="伊健 杜" userId="e69aded81da48593" providerId="LiveId" clId="{E81F0A27-7DCD-4294-928A-56D9E15A8AA6}" dt="2022-09-19T04:56:19.336" v="6" actId="47"/>
        <pc:sldMkLst>
          <pc:docMk/>
          <pc:sldMk cId="1125213541" sldId="699"/>
        </pc:sldMkLst>
      </pc:sldChg>
      <pc:sldChg chg="del">
        <pc:chgData name="伊健 杜" userId="e69aded81da48593" providerId="LiveId" clId="{E81F0A27-7DCD-4294-928A-56D9E15A8AA6}" dt="2022-09-19T04:56:19.336" v="6" actId="47"/>
        <pc:sldMkLst>
          <pc:docMk/>
          <pc:sldMk cId="600392309" sldId="700"/>
        </pc:sldMkLst>
      </pc:sldChg>
      <pc:sldChg chg="del">
        <pc:chgData name="伊健 杜" userId="e69aded81da48593" providerId="LiveId" clId="{E81F0A27-7DCD-4294-928A-56D9E15A8AA6}" dt="2022-09-19T04:56:19.336" v="6" actId="47"/>
        <pc:sldMkLst>
          <pc:docMk/>
          <pc:sldMk cId="4177423162" sldId="702"/>
        </pc:sldMkLst>
      </pc:sldChg>
      <pc:sldChg chg="del">
        <pc:chgData name="伊健 杜" userId="e69aded81da48593" providerId="LiveId" clId="{E81F0A27-7DCD-4294-928A-56D9E15A8AA6}" dt="2022-09-19T04:56:19.336" v="6" actId="47"/>
        <pc:sldMkLst>
          <pc:docMk/>
          <pc:sldMk cId="1949985794" sldId="704"/>
        </pc:sldMkLst>
      </pc:sldChg>
      <pc:sldChg chg="del">
        <pc:chgData name="伊健 杜" userId="e69aded81da48593" providerId="LiveId" clId="{E81F0A27-7DCD-4294-928A-56D9E15A8AA6}" dt="2022-09-19T04:56:19.336" v="6" actId="47"/>
        <pc:sldMkLst>
          <pc:docMk/>
          <pc:sldMk cId="14200170" sldId="705"/>
        </pc:sldMkLst>
      </pc:sldChg>
      <pc:sldChg chg="del">
        <pc:chgData name="伊健 杜" userId="e69aded81da48593" providerId="LiveId" clId="{E81F0A27-7DCD-4294-928A-56D9E15A8AA6}" dt="2022-09-19T04:56:19.336" v="6" actId="47"/>
        <pc:sldMkLst>
          <pc:docMk/>
          <pc:sldMk cId="4168969083" sldId="706"/>
        </pc:sldMkLst>
      </pc:sldChg>
      <pc:sldChg chg="del">
        <pc:chgData name="伊健 杜" userId="e69aded81da48593" providerId="LiveId" clId="{E81F0A27-7DCD-4294-928A-56D9E15A8AA6}" dt="2022-09-19T04:56:19.336" v="6" actId="47"/>
        <pc:sldMkLst>
          <pc:docMk/>
          <pc:sldMk cId="2819781969" sldId="708"/>
        </pc:sldMkLst>
      </pc:sldChg>
      <pc:sldChg chg="del">
        <pc:chgData name="伊健 杜" userId="e69aded81da48593" providerId="LiveId" clId="{E81F0A27-7DCD-4294-928A-56D9E15A8AA6}" dt="2022-09-19T04:56:19.336" v="6" actId="47"/>
        <pc:sldMkLst>
          <pc:docMk/>
          <pc:sldMk cId="3984875515" sldId="709"/>
        </pc:sldMkLst>
      </pc:sldChg>
      <pc:sldChg chg="del">
        <pc:chgData name="伊健 杜" userId="e69aded81da48593" providerId="LiveId" clId="{E81F0A27-7DCD-4294-928A-56D9E15A8AA6}" dt="2022-09-19T04:56:19.336" v="6" actId="47"/>
        <pc:sldMkLst>
          <pc:docMk/>
          <pc:sldMk cId="3928185685" sldId="710"/>
        </pc:sldMkLst>
      </pc:sldChg>
      <pc:sldChg chg="del">
        <pc:chgData name="伊健 杜" userId="e69aded81da48593" providerId="LiveId" clId="{E81F0A27-7DCD-4294-928A-56D9E15A8AA6}" dt="2022-09-19T04:56:19.336" v="6" actId="47"/>
        <pc:sldMkLst>
          <pc:docMk/>
          <pc:sldMk cId="2351620294" sldId="711"/>
        </pc:sldMkLst>
      </pc:sldChg>
      <pc:sldChg chg="del">
        <pc:chgData name="伊健 杜" userId="e69aded81da48593" providerId="LiveId" clId="{E81F0A27-7DCD-4294-928A-56D9E15A8AA6}" dt="2022-09-19T04:56:19.336" v="6" actId="47"/>
        <pc:sldMkLst>
          <pc:docMk/>
          <pc:sldMk cId="2884030890" sldId="712"/>
        </pc:sldMkLst>
      </pc:sldChg>
      <pc:sldChg chg="del">
        <pc:chgData name="伊健 杜" userId="e69aded81da48593" providerId="LiveId" clId="{E81F0A27-7DCD-4294-928A-56D9E15A8AA6}" dt="2022-09-19T05:08:55.414" v="259" actId="47"/>
        <pc:sldMkLst>
          <pc:docMk/>
          <pc:sldMk cId="1433194239" sldId="713"/>
        </pc:sldMkLst>
      </pc:sldChg>
      <pc:sldChg chg="del">
        <pc:chgData name="伊健 杜" userId="e69aded81da48593" providerId="LiveId" clId="{E81F0A27-7DCD-4294-928A-56D9E15A8AA6}" dt="2022-09-19T04:56:19.336" v="6" actId="47"/>
        <pc:sldMkLst>
          <pc:docMk/>
          <pc:sldMk cId="2050150708" sldId="714"/>
        </pc:sldMkLst>
      </pc:sldChg>
      <pc:sldChg chg="add del">
        <pc:chgData name="伊健 杜" userId="e69aded81da48593" providerId="LiveId" clId="{E81F0A27-7DCD-4294-928A-56D9E15A8AA6}" dt="2022-09-19T04:57:50.577" v="35" actId="47"/>
        <pc:sldMkLst>
          <pc:docMk/>
          <pc:sldMk cId="3485000214" sldId="714"/>
        </pc:sldMkLst>
      </pc:sldChg>
      <pc:sldChg chg="add del">
        <pc:chgData name="伊健 杜" userId="e69aded81da48593" providerId="LiveId" clId="{E81F0A27-7DCD-4294-928A-56D9E15A8AA6}" dt="2022-09-19T04:57:50.577" v="35" actId="47"/>
        <pc:sldMkLst>
          <pc:docMk/>
          <pc:sldMk cId="3642601525" sldId="715"/>
        </pc:sldMkLst>
      </pc:sldChg>
      <pc:sldChg chg="del">
        <pc:chgData name="伊健 杜" userId="e69aded81da48593" providerId="LiveId" clId="{E81F0A27-7DCD-4294-928A-56D9E15A8AA6}" dt="2022-09-19T04:56:19.336" v="6" actId="47"/>
        <pc:sldMkLst>
          <pc:docMk/>
          <pc:sldMk cId="3885083923" sldId="715"/>
        </pc:sldMkLst>
      </pc:sldChg>
      <pc:sldChg chg="del">
        <pc:chgData name="伊健 杜" userId="e69aded81da48593" providerId="LiveId" clId="{E81F0A27-7DCD-4294-928A-56D9E15A8AA6}" dt="2022-09-19T04:56:19.336" v="6" actId="47"/>
        <pc:sldMkLst>
          <pc:docMk/>
          <pc:sldMk cId="949284852" sldId="716"/>
        </pc:sldMkLst>
      </pc:sldChg>
      <pc:sldChg chg="addSp delSp modSp add mod">
        <pc:chgData name="伊健 杜" userId="e69aded81da48593" providerId="LiveId" clId="{E81F0A27-7DCD-4294-928A-56D9E15A8AA6}" dt="2022-09-19T14:04:48.716" v="2950"/>
        <pc:sldMkLst>
          <pc:docMk/>
          <pc:sldMk cId="2915391975" sldId="716"/>
        </pc:sldMkLst>
        <pc:spChg chg="mod">
          <ac:chgData name="伊健 杜" userId="e69aded81da48593" providerId="LiveId" clId="{E81F0A27-7DCD-4294-928A-56D9E15A8AA6}" dt="2022-09-19T14:04:48.716" v="2950"/>
          <ac:spMkLst>
            <pc:docMk/>
            <pc:sldMk cId="2915391975" sldId="716"/>
            <ac:spMk id="2" creationId="{81F4B079-5182-7332-4978-966F1AEEF4D2}"/>
          </ac:spMkLst>
        </pc:spChg>
        <pc:spChg chg="mod">
          <ac:chgData name="伊健 杜" userId="e69aded81da48593" providerId="LiveId" clId="{E81F0A27-7DCD-4294-928A-56D9E15A8AA6}" dt="2022-09-19T14:04:29.583" v="2947"/>
          <ac:spMkLst>
            <pc:docMk/>
            <pc:sldMk cId="2915391975" sldId="716"/>
            <ac:spMk id="4" creationId="{CFC1CF28-580E-2280-640A-ADB8853307E7}"/>
          </ac:spMkLst>
        </pc:spChg>
        <pc:picChg chg="del">
          <ac:chgData name="伊健 杜" userId="e69aded81da48593" providerId="LiveId" clId="{E81F0A27-7DCD-4294-928A-56D9E15A8AA6}" dt="2022-09-19T05:11:29.980" v="327" actId="478"/>
          <ac:picMkLst>
            <pc:docMk/>
            <pc:sldMk cId="2915391975" sldId="716"/>
            <ac:picMk id="1026" creationId="{15B34D48-4401-ED5C-972C-AA8684AFC989}"/>
          </ac:picMkLst>
        </pc:picChg>
        <pc:picChg chg="add mod">
          <ac:chgData name="伊健 杜" userId="e69aded81da48593" providerId="LiveId" clId="{E81F0A27-7DCD-4294-928A-56D9E15A8AA6}" dt="2022-09-19T05:11:35.978" v="332" actId="1076"/>
          <ac:picMkLst>
            <pc:docMk/>
            <pc:sldMk cId="2915391975" sldId="716"/>
            <ac:picMk id="3074" creationId="{A96EEF34-AC7D-406D-0346-0B3234F4F278}"/>
          </ac:picMkLst>
        </pc:picChg>
      </pc:sldChg>
      <pc:sldChg chg="del">
        <pc:chgData name="伊健 杜" userId="e69aded81da48593" providerId="LiveId" clId="{E81F0A27-7DCD-4294-928A-56D9E15A8AA6}" dt="2022-09-19T04:56:19.336" v="6" actId="47"/>
        <pc:sldMkLst>
          <pc:docMk/>
          <pc:sldMk cId="678427924" sldId="717"/>
        </pc:sldMkLst>
      </pc:sldChg>
      <pc:sldChg chg="add del">
        <pc:chgData name="伊健 杜" userId="e69aded81da48593" providerId="LiveId" clId="{E81F0A27-7DCD-4294-928A-56D9E15A8AA6}" dt="2022-09-19T04:58:51.030" v="91" actId="47"/>
        <pc:sldMkLst>
          <pc:docMk/>
          <pc:sldMk cId="1303772290" sldId="717"/>
        </pc:sldMkLst>
      </pc:sldChg>
      <pc:sldChg chg="add del">
        <pc:chgData name="伊健 杜" userId="e69aded81da48593" providerId="LiveId" clId="{E81F0A27-7DCD-4294-928A-56D9E15A8AA6}" dt="2022-09-19T04:57:56.779" v="37" actId="47"/>
        <pc:sldMkLst>
          <pc:docMk/>
          <pc:sldMk cId="530425214" sldId="718"/>
        </pc:sldMkLst>
      </pc:sldChg>
      <pc:sldChg chg="del">
        <pc:chgData name="伊健 杜" userId="e69aded81da48593" providerId="LiveId" clId="{E81F0A27-7DCD-4294-928A-56D9E15A8AA6}" dt="2022-09-19T04:56:19.336" v="6" actId="47"/>
        <pc:sldMkLst>
          <pc:docMk/>
          <pc:sldMk cId="756349370" sldId="719"/>
        </pc:sldMkLst>
      </pc:sldChg>
      <pc:sldChg chg="modSp add mod">
        <pc:chgData name="伊健 杜" userId="e69aded81da48593" providerId="LiveId" clId="{E81F0A27-7DCD-4294-928A-56D9E15A8AA6}" dt="2022-09-19T14:04:29.583" v="2947"/>
        <pc:sldMkLst>
          <pc:docMk/>
          <pc:sldMk cId="4064801396" sldId="719"/>
        </pc:sldMkLst>
        <pc:spChg chg="mod">
          <ac:chgData name="伊健 杜" userId="e69aded81da48593" providerId="LiveId" clId="{E81F0A27-7DCD-4294-928A-56D9E15A8AA6}" dt="2022-09-19T14:04:29.583" v="2947"/>
          <ac:spMkLst>
            <pc:docMk/>
            <pc:sldMk cId="4064801396" sldId="719"/>
            <ac:spMk id="4" creationId="{4A0014D1-199C-B6C6-7F8A-DD374311B1BC}"/>
          </ac:spMkLst>
        </pc:spChg>
      </pc:sldChg>
      <pc:sldChg chg="del">
        <pc:chgData name="伊健 杜" userId="e69aded81da48593" providerId="LiveId" clId="{E81F0A27-7DCD-4294-928A-56D9E15A8AA6}" dt="2022-09-19T04:56:19.336" v="6" actId="47"/>
        <pc:sldMkLst>
          <pc:docMk/>
          <pc:sldMk cId="2385782899" sldId="720"/>
        </pc:sldMkLst>
      </pc:sldChg>
      <pc:sldChg chg="add del">
        <pc:chgData name="伊健 杜" userId="e69aded81da48593" providerId="LiveId" clId="{E81F0A27-7DCD-4294-928A-56D9E15A8AA6}" dt="2022-09-19T04:59:07.059" v="107" actId="47"/>
        <pc:sldMkLst>
          <pc:docMk/>
          <pc:sldMk cId="4292155997" sldId="720"/>
        </pc:sldMkLst>
      </pc:sldChg>
      <pc:sldChg chg="addSp delSp modSp add mod">
        <pc:chgData name="伊健 杜" userId="e69aded81da48593" providerId="LiveId" clId="{E81F0A27-7DCD-4294-928A-56D9E15A8AA6}" dt="2022-09-19T14:05:05.849" v="2954"/>
        <pc:sldMkLst>
          <pc:docMk/>
          <pc:sldMk cId="2885617831" sldId="721"/>
        </pc:sldMkLst>
        <pc:spChg chg="mod">
          <ac:chgData name="伊健 杜" userId="e69aded81da48593" providerId="LiveId" clId="{E81F0A27-7DCD-4294-928A-56D9E15A8AA6}" dt="2022-09-19T14:05:05.849" v="2954"/>
          <ac:spMkLst>
            <pc:docMk/>
            <pc:sldMk cId="2885617831" sldId="721"/>
            <ac:spMk id="2" creationId="{81F4B079-5182-7332-4978-966F1AEEF4D2}"/>
          </ac:spMkLst>
        </pc:spChg>
        <pc:spChg chg="mod">
          <ac:chgData name="伊健 杜" userId="e69aded81da48593" providerId="LiveId" clId="{E81F0A27-7DCD-4294-928A-56D9E15A8AA6}" dt="2022-09-19T14:04:29.583" v="2947"/>
          <ac:spMkLst>
            <pc:docMk/>
            <pc:sldMk cId="2885617831" sldId="721"/>
            <ac:spMk id="4" creationId="{CFC1CF28-580E-2280-640A-ADB8853307E7}"/>
          </ac:spMkLst>
        </pc:spChg>
        <pc:picChg chg="del">
          <ac:chgData name="伊健 杜" userId="e69aded81da48593" providerId="LiveId" clId="{E81F0A27-7DCD-4294-928A-56D9E15A8AA6}" dt="2022-09-19T05:15:56.021" v="691" actId="478"/>
          <ac:picMkLst>
            <pc:docMk/>
            <pc:sldMk cId="2885617831" sldId="721"/>
            <ac:picMk id="1026" creationId="{15B34D48-4401-ED5C-972C-AA8684AFC989}"/>
          </ac:picMkLst>
        </pc:picChg>
        <pc:picChg chg="add mod">
          <ac:chgData name="伊健 杜" userId="e69aded81da48593" providerId="LiveId" clId="{E81F0A27-7DCD-4294-928A-56D9E15A8AA6}" dt="2022-09-19T05:16:23.374" v="693" actId="1076"/>
          <ac:picMkLst>
            <pc:docMk/>
            <pc:sldMk cId="2885617831" sldId="721"/>
            <ac:picMk id="5122" creationId="{5A714112-3647-D682-7B04-2A861F4B8BD7}"/>
          </ac:picMkLst>
        </pc:picChg>
      </pc:sldChg>
      <pc:sldChg chg="add del">
        <pc:chgData name="伊健 杜" userId="e69aded81da48593" providerId="LiveId" clId="{E81F0A27-7DCD-4294-928A-56D9E15A8AA6}" dt="2022-09-19T04:57:58.744" v="38" actId="47"/>
        <pc:sldMkLst>
          <pc:docMk/>
          <pc:sldMk cId="2148649119" sldId="722"/>
        </pc:sldMkLst>
      </pc:sldChg>
      <pc:sldChg chg="del">
        <pc:chgData name="伊健 杜" userId="e69aded81da48593" providerId="LiveId" clId="{E81F0A27-7DCD-4294-928A-56D9E15A8AA6}" dt="2022-09-19T04:56:19.336" v="6" actId="47"/>
        <pc:sldMkLst>
          <pc:docMk/>
          <pc:sldMk cId="3447158944" sldId="722"/>
        </pc:sldMkLst>
      </pc:sldChg>
      <pc:sldChg chg="modSp add del mod">
        <pc:chgData name="伊健 杜" userId="e69aded81da48593" providerId="LiveId" clId="{E81F0A27-7DCD-4294-928A-56D9E15A8AA6}" dt="2022-09-19T10:10:59.214" v="822" actId="47"/>
        <pc:sldMkLst>
          <pc:docMk/>
          <pc:sldMk cId="1633236712" sldId="723"/>
        </pc:sldMkLst>
        <pc:spChg chg="mod">
          <ac:chgData name="伊健 杜" userId="e69aded81da48593" providerId="LiveId" clId="{E81F0A27-7DCD-4294-928A-56D9E15A8AA6}" dt="2022-09-19T10:10:55.627" v="820" actId="1076"/>
          <ac:spMkLst>
            <pc:docMk/>
            <pc:sldMk cId="1633236712" sldId="723"/>
            <ac:spMk id="4" creationId="{4A0014D1-199C-B6C6-7F8A-DD374311B1BC}"/>
          </ac:spMkLst>
        </pc:spChg>
      </pc:sldChg>
      <pc:sldChg chg="del">
        <pc:chgData name="伊健 杜" userId="e69aded81da48593" providerId="LiveId" clId="{E81F0A27-7DCD-4294-928A-56D9E15A8AA6}" dt="2022-09-19T04:56:19.336" v="6" actId="47"/>
        <pc:sldMkLst>
          <pc:docMk/>
          <pc:sldMk cId="3764094254" sldId="723"/>
        </pc:sldMkLst>
      </pc:sldChg>
      <pc:sldChg chg="del">
        <pc:chgData name="伊健 杜" userId="e69aded81da48593" providerId="LiveId" clId="{E81F0A27-7DCD-4294-928A-56D9E15A8AA6}" dt="2022-09-19T04:56:19.336" v="6" actId="47"/>
        <pc:sldMkLst>
          <pc:docMk/>
          <pc:sldMk cId="34973825" sldId="724"/>
        </pc:sldMkLst>
      </pc:sldChg>
      <pc:sldChg chg="addSp delSp modSp add mod">
        <pc:chgData name="伊健 杜" userId="e69aded81da48593" providerId="LiveId" clId="{E81F0A27-7DCD-4294-928A-56D9E15A8AA6}" dt="2022-09-19T14:04:37.885" v="2948"/>
        <pc:sldMkLst>
          <pc:docMk/>
          <pc:sldMk cId="1194265295" sldId="724"/>
        </pc:sldMkLst>
        <pc:spChg chg="mod">
          <ac:chgData name="伊健 杜" userId="e69aded81da48593" providerId="LiveId" clId="{E81F0A27-7DCD-4294-928A-56D9E15A8AA6}" dt="2022-09-19T14:04:37.885" v="2948"/>
          <ac:spMkLst>
            <pc:docMk/>
            <pc:sldMk cId="1194265295" sldId="724"/>
            <ac:spMk id="2" creationId="{81F4B079-5182-7332-4978-966F1AEEF4D2}"/>
          </ac:spMkLst>
        </pc:spChg>
        <pc:spChg chg="mod">
          <ac:chgData name="伊健 杜" userId="e69aded81da48593" providerId="LiveId" clId="{E81F0A27-7DCD-4294-928A-56D9E15A8AA6}" dt="2022-09-19T14:04:29.583" v="2947"/>
          <ac:spMkLst>
            <pc:docMk/>
            <pc:sldMk cId="1194265295" sldId="724"/>
            <ac:spMk id="4" creationId="{CFC1CF28-580E-2280-640A-ADB8853307E7}"/>
          </ac:spMkLst>
        </pc:spChg>
        <pc:picChg chg="del">
          <ac:chgData name="伊健 杜" userId="e69aded81da48593" providerId="LiveId" clId="{E81F0A27-7DCD-4294-928A-56D9E15A8AA6}" dt="2022-09-19T05:07:55.081" v="255" actId="478"/>
          <ac:picMkLst>
            <pc:docMk/>
            <pc:sldMk cId="1194265295" sldId="724"/>
            <ac:picMk id="1026" creationId="{15B34D48-4401-ED5C-972C-AA8684AFC989}"/>
          </ac:picMkLst>
        </pc:picChg>
        <pc:picChg chg="add mod">
          <ac:chgData name="伊健 杜" userId="e69aded81da48593" providerId="LiveId" clId="{E81F0A27-7DCD-4294-928A-56D9E15A8AA6}" dt="2022-09-19T05:08:31.678" v="257" actId="1076"/>
          <ac:picMkLst>
            <pc:docMk/>
            <pc:sldMk cId="1194265295" sldId="724"/>
            <ac:picMk id="2050" creationId="{CFB57439-E0A8-17EF-61CB-6E30E9A80E50}"/>
          </ac:picMkLst>
        </pc:picChg>
      </pc:sldChg>
      <pc:sldChg chg="addSp delSp modSp add mod">
        <pc:chgData name="伊健 杜" userId="e69aded81da48593" providerId="LiveId" clId="{E81F0A27-7DCD-4294-928A-56D9E15A8AA6}" dt="2022-09-19T14:04:52.548" v="2952"/>
        <pc:sldMkLst>
          <pc:docMk/>
          <pc:sldMk cId="1036083878" sldId="725"/>
        </pc:sldMkLst>
        <pc:spChg chg="mod">
          <ac:chgData name="伊健 杜" userId="e69aded81da48593" providerId="LiveId" clId="{E81F0A27-7DCD-4294-928A-56D9E15A8AA6}" dt="2022-09-19T14:04:52.548" v="2952"/>
          <ac:spMkLst>
            <pc:docMk/>
            <pc:sldMk cId="1036083878" sldId="725"/>
            <ac:spMk id="2" creationId="{81F4B079-5182-7332-4978-966F1AEEF4D2}"/>
          </ac:spMkLst>
        </pc:spChg>
        <pc:spChg chg="mod">
          <ac:chgData name="伊健 杜" userId="e69aded81da48593" providerId="LiveId" clId="{E81F0A27-7DCD-4294-928A-56D9E15A8AA6}" dt="2022-09-19T14:04:29.583" v="2947"/>
          <ac:spMkLst>
            <pc:docMk/>
            <pc:sldMk cId="1036083878" sldId="725"/>
            <ac:spMk id="4" creationId="{CFC1CF28-580E-2280-640A-ADB8853307E7}"/>
          </ac:spMkLst>
        </pc:spChg>
        <pc:picChg chg="del">
          <ac:chgData name="伊健 杜" userId="e69aded81da48593" providerId="LiveId" clId="{E81F0A27-7DCD-4294-928A-56D9E15A8AA6}" dt="2022-09-19T05:12:44.767" v="334" actId="478"/>
          <ac:picMkLst>
            <pc:docMk/>
            <pc:sldMk cId="1036083878" sldId="725"/>
            <ac:picMk id="1026" creationId="{15B34D48-4401-ED5C-972C-AA8684AFC989}"/>
          </ac:picMkLst>
        </pc:picChg>
        <pc:picChg chg="add mod">
          <ac:chgData name="伊健 杜" userId="e69aded81da48593" providerId="LiveId" clId="{E81F0A27-7DCD-4294-928A-56D9E15A8AA6}" dt="2022-09-19T05:12:49.580" v="338" actId="1076"/>
          <ac:picMkLst>
            <pc:docMk/>
            <pc:sldMk cId="1036083878" sldId="725"/>
            <ac:picMk id="4098" creationId="{C81DE93A-3E38-9F94-0F36-226FC5E54585}"/>
          </ac:picMkLst>
        </pc:picChg>
      </pc:sldChg>
      <pc:sldChg chg="addSp delSp modSp add mod">
        <pc:chgData name="伊健 杜" userId="e69aded81da48593" providerId="LiveId" clId="{E81F0A27-7DCD-4294-928A-56D9E15A8AA6}" dt="2022-09-19T14:05:08.445" v="2956"/>
        <pc:sldMkLst>
          <pc:docMk/>
          <pc:sldMk cId="3957411417" sldId="726"/>
        </pc:sldMkLst>
        <pc:spChg chg="mod">
          <ac:chgData name="伊健 杜" userId="e69aded81da48593" providerId="LiveId" clId="{E81F0A27-7DCD-4294-928A-56D9E15A8AA6}" dt="2022-09-19T14:05:08.445" v="2956"/>
          <ac:spMkLst>
            <pc:docMk/>
            <pc:sldMk cId="3957411417" sldId="726"/>
            <ac:spMk id="2" creationId="{81F4B079-5182-7332-4978-966F1AEEF4D2}"/>
          </ac:spMkLst>
        </pc:spChg>
        <pc:spChg chg="mod">
          <ac:chgData name="伊健 杜" userId="e69aded81da48593" providerId="LiveId" clId="{E81F0A27-7DCD-4294-928A-56D9E15A8AA6}" dt="2022-09-19T14:04:29.583" v="2947"/>
          <ac:spMkLst>
            <pc:docMk/>
            <pc:sldMk cId="3957411417" sldId="726"/>
            <ac:spMk id="4" creationId="{CFC1CF28-580E-2280-640A-ADB8853307E7}"/>
          </ac:spMkLst>
        </pc:spChg>
        <pc:picChg chg="del">
          <ac:chgData name="伊健 杜" userId="e69aded81da48593" providerId="LiveId" clId="{E81F0A27-7DCD-4294-928A-56D9E15A8AA6}" dt="2022-09-19T05:16:26.005" v="694" actId="478"/>
          <ac:picMkLst>
            <pc:docMk/>
            <pc:sldMk cId="3957411417" sldId="726"/>
            <ac:picMk id="1026" creationId="{15B34D48-4401-ED5C-972C-AA8684AFC989}"/>
          </ac:picMkLst>
        </pc:picChg>
        <pc:picChg chg="add mod">
          <ac:chgData name="伊健 杜" userId="e69aded81da48593" providerId="LiveId" clId="{E81F0A27-7DCD-4294-928A-56D9E15A8AA6}" dt="2022-09-19T05:17:16.143" v="734" actId="1076"/>
          <ac:picMkLst>
            <pc:docMk/>
            <pc:sldMk cId="3957411417" sldId="726"/>
            <ac:picMk id="6146" creationId="{83632029-B15D-2FBB-849B-7493064112E4}"/>
          </ac:picMkLst>
        </pc:picChg>
      </pc:sldChg>
      <pc:sldChg chg="addSp delSp modSp add mod">
        <pc:chgData name="伊健 杜" userId="e69aded81da48593" providerId="LiveId" clId="{E81F0A27-7DCD-4294-928A-56D9E15A8AA6}" dt="2022-09-19T14:05:38.706" v="2963"/>
        <pc:sldMkLst>
          <pc:docMk/>
          <pc:sldMk cId="3300226988" sldId="727"/>
        </pc:sldMkLst>
        <pc:spChg chg="mod">
          <ac:chgData name="伊健 杜" userId="e69aded81da48593" providerId="LiveId" clId="{E81F0A27-7DCD-4294-928A-56D9E15A8AA6}" dt="2022-09-19T14:05:38.706" v="2963"/>
          <ac:spMkLst>
            <pc:docMk/>
            <pc:sldMk cId="3300226988" sldId="727"/>
            <ac:spMk id="2" creationId="{81F4B079-5182-7332-4978-966F1AEEF4D2}"/>
          </ac:spMkLst>
        </pc:spChg>
        <pc:spChg chg="mod">
          <ac:chgData name="伊健 杜" userId="e69aded81da48593" providerId="LiveId" clId="{E81F0A27-7DCD-4294-928A-56D9E15A8AA6}" dt="2022-09-19T14:04:29.583" v="2947"/>
          <ac:spMkLst>
            <pc:docMk/>
            <pc:sldMk cId="3300226988" sldId="727"/>
            <ac:spMk id="4" creationId="{CFC1CF28-580E-2280-640A-ADB8853307E7}"/>
          </ac:spMkLst>
        </pc:spChg>
        <pc:picChg chg="add mod">
          <ac:chgData name="伊健 杜" userId="e69aded81da48593" providerId="LiveId" clId="{E81F0A27-7DCD-4294-928A-56D9E15A8AA6}" dt="2022-09-19T10:33:46.336" v="1105"/>
          <ac:picMkLst>
            <pc:docMk/>
            <pc:sldMk cId="3300226988" sldId="727"/>
            <ac:picMk id="3" creationId="{6ABECAC9-2955-E5D2-246D-240910A2A0CF}"/>
          </ac:picMkLst>
        </pc:picChg>
        <pc:picChg chg="del">
          <ac:chgData name="伊健 杜" userId="e69aded81da48593" providerId="LiveId" clId="{E81F0A27-7DCD-4294-928A-56D9E15A8AA6}" dt="2022-09-19T10:33:37.769" v="1104" actId="478"/>
          <ac:picMkLst>
            <pc:docMk/>
            <pc:sldMk cId="3300226988" sldId="727"/>
            <ac:picMk id="1026" creationId="{15B34D48-4401-ED5C-972C-AA8684AFC989}"/>
          </ac:picMkLst>
        </pc:picChg>
      </pc:sldChg>
      <pc:sldChg chg="modSp add mod">
        <pc:chgData name="伊健 杜" userId="e69aded81da48593" providerId="LiveId" clId="{E81F0A27-7DCD-4294-928A-56D9E15A8AA6}" dt="2022-09-19T14:05:44.440" v="2965"/>
        <pc:sldMkLst>
          <pc:docMk/>
          <pc:sldMk cId="1310106741" sldId="728"/>
        </pc:sldMkLst>
        <pc:spChg chg="mod">
          <ac:chgData name="伊健 杜" userId="e69aded81da48593" providerId="LiveId" clId="{E81F0A27-7DCD-4294-928A-56D9E15A8AA6}" dt="2022-09-19T14:05:44.440" v="2965"/>
          <ac:spMkLst>
            <pc:docMk/>
            <pc:sldMk cId="1310106741" sldId="728"/>
            <ac:spMk id="2" creationId="{81F4B079-5182-7332-4978-966F1AEEF4D2}"/>
          </ac:spMkLst>
        </pc:spChg>
        <pc:spChg chg="mod">
          <ac:chgData name="伊健 杜" userId="e69aded81da48593" providerId="LiveId" clId="{E81F0A27-7DCD-4294-928A-56D9E15A8AA6}" dt="2022-09-19T14:04:29.583" v="2947"/>
          <ac:spMkLst>
            <pc:docMk/>
            <pc:sldMk cId="1310106741" sldId="728"/>
            <ac:spMk id="4" creationId="{CFC1CF28-580E-2280-640A-ADB8853307E7}"/>
          </ac:spMkLst>
        </pc:spChg>
      </pc:sldChg>
      <pc:sldChg chg="add del">
        <pc:chgData name="伊健 杜" userId="e69aded81da48593" providerId="LiveId" clId="{E81F0A27-7DCD-4294-928A-56D9E15A8AA6}" dt="2022-09-19T10:39:02.896" v="1284" actId="47"/>
        <pc:sldMkLst>
          <pc:docMk/>
          <pc:sldMk cId="2065763339" sldId="729"/>
        </pc:sldMkLst>
      </pc:sldChg>
      <pc:sldChg chg="addSp delSp modSp add mod">
        <pc:chgData name="伊健 杜" userId="e69aded81da48593" providerId="LiveId" clId="{E81F0A27-7DCD-4294-928A-56D9E15A8AA6}" dt="2022-09-19T14:06:04.180" v="2969"/>
        <pc:sldMkLst>
          <pc:docMk/>
          <pc:sldMk cId="3554918669" sldId="730"/>
        </pc:sldMkLst>
        <pc:spChg chg="mod">
          <ac:chgData name="伊健 杜" userId="e69aded81da48593" providerId="LiveId" clId="{E81F0A27-7DCD-4294-928A-56D9E15A8AA6}" dt="2022-09-19T14:06:04.180" v="2969"/>
          <ac:spMkLst>
            <pc:docMk/>
            <pc:sldMk cId="3554918669" sldId="730"/>
            <ac:spMk id="2" creationId="{81F4B079-5182-7332-4978-966F1AEEF4D2}"/>
          </ac:spMkLst>
        </pc:spChg>
        <pc:spChg chg="mod">
          <ac:chgData name="伊健 杜" userId="e69aded81da48593" providerId="LiveId" clId="{E81F0A27-7DCD-4294-928A-56D9E15A8AA6}" dt="2022-09-19T14:04:29.583" v="2947"/>
          <ac:spMkLst>
            <pc:docMk/>
            <pc:sldMk cId="3554918669" sldId="730"/>
            <ac:spMk id="4" creationId="{CFC1CF28-580E-2280-640A-ADB8853307E7}"/>
          </ac:spMkLst>
        </pc:spChg>
        <pc:picChg chg="del">
          <ac:chgData name="伊健 杜" userId="e69aded81da48593" providerId="LiveId" clId="{E81F0A27-7DCD-4294-928A-56D9E15A8AA6}" dt="2022-09-19T10:44:40.304" v="1462" actId="478"/>
          <ac:picMkLst>
            <pc:docMk/>
            <pc:sldMk cId="3554918669" sldId="730"/>
            <ac:picMk id="1026" creationId="{15B34D48-4401-ED5C-972C-AA8684AFC989}"/>
          </ac:picMkLst>
        </pc:picChg>
        <pc:picChg chg="add mod">
          <ac:chgData name="伊健 杜" userId="e69aded81da48593" providerId="LiveId" clId="{E81F0A27-7DCD-4294-928A-56D9E15A8AA6}" dt="2022-09-19T10:51:03.141" v="1499" actId="1076"/>
          <ac:picMkLst>
            <pc:docMk/>
            <pc:sldMk cId="3554918669" sldId="730"/>
            <ac:picMk id="4098" creationId="{1915BAAB-9FDB-C29F-FA7B-9FB4399A2D6A}"/>
          </ac:picMkLst>
        </pc:picChg>
        <pc:picChg chg="add mod">
          <ac:chgData name="伊健 杜" userId="e69aded81da48593" providerId="LiveId" clId="{E81F0A27-7DCD-4294-928A-56D9E15A8AA6}" dt="2022-09-19T10:51:07.103" v="1502" actId="14100"/>
          <ac:picMkLst>
            <pc:docMk/>
            <pc:sldMk cId="3554918669" sldId="730"/>
            <ac:picMk id="4100" creationId="{0C6141C3-57F8-06F0-1D1F-9C6B230BDE81}"/>
          </ac:picMkLst>
        </pc:picChg>
      </pc:sldChg>
      <pc:sldChg chg="addSp delSp modSp add mod ord">
        <pc:chgData name="伊健 杜" userId="e69aded81da48593" providerId="LiveId" clId="{E81F0A27-7DCD-4294-928A-56D9E15A8AA6}" dt="2022-09-19T14:05:59.692" v="2967"/>
        <pc:sldMkLst>
          <pc:docMk/>
          <pc:sldMk cId="1664505081" sldId="731"/>
        </pc:sldMkLst>
        <pc:spChg chg="mod">
          <ac:chgData name="伊健 杜" userId="e69aded81da48593" providerId="LiveId" clId="{E81F0A27-7DCD-4294-928A-56D9E15A8AA6}" dt="2022-09-19T14:05:59.692" v="2967"/>
          <ac:spMkLst>
            <pc:docMk/>
            <pc:sldMk cId="1664505081" sldId="731"/>
            <ac:spMk id="2" creationId="{81F4B079-5182-7332-4978-966F1AEEF4D2}"/>
          </ac:spMkLst>
        </pc:spChg>
        <pc:spChg chg="mod">
          <ac:chgData name="伊健 杜" userId="e69aded81da48593" providerId="LiveId" clId="{E81F0A27-7DCD-4294-928A-56D9E15A8AA6}" dt="2022-09-19T14:04:29.583" v="2947"/>
          <ac:spMkLst>
            <pc:docMk/>
            <pc:sldMk cId="1664505081" sldId="731"/>
            <ac:spMk id="4" creationId="{CFC1CF28-580E-2280-640A-ADB8853307E7}"/>
          </ac:spMkLst>
        </pc:spChg>
        <pc:picChg chg="del">
          <ac:chgData name="伊健 杜" userId="e69aded81da48593" providerId="LiveId" clId="{E81F0A27-7DCD-4294-928A-56D9E15A8AA6}" dt="2022-09-19T10:43:01.239" v="1325" actId="478"/>
          <ac:picMkLst>
            <pc:docMk/>
            <pc:sldMk cId="1664505081" sldId="731"/>
            <ac:picMk id="1026" creationId="{15B34D48-4401-ED5C-972C-AA8684AFC989}"/>
          </ac:picMkLst>
        </pc:picChg>
        <pc:picChg chg="add mod">
          <ac:chgData name="伊健 杜" userId="e69aded81da48593" providerId="LiveId" clId="{E81F0A27-7DCD-4294-928A-56D9E15A8AA6}" dt="2022-09-19T10:43:03.487" v="1327" actId="1076"/>
          <ac:picMkLst>
            <pc:docMk/>
            <pc:sldMk cId="1664505081" sldId="731"/>
            <ac:picMk id="3074" creationId="{E5AFC35D-184F-8DEC-C877-AAFC0B248090}"/>
          </ac:picMkLst>
        </pc:picChg>
      </pc:sldChg>
      <pc:sldChg chg="modSp add del mod">
        <pc:chgData name="伊健 杜" userId="e69aded81da48593" providerId="LiveId" clId="{E81F0A27-7DCD-4294-928A-56D9E15A8AA6}" dt="2022-09-19T11:10:18.886" v="1931" actId="47"/>
        <pc:sldMkLst>
          <pc:docMk/>
          <pc:sldMk cId="1615438669" sldId="732"/>
        </pc:sldMkLst>
        <pc:spChg chg="mod">
          <ac:chgData name="伊健 杜" userId="e69aded81da48593" providerId="LiveId" clId="{E81F0A27-7DCD-4294-928A-56D9E15A8AA6}" dt="2022-09-19T10:57:05.646" v="1543" actId="20577"/>
          <ac:spMkLst>
            <pc:docMk/>
            <pc:sldMk cId="1615438669" sldId="732"/>
            <ac:spMk id="4" creationId="{4A0014D1-199C-B6C6-7F8A-DD374311B1BC}"/>
          </ac:spMkLst>
        </pc:spChg>
      </pc:sldChg>
      <pc:sldChg chg="addSp delSp modSp add mod ord">
        <pc:chgData name="伊健 杜" userId="e69aded81da48593" providerId="LiveId" clId="{E81F0A27-7DCD-4294-928A-56D9E15A8AA6}" dt="2022-09-19T14:06:19.074" v="2973"/>
        <pc:sldMkLst>
          <pc:docMk/>
          <pc:sldMk cId="2054765175" sldId="733"/>
        </pc:sldMkLst>
        <pc:spChg chg="mod">
          <ac:chgData name="伊健 杜" userId="e69aded81da48593" providerId="LiveId" clId="{E81F0A27-7DCD-4294-928A-56D9E15A8AA6}" dt="2022-09-19T14:06:19.074" v="2973"/>
          <ac:spMkLst>
            <pc:docMk/>
            <pc:sldMk cId="2054765175" sldId="733"/>
            <ac:spMk id="2" creationId="{81F4B079-5182-7332-4978-966F1AEEF4D2}"/>
          </ac:spMkLst>
        </pc:spChg>
        <pc:spChg chg="add mod">
          <ac:chgData name="伊健 杜" userId="e69aded81da48593" providerId="LiveId" clId="{E81F0A27-7DCD-4294-928A-56D9E15A8AA6}" dt="2022-09-19T11:01:43.117" v="1676" actId="13822"/>
          <ac:spMkLst>
            <pc:docMk/>
            <pc:sldMk cId="2054765175" sldId="733"/>
            <ac:spMk id="3" creationId="{3AA63BE9-B09D-C5FF-46A4-0A5456E99FBC}"/>
          </ac:spMkLst>
        </pc:spChg>
        <pc:spChg chg="mod">
          <ac:chgData name="伊健 杜" userId="e69aded81da48593" providerId="LiveId" clId="{E81F0A27-7DCD-4294-928A-56D9E15A8AA6}" dt="2022-09-19T14:04:29.583" v="2947"/>
          <ac:spMkLst>
            <pc:docMk/>
            <pc:sldMk cId="2054765175" sldId="733"/>
            <ac:spMk id="4" creationId="{CFC1CF28-580E-2280-640A-ADB8853307E7}"/>
          </ac:spMkLst>
        </pc:spChg>
        <pc:picChg chg="del">
          <ac:chgData name="伊健 杜" userId="e69aded81da48593" providerId="LiveId" clId="{E81F0A27-7DCD-4294-928A-56D9E15A8AA6}" dt="2022-09-19T10:59:25.682" v="1657" actId="478"/>
          <ac:picMkLst>
            <pc:docMk/>
            <pc:sldMk cId="2054765175" sldId="733"/>
            <ac:picMk id="1026" creationId="{15B34D48-4401-ED5C-972C-AA8684AFC989}"/>
          </ac:picMkLst>
        </pc:picChg>
        <pc:picChg chg="add mod">
          <ac:chgData name="伊健 杜" userId="e69aded81da48593" providerId="LiveId" clId="{E81F0A27-7DCD-4294-928A-56D9E15A8AA6}" dt="2022-09-19T11:01:27.432" v="1673" actId="1076"/>
          <ac:picMkLst>
            <pc:docMk/>
            <pc:sldMk cId="2054765175" sldId="733"/>
            <ac:picMk id="2050" creationId="{9C8500DA-075F-C4CD-A3D5-4AC3DE2C7958}"/>
          </ac:picMkLst>
        </pc:picChg>
        <pc:picChg chg="add mod">
          <ac:chgData name="伊健 杜" userId="e69aded81da48593" providerId="LiveId" clId="{E81F0A27-7DCD-4294-928A-56D9E15A8AA6}" dt="2022-09-19T11:01:22.336" v="1668" actId="1076"/>
          <ac:picMkLst>
            <pc:docMk/>
            <pc:sldMk cId="2054765175" sldId="733"/>
            <ac:picMk id="2052" creationId="{19B37EBD-3314-1D25-EF55-434C82D535E2}"/>
          </ac:picMkLst>
        </pc:picChg>
        <pc:picChg chg="add mod">
          <ac:chgData name="伊健 杜" userId="e69aded81da48593" providerId="LiveId" clId="{E81F0A27-7DCD-4294-928A-56D9E15A8AA6}" dt="2022-09-19T11:01:26.520" v="1672" actId="1076"/>
          <ac:picMkLst>
            <pc:docMk/>
            <pc:sldMk cId="2054765175" sldId="733"/>
            <ac:picMk id="2054" creationId="{56C7118E-05EA-183F-9247-994FE9DEBD23}"/>
          </ac:picMkLst>
        </pc:picChg>
      </pc:sldChg>
      <pc:sldChg chg="modSp add mod ord">
        <pc:chgData name="伊健 杜" userId="e69aded81da48593" providerId="LiveId" clId="{E81F0A27-7DCD-4294-928A-56D9E15A8AA6}" dt="2022-09-19T14:08:36.348" v="2974"/>
        <pc:sldMkLst>
          <pc:docMk/>
          <pc:sldMk cId="590472421" sldId="734"/>
        </pc:sldMkLst>
        <pc:spChg chg="mod">
          <ac:chgData name="伊健 杜" userId="e69aded81da48593" providerId="LiveId" clId="{E81F0A27-7DCD-4294-928A-56D9E15A8AA6}" dt="2022-09-19T14:08:36.348" v="2974"/>
          <ac:spMkLst>
            <pc:docMk/>
            <pc:sldMk cId="590472421" sldId="734"/>
            <ac:spMk id="2" creationId="{81F4B079-5182-7332-4978-966F1AEEF4D2}"/>
          </ac:spMkLst>
        </pc:spChg>
        <pc:spChg chg="mod">
          <ac:chgData name="伊健 杜" userId="e69aded81da48593" providerId="LiveId" clId="{E81F0A27-7DCD-4294-928A-56D9E15A8AA6}" dt="2022-09-19T14:04:29.583" v="2947"/>
          <ac:spMkLst>
            <pc:docMk/>
            <pc:sldMk cId="590472421" sldId="734"/>
            <ac:spMk id="4" creationId="{CFC1CF28-580E-2280-640A-ADB8853307E7}"/>
          </ac:spMkLst>
        </pc:spChg>
        <pc:picChg chg="mod">
          <ac:chgData name="伊健 杜" userId="e69aded81da48593" providerId="LiveId" clId="{E81F0A27-7DCD-4294-928A-56D9E15A8AA6}" dt="2022-09-19T11:05:03.175" v="1716" actId="1076"/>
          <ac:picMkLst>
            <pc:docMk/>
            <pc:sldMk cId="590472421" sldId="734"/>
            <ac:picMk id="1026" creationId="{15B34D48-4401-ED5C-972C-AA8684AFC989}"/>
          </ac:picMkLst>
        </pc:picChg>
      </pc:sldChg>
      <pc:sldChg chg="modSp add mod ord">
        <pc:chgData name="伊健 杜" userId="e69aded81da48593" providerId="LiveId" clId="{E81F0A27-7DCD-4294-928A-56D9E15A8AA6}" dt="2022-09-19T14:04:29.583" v="2947"/>
        <pc:sldMkLst>
          <pc:docMk/>
          <pc:sldMk cId="1215875308" sldId="735"/>
        </pc:sldMkLst>
        <pc:spChg chg="mod">
          <ac:chgData name="伊健 杜" userId="e69aded81da48593" providerId="LiveId" clId="{E81F0A27-7DCD-4294-928A-56D9E15A8AA6}" dt="2022-09-19T14:04:29.583" v="2947"/>
          <ac:spMkLst>
            <pc:docMk/>
            <pc:sldMk cId="1215875308" sldId="735"/>
            <ac:spMk id="4" creationId="{4A0014D1-199C-B6C6-7F8A-DD374311B1BC}"/>
          </ac:spMkLst>
        </pc:spChg>
      </pc:sldChg>
      <pc:sldChg chg="addSp delSp modSp add mod">
        <pc:chgData name="伊健 杜" userId="e69aded81da48593" providerId="LiveId" clId="{E81F0A27-7DCD-4294-928A-56D9E15A8AA6}" dt="2022-09-19T14:08:59.133" v="2980"/>
        <pc:sldMkLst>
          <pc:docMk/>
          <pc:sldMk cId="2136895532" sldId="736"/>
        </pc:sldMkLst>
        <pc:spChg chg="mod">
          <ac:chgData name="伊健 杜" userId="e69aded81da48593" providerId="LiveId" clId="{E81F0A27-7DCD-4294-928A-56D9E15A8AA6}" dt="2022-09-19T14:08:59.133" v="2980"/>
          <ac:spMkLst>
            <pc:docMk/>
            <pc:sldMk cId="2136895532" sldId="736"/>
            <ac:spMk id="2" creationId="{81F4B079-5182-7332-4978-966F1AEEF4D2}"/>
          </ac:spMkLst>
        </pc:spChg>
        <pc:spChg chg="add del">
          <ac:chgData name="伊健 杜" userId="e69aded81da48593" providerId="LiveId" clId="{E81F0A27-7DCD-4294-928A-56D9E15A8AA6}" dt="2022-09-19T14:08:56.829" v="2978"/>
          <ac:spMkLst>
            <pc:docMk/>
            <pc:sldMk cId="2136895532" sldId="736"/>
            <ac:spMk id="3" creationId="{5B16E8C5-D6DC-1ADF-067E-F96B05E1188F}"/>
          </ac:spMkLst>
        </pc:spChg>
        <pc:spChg chg="mod">
          <ac:chgData name="伊健 杜" userId="e69aded81da48593" providerId="LiveId" clId="{E81F0A27-7DCD-4294-928A-56D9E15A8AA6}" dt="2022-09-19T14:04:29.583" v="2947"/>
          <ac:spMkLst>
            <pc:docMk/>
            <pc:sldMk cId="2136895532" sldId="736"/>
            <ac:spMk id="4" creationId="{CFC1CF28-580E-2280-640A-ADB8853307E7}"/>
          </ac:spMkLst>
        </pc:spChg>
        <pc:picChg chg="del">
          <ac:chgData name="伊健 杜" userId="e69aded81da48593" providerId="LiveId" clId="{E81F0A27-7DCD-4294-928A-56D9E15A8AA6}" dt="2022-09-19T11:11:33.936" v="1986" actId="478"/>
          <ac:picMkLst>
            <pc:docMk/>
            <pc:sldMk cId="2136895532" sldId="736"/>
            <ac:picMk id="1026" creationId="{15B34D48-4401-ED5C-972C-AA8684AFC989}"/>
          </ac:picMkLst>
        </pc:picChg>
        <pc:picChg chg="add mod">
          <ac:chgData name="伊健 杜" userId="e69aded81da48593" providerId="LiveId" clId="{E81F0A27-7DCD-4294-928A-56D9E15A8AA6}" dt="2022-09-19T11:11:39.044" v="1989" actId="1076"/>
          <ac:picMkLst>
            <pc:docMk/>
            <pc:sldMk cId="2136895532" sldId="736"/>
            <ac:picMk id="4098" creationId="{5C701AE4-2C99-2FFF-83BC-C37578DB929C}"/>
          </ac:picMkLst>
        </pc:picChg>
      </pc:sldChg>
      <pc:sldChg chg="addSp delSp modSp add mod">
        <pc:chgData name="伊健 杜" userId="e69aded81da48593" providerId="LiveId" clId="{E81F0A27-7DCD-4294-928A-56D9E15A8AA6}" dt="2022-09-19T14:09:03.271" v="2982"/>
        <pc:sldMkLst>
          <pc:docMk/>
          <pc:sldMk cId="40469609" sldId="737"/>
        </pc:sldMkLst>
        <pc:spChg chg="mod">
          <ac:chgData name="伊健 杜" userId="e69aded81da48593" providerId="LiveId" clId="{E81F0A27-7DCD-4294-928A-56D9E15A8AA6}" dt="2022-09-19T14:09:03.271" v="2982"/>
          <ac:spMkLst>
            <pc:docMk/>
            <pc:sldMk cId="40469609" sldId="737"/>
            <ac:spMk id="2" creationId="{81F4B079-5182-7332-4978-966F1AEEF4D2}"/>
          </ac:spMkLst>
        </pc:spChg>
        <pc:spChg chg="mod">
          <ac:chgData name="伊健 杜" userId="e69aded81da48593" providerId="LiveId" clId="{E81F0A27-7DCD-4294-928A-56D9E15A8AA6}" dt="2022-09-19T14:04:29.583" v="2947"/>
          <ac:spMkLst>
            <pc:docMk/>
            <pc:sldMk cId="40469609" sldId="737"/>
            <ac:spMk id="4" creationId="{CFC1CF28-580E-2280-640A-ADB8853307E7}"/>
          </ac:spMkLst>
        </pc:spChg>
        <pc:picChg chg="del">
          <ac:chgData name="伊健 杜" userId="e69aded81da48593" providerId="LiveId" clId="{E81F0A27-7DCD-4294-928A-56D9E15A8AA6}" dt="2022-09-19T11:13:20.624" v="2157" actId="478"/>
          <ac:picMkLst>
            <pc:docMk/>
            <pc:sldMk cId="40469609" sldId="737"/>
            <ac:picMk id="1026" creationId="{15B34D48-4401-ED5C-972C-AA8684AFC989}"/>
          </ac:picMkLst>
        </pc:picChg>
        <pc:picChg chg="add mod">
          <ac:chgData name="伊健 杜" userId="e69aded81da48593" providerId="LiveId" clId="{E81F0A27-7DCD-4294-928A-56D9E15A8AA6}" dt="2022-09-19T11:14:28.113" v="2171" actId="1076"/>
          <ac:picMkLst>
            <pc:docMk/>
            <pc:sldMk cId="40469609" sldId="737"/>
            <ac:picMk id="5122" creationId="{DBC600B0-2705-C206-12E4-D03DF35A84C0}"/>
          </ac:picMkLst>
        </pc:picChg>
        <pc:picChg chg="add del mod">
          <ac:chgData name="伊健 杜" userId="e69aded81da48593" providerId="LiveId" clId="{E81F0A27-7DCD-4294-928A-56D9E15A8AA6}" dt="2022-09-19T11:14:00.771" v="2166" actId="478"/>
          <ac:picMkLst>
            <pc:docMk/>
            <pc:sldMk cId="40469609" sldId="737"/>
            <ac:picMk id="5124" creationId="{5080F787-AFD0-4680-7BC6-41922F7B174B}"/>
          </ac:picMkLst>
        </pc:picChg>
        <pc:picChg chg="add mod">
          <ac:chgData name="伊健 杜" userId="e69aded81da48593" providerId="LiveId" clId="{E81F0A27-7DCD-4294-928A-56D9E15A8AA6}" dt="2022-09-19T11:14:29.349" v="2172" actId="1076"/>
          <ac:picMkLst>
            <pc:docMk/>
            <pc:sldMk cId="40469609" sldId="737"/>
            <ac:picMk id="5126" creationId="{D87F3C92-99E5-45A3-1FC3-1ED71CF804FF}"/>
          </ac:picMkLst>
        </pc:picChg>
      </pc:sldChg>
      <pc:sldChg chg="modSp add mod">
        <pc:chgData name="伊健 杜" userId="e69aded81da48593" providerId="LiveId" clId="{E81F0A27-7DCD-4294-928A-56D9E15A8AA6}" dt="2022-09-19T14:04:29.583" v="2947"/>
        <pc:sldMkLst>
          <pc:docMk/>
          <pc:sldMk cId="828449175" sldId="738"/>
        </pc:sldMkLst>
        <pc:spChg chg="mod">
          <ac:chgData name="伊健 杜" userId="e69aded81da48593" providerId="LiveId" clId="{E81F0A27-7DCD-4294-928A-56D9E15A8AA6}" dt="2022-09-19T14:04:29.583" v="2947"/>
          <ac:spMkLst>
            <pc:docMk/>
            <pc:sldMk cId="828449175" sldId="738"/>
            <ac:spMk id="4" creationId="{4A0014D1-199C-B6C6-7F8A-DD374311B1BC}"/>
          </ac:spMkLst>
        </pc:spChg>
      </pc:sldChg>
      <pc:sldChg chg="addSp delSp modSp add mod">
        <pc:chgData name="伊健 杜" userId="e69aded81da48593" providerId="LiveId" clId="{E81F0A27-7DCD-4294-928A-56D9E15A8AA6}" dt="2022-09-19T14:09:16.042" v="2984"/>
        <pc:sldMkLst>
          <pc:docMk/>
          <pc:sldMk cId="2245249291" sldId="739"/>
        </pc:sldMkLst>
        <pc:spChg chg="mod">
          <ac:chgData name="伊健 杜" userId="e69aded81da48593" providerId="LiveId" clId="{E81F0A27-7DCD-4294-928A-56D9E15A8AA6}" dt="2022-09-19T14:09:16.042" v="2984"/>
          <ac:spMkLst>
            <pc:docMk/>
            <pc:sldMk cId="2245249291" sldId="739"/>
            <ac:spMk id="2" creationId="{81F4B079-5182-7332-4978-966F1AEEF4D2}"/>
          </ac:spMkLst>
        </pc:spChg>
        <pc:spChg chg="mod">
          <ac:chgData name="伊健 杜" userId="e69aded81da48593" providerId="LiveId" clId="{E81F0A27-7DCD-4294-928A-56D9E15A8AA6}" dt="2022-09-19T14:04:29.583" v="2947"/>
          <ac:spMkLst>
            <pc:docMk/>
            <pc:sldMk cId="2245249291" sldId="739"/>
            <ac:spMk id="4" creationId="{CFC1CF28-580E-2280-640A-ADB8853307E7}"/>
          </ac:spMkLst>
        </pc:spChg>
        <pc:picChg chg="del">
          <ac:chgData name="伊健 杜" userId="e69aded81da48593" providerId="LiveId" clId="{E81F0A27-7DCD-4294-928A-56D9E15A8AA6}" dt="2022-09-19T11:16:05.150" v="2392" actId="478"/>
          <ac:picMkLst>
            <pc:docMk/>
            <pc:sldMk cId="2245249291" sldId="739"/>
            <ac:picMk id="1026" creationId="{15B34D48-4401-ED5C-972C-AA8684AFC989}"/>
          </ac:picMkLst>
        </pc:picChg>
        <pc:picChg chg="add del mod">
          <ac:chgData name="伊健 杜" userId="e69aded81da48593" providerId="LiveId" clId="{E81F0A27-7DCD-4294-928A-56D9E15A8AA6}" dt="2022-09-19T11:21:20.852" v="2460" actId="478"/>
          <ac:picMkLst>
            <pc:docMk/>
            <pc:sldMk cId="2245249291" sldId="739"/>
            <ac:picMk id="6146" creationId="{C2F26DD1-A682-815D-CDDF-2C1D73B476F8}"/>
          </ac:picMkLst>
        </pc:picChg>
        <pc:picChg chg="add mod">
          <ac:chgData name="伊健 杜" userId="e69aded81da48593" providerId="LiveId" clId="{E81F0A27-7DCD-4294-928A-56D9E15A8AA6}" dt="2022-09-19T11:21:22.481" v="2462" actId="1076"/>
          <ac:picMkLst>
            <pc:docMk/>
            <pc:sldMk cId="2245249291" sldId="739"/>
            <ac:picMk id="6148" creationId="{1CF43365-2CC8-1760-B0B0-F3A6FC953A7D}"/>
          </ac:picMkLst>
        </pc:picChg>
      </pc:sldChg>
      <pc:sldChg chg="addSp delSp modSp add mod">
        <pc:chgData name="伊健 杜" userId="e69aded81da48593" providerId="LiveId" clId="{E81F0A27-7DCD-4294-928A-56D9E15A8AA6}" dt="2022-09-19T14:09:19.165" v="2986"/>
        <pc:sldMkLst>
          <pc:docMk/>
          <pc:sldMk cId="3223159935" sldId="740"/>
        </pc:sldMkLst>
        <pc:spChg chg="mod">
          <ac:chgData name="伊健 杜" userId="e69aded81da48593" providerId="LiveId" clId="{E81F0A27-7DCD-4294-928A-56D9E15A8AA6}" dt="2022-09-19T14:09:19.165" v="2986"/>
          <ac:spMkLst>
            <pc:docMk/>
            <pc:sldMk cId="3223159935" sldId="740"/>
            <ac:spMk id="2" creationId="{81F4B079-5182-7332-4978-966F1AEEF4D2}"/>
          </ac:spMkLst>
        </pc:spChg>
        <pc:spChg chg="mod">
          <ac:chgData name="伊健 杜" userId="e69aded81da48593" providerId="LiveId" clId="{E81F0A27-7DCD-4294-928A-56D9E15A8AA6}" dt="2022-09-19T14:04:29.583" v="2947"/>
          <ac:spMkLst>
            <pc:docMk/>
            <pc:sldMk cId="3223159935" sldId="740"/>
            <ac:spMk id="4" creationId="{CFC1CF28-580E-2280-640A-ADB8853307E7}"/>
          </ac:spMkLst>
        </pc:spChg>
        <pc:picChg chg="del">
          <ac:chgData name="伊健 杜" userId="e69aded81da48593" providerId="LiveId" clId="{E81F0A27-7DCD-4294-928A-56D9E15A8AA6}" dt="2022-09-19T11:18:25.022" v="2455" actId="478"/>
          <ac:picMkLst>
            <pc:docMk/>
            <pc:sldMk cId="3223159935" sldId="740"/>
            <ac:picMk id="1026" creationId="{15B34D48-4401-ED5C-972C-AA8684AFC989}"/>
          </ac:picMkLst>
        </pc:picChg>
        <pc:picChg chg="add del mod">
          <ac:chgData name="伊健 杜" userId="e69aded81da48593" providerId="LiveId" clId="{E81F0A27-7DCD-4294-928A-56D9E15A8AA6}" dt="2022-09-19T11:22:11.935" v="2463" actId="478"/>
          <ac:picMkLst>
            <pc:docMk/>
            <pc:sldMk cId="3223159935" sldId="740"/>
            <ac:picMk id="7170" creationId="{7EDD6EC4-07CE-EA46-8867-5E3F6509C2DC}"/>
          </ac:picMkLst>
        </pc:picChg>
        <pc:picChg chg="add mod">
          <ac:chgData name="伊健 杜" userId="e69aded81da48593" providerId="LiveId" clId="{E81F0A27-7DCD-4294-928A-56D9E15A8AA6}" dt="2022-09-19T11:22:20.799" v="2475" actId="1076"/>
          <ac:picMkLst>
            <pc:docMk/>
            <pc:sldMk cId="3223159935" sldId="740"/>
            <ac:picMk id="7172" creationId="{2F95A543-10BE-5B56-AA76-DAFFF7FF662B}"/>
          </ac:picMkLst>
        </pc:picChg>
      </pc:sldChg>
      <pc:sldChg chg="modSp add mod">
        <pc:chgData name="伊健 杜" userId="e69aded81da48593" providerId="LiveId" clId="{E81F0A27-7DCD-4294-928A-56D9E15A8AA6}" dt="2022-09-19T14:04:29.583" v="2947"/>
        <pc:sldMkLst>
          <pc:docMk/>
          <pc:sldMk cId="1162303534" sldId="741"/>
        </pc:sldMkLst>
        <pc:spChg chg="mod">
          <ac:chgData name="伊健 杜" userId="e69aded81da48593" providerId="LiveId" clId="{E81F0A27-7DCD-4294-928A-56D9E15A8AA6}" dt="2022-09-19T14:04:29.583" v="2947"/>
          <ac:spMkLst>
            <pc:docMk/>
            <pc:sldMk cId="1162303534" sldId="741"/>
            <ac:spMk id="4" creationId="{4A0014D1-199C-B6C6-7F8A-DD374311B1BC}"/>
          </ac:spMkLst>
        </pc:spChg>
      </pc:sldChg>
      <pc:sldChg chg="modSp add">
        <pc:chgData name="伊健 杜" userId="e69aded81da48593" providerId="LiveId" clId="{E81F0A27-7DCD-4294-928A-56D9E15A8AA6}" dt="2022-09-19T14:04:29.583" v="2947"/>
        <pc:sldMkLst>
          <pc:docMk/>
          <pc:sldMk cId="3383418979" sldId="742"/>
        </pc:sldMkLst>
        <pc:spChg chg="mod">
          <ac:chgData name="伊健 杜" userId="e69aded81da48593" providerId="LiveId" clId="{E81F0A27-7DCD-4294-928A-56D9E15A8AA6}" dt="2022-09-19T14:04:29.583" v="2947"/>
          <ac:spMkLst>
            <pc:docMk/>
            <pc:sldMk cId="3383418979" sldId="742"/>
            <ac:spMk id="4" creationId="{4A0014D1-199C-B6C6-7F8A-DD374311B1BC}"/>
          </ac:spMkLst>
        </pc:spChg>
      </pc:sldChg>
      <pc:sldChg chg="addSp delSp modSp add mod">
        <pc:chgData name="伊健 杜" userId="e69aded81da48593" providerId="LiveId" clId="{E81F0A27-7DCD-4294-928A-56D9E15A8AA6}" dt="2022-09-19T14:05:14.867" v="2959" actId="1076"/>
        <pc:sldMkLst>
          <pc:docMk/>
          <pc:sldMk cId="3527277130" sldId="743"/>
        </pc:sldMkLst>
        <pc:spChg chg="mod">
          <ac:chgData name="伊健 杜" userId="e69aded81da48593" providerId="LiveId" clId="{E81F0A27-7DCD-4294-928A-56D9E15A8AA6}" dt="2022-09-19T14:05:11.520" v="2958"/>
          <ac:spMkLst>
            <pc:docMk/>
            <pc:sldMk cId="3527277130" sldId="743"/>
            <ac:spMk id="2" creationId="{81F4B079-5182-7332-4978-966F1AEEF4D2}"/>
          </ac:spMkLst>
        </pc:spChg>
        <pc:spChg chg="mod">
          <ac:chgData name="伊健 杜" userId="e69aded81da48593" providerId="LiveId" clId="{E81F0A27-7DCD-4294-928A-56D9E15A8AA6}" dt="2022-09-19T14:05:14.867" v="2959" actId="1076"/>
          <ac:spMkLst>
            <pc:docMk/>
            <pc:sldMk cId="3527277130" sldId="743"/>
            <ac:spMk id="4" creationId="{CFC1CF28-580E-2280-640A-ADB8853307E7}"/>
          </ac:spMkLst>
        </pc:spChg>
        <pc:picChg chg="add mod">
          <ac:chgData name="伊健 杜" userId="e69aded81da48593" providerId="LiveId" clId="{E81F0A27-7DCD-4294-928A-56D9E15A8AA6}" dt="2022-09-19T10:12:33.955" v="890" actId="1076"/>
          <ac:picMkLst>
            <pc:docMk/>
            <pc:sldMk cId="3527277130" sldId="743"/>
            <ac:picMk id="1026" creationId="{DD87994A-9214-CB62-FF19-CF5E2E5FC2F3}"/>
          </ac:picMkLst>
        </pc:picChg>
        <pc:picChg chg="del">
          <ac:chgData name="伊健 杜" userId="e69aded81da48593" providerId="LiveId" clId="{E81F0A27-7DCD-4294-928A-56D9E15A8AA6}" dt="2022-09-19T10:11:58.511" v="885" actId="478"/>
          <ac:picMkLst>
            <pc:docMk/>
            <pc:sldMk cId="3527277130" sldId="743"/>
            <ac:picMk id="6146" creationId="{83632029-B15D-2FBB-849B-7493064112E4}"/>
          </ac:picMkLst>
        </pc:picChg>
      </pc:sldChg>
      <pc:sldChg chg="modSp add mod ord">
        <pc:chgData name="伊健 杜" userId="e69aded81da48593" providerId="LiveId" clId="{E81F0A27-7DCD-4294-928A-56D9E15A8AA6}" dt="2022-09-19T14:04:29.583" v="2947"/>
        <pc:sldMkLst>
          <pc:docMk/>
          <pc:sldMk cId="2670237570" sldId="744"/>
        </pc:sldMkLst>
        <pc:spChg chg="mod">
          <ac:chgData name="伊健 杜" userId="e69aded81da48593" providerId="LiveId" clId="{E81F0A27-7DCD-4294-928A-56D9E15A8AA6}" dt="2022-09-19T14:04:29.583" v="2947"/>
          <ac:spMkLst>
            <pc:docMk/>
            <pc:sldMk cId="2670237570" sldId="744"/>
            <ac:spMk id="4" creationId="{4A0014D1-199C-B6C6-7F8A-DD374311B1BC}"/>
          </ac:spMkLst>
        </pc:spChg>
      </pc:sldChg>
      <pc:sldChg chg="addSp delSp modSp add mod">
        <pc:chgData name="伊健 杜" userId="e69aded81da48593" providerId="LiveId" clId="{E81F0A27-7DCD-4294-928A-56D9E15A8AA6}" dt="2022-09-19T14:05:21.270" v="2961"/>
        <pc:sldMkLst>
          <pc:docMk/>
          <pc:sldMk cId="927288209" sldId="745"/>
        </pc:sldMkLst>
        <pc:spChg chg="mod">
          <ac:chgData name="伊健 杜" userId="e69aded81da48593" providerId="LiveId" clId="{E81F0A27-7DCD-4294-928A-56D9E15A8AA6}" dt="2022-09-19T14:05:21.270" v="2961"/>
          <ac:spMkLst>
            <pc:docMk/>
            <pc:sldMk cId="927288209" sldId="745"/>
            <ac:spMk id="2" creationId="{81F4B079-5182-7332-4978-966F1AEEF4D2}"/>
          </ac:spMkLst>
        </pc:spChg>
        <pc:spChg chg="mod">
          <ac:chgData name="伊健 杜" userId="e69aded81da48593" providerId="LiveId" clId="{E81F0A27-7DCD-4294-928A-56D9E15A8AA6}" dt="2022-09-19T14:04:29.583" v="2947"/>
          <ac:spMkLst>
            <pc:docMk/>
            <pc:sldMk cId="927288209" sldId="745"/>
            <ac:spMk id="4" creationId="{CFC1CF28-580E-2280-640A-ADB8853307E7}"/>
          </ac:spMkLst>
        </pc:spChg>
        <pc:picChg chg="del">
          <ac:chgData name="伊健 杜" userId="e69aded81da48593" providerId="LiveId" clId="{E81F0A27-7DCD-4294-928A-56D9E15A8AA6}" dt="2022-09-19T10:14:01.558" v="997" actId="478"/>
          <ac:picMkLst>
            <pc:docMk/>
            <pc:sldMk cId="927288209" sldId="745"/>
            <ac:picMk id="1026" creationId="{DD87994A-9214-CB62-FF19-CF5E2E5FC2F3}"/>
          </ac:picMkLst>
        </pc:picChg>
        <pc:picChg chg="add mod">
          <ac:chgData name="伊健 杜" userId="e69aded81da48593" providerId="LiveId" clId="{E81F0A27-7DCD-4294-928A-56D9E15A8AA6}" dt="2022-09-19T10:16:10.238" v="1001" actId="1076"/>
          <ac:picMkLst>
            <pc:docMk/>
            <pc:sldMk cId="927288209" sldId="745"/>
            <ac:picMk id="2050" creationId="{F9A048A3-4817-3952-6D33-BE34EC97267C}"/>
          </ac:picMkLst>
        </pc:picChg>
      </pc:sldChg>
      <pc:sldChg chg="modSp add mod ord">
        <pc:chgData name="伊健 杜" userId="e69aded81da48593" providerId="LiveId" clId="{E81F0A27-7DCD-4294-928A-56D9E15A8AA6}" dt="2022-09-19T14:04:29.583" v="2947"/>
        <pc:sldMkLst>
          <pc:docMk/>
          <pc:sldMk cId="1339705422" sldId="746"/>
        </pc:sldMkLst>
        <pc:spChg chg="mod">
          <ac:chgData name="伊健 杜" userId="e69aded81da48593" providerId="LiveId" clId="{E81F0A27-7DCD-4294-928A-56D9E15A8AA6}" dt="2022-09-19T14:04:29.583" v="2947"/>
          <ac:spMkLst>
            <pc:docMk/>
            <pc:sldMk cId="1339705422" sldId="746"/>
            <ac:spMk id="4" creationId="{4A0014D1-199C-B6C6-7F8A-DD374311B1BC}"/>
          </ac:spMkLst>
        </pc:spChg>
      </pc:sldChg>
      <pc:sldChg chg="delSp modSp new mod">
        <pc:chgData name="伊健 杜" userId="e69aded81da48593" providerId="LiveId" clId="{E81F0A27-7DCD-4294-928A-56D9E15A8AA6}" dt="2022-09-19T10:17:08.017" v="1038"/>
        <pc:sldMkLst>
          <pc:docMk/>
          <pc:sldMk cId="1267951317" sldId="747"/>
        </pc:sldMkLst>
        <pc:spChg chg="mod">
          <ac:chgData name="伊健 杜" userId="e69aded81da48593" providerId="LiveId" clId="{E81F0A27-7DCD-4294-928A-56D9E15A8AA6}" dt="2022-09-19T10:17:08.017" v="1038"/>
          <ac:spMkLst>
            <pc:docMk/>
            <pc:sldMk cId="1267951317" sldId="747"/>
            <ac:spMk id="2" creationId="{5CDEB125-2C8C-F463-A426-242F46B14C8F}"/>
          </ac:spMkLst>
        </pc:spChg>
        <pc:spChg chg="del">
          <ac:chgData name="伊健 杜" userId="e69aded81da48593" providerId="LiveId" clId="{E81F0A27-7DCD-4294-928A-56D9E15A8AA6}" dt="2022-09-19T10:16:48.896" v="1036" actId="478"/>
          <ac:spMkLst>
            <pc:docMk/>
            <pc:sldMk cId="1267951317" sldId="747"/>
            <ac:spMk id="3" creationId="{BD9EFD1A-1756-342D-BC11-A3A709A7BBA2}"/>
          </ac:spMkLst>
        </pc:spChg>
      </pc:sldChg>
      <pc:sldChg chg="modSp add mod">
        <pc:chgData name="伊健 杜" userId="e69aded81da48593" providerId="LiveId" clId="{E81F0A27-7DCD-4294-928A-56D9E15A8AA6}" dt="2022-09-19T14:04:29.583" v="2947"/>
        <pc:sldMkLst>
          <pc:docMk/>
          <pc:sldMk cId="442628335" sldId="748"/>
        </pc:sldMkLst>
        <pc:spChg chg="mod">
          <ac:chgData name="伊健 杜" userId="e69aded81da48593" providerId="LiveId" clId="{E81F0A27-7DCD-4294-928A-56D9E15A8AA6}" dt="2022-09-19T14:04:29.583" v="2947"/>
          <ac:spMkLst>
            <pc:docMk/>
            <pc:sldMk cId="442628335" sldId="748"/>
            <ac:spMk id="4" creationId="{4A0014D1-199C-B6C6-7F8A-DD374311B1BC}"/>
          </ac:spMkLst>
        </pc:spChg>
      </pc:sldChg>
      <pc:sldChg chg="addSp delSp modSp add mod">
        <pc:chgData name="伊健 杜" userId="e69aded81da48593" providerId="LiveId" clId="{E81F0A27-7DCD-4294-928A-56D9E15A8AA6}" dt="2022-09-19T14:06:07.818" v="2971"/>
        <pc:sldMkLst>
          <pc:docMk/>
          <pc:sldMk cId="3018255651" sldId="749"/>
        </pc:sldMkLst>
        <pc:spChg chg="mod">
          <ac:chgData name="伊健 杜" userId="e69aded81da48593" providerId="LiveId" clId="{E81F0A27-7DCD-4294-928A-56D9E15A8AA6}" dt="2022-09-19T14:06:07.818" v="2971"/>
          <ac:spMkLst>
            <pc:docMk/>
            <pc:sldMk cId="3018255651" sldId="749"/>
            <ac:spMk id="2" creationId="{81F4B079-5182-7332-4978-966F1AEEF4D2}"/>
          </ac:spMkLst>
        </pc:spChg>
        <pc:spChg chg="mod">
          <ac:chgData name="伊健 杜" userId="e69aded81da48593" providerId="LiveId" clId="{E81F0A27-7DCD-4294-928A-56D9E15A8AA6}" dt="2022-09-19T14:04:29.583" v="2947"/>
          <ac:spMkLst>
            <pc:docMk/>
            <pc:sldMk cId="3018255651" sldId="749"/>
            <ac:spMk id="4" creationId="{CFC1CF28-580E-2280-640A-ADB8853307E7}"/>
          </ac:spMkLst>
        </pc:spChg>
        <pc:picChg chg="add del mod">
          <ac:chgData name="伊健 杜" userId="e69aded81da48593" providerId="LiveId" clId="{E81F0A27-7DCD-4294-928A-56D9E15A8AA6}" dt="2022-09-19T10:58:58.911" v="1593" actId="478"/>
          <ac:picMkLst>
            <pc:docMk/>
            <pc:sldMk cId="3018255651" sldId="749"/>
            <ac:picMk id="1026" creationId="{7977A4B4-EE39-4C0E-2A94-21088904BFE6}"/>
          </ac:picMkLst>
        </pc:picChg>
        <pc:picChg chg="add del mod">
          <ac:chgData name="伊健 杜" userId="e69aded81da48593" providerId="LiveId" clId="{E81F0A27-7DCD-4294-928A-56D9E15A8AA6}" dt="2022-09-19T10:58:58.445" v="1592" actId="478"/>
          <ac:picMkLst>
            <pc:docMk/>
            <pc:sldMk cId="3018255651" sldId="749"/>
            <ac:picMk id="1028" creationId="{CED3A886-0310-5DE6-4533-0C851202ACFE}"/>
          </ac:picMkLst>
        </pc:picChg>
        <pc:picChg chg="add mod">
          <ac:chgData name="伊健 杜" userId="e69aded81da48593" providerId="LiveId" clId="{E81F0A27-7DCD-4294-928A-56D9E15A8AA6}" dt="2022-09-19T10:59:01.808" v="1596" actId="1076"/>
          <ac:picMkLst>
            <pc:docMk/>
            <pc:sldMk cId="3018255651" sldId="749"/>
            <ac:picMk id="1030" creationId="{9B66C1E1-0EE5-8AB6-B17B-1996E402AE9D}"/>
          </ac:picMkLst>
        </pc:picChg>
        <pc:picChg chg="del">
          <ac:chgData name="伊健 杜" userId="e69aded81da48593" providerId="LiveId" clId="{E81F0A27-7DCD-4294-928A-56D9E15A8AA6}" dt="2022-09-19T10:58:27.396" v="1582" actId="478"/>
          <ac:picMkLst>
            <pc:docMk/>
            <pc:sldMk cId="3018255651" sldId="749"/>
            <ac:picMk id="4098" creationId="{1915BAAB-9FDB-C29F-FA7B-9FB4399A2D6A}"/>
          </ac:picMkLst>
        </pc:picChg>
        <pc:picChg chg="del">
          <ac:chgData name="伊健 杜" userId="e69aded81da48593" providerId="LiveId" clId="{E81F0A27-7DCD-4294-928A-56D9E15A8AA6}" dt="2022-09-19T10:58:28.039" v="1583" actId="478"/>
          <ac:picMkLst>
            <pc:docMk/>
            <pc:sldMk cId="3018255651" sldId="749"/>
            <ac:picMk id="4100" creationId="{0C6141C3-57F8-06F0-1D1F-9C6B230BDE81}"/>
          </ac:picMkLst>
        </pc:picChg>
      </pc:sldChg>
      <pc:sldChg chg="new del">
        <pc:chgData name="伊健 杜" userId="e69aded81da48593" providerId="LiveId" clId="{E81F0A27-7DCD-4294-928A-56D9E15A8AA6}" dt="2022-09-19T11:05:32.093" v="1720" actId="47"/>
        <pc:sldMkLst>
          <pc:docMk/>
          <pc:sldMk cId="314479619" sldId="750"/>
        </pc:sldMkLst>
      </pc:sldChg>
      <pc:sldChg chg="addSp delSp modSp add mod">
        <pc:chgData name="伊健 杜" userId="e69aded81da48593" providerId="LiveId" clId="{E81F0A27-7DCD-4294-928A-56D9E15A8AA6}" dt="2022-09-19T14:08:41.749" v="2976" actId="1076"/>
        <pc:sldMkLst>
          <pc:docMk/>
          <pc:sldMk cId="3047077294" sldId="751"/>
        </pc:sldMkLst>
        <pc:spChg chg="mod">
          <ac:chgData name="伊健 杜" userId="e69aded81da48593" providerId="LiveId" clId="{E81F0A27-7DCD-4294-928A-56D9E15A8AA6}" dt="2022-09-19T14:08:39.012" v="2975"/>
          <ac:spMkLst>
            <pc:docMk/>
            <pc:sldMk cId="3047077294" sldId="751"/>
            <ac:spMk id="2" creationId="{81F4B079-5182-7332-4978-966F1AEEF4D2}"/>
          </ac:spMkLst>
        </pc:spChg>
        <pc:spChg chg="mod">
          <ac:chgData name="伊健 杜" userId="e69aded81da48593" providerId="LiveId" clId="{E81F0A27-7DCD-4294-928A-56D9E15A8AA6}" dt="2022-09-19T14:08:41.749" v="2976" actId="1076"/>
          <ac:spMkLst>
            <pc:docMk/>
            <pc:sldMk cId="3047077294" sldId="751"/>
            <ac:spMk id="4" creationId="{CFC1CF28-580E-2280-640A-ADB8853307E7}"/>
          </ac:spMkLst>
        </pc:spChg>
        <pc:picChg chg="del">
          <ac:chgData name="伊健 杜" userId="e69aded81da48593" providerId="LiveId" clId="{E81F0A27-7DCD-4294-928A-56D9E15A8AA6}" dt="2022-09-19T11:08:29.237" v="1802" actId="478"/>
          <ac:picMkLst>
            <pc:docMk/>
            <pc:sldMk cId="3047077294" sldId="751"/>
            <ac:picMk id="1026" creationId="{15B34D48-4401-ED5C-972C-AA8684AFC989}"/>
          </ac:picMkLst>
        </pc:picChg>
        <pc:picChg chg="add mod">
          <ac:chgData name="伊健 杜" userId="e69aded81da48593" providerId="LiveId" clId="{E81F0A27-7DCD-4294-928A-56D9E15A8AA6}" dt="2022-09-19T11:08:48.203" v="1805" actId="14100"/>
          <ac:picMkLst>
            <pc:docMk/>
            <pc:sldMk cId="3047077294" sldId="751"/>
            <ac:picMk id="3074" creationId="{5B261E53-09BF-5C3A-892B-56EAE770111C}"/>
          </ac:picMkLst>
        </pc:picChg>
      </pc:sldChg>
      <pc:sldChg chg="modSp new mod">
        <pc:chgData name="伊健 杜" userId="e69aded81da48593" providerId="LiveId" clId="{E81F0A27-7DCD-4294-928A-56D9E15A8AA6}" dt="2022-09-19T15:57:13.076" v="3805"/>
        <pc:sldMkLst>
          <pc:docMk/>
          <pc:sldMk cId="4121900207" sldId="752"/>
        </pc:sldMkLst>
        <pc:spChg chg="mod">
          <ac:chgData name="伊健 杜" userId="e69aded81da48593" providerId="LiveId" clId="{E81F0A27-7DCD-4294-928A-56D9E15A8AA6}" dt="2022-09-19T14:04:29.583" v="2947"/>
          <ac:spMkLst>
            <pc:docMk/>
            <pc:sldMk cId="4121900207" sldId="752"/>
            <ac:spMk id="2" creationId="{220F05B7-2C1C-3A27-7DFC-D926E48D75B2}"/>
          </ac:spMkLst>
        </pc:spChg>
        <pc:spChg chg="mod">
          <ac:chgData name="伊健 杜" userId="e69aded81da48593" providerId="LiveId" clId="{E81F0A27-7DCD-4294-928A-56D9E15A8AA6}" dt="2022-09-19T15:57:13.076" v="3805"/>
          <ac:spMkLst>
            <pc:docMk/>
            <pc:sldMk cId="4121900207" sldId="752"/>
            <ac:spMk id="3" creationId="{AE8D73A6-0701-8980-0260-32E10DB79D48}"/>
          </ac:spMkLst>
        </pc:spChg>
      </pc:sldChg>
      <pc:sldChg chg="modSp new mod">
        <pc:chgData name="伊健 杜" userId="e69aded81da48593" providerId="LiveId" clId="{E81F0A27-7DCD-4294-928A-56D9E15A8AA6}" dt="2022-09-19T17:28:38.570" v="3971"/>
        <pc:sldMkLst>
          <pc:docMk/>
          <pc:sldMk cId="1409514041" sldId="753"/>
        </pc:sldMkLst>
        <pc:spChg chg="mod">
          <ac:chgData name="伊健 杜" userId="e69aded81da48593" providerId="LiveId" clId="{E81F0A27-7DCD-4294-928A-56D9E15A8AA6}" dt="2022-09-19T17:27:28.632" v="3845"/>
          <ac:spMkLst>
            <pc:docMk/>
            <pc:sldMk cId="1409514041" sldId="753"/>
            <ac:spMk id="2" creationId="{F059E5E3-FB88-F6E7-7D25-BE311C04286D}"/>
          </ac:spMkLst>
        </pc:spChg>
        <pc:spChg chg="mod">
          <ac:chgData name="伊健 杜" userId="e69aded81da48593" providerId="LiveId" clId="{E81F0A27-7DCD-4294-928A-56D9E15A8AA6}" dt="2022-09-19T17:28:38.570" v="3971"/>
          <ac:spMkLst>
            <pc:docMk/>
            <pc:sldMk cId="1409514041" sldId="753"/>
            <ac:spMk id="3" creationId="{0751A28F-065C-65FA-5D7A-2637BF2AE04E}"/>
          </ac:spMkLst>
        </pc:spChg>
      </pc:sldChg>
      <pc:sldChg chg="addSp delSp modSp new mod ord">
        <pc:chgData name="伊健 杜" userId="e69aded81da48593" providerId="LiveId" clId="{E81F0A27-7DCD-4294-928A-56D9E15A8AA6}" dt="2022-09-19T15:37:48.868" v="3797" actId="1076"/>
        <pc:sldMkLst>
          <pc:docMk/>
          <pc:sldMk cId="544494971" sldId="754"/>
        </pc:sldMkLst>
        <pc:spChg chg="del">
          <ac:chgData name="伊健 杜" userId="e69aded81da48593" providerId="LiveId" clId="{E81F0A27-7DCD-4294-928A-56D9E15A8AA6}" dt="2022-09-19T15:31:47.976" v="3750" actId="478"/>
          <ac:spMkLst>
            <pc:docMk/>
            <pc:sldMk cId="544494971" sldId="754"/>
            <ac:spMk id="2" creationId="{B4508B22-093F-6313-34C8-6AEEA6BEC948}"/>
          </ac:spMkLst>
        </pc:spChg>
        <pc:spChg chg="del">
          <ac:chgData name="伊健 杜" userId="e69aded81da48593" providerId="LiveId" clId="{E81F0A27-7DCD-4294-928A-56D9E15A8AA6}" dt="2022-09-19T15:31:47.976" v="3750" actId="478"/>
          <ac:spMkLst>
            <pc:docMk/>
            <pc:sldMk cId="544494971" sldId="754"/>
            <ac:spMk id="3" creationId="{D67A7726-BB25-93D6-EE39-2BF5CEBCD015}"/>
          </ac:spMkLst>
        </pc:spChg>
        <pc:spChg chg="add mod">
          <ac:chgData name="伊健 杜" userId="e69aded81da48593" providerId="LiveId" clId="{E81F0A27-7DCD-4294-928A-56D9E15A8AA6}" dt="2022-09-19T15:32:03.311" v="3756" actId="1076"/>
          <ac:spMkLst>
            <pc:docMk/>
            <pc:sldMk cId="544494971" sldId="754"/>
            <ac:spMk id="4" creationId="{F1276954-9DBF-4671-E971-8BE752A1EAE8}"/>
          </ac:spMkLst>
        </pc:spChg>
        <pc:picChg chg="add del mod">
          <ac:chgData name="伊健 杜" userId="e69aded81da48593" providerId="LiveId" clId="{E81F0A27-7DCD-4294-928A-56D9E15A8AA6}" dt="2022-09-19T15:37:45.675" v="3794" actId="478"/>
          <ac:picMkLst>
            <pc:docMk/>
            <pc:sldMk cId="544494971" sldId="754"/>
            <ac:picMk id="1026" creationId="{058E03E2-87EF-DCAF-9DED-02B4B91B10E7}"/>
          </ac:picMkLst>
        </pc:picChg>
        <pc:picChg chg="add mod">
          <ac:chgData name="伊健 杜" userId="e69aded81da48593" providerId="LiveId" clId="{E81F0A27-7DCD-4294-928A-56D9E15A8AA6}" dt="2022-09-19T15:37:48.868" v="3797" actId="1076"/>
          <ac:picMkLst>
            <pc:docMk/>
            <pc:sldMk cId="544494971" sldId="754"/>
            <ac:picMk id="1028" creationId="{2048BF57-A1E0-86F3-1DA6-F80CF9AC4CB2}"/>
          </ac:picMkLst>
        </pc:picChg>
      </pc:sldChg>
      <pc:sldChg chg="addSp delSp modSp new mod modAnim">
        <pc:chgData name="伊健 杜" userId="e69aded81da48593" providerId="LiveId" clId="{E81F0A27-7DCD-4294-928A-56D9E15A8AA6}" dt="2022-09-19T16:41:47.341" v="3806"/>
        <pc:sldMkLst>
          <pc:docMk/>
          <pc:sldMk cId="3139524613" sldId="755"/>
        </pc:sldMkLst>
        <pc:spChg chg="mod">
          <ac:chgData name="伊健 杜" userId="e69aded81da48593" providerId="LiveId" clId="{E81F0A27-7DCD-4294-928A-56D9E15A8AA6}" dt="2022-09-19T14:15:43.863" v="3137" actId="1076"/>
          <ac:spMkLst>
            <pc:docMk/>
            <pc:sldMk cId="3139524613" sldId="755"/>
            <ac:spMk id="2" creationId="{CB514281-35E8-7582-BDA0-5CAF0BDA364A}"/>
          </ac:spMkLst>
        </pc:spChg>
        <pc:spChg chg="del">
          <ac:chgData name="伊健 杜" userId="e69aded81da48593" providerId="LiveId" clId="{E81F0A27-7DCD-4294-928A-56D9E15A8AA6}" dt="2022-09-19T14:10:06.409" v="3010" actId="478"/>
          <ac:spMkLst>
            <pc:docMk/>
            <pc:sldMk cId="3139524613" sldId="755"/>
            <ac:spMk id="3" creationId="{1C22DD78-82ED-1B78-6968-41B4BE34595A}"/>
          </ac:spMkLst>
        </pc:spChg>
        <pc:spChg chg="add mod">
          <ac:chgData name="伊健 杜" userId="e69aded81da48593" providerId="LiveId" clId="{E81F0A27-7DCD-4294-928A-56D9E15A8AA6}" dt="2022-09-19T15:31:10.851" v="3740"/>
          <ac:spMkLst>
            <pc:docMk/>
            <pc:sldMk cId="3139524613" sldId="755"/>
            <ac:spMk id="4" creationId="{6AF97713-0799-DE0B-0C5B-A9CB23D44997}"/>
          </ac:spMkLst>
        </pc:spChg>
        <pc:spChg chg="add mod">
          <ac:chgData name="伊健 杜" userId="e69aded81da48593" providerId="LiveId" clId="{E81F0A27-7DCD-4294-928A-56D9E15A8AA6}" dt="2022-09-19T15:31:10.851" v="3740"/>
          <ac:spMkLst>
            <pc:docMk/>
            <pc:sldMk cId="3139524613" sldId="755"/>
            <ac:spMk id="5" creationId="{828131D5-D636-B5D0-1B90-E5B3E8AF66CB}"/>
          </ac:spMkLst>
        </pc:spChg>
        <pc:picChg chg="add mod">
          <ac:chgData name="伊健 杜" userId="e69aded81da48593" providerId="LiveId" clId="{E81F0A27-7DCD-4294-928A-56D9E15A8AA6}" dt="2022-09-19T14:15:46.591" v="3139" actId="1076"/>
          <ac:picMkLst>
            <pc:docMk/>
            <pc:sldMk cId="3139524613" sldId="755"/>
            <ac:picMk id="2050" creationId="{17FB6FE5-0C3E-2547-DDAF-724E17A4D5D4}"/>
          </ac:picMkLst>
        </pc:picChg>
        <pc:inkChg chg="add">
          <ac:chgData name="伊健 杜" userId="e69aded81da48593" providerId="LiveId" clId="{E81F0A27-7DCD-4294-928A-56D9E15A8AA6}" dt="2022-09-19T16:41:47.341" v="3806"/>
          <ac:inkMkLst>
            <pc:docMk/>
            <pc:sldMk cId="3139524613" sldId="755"/>
            <ac:inkMk id="3" creationId="{9E5E3B6B-FA34-2DCC-B350-87551A2D0983}"/>
          </ac:inkMkLst>
        </pc:inkChg>
      </pc:sldChg>
      <pc:sldChg chg="addSp delSp modSp new mod">
        <pc:chgData name="伊健 杜" userId="e69aded81da48593" providerId="LiveId" clId="{E81F0A27-7DCD-4294-928A-56D9E15A8AA6}" dt="2022-09-19T15:31:10.851" v="3740"/>
        <pc:sldMkLst>
          <pc:docMk/>
          <pc:sldMk cId="1798545831" sldId="756"/>
        </pc:sldMkLst>
        <pc:spChg chg="mod">
          <ac:chgData name="伊健 杜" userId="e69aded81da48593" providerId="LiveId" clId="{E81F0A27-7DCD-4294-928A-56D9E15A8AA6}" dt="2022-09-19T15:31:10.851" v="3740"/>
          <ac:spMkLst>
            <pc:docMk/>
            <pc:sldMk cId="1798545831" sldId="756"/>
            <ac:spMk id="2" creationId="{51E5DEEE-BC5B-EC80-F832-A2DC2EDF5EF3}"/>
          </ac:spMkLst>
        </pc:spChg>
        <pc:spChg chg="del">
          <ac:chgData name="伊健 杜" userId="e69aded81da48593" providerId="LiveId" clId="{E81F0A27-7DCD-4294-928A-56D9E15A8AA6}" dt="2022-09-19T14:21:22.495" v="3185" actId="478"/>
          <ac:spMkLst>
            <pc:docMk/>
            <pc:sldMk cId="1798545831" sldId="756"/>
            <ac:spMk id="3" creationId="{5518869A-F431-9FCF-22F2-00A497D5C0C3}"/>
          </ac:spMkLst>
        </pc:spChg>
        <pc:spChg chg="add mod">
          <ac:chgData name="伊健 杜" userId="e69aded81da48593" providerId="LiveId" clId="{E81F0A27-7DCD-4294-928A-56D9E15A8AA6}" dt="2022-09-19T14:23:42.717" v="3266" actId="13822"/>
          <ac:spMkLst>
            <pc:docMk/>
            <pc:sldMk cId="1798545831" sldId="756"/>
            <ac:spMk id="4" creationId="{798F7052-DE15-AFE7-2D12-883D8F6EAFC0}"/>
          </ac:spMkLst>
        </pc:spChg>
        <pc:spChg chg="add mod">
          <ac:chgData name="伊健 杜" userId="e69aded81da48593" providerId="LiveId" clId="{E81F0A27-7DCD-4294-928A-56D9E15A8AA6}" dt="2022-09-19T14:24:27.512" v="3282" actId="1076"/>
          <ac:spMkLst>
            <pc:docMk/>
            <pc:sldMk cId="1798545831" sldId="756"/>
            <ac:spMk id="5" creationId="{C84C2CCB-3D99-BE79-C1CF-4D05796611BD}"/>
          </ac:spMkLst>
        </pc:spChg>
        <pc:picChg chg="add mod modCrop">
          <ac:chgData name="伊健 杜" userId="e69aded81da48593" providerId="LiveId" clId="{E81F0A27-7DCD-4294-928A-56D9E15A8AA6}" dt="2022-09-19T14:24:23.593" v="3281" actId="1076"/>
          <ac:picMkLst>
            <pc:docMk/>
            <pc:sldMk cId="1798545831" sldId="756"/>
            <ac:picMk id="7" creationId="{45312F33-2D96-8628-84EB-CEB46878A779}"/>
          </ac:picMkLst>
        </pc:picChg>
        <pc:picChg chg="add mod modCrop">
          <ac:chgData name="伊健 杜" userId="e69aded81da48593" providerId="LiveId" clId="{E81F0A27-7DCD-4294-928A-56D9E15A8AA6}" dt="2022-09-19T14:24:35.413" v="3287" actId="1076"/>
          <ac:picMkLst>
            <pc:docMk/>
            <pc:sldMk cId="1798545831" sldId="756"/>
            <ac:picMk id="8" creationId="{90E5D8AB-B14C-0BEC-FBF8-8A5065EFF0CB}"/>
          </ac:picMkLst>
        </pc:picChg>
        <pc:picChg chg="add mod">
          <ac:chgData name="伊健 杜" userId="e69aded81da48593" providerId="LiveId" clId="{E81F0A27-7DCD-4294-928A-56D9E15A8AA6}" dt="2022-09-19T14:23:14.005" v="3260" actId="1076"/>
          <ac:picMkLst>
            <pc:docMk/>
            <pc:sldMk cId="1798545831" sldId="756"/>
            <ac:picMk id="4098" creationId="{AA67EF4E-6990-A3AF-3B73-A4237A3BED58}"/>
          </ac:picMkLst>
        </pc:picChg>
      </pc:sldChg>
      <pc:sldChg chg="addSp delSp modSp add mod">
        <pc:chgData name="伊健 杜" userId="e69aded81da48593" providerId="LiveId" clId="{E81F0A27-7DCD-4294-928A-56D9E15A8AA6}" dt="2022-09-19T15:31:10.851" v="3740"/>
        <pc:sldMkLst>
          <pc:docMk/>
          <pc:sldMk cId="1133108660" sldId="757"/>
        </pc:sldMkLst>
        <pc:spChg chg="mod">
          <ac:chgData name="伊健 杜" userId="e69aded81da48593" providerId="LiveId" clId="{E81F0A27-7DCD-4294-928A-56D9E15A8AA6}" dt="2022-09-19T14:19:22.933" v="3184" actId="1076"/>
          <ac:spMkLst>
            <pc:docMk/>
            <pc:sldMk cId="1133108660" sldId="757"/>
            <ac:spMk id="2" creationId="{CB514281-35E8-7582-BDA0-5CAF0BDA364A}"/>
          </ac:spMkLst>
        </pc:spChg>
        <pc:spChg chg="add mod">
          <ac:chgData name="伊健 杜" userId="e69aded81da48593" providerId="LiveId" clId="{E81F0A27-7DCD-4294-928A-56D9E15A8AA6}" dt="2022-09-19T15:31:10.851" v="3740"/>
          <ac:spMkLst>
            <pc:docMk/>
            <pc:sldMk cId="1133108660" sldId="757"/>
            <ac:spMk id="3" creationId="{11A6033C-F15A-F941-C781-A884F3FF7D4E}"/>
          </ac:spMkLst>
        </pc:spChg>
        <pc:spChg chg="mod">
          <ac:chgData name="伊健 杜" userId="e69aded81da48593" providerId="LiveId" clId="{E81F0A27-7DCD-4294-928A-56D9E15A8AA6}" dt="2022-09-19T15:31:10.851" v="3740"/>
          <ac:spMkLst>
            <pc:docMk/>
            <pc:sldMk cId="1133108660" sldId="757"/>
            <ac:spMk id="4" creationId="{6AF97713-0799-DE0B-0C5B-A9CB23D44997}"/>
          </ac:spMkLst>
        </pc:spChg>
        <pc:picChg chg="del">
          <ac:chgData name="伊健 杜" userId="e69aded81da48593" providerId="LiveId" clId="{E81F0A27-7DCD-4294-928A-56D9E15A8AA6}" dt="2022-09-19T14:16:33.707" v="3142" actId="478"/>
          <ac:picMkLst>
            <pc:docMk/>
            <pc:sldMk cId="1133108660" sldId="757"/>
            <ac:picMk id="2050" creationId="{17FB6FE5-0C3E-2547-DDAF-724E17A4D5D4}"/>
          </ac:picMkLst>
        </pc:picChg>
        <pc:picChg chg="add mod">
          <ac:chgData name="伊健 杜" userId="e69aded81da48593" providerId="LiveId" clId="{E81F0A27-7DCD-4294-928A-56D9E15A8AA6}" dt="2022-09-19T14:18:52.733" v="3147" actId="1076"/>
          <ac:picMkLst>
            <pc:docMk/>
            <pc:sldMk cId="1133108660" sldId="757"/>
            <ac:picMk id="3074" creationId="{4124F4FA-D37B-40DA-A65E-7378EB8E5EDD}"/>
          </ac:picMkLst>
        </pc:picChg>
      </pc:sldChg>
      <pc:sldChg chg="addSp delSp modSp new mod">
        <pc:chgData name="伊健 杜" userId="e69aded81da48593" providerId="LiveId" clId="{E81F0A27-7DCD-4294-928A-56D9E15A8AA6}" dt="2022-09-19T15:31:10.851" v="3740"/>
        <pc:sldMkLst>
          <pc:docMk/>
          <pc:sldMk cId="3085996134" sldId="758"/>
        </pc:sldMkLst>
        <pc:spChg chg="mod">
          <ac:chgData name="伊健 杜" userId="e69aded81da48593" providerId="LiveId" clId="{E81F0A27-7DCD-4294-928A-56D9E15A8AA6}" dt="2022-09-19T15:31:10.851" v="3740"/>
          <ac:spMkLst>
            <pc:docMk/>
            <pc:sldMk cId="3085996134" sldId="758"/>
            <ac:spMk id="2" creationId="{FB1F54DE-31B7-FFA4-B667-5D63CD77AD74}"/>
          </ac:spMkLst>
        </pc:spChg>
        <pc:spChg chg="del">
          <ac:chgData name="伊健 杜" userId="e69aded81da48593" providerId="LiveId" clId="{E81F0A27-7DCD-4294-928A-56D9E15A8AA6}" dt="2022-09-19T14:24:44.222" v="3289" actId="478"/>
          <ac:spMkLst>
            <pc:docMk/>
            <pc:sldMk cId="3085996134" sldId="758"/>
            <ac:spMk id="3" creationId="{D227CC9F-BE74-D59C-E7DC-089B31346C2E}"/>
          </ac:spMkLst>
        </pc:spChg>
        <pc:spChg chg="add mod">
          <ac:chgData name="伊健 杜" userId="e69aded81da48593" providerId="LiveId" clId="{E81F0A27-7DCD-4294-928A-56D9E15A8AA6}" dt="2022-09-19T15:31:10.851" v="3740"/>
          <ac:spMkLst>
            <pc:docMk/>
            <pc:sldMk cId="3085996134" sldId="758"/>
            <ac:spMk id="4" creationId="{D8B301E8-86C6-C15A-8DD5-19C559396F3E}"/>
          </ac:spMkLst>
        </pc:spChg>
        <pc:spChg chg="add mod">
          <ac:chgData name="伊健 杜" userId="e69aded81da48593" providerId="LiveId" clId="{E81F0A27-7DCD-4294-928A-56D9E15A8AA6}" dt="2022-09-19T15:31:10.851" v="3740"/>
          <ac:spMkLst>
            <pc:docMk/>
            <pc:sldMk cId="3085996134" sldId="758"/>
            <ac:spMk id="5" creationId="{E3BDBFE7-089C-C5B4-7FFB-526CE21F0A9D}"/>
          </ac:spMkLst>
        </pc:spChg>
        <pc:spChg chg="add mod">
          <ac:chgData name="伊健 杜" userId="e69aded81da48593" providerId="LiveId" clId="{E81F0A27-7DCD-4294-928A-56D9E15A8AA6}" dt="2022-09-19T14:28:17.883" v="3595" actId="207"/>
          <ac:spMkLst>
            <pc:docMk/>
            <pc:sldMk cId="3085996134" sldId="758"/>
            <ac:spMk id="6" creationId="{7B67EE24-F8A0-F2A9-F046-1C572627A379}"/>
          </ac:spMkLst>
        </pc:spChg>
        <pc:spChg chg="add mod">
          <ac:chgData name="伊健 杜" userId="e69aded81da48593" providerId="LiveId" clId="{E81F0A27-7DCD-4294-928A-56D9E15A8AA6}" dt="2022-09-19T15:31:10.851" v="3740"/>
          <ac:spMkLst>
            <pc:docMk/>
            <pc:sldMk cId="3085996134" sldId="758"/>
            <ac:spMk id="7" creationId="{CFD64BEA-DA94-22C4-B1AF-CED86262AF42}"/>
          </ac:spMkLst>
        </pc:spChg>
      </pc:sldChg>
      <pc:sldChg chg="modSp add mod">
        <pc:chgData name="伊健 杜" userId="e69aded81da48593" providerId="LiveId" clId="{E81F0A27-7DCD-4294-928A-56D9E15A8AA6}" dt="2022-09-19T17:32:48.217" v="4320"/>
        <pc:sldMkLst>
          <pc:docMk/>
          <pc:sldMk cId="2203659382" sldId="759"/>
        </pc:sldMkLst>
        <pc:spChg chg="mod">
          <ac:chgData name="伊健 杜" userId="e69aded81da48593" providerId="LiveId" clId="{E81F0A27-7DCD-4294-928A-56D9E15A8AA6}" dt="2022-09-19T17:32:48.217" v="4320"/>
          <ac:spMkLst>
            <pc:docMk/>
            <pc:sldMk cId="2203659382" sldId="759"/>
            <ac:spMk id="2" creationId="{F059E5E3-FB88-F6E7-7D25-BE311C04286D}"/>
          </ac:spMkLst>
        </pc:spChg>
        <pc:spChg chg="mod">
          <ac:chgData name="伊健 杜" userId="e69aded81da48593" providerId="LiveId" clId="{E81F0A27-7DCD-4294-928A-56D9E15A8AA6}" dt="2022-09-19T17:30:28.309" v="4168"/>
          <ac:spMkLst>
            <pc:docMk/>
            <pc:sldMk cId="2203659382" sldId="759"/>
            <ac:spMk id="3" creationId="{0751A28F-065C-65FA-5D7A-2637BF2AE04E}"/>
          </ac:spMkLst>
        </pc:spChg>
      </pc:sldChg>
      <pc:sldChg chg="modSp add mod">
        <pc:chgData name="伊健 杜" userId="e69aded81da48593" providerId="LiveId" clId="{E81F0A27-7DCD-4294-928A-56D9E15A8AA6}" dt="2022-09-19T17:31:23.902" v="4262"/>
        <pc:sldMkLst>
          <pc:docMk/>
          <pc:sldMk cId="1834338229" sldId="760"/>
        </pc:sldMkLst>
        <pc:spChg chg="mod">
          <ac:chgData name="伊健 杜" userId="e69aded81da48593" providerId="LiveId" clId="{E81F0A27-7DCD-4294-928A-56D9E15A8AA6}" dt="2022-09-19T17:30:53.680" v="4194"/>
          <ac:spMkLst>
            <pc:docMk/>
            <pc:sldMk cId="1834338229" sldId="760"/>
            <ac:spMk id="2" creationId="{F059E5E3-FB88-F6E7-7D25-BE311C04286D}"/>
          </ac:spMkLst>
        </pc:spChg>
        <pc:spChg chg="mod">
          <ac:chgData name="伊健 杜" userId="e69aded81da48593" providerId="LiveId" clId="{E81F0A27-7DCD-4294-928A-56D9E15A8AA6}" dt="2022-09-19T17:31:23.902" v="4262"/>
          <ac:spMkLst>
            <pc:docMk/>
            <pc:sldMk cId="1834338229" sldId="760"/>
            <ac:spMk id="3" creationId="{0751A28F-065C-65FA-5D7A-2637BF2AE04E}"/>
          </ac:spMkLst>
        </pc:spChg>
      </pc:sldChg>
      <pc:sldChg chg="add del">
        <pc:chgData name="伊健 杜" userId="e69aded81da48593" providerId="LiveId" clId="{E81F0A27-7DCD-4294-928A-56D9E15A8AA6}" dt="2022-09-19T17:31:39.638" v="4263" actId="47"/>
        <pc:sldMkLst>
          <pc:docMk/>
          <pc:sldMk cId="1111274819" sldId="761"/>
        </pc:sldMkLst>
      </pc:sldChg>
      <pc:sldChg chg="addSp delSp modSp add mod ord">
        <pc:chgData name="伊健 杜" userId="e69aded81da48593" providerId="LiveId" clId="{E81F0A27-7DCD-4294-928A-56D9E15A8AA6}" dt="2022-09-19T15:33:43.977" v="3779"/>
        <pc:sldMkLst>
          <pc:docMk/>
          <pc:sldMk cId="4133105058" sldId="762"/>
        </pc:sldMkLst>
        <pc:spChg chg="del">
          <ac:chgData name="伊健 杜" userId="e69aded81da48593" providerId="LiveId" clId="{E81F0A27-7DCD-4294-928A-56D9E15A8AA6}" dt="2022-09-19T15:32:14.836" v="3759" actId="478"/>
          <ac:spMkLst>
            <pc:docMk/>
            <pc:sldMk cId="4133105058" sldId="762"/>
            <ac:spMk id="2" creationId="{B4508B22-093F-6313-34C8-6AEEA6BEC948}"/>
          </ac:spMkLst>
        </pc:spChg>
        <pc:spChg chg="del">
          <ac:chgData name="伊健 杜" userId="e69aded81da48593" providerId="LiveId" clId="{E81F0A27-7DCD-4294-928A-56D9E15A8AA6}" dt="2022-09-19T15:32:14.836" v="3759" actId="478"/>
          <ac:spMkLst>
            <pc:docMk/>
            <pc:sldMk cId="4133105058" sldId="762"/>
            <ac:spMk id="3" creationId="{D67A7726-BB25-93D6-EE39-2BF5CEBCD015}"/>
          </ac:spMkLst>
        </pc:spChg>
        <pc:spChg chg="add mod">
          <ac:chgData name="伊健 杜" userId="e69aded81da48593" providerId="LiveId" clId="{E81F0A27-7DCD-4294-928A-56D9E15A8AA6}" dt="2022-09-19T15:32:21.108" v="3760"/>
          <ac:spMkLst>
            <pc:docMk/>
            <pc:sldMk cId="4133105058" sldId="762"/>
            <ac:spMk id="4" creationId="{5263B504-C6C9-561C-1ADF-4FDFA4BE856F}"/>
          </ac:spMkLst>
        </pc:spChg>
        <pc:picChg chg="add mod">
          <ac:chgData name="伊健 杜" userId="e69aded81da48593" providerId="LiveId" clId="{E81F0A27-7DCD-4294-928A-56D9E15A8AA6}" dt="2022-09-19T15:33:43.977" v="3779"/>
          <ac:picMkLst>
            <pc:docMk/>
            <pc:sldMk cId="4133105058" sldId="762"/>
            <ac:picMk id="5" creationId="{3E275197-B387-0BBD-8200-69F408451846}"/>
          </ac:picMkLst>
        </pc:picChg>
      </pc:sldChg>
      <pc:sldChg chg="addSp delSp modSp add mod ord">
        <pc:chgData name="伊健 杜" userId="e69aded81da48593" providerId="LiveId" clId="{E81F0A27-7DCD-4294-928A-56D9E15A8AA6}" dt="2022-09-19T15:35:13.389" v="3785"/>
        <pc:sldMkLst>
          <pc:docMk/>
          <pc:sldMk cId="4105244126" sldId="763"/>
        </pc:sldMkLst>
        <pc:spChg chg="add del">
          <ac:chgData name="伊健 杜" userId="e69aded81da48593" providerId="LiveId" clId="{E81F0A27-7DCD-4294-928A-56D9E15A8AA6}" dt="2022-09-19T15:32:38.509" v="3767" actId="478"/>
          <ac:spMkLst>
            <pc:docMk/>
            <pc:sldMk cId="4105244126" sldId="763"/>
            <ac:spMk id="2" creationId="{B4508B22-093F-6313-34C8-6AEEA6BEC948}"/>
          </ac:spMkLst>
        </pc:spChg>
        <pc:spChg chg="add del mod">
          <ac:chgData name="伊健 杜" userId="e69aded81da48593" providerId="LiveId" clId="{E81F0A27-7DCD-4294-928A-56D9E15A8AA6}" dt="2022-09-19T15:32:38.509" v="3767" actId="478"/>
          <ac:spMkLst>
            <pc:docMk/>
            <pc:sldMk cId="4105244126" sldId="763"/>
            <ac:spMk id="3" creationId="{D67A7726-BB25-93D6-EE39-2BF5CEBCD015}"/>
          </ac:spMkLst>
        </pc:spChg>
        <pc:spChg chg="add del mod">
          <ac:chgData name="伊健 杜" userId="e69aded81da48593" providerId="LiveId" clId="{E81F0A27-7DCD-4294-928A-56D9E15A8AA6}" dt="2022-09-19T15:32:38.509" v="3767" actId="478"/>
          <ac:spMkLst>
            <pc:docMk/>
            <pc:sldMk cId="4105244126" sldId="763"/>
            <ac:spMk id="5" creationId="{1E8C6683-4C86-35E4-1381-FCC0149F4020}"/>
          </ac:spMkLst>
        </pc:spChg>
        <pc:spChg chg="add mod">
          <ac:chgData name="伊健 杜" userId="e69aded81da48593" providerId="LiveId" clId="{E81F0A27-7DCD-4294-928A-56D9E15A8AA6}" dt="2022-09-19T15:32:41.532" v="3769" actId="1076"/>
          <ac:spMkLst>
            <pc:docMk/>
            <pc:sldMk cId="4105244126" sldId="763"/>
            <ac:spMk id="7" creationId="{6D5E2A64-EEC3-B072-EB6D-66077E402408}"/>
          </ac:spMkLst>
        </pc:spChg>
        <pc:picChg chg="add mod">
          <ac:chgData name="伊健 杜" userId="e69aded81da48593" providerId="LiveId" clId="{E81F0A27-7DCD-4294-928A-56D9E15A8AA6}" dt="2022-09-19T15:34:42.237" v="3782" actId="1076"/>
          <ac:picMkLst>
            <pc:docMk/>
            <pc:sldMk cId="4105244126" sldId="763"/>
            <ac:picMk id="4098" creationId="{BEE3F6F6-0E55-A238-DE06-A88D36CC5203}"/>
          </ac:picMkLst>
        </pc:picChg>
        <pc:picChg chg="add del">
          <ac:chgData name="伊健 杜" userId="e69aded81da48593" providerId="LiveId" clId="{E81F0A27-7DCD-4294-928A-56D9E15A8AA6}" dt="2022-09-19T15:35:13.389" v="3785"/>
          <ac:picMkLst>
            <pc:docMk/>
            <pc:sldMk cId="4105244126" sldId="763"/>
            <ac:picMk id="4100" creationId="{481AD311-BE80-14BD-76B7-65E24651E483}"/>
          </ac:picMkLst>
        </pc:picChg>
      </pc:sldChg>
      <pc:sldChg chg="delSp modSp add del mod ord">
        <pc:chgData name="伊健 杜" userId="e69aded81da48593" providerId="LiveId" clId="{E81F0A27-7DCD-4294-928A-56D9E15A8AA6}" dt="2022-09-19T15:34:51.521" v="3783" actId="47"/>
        <pc:sldMkLst>
          <pc:docMk/>
          <pc:sldMk cId="447208273" sldId="764"/>
        </pc:sldMkLst>
        <pc:spChg chg="del">
          <ac:chgData name="伊健 杜" userId="e69aded81da48593" providerId="LiveId" clId="{E81F0A27-7DCD-4294-928A-56D9E15A8AA6}" dt="2022-09-19T15:32:47.743" v="3771" actId="478"/>
          <ac:spMkLst>
            <pc:docMk/>
            <pc:sldMk cId="447208273" sldId="764"/>
            <ac:spMk id="2" creationId="{B4508B22-093F-6313-34C8-6AEEA6BEC948}"/>
          </ac:spMkLst>
        </pc:spChg>
        <pc:spChg chg="mod">
          <ac:chgData name="伊健 杜" userId="e69aded81da48593" providerId="LiveId" clId="{E81F0A27-7DCD-4294-928A-56D9E15A8AA6}" dt="2022-09-19T15:32:50.455" v="3772" actId="1076"/>
          <ac:spMkLst>
            <pc:docMk/>
            <pc:sldMk cId="447208273" sldId="764"/>
            <ac:spMk id="3" creationId="{D67A7726-BB25-93D6-EE39-2BF5CEBCD015}"/>
          </ac:spMkLst>
        </pc:spChg>
      </pc:sldChg>
      <pc:sldChg chg="add del">
        <pc:chgData name="伊健 杜" userId="e69aded81da48593" providerId="LiveId" clId="{E81F0A27-7DCD-4294-928A-56D9E15A8AA6}" dt="2022-09-19T15:32:06.892" v="3757" actId="47"/>
        <pc:sldMkLst>
          <pc:docMk/>
          <pc:sldMk cId="1259034669" sldId="765"/>
        </pc:sldMkLst>
      </pc:sldChg>
      <pc:sldChg chg="addSp delSp modSp add mod">
        <pc:chgData name="伊健 杜" userId="e69aded81da48593" providerId="LiveId" clId="{E81F0A27-7DCD-4294-928A-56D9E15A8AA6}" dt="2022-09-19T15:35:58.870" v="3790" actId="1076"/>
        <pc:sldMkLst>
          <pc:docMk/>
          <pc:sldMk cId="3734600097" sldId="765"/>
        </pc:sldMkLst>
        <pc:spChg chg="mod">
          <ac:chgData name="伊健 杜" userId="e69aded81da48593" providerId="LiveId" clId="{E81F0A27-7DCD-4294-928A-56D9E15A8AA6}" dt="2022-09-19T15:35:20.634" v="3787"/>
          <ac:spMkLst>
            <pc:docMk/>
            <pc:sldMk cId="3734600097" sldId="765"/>
            <ac:spMk id="3" creationId="{D67A7726-BB25-93D6-EE39-2BF5CEBCD015}"/>
          </ac:spMkLst>
        </pc:spChg>
        <pc:picChg chg="add del mod">
          <ac:chgData name="伊健 杜" userId="e69aded81da48593" providerId="LiveId" clId="{E81F0A27-7DCD-4294-928A-56D9E15A8AA6}" dt="2022-09-19T15:33:42.228" v="3778" actId="21"/>
          <ac:picMkLst>
            <pc:docMk/>
            <pc:sldMk cId="3734600097" sldId="765"/>
            <ac:picMk id="2050" creationId="{4806E240-29F4-1FBD-AC0F-4DD32A77C82B}"/>
          </ac:picMkLst>
        </pc:picChg>
        <pc:picChg chg="add mod">
          <ac:chgData name="伊健 杜" userId="e69aded81da48593" providerId="LiveId" clId="{E81F0A27-7DCD-4294-928A-56D9E15A8AA6}" dt="2022-09-19T15:35:58.870" v="3790" actId="1076"/>
          <ac:picMkLst>
            <pc:docMk/>
            <pc:sldMk cId="3734600097" sldId="765"/>
            <ac:picMk id="2052" creationId="{BFFE75C2-4666-B8B8-6619-BE9D61F25E62}"/>
          </ac:picMkLst>
        </pc:picChg>
      </pc:sldChg>
      <pc:sldChg chg="addSp modSp add">
        <pc:chgData name="伊健 杜" userId="e69aded81da48593" providerId="LiveId" clId="{E81F0A27-7DCD-4294-928A-56D9E15A8AA6}" dt="2022-09-19T15:36:38.297" v="3793" actId="1076"/>
        <pc:sldMkLst>
          <pc:docMk/>
          <pc:sldMk cId="1414370986" sldId="766"/>
        </pc:sldMkLst>
        <pc:picChg chg="add mod">
          <ac:chgData name="伊健 杜" userId="e69aded81da48593" providerId="LiveId" clId="{E81F0A27-7DCD-4294-928A-56D9E15A8AA6}" dt="2022-09-19T15:36:38.297" v="3793" actId="1076"/>
          <ac:picMkLst>
            <pc:docMk/>
            <pc:sldMk cId="1414370986" sldId="766"/>
            <ac:picMk id="5122" creationId="{60B3856E-8A64-50A3-2F94-BDF7C21E2D47}"/>
          </ac:picMkLst>
        </pc:picChg>
      </pc:sldChg>
      <pc:sldChg chg="modSp add mod">
        <pc:chgData name="伊健 杜" userId="e69aded81da48593" providerId="LiveId" clId="{E81F0A27-7DCD-4294-928A-56D9E15A8AA6}" dt="2022-09-19T17:31:56.009" v="4293"/>
        <pc:sldMkLst>
          <pc:docMk/>
          <pc:sldMk cId="3217746283" sldId="767"/>
        </pc:sldMkLst>
        <pc:spChg chg="mod">
          <ac:chgData name="伊健 杜" userId="e69aded81da48593" providerId="LiveId" clId="{E81F0A27-7DCD-4294-928A-56D9E15A8AA6}" dt="2022-09-19T17:31:56.009" v="4293"/>
          <ac:spMkLst>
            <pc:docMk/>
            <pc:sldMk cId="3217746283" sldId="767"/>
            <ac:spMk id="2" creationId="{F059E5E3-FB88-F6E7-7D25-BE311C04286D}"/>
          </ac:spMkLst>
        </pc:spChg>
        <pc:spChg chg="mod">
          <ac:chgData name="伊健 杜" userId="e69aded81da48593" providerId="LiveId" clId="{E81F0A27-7DCD-4294-928A-56D9E15A8AA6}" dt="2022-09-19T17:29:29.997" v="4068"/>
          <ac:spMkLst>
            <pc:docMk/>
            <pc:sldMk cId="3217746283" sldId="767"/>
            <ac:spMk id="3" creationId="{0751A28F-065C-65FA-5D7A-2637BF2AE04E}"/>
          </ac:spMkLst>
        </pc:spChg>
      </pc:sldChg>
    </pc:docChg>
  </pc:docChgLst>
  <pc:docChgLst>
    <pc:chgData name="伊健 杜" userId="e69aded81da48593" providerId="LiveId" clId="{B92D2B77-361F-455D-BBB9-8632DB823E50}"/>
    <pc:docChg chg="undo redo custSel addSld delSld modSld sldOrd modSection">
      <pc:chgData name="伊健 杜" userId="e69aded81da48593" providerId="LiveId" clId="{B92D2B77-361F-455D-BBB9-8632DB823E50}" dt="2022-11-01T06:50:31.685" v="4495" actId="680"/>
      <pc:docMkLst>
        <pc:docMk/>
      </pc:docMkLst>
      <pc:sldChg chg="addSp modSp mod">
        <pc:chgData name="伊健 杜" userId="e69aded81da48593" providerId="LiveId" clId="{B92D2B77-361F-455D-BBB9-8632DB823E50}" dt="2022-11-01T06:44:41.316" v="4421"/>
        <pc:sldMkLst>
          <pc:docMk/>
          <pc:sldMk cId="2248431918" sldId="1064"/>
        </pc:sldMkLst>
        <pc:spChg chg="add mod">
          <ac:chgData name="伊健 杜" userId="e69aded81da48593" providerId="LiveId" clId="{B92D2B77-361F-455D-BBB9-8632DB823E50}" dt="2022-11-01T06:44:41.316" v="4421"/>
          <ac:spMkLst>
            <pc:docMk/>
            <pc:sldMk cId="2248431918" sldId="1064"/>
            <ac:spMk id="4" creationId="{B1DECA84-15FF-13FB-350F-2B646D190E36}"/>
          </ac:spMkLst>
        </pc:spChg>
        <pc:picChg chg="add mod">
          <ac:chgData name="伊健 杜" userId="e69aded81da48593" providerId="LiveId" clId="{B92D2B77-361F-455D-BBB9-8632DB823E50}" dt="2022-11-01T06:44:34.622" v="4413" actId="1076"/>
          <ac:picMkLst>
            <pc:docMk/>
            <pc:sldMk cId="2248431918" sldId="1064"/>
            <ac:picMk id="3" creationId="{3389F8EE-0CF1-8F16-C775-1F86B9A6A9C6}"/>
          </ac:picMkLst>
        </pc:picChg>
      </pc:sldChg>
      <pc:sldChg chg="delSp modSp add mod delAnim">
        <pc:chgData name="伊健 杜" userId="e69aded81da48593" providerId="LiveId" clId="{B92D2B77-361F-455D-BBB9-8632DB823E50}" dt="2022-10-31T16:34:59.678" v="4117" actId="20577"/>
        <pc:sldMkLst>
          <pc:docMk/>
          <pc:sldMk cId="900656996" sldId="1095"/>
        </pc:sldMkLst>
        <pc:spChg chg="mod">
          <ac:chgData name="伊健 杜" userId="e69aded81da48593" providerId="LiveId" clId="{B92D2B77-361F-455D-BBB9-8632DB823E50}" dt="2022-10-31T16:34:59.678" v="4117" actId="20577"/>
          <ac:spMkLst>
            <pc:docMk/>
            <pc:sldMk cId="900656996" sldId="1095"/>
            <ac:spMk id="2" creationId="{10304424-DB4A-36E7-9E0D-D32A5DD0F26C}"/>
          </ac:spMkLst>
        </pc:spChg>
        <pc:spChg chg="del">
          <ac:chgData name="伊健 杜" userId="e69aded81da48593" providerId="LiveId" clId="{B92D2B77-361F-455D-BBB9-8632DB823E50}" dt="2022-10-31T16:34:55.799" v="4112" actId="478"/>
          <ac:spMkLst>
            <pc:docMk/>
            <pc:sldMk cId="900656996" sldId="1095"/>
            <ac:spMk id="3" creationId="{BAB82766-BDC2-26FC-C2D3-3468B609A4DA}"/>
          </ac:spMkLst>
        </pc:spChg>
      </pc:sldChg>
      <pc:sldChg chg="modSp add mod">
        <pc:chgData name="伊健 杜" userId="e69aded81da48593" providerId="LiveId" clId="{B92D2B77-361F-455D-BBB9-8632DB823E50}" dt="2022-10-31T16:35:15.623" v="4119" actId="20577"/>
        <pc:sldMkLst>
          <pc:docMk/>
          <pc:sldMk cId="3660585106" sldId="1098"/>
        </pc:sldMkLst>
        <pc:spChg chg="mod">
          <ac:chgData name="伊健 杜" userId="e69aded81da48593" providerId="LiveId" clId="{B92D2B77-361F-455D-BBB9-8632DB823E50}" dt="2022-10-31T16:35:15.623" v="4119" actId="20577"/>
          <ac:spMkLst>
            <pc:docMk/>
            <pc:sldMk cId="3660585106" sldId="1098"/>
            <ac:spMk id="2" creationId="{10304424-DB4A-36E7-9E0D-D32A5DD0F26C}"/>
          </ac:spMkLst>
        </pc:spChg>
      </pc:sldChg>
      <pc:sldChg chg="modSp add mod">
        <pc:chgData name="伊健 杜" userId="e69aded81da48593" providerId="LiveId" clId="{B92D2B77-361F-455D-BBB9-8632DB823E50}" dt="2022-10-31T16:35:20.039" v="4121" actId="1076"/>
        <pc:sldMkLst>
          <pc:docMk/>
          <pc:sldMk cId="230979331" sldId="1099"/>
        </pc:sldMkLst>
        <pc:spChg chg="mod">
          <ac:chgData name="伊健 杜" userId="e69aded81da48593" providerId="LiveId" clId="{B92D2B77-361F-455D-BBB9-8632DB823E50}" dt="2022-10-31T16:35:12.154" v="4118" actId="20577"/>
          <ac:spMkLst>
            <pc:docMk/>
            <pc:sldMk cId="230979331" sldId="1099"/>
            <ac:spMk id="2" creationId="{10304424-DB4A-36E7-9E0D-D32A5DD0F26C}"/>
          </ac:spMkLst>
        </pc:spChg>
        <pc:picChg chg="mod">
          <ac:chgData name="伊健 杜" userId="e69aded81da48593" providerId="LiveId" clId="{B92D2B77-361F-455D-BBB9-8632DB823E50}" dt="2022-10-31T16:35:20.039" v="4121" actId="1076"/>
          <ac:picMkLst>
            <pc:docMk/>
            <pc:sldMk cId="230979331" sldId="1099"/>
            <ac:picMk id="43010" creationId="{D62442EF-BD03-CB6F-6CB7-CA32CA9C3F3C}"/>
          </ac:picMkLst>
        </pc:picChg>
      </pc:sldChg>
      <pc:sldChg chg="add">
        <pc:chgData name="伊健 杜" userId="e69aded81da48593" providerId="LiveId" clId="{B92D2B77-361F-455D-BBB9-8632DB823E50}" dt="2022-10-31T16:34:47.817" v="4111"/>
        <pc:sldMkLst>
          <pc:docMk/>
          <pc:sldMk cId="3873620914" sldId="1102"/>
        </pc:sldMkLst>
      </pc:sldChg>
      <pc:sldChg chg="del">
        <pc:chgData name="伊健 杜" userId="e69aded81da48593" providerId="LiveId" clId="{B92D2B77-361F-455D-BBB9-8632DB823E50}" dt="2022-10-31T11:41:30.560" v="0" actId="47"/>
        <pc:sldMkLst>
          <pc:docMk/>
          <pc:sldMk cId="1060657016" sldId="1142"/>
        </pc:sldMkLst>
      </pc:sldChg>
      <pc:sldChg chg="del">
        <pc:chgData name="伊健 杜" userId="e69aded81da48593" providerId="LiveId" clId="{B92D2B77-361F-455D-BBB9-8632DB823E50}" dt="2022-10-31T11:41:30.560" v="0" actId="47"/>
        <pc:sldMkLst>
          <pc:docMk/>
          <pc:sldMk cId="3919629028" sldId="1143"/>
        </pc:sldMkLst>
      </pc:sldChg>
      <pc:sldChg chg="del">
        <pc:chgData name="伊健 杜" userId="e69aded81da48593" providerId="LiveId" clId="{B92D2B77-361F-455D-BBB9-8632DB823E50}" dt="2022-10-31T11:41:30.560" v="0" actId="47"/>
        <pc:sldMkLst>
          <pc:docMk/>
          <pc:sldMk cId="3833598306" sldId="1144"/>
        </pc:sldMkLst>
      </pc:sldChg>
      <pc:sldChg chg="del">
        <pc:chgData name="伊健 杜" userId="e69aded81da48593" providerId="LiveId" clId="{B92D2B77-361F-455D-BBB9-8632DB823E50}" dt="2022-10-31T11:41:30.560" v="0" actId="47"/>
        <pc:sldMkLst>
          <pc:docMk/>
          <pc:sldMk cId="795021822" sldId="1147"/>
        </pc:sldMkLst>
      </pc:sldChg>
      <pc:sldChg chg="del">
        <pc:chgData name="伊健 杜" userId="e69aded81da48593" providerId="LiveId" clId="{B92D2B77-361F-455D-BBB9-8632DB823E50}" dt="2022-10-31T11:41:30.560" v="0" actId="47"/>
        <pc:sldMkLst>
          <pc:docMk/>
          <pc:sldMk cId="1526025908" sldId="1148"/>
        </pc:sldMkLst>
      </pc:sldChg>
      <pc:sldChg chg="del">
        <pc:chgData name="伊健 杜" userId="e69aded81da48593" providerId="LiveId" clId="{B92D2B77-361F-455D-BBB9-8632DB823E50}" dt="2022-10-31T11:41:30.560" v="0" actId="47"/>
        <pc:sldMkLst>
          <pc:docMk/>
          <pc:sldMk cId="541376964" sldId="1149"/>
        </pc:sldMkLst>
      </pc:sldChg>
      <pc:sldChg chg="del">
        <pc:chgData name="伊健 杜" userId="e69aded81da48593" providerId="LiveId" clId="{B92D2B77-361F-455D-BBB9-8632DB823E50}" dt="2022-10-31T11:41:30.560" v="0" actId="47"/>
        <pc:sldMkLst>
          <pc:docMk/>
          <pc:sldMk cId="259775305" sldId="1150"/>
        </pc:sldMkLst>
      </pc:sldChg>
      <pc:sldChg chg="del">
        <pc:chgData name="伊健 杜" userId="e69aded81da48593" providerId="LiveId" clId="{B92D2B77-361F-455D-BBB9-8632DB823E50}" dt="2022-10-31T11:41:30.560" v="0" actId="47"/>
        <pc:sldMkLst>
          <pc:docMk/>
          <pc:sldMk cId="4103331463" sldId="1151"/>
        </pc:sldMkLst>
      </pc:sldChg>
      <pc:sldChg chg="del">
        <pc:chgData name="伊健 杜" userId="e69aded81da48593" providerId="LiveId" clId="{B92D2B77-361F-455D-BBB9-8632DB823E50}" dt="2022-10-31T11:41:30.560" v="0" actId="47"/>
        <pc:sldMkLst>
          <pc:docMk/>
          <pc:sldMk cId="319600104" sldId="1152"/>
        </pc:sldMkLst>
      </pc:sldChg>
      <pc:sldChg chg="del">
        <pc:chgData name="伊健 杜" userId="e69aded81da48593" providerId="LiveId" clId="{B92D2B77-361F-455D-BBB9-8632DB823E50}" dt="2022-10-31T11:41:30.560" v="0" actId="47"/>
        <pc:sldMkLst>
          <pc:docMk/>
          <pc:sldMk cId="1444574318" sldId="1153"/>
        </pc:sldMkLst>
      </pc:sldChg>
      <pc:sldChg chg="del">
        <pc:chgData name="伊健 杜" userId="e69aded81da48593" providerId="LiveId" clId="{B92D2B77-361F-455D-BBB9-8632DB823E50}" dt="2022-10-31T11:41:30.560" v="0" actId="47"/>
        <pc:sldMkLst>
          <pc:docMk/>
          <pc:sldMk cId="3913402726" sldId="1154"/>
        </pc:sldMkLst>
      </pc:sldChg>
      <pc:sldChg chg="del">
        <pc:chgData name="伊健 杜" userId="e69aded81da48593" providerId="LiveId" clId="{B92D2B77-361F-455D-BBB9-8632DB823E50}" dt="2022-10-31T11:41:30.560" v="0" actId="47"/>
        <pc:sldMkLst>
          <pc:docMk/>
          <pc:sldMk cId="1820127114" sldId="1155"/>
        </pc:sldMkLst>
      </pc:sldChg>
      <pc:sldChg chg="del">
        <pc:chgData name="伊健 杜" userId="e69aded81da48593" providerId="LiveId" clId="{B92D2B77-361F-455D-BBB9-8632DB823E50}" dt="2022-10-31T11:41:30.560" v="0" actId="47"/>
        <pc:sldMkLst>
          <pc:docMk/>
          <pc:sldMk cId="2258442750" sldId="1156"/>
        </pc:sldMkLst>
      </pc:sldChg>
      <pc:sldChg chg="del">
        <pc:chgData name="伊健 杜" userId="e69aded81da48593" providerId="LiveId" clId="{B92D2B77-361F-455D-BBB9-8632DB823E50}" dt="2022-10-31T11:41:30.560" v="0" actId="47"/>
        <pc:sldMkLst>
          <pc:docMk/>
          <pc:sldMk cId="863271375" sldId="1157"/>
        </pc:sldMkLst>
      </pc:sldChg>
      <pc:sldChg chg="del">
        <pc:chgData name="伊健 杜" userId="e69aded81da48593" providerId="LiveId" clId="{B92D2B77-361F-455D-BBB9-8632DB823E50}" dt="2022-10-31T11:41:30.560" v="0" actId="47"/>
        <pc:sldMkLst>
          <pc:docMk/>
          <pc:sldMk cId="3810250571" sldId="1158"/>
        </pc:sldMkLst>
      </pc:sldChg>
      <pc:sldChg chg="del">
        <pc:chgData name="伊健 杜" userId="e69aded81da48593" providerId="LiveId" clId="{B92D2B77-361F-455D-BBB9-8632DB823E50}" dt="2022-10-31T11:41:30.560" v="0" actId="47"/>
        <pc:sldMkLst>
          <pc:docMk/>
          <pc:sldMk cId="192152082" sldId="1159"/>
        </pc:sldMkLst>
      </pc:sldChg>
      <pc:sldChg chg="del">
        <pc:chgData name="伊健 杜" userId="e69aded81da48593" providerId="LiveId" clId="{B92D2B77-361F-455D-BBB9-8632DB823E50}" dt="2022-10-31T11:41:30.560" v="0" actId="47"/>
        <pc:sldMkLst>
          <pc:docMk/>
          <pc:sldMk cId="1579167969" sldId="1160"/>
        </pc:sldMkLst>
      </pc:sldChg>
      <pc:sldChg chg="del">
        <pc:chgData name="伊健 杜" userId="e69aded81da48593" providerId="LiveId" clId="{B92D2B77-361F-455D-BBB9-8632DB823E50}" dt="2022-10-31T11:41:30.560" v="0" actId="47"/>
        <pc:sldMkLst>
          <pc:docMk/>
          <pc:sldMk cId="1814627684" sldId="1161"/>
        </pc:sldMkLst>
      </pc:sldChg>
      <pc:sldChg chg="del">
        <pc:chgData name="伊健 杜" userId="e69aded81da48593" providerId="LiveId" clId="{B92D2B77-361F-455D-BBB9-8632DB823E50}" dt="2022-10-31T11:41:30.560" v="0" actId="47"/>
        <pc:sldMkLst>
          <pc:docMk/>
          <pc:sldMk cId="4133667147" sldId="1162"/>
        </pc:sldMkLst>
      </pc:sldChg>
      <pc:sldChg chg="del">
        <pc:chgData name="伊健 杜" userId="e69aded81da48593" providerId="LiveId" clId="{B92D2B77-361F-455D-BBB9-8632DB823E50}" dt="2022-10-31T11:41:30.560" v="0" actId="47"/>
        <pc:sldMkLst>
          <pc:docMk/>
          <pc:sldMk cId="3395329516" sldId="1163"/>
        </pc:sldMkLst>
      </pc:sldChg>
      <pc:sldChg chg="del">
        <pc:chgData name="伊健 杜" userId="e69aded81da48593" providerId="LiveId" clId="{B92D2B77-361F-455D-BBB9-8632DB823E50}" dt="2022-10-31T11:41:30.560" v="0" actId="47"/>
        <pc:sldMkLst>
          <pc:docMk/>
          <pc:sldMk cId="1585705992" sldId="1164"/>
        </pc:sldMkLst>
      </pc:sldChg>
      <pc:sldChg chg="del">
        <pc:chgData name="伊健 杜" userId="e69aded81da48593" providerId="LiveId" clId="{B92D2B77-361F-455D-BBB9-8632DB823E50}" dt="2022-10-31T11:41:30.560" v="0" actId="47"/>
        <pc:sldMkLst>
          <pc:docMk/>
          <pc:sldMk cId="1080192170" sldId="1165"/>
        </pc:sldMkLst>
      </pc:sldChg>
      <pc:sldChg chg="del">
        <pc:chgData name="伊健 杜" userId="e69aded81da48593" providerId="LiveId" clId="{B92D2B77-361F-455D-BBB9-8632DB823E50}" dt="2022-10-31T11:41:30.560" v="0" actId="47"/>
        <pc:sldMkLst>
          <pc:docMk/>
          <pc:sldMk cId="488718616" sldId="1166"/>
        </pc:sldMkLst>
      </pc:sldChg>
      <pc:sldChg chg="del">
        <pc:chgData name="伊健 杜" userId="e69aded81da48593" providerId="LiveId" clId="{B92D2B77-361F-455D-BBB9-8632DB823E50}" dt="2022-10-31T11:41:30.560" v="0" actId="47"/>
        <pc:sldMkLst>
          <pc:docMk/>
          <pc:sldMk cId="4065002742" sldId="1167"/>
        </pc:sldMkLst>
      </pc:sldChg>
      <pc:sldChg chg="del">
        <pc:chgData name="伊健 杜" userId="e69aded81da48593" providerId="LiveId" clId="{B92D2B77-361F-455D-BBB9-8632DB823E50}" dt="2022-10-31T11:41:30.560" v="0" actId="47"/>
        <pc:sldMkLst>
          <pc:docMk/>
          <pc:sldMk cId="2853306432" sldId="1168"/>
        </pc:sldMkLst>
      </pc:sldChg>
      <pc:sldChg chg="del">
        <pc:chgData name="伊健 杜" userId="e69aded81da48593" providerId="LiveId" clId="{B92D2B77-361F-455D-BBB9-8632DB823E50}" dt="2022-10-31T11:41:30.560" v="0" actId="47"/>
        <pc:sldMkLst>
          <pc:docMk/>
          <pc:sldMk cId="1427357216" sldId="1169"/>
        </pc:sldMkLst>
      </pc:sldChg>
      <pc:sldChg chg="del">
        <pc:chgData name="伊健 杜" userId="e69aded81da48593" providerId="LiveId" clId="{B92D2B77-361F-455D-BBB9-8632DB823E50}" dt="2022-10-31T11:41:30.560" v="0" actId="47"/>
        <pc:sldMkLst>
          <pc:docMk/>
          <pc:sldMk cId="1100813571" sldId="1170"/>
        </pc:sldMkLst>
      </pc:sldChg>
      <pc:sldChg chg="del">
        <pc:chgData name="伊健 杜" userId="e69aded81da48593" providerId="LiveId" clId="{B92D2B77-361F-455D-BBB9-8632DB823E50}" dt="2022-10-31T11:41:30.560" v="0" actId="47"/>
        <pc:sldMkLst>
          <pc:docMk/>
          <pc:sldMk cId="2521298953" sldId="1171"/>
        </pc:sldMkLst>
      </pc:sldChg>
      <pc:sldChg chg="del">
        <pc:chgData name="伊健 杜" userId="e69aded81da48593" providerId="LiveId" clId="{B92D2B77-361F-455D-BBB9-8632DB823E50}" dt="2022-10-31T11:41:30.560" v="0" actId="47"/>
        <pc:sldMkLst>
          <pc:docMk/>
          <pc:sldMk cId="330401904" sldId="1172"/>
        </pc:sldMkLst>
      </pc:sldChg>
      <pc:sldChg chg="del">
        <pc:chgData name="伊健 杜" userId="e69aded81da48593" providerId="LiveId" clId="{B92D2B77-361F-455D-BBB9-8632DB823E50}" dt="2022-10-31T11:41:30.560" v="0" actId="47"/>
        <pc:sldMkLst>
          <pc:docMk/>
          <pc:sldMk cId="1676147163" sldId="1173"/>
        </pc:sldMkLst>
      </pc:sldChg>
      <pc:sldChg chg="del">
        <pc:chgData name="伊健 杜" userId="e69aded81da48593" providerId="LiveId" clId="{B92D2B77-361F-455D-BBB9-8632DB823E50}" dt="2022-10-31T11:41:30.560" v="0" actId="47"/>
        <pc:sldMkLst>
          <pc:docMk/>
          <pc:sldMk cId="2070736892" sldId="1174"/>
        </pc:sldMkLst>
      </pc:sldChg>
      <pc:sldChg chg="del">
        <pc:chgData name="伊健 杜" userId="e69aded81da48593" providerId="LiveId" clId="{B92D2B77-361F-455D-BBB9-8632DB823E50}" dt="2022-10-31T11:41:30.560" v="0" actId="47"/>
        <pc:sldMkLst>
          <pc:docMk/>
          <pc:sldMk cId="3889756607" sldId="1176"/>
        </pc:sldMkLst>
      </pc:sldChg>
      <pc:sldChg chg="del">
        <pc:chgData name="伊健 杜" userId="e69aded81da48593" providerId="LiveId" clId="{B92D2B77-361F-455D-BBB9-8632DB823E50}" dt="2022-10-31T11:41:30.560" v="0" actId="47"/>
        <pc:sldMkLst>
          <pc:docMk/>
          <pc:sldMk cId="3915871308" sldId="1177"/>
        </pc:sldMkLst>
      </pc:sldChg>
      <pc:sldChg chg="del">
        <pc:chgData name="伊健 杜" userId="e69aded81da48593" providerId="LiveId" clId="{B92D2B77-361F-455D-BBB9-8632DB823E50}" dt="2022-10-31T11:41:30.560" v="0" actId="47"/>
        <pc:sldMkLst>
          <pc:docMk/>
          <pc:sldMk cId="1004758835" sldId="1179"/>
        </pc:sldMkLst>
      </pc:sldChg>
      <pc:sldChg chg="del">
        <pc:chgData name="伊健 杜" userId="e69aded81da48593" providerId="LiveId" clId="{B92D2B77-361F-455D-BBB9-8632DB823E50}" dt="2022-10-31T11:41:30.560" v="0" actId="47"/>
        <pc:sldMkLst>
          <pc:docMk/>
          <pc:sldMk cId="3027610632" sldId="1180"/>
        </pc:sldMkLst>
      </pc:sldChg>
      <pc:sldChg chg="del">
        <pc:chgData name="伊健 杜" userId="e69aded81da48593" providerId="LiveId" clId="{B92D2B77-361F-455D-BBB9-8632DB823E50}" dt="2022-10-31T11:41:30.560" v="0" actId="47"/>
        <pc:sldMkLst>
          <pc:docMk/>
          <pc:sldMk cId="2167806499" sldId="1181"/>
        </pc:sldMkLst>
      </pc:sldChg>
      <pc:sldChg chg="del">
        <pc:chgData name="伊健 杜" userId="e69aded81da48593" providerId="LiveId" clId="{B92D2B77-361F-455D-BBB9-8632DB823E50}" dt="2022-10-31T11:41:30.560" v="0" actId="47"/>
        <pc:sldMkLst>
          <pc:docMk/>
          <pc:sldMk cId="1906752354" sldId="1182"/>
        </pc:sldMkLst>
      </pc:sldChg>
      <pc:sldChg chg="del">
        <pc:chgData name="伊健 杜" userId="e69aded81da48593" providerId="LiveId" clId="{B92D2B77-361F-455D-BBB9-8632DB823E50}" dt="2022-10-31T11:41:30.560" v="0" actId="47"/>
        <pc:sldMkLst>
          <pc:docMk/>
          <pc:sldMk cId="1302317118" sldId="1183"/>
        </pc:sldMkLst>
      </pc:sldChg>
      <pc:sldChg chg="del">
        <pc:chgData name="伊健 杜" userId="e69aded81da48593" providerId="LiveId" clId="{B92D2B77-361F-455D-BBB9-8632DB823E50}" dt="2022-10-31T11:41:30.560" v="0" actId="47"/>
        <pc:sldMkLst>
          <pc:docMk/>
          <pc:sldMk cId="691852033" sldId="1184"/>
        </pc:sldMkLst>
      </pc:sldChg>
      <pc:sldChg chg="del">
        <pc:chgData name="伊健 杜" userId="e69aded81da48593" providerId="LiveId" clId="{B92D2B77-361F-455D-BBB9-8632DB823E50}" dt="2022-10-31T11:41:30.560" v="0" actId="47"/>
        <pc:sldMkLst>
          <pc:docMk/>
          <pc:sldMk cId="1623762558" sldId="1185"/>
        </pc:sldMkLst>
      </pc:sldChg>
      <pc:sldChg chg="del">
        <pc:chgData name="伊健 杜" userId="e69aded81da48593" providerId="LiveId" clId="{B92D2B77-361F-455D-BBB9-8632DB823E50}" dt="2022-10-31T11:41:34.999" v="1" actId="47"/>
        <pc:sldMkLst>
          <pc:docMk/>
          <pc:sldMk cId="2780857343" sldId="1186"/>
        </pc:sldMkLst>
      </pc:sldChg>
      <pc:sldChg chg="addSp delSp modSp mod">
        <pc:chgData name="伊健 杜" userId="e69aded81da48593" providerId="LiveId" clId="{B92D2B77-361F-455D-BBB9-8632DB823E50}" dt="2022-10-31T17:08:35.757" v="4124"/>
        <pc:sldMkLst>
          <pc:docMk/>
          <pc:sldMk cId="1525390715" sldId="1187"/>
        </pc:sldMkLst>
        <pc:spChg chg="mod">
          <ac:chgData name="伊健 杜" userId="e69aded81da48593" providerId="LiveId" clId="{B92D2B77-361F-455D-BBB9-8632DB823E50}" dt="2022-10-31T11:41:50.338" v="11"/>
          <ac:spMkLst>
            <pc:docMk/>
            <pc:sldMk cId="1525390715" sldId="1187"/>
            <ac:spMk id="6" creationId="{F83A6AC8-56F1-EB9E-DD47-C1CFF9753BBA}"/>
          </ac:spMkLst>
        </pc:spChg>
        <pc:spChg chg="mod">
          <ac:chgData name="伊健 杜" userId="e69aded81da48593" providerId="LiveId" clId="{B92D2B77-361F-455D-BBB9-8632DB823E50}" dt="2022-10-31T16:36:05.046" v="4122"/>
          <ac:spMkLst>
            <pc:docMk/>
            <pc:sldMk cId="1525390715" sldId="1187"/>
            <ac:spMk id="7" creationId="{8A134A8E-94C3-0EE7-C065-45DB3136BA45}"/>
          </ac:spMkLst>
        </pc:spChg>
        <pc:picChg chg="add mod">
          <ac:chgData name="伊健 杜" userId="e69aded81da48593" providerId="LiveId" clId="{B92D2B77-361F-455D-BBB9-8632DB823E50}" dt="2022-10-31T11:42:52.278" v="81" actId="1076"/>
          <ac:picMkLst>
            <pc:docMk/>
            <pc:sldMk cId="1525390715" sldId="1187"/>
            <ac:picMk id="1026" creationId="{A4D3EA1D-C7D5-056B-69BE-501B57143A6A}"/>
          </ac:picMkLst>
        </pc:picChg>
        <pc:picChg chg="del">
          <ac:chgData name="伊健 杜" userId="e69aded81da48593" providerId="LiveId" clId="{B92D2B77-361F-455D-BBB9-8632DB823E50}" dt="2022-10-31T11:42:10.413" v="77" actId="478"/>
          <ac:picMkLst>
            <pc:docMk/>
            <pc:sldMk cId="1525390715" sldId="1187"/>
            <ac:picMk id="27650" creationId="{C811F717-4C32-A028-31DD-9CB28E05FECD}"/>
          </ac:picMkLst>
        </pc:picChg>
        <pc:inkChg chg="add">
          <ac:chgData name="伊健 杜" userId="e69aded81da48593" providerId="LiveId" clId="{B92D2B77-361F-455D-BBB9-8632DB823E50}" dt="2022-10-31T17:08:35.757" v="4124"/>
          <ac:inkMkLst>
            <pc:docMk/>
            <pc:sldMk cId="1525390715" sldId="1187"/>
            <ac:inkMk id="2" creationId="{BFA7388A-5CF8-E99B-9CC7-E4B7172CE1AF}"/>
          </ac:inkMkLst>
        </pc:inkChg>
      </pc:sldChg>
      <pc:sldChg chg="modSp mod">
        <pc:chgData name="伊健 杜" userId="e69aded81da48593" providerId="LiveId" clId="{B92D2B77-361F-455D-BBB9-8632DB823E50}" dt="2022-10-31T16:36:05.046" v="4122"/>
        <pc:sldMkLst>
          <pc:docMk/>
          <pc:sldMk cId="1226478650" sldId="1188"/>
        </pc:sldMkLst>
        <pc:spChg chg="mod">
          <ac:chgData name="伊健 杜" userId="e69aded81da48593" providerId="LiveId" clId="{B92D2B77-361F-455D-BBB9-8632DB823E50}" dt="2022-10-31T16:36:05.046" v="4122"/>
          <ac:spMkLst>
            <pc:docMk/>
            <pc:sldMk cId="1226478650" sldId="1188"/>
            <ac:spMk id="2" creationId="{12464917-890F-049D-63D0-E94A7DE8B376}"/>
          </ac:spMkLst>
        </pc:spChg>
      </pc:sldChg>
      <pc:sldChg chg="modSp mod">
        <pc:chgData name="伊健 杜" userId="e69aded81da48593" providerId="LiveId" clId="{B92D2B77-361F-455D-BBB9-8632DB823E50}" dt="2022-10-31T16:36:05.046" v="4122"/>
        <pc:sldMkLst>
          <pc:docMk/>
          <pc:sldMk cId="1364664454" sldId="1189"/>
        </pc:sldMkLst>
        <pc:spChg chg="mod">
          <ac:chgData name="伊健 杜" userId="e69aded81da48593" providerId="LiveId" clId="{B92D2B77-361F-455D-BBB9-8632DB823E50}" dt="2022-10-31T16:36:05.046" v="4122"/>
          <ac:spMkLst>
            <pc:docMk/>
            <pc:sldMk cId="1364664454" sldId="1189"/>
            <ac:spMk id="2" creationId="{12464917-890F-049D-63D0-E94A7DE8B376}"/>
          </ac:spMkLst>
        </pc:spChg>
      </pc:sldChg>
      <pc:sldChg chg="addSp delSp modSp add mod">
        <pc:chgData name="伊健 杜" userId="e69aded81da48593" providerId="LiveId" clId="{B92D2B77-361F-455D-BBB9-8632DB823E50}" dt="2022-11-01T06:37:41.962" v="4284"/>
        <pc:sldMkLst>
          <pc:docMk/>
          <pc:sldMk cId="2638500765" sldId="1190"/>
        </pc:sldMkLst>
        <pc:spChg chg="add mod">
          <ac:chgData name="伊健 杜" userId="e69aded81da48593" providerId="LiveId" clId="{B92D2B77-361F-455D-BBB9-8632DB823E50}" dt="2022-11-01T06:37:13.777" v="4254" actId="20577"/>
          <ac:spMkLst>
            <pc:docMk/>
            <pc:sldMk cId="2638500765" sldId="1190"/>
            <ac:spMk id="2" creationId="{8AEF259F-1D10-F63C-0870-3293EBBC62A9}"/>
          </ac:spMkLst>
        </pc:spChg>
        <pc:spChg chg="add mod">
          <ac:chgData name="伊健 杜" userId="e69aded81da48593" providerId="LiveId" clId="{B92D2B77-361F-455D-BBB9-8632DB823E50}" dt="2022-11-01T06:37:41.962" v="4284"/>
          <ac:spMkLst>
            <pc:docMk/>
            <pc:sldMk cId="2638500765" sldId="1190"/>
            <ac:spMk id="3" creationId="{4C2FF30E-1E59-9451-E957-CE9AE0F35933}"/>
          </ac:spMkLst>
        </pc:spChg>
        <pc:spChg chg="add mod">
          <ac:chgData name="伊健 杜" userId="e69aded81da48593" providerId="LiveId" clId="{B92D2B77-361F-455D-BBB9-8632DB823E50}" dt="2022-10-31T16:36:05.046" v="4122"/>
          <ac:spMkLst>
            <pc:docMk/>
            <pc:sldMk cId="2638500765" sldId="1190"/>
            <ac:spMk id="4" creationId="{3330352B-AA9C-8447-8DA4-97817B44C9E2}"/>
          </ac:spMkLst>
        </pc:spChg>
        <pc:spChg chg="add mod">
          <ac:chgData name="伊健 杜" userId="e69aded81da48593" providerId="LiveId" clId="{B92D2B77-361F-455D-BBB9-8632DB823E50}" dt="2022-10-31T17:08:44.100" v="4135"/>
          <ac:spMkLst>
            <pc:docMk/>
            <pc:sldMk cId="2638500765" sldId="1190"/>
            <ac:spMk id="5" creationId="{DF997155-5DB8-5776-FAA3-77A6E5B68582}"/>
          </ac:spMkLst>
        </pc:spChg>
        <pc:spChg chg="mod">
          <ac:chgData name="伊健 杜" userId="e69aded81da48593" providerId="LiveId" clId="{B92D2B77-361F-455D-BBB9-8632DB823E50}" dt="2022-10-31T11:43:12.128" v="84" actId="20577"/>
          <ac:spMkLst>
            <pc:docMk/>
            <pc:sldMk cId="2638500765" sldId="1190"/>
            <ac:spMk id="6" creationId="{F83A6AC8-56F1-EB9E-DD47-C1CFF9753BBA}"/>
          </ac:spMkLst>
        </pc:spChg>
        <pc:spChg chg="del">
          <ac:chgData name="伊健 杜" userId="e69aded81da48593" providerId="LiveId" clId="{B92D2B77-361F-455D-BBB9-8632DB823E50}" dt="2022-10-31T11:44:58.665" v="85" actId="478"/>
          <ac:spMkLst>
            <pc:docMk/>
            <pc:sldMk cId="2638500765" sldId="1190"/>
            <ac:spMk id="7" creationId="{8A134A8E-94C3-0EE7-C065-45DB3136BA45}"/>
          </ac:spMkLst>
        </pc:spChg>
        <pc:picChg chg="del">
          <ac:chgData name="伊健 杜" userId="e69aded81da48593" providerId="LiveId" clId="{B92D2B77-361F-455D-BBB9-8632DB823E50}" dt="2022-10-31T11:44:58.665" v="85" actId="478"/>
          <ac:picMkLst>
            <pc:docMk/>
            <pc:sldMk cId="2638500765" sldId="1190"/>
            <ac:picMk id="1026" creationId="{A4D3EA1D-C7D5-056B-69BE-501B57143A6A}"/>
          </ac:picMkLst>
        </pc:picChg>
        <pc:picChg chg="add del mod">
          <ac:chgData name="伊健 杜" userId="e69aded81da48593" providerId="LiveId" clId="{B92D2B77-361F-455D-BBB9-8632DB823E50}" dt="2022-10-31T11:45:08.089" v="88" actId="478"/>
          <ac:picMkLst>
            <pc:docMk/>
            <pc:sldMk cId="2638500765" sldId="1190"/>
            <ac:picMk id="2050" creationId="{0F571B5B-E50F-B1D0-42BA-98608E70718D}"/>
          </ac:picMkLst>
        </pc:picChg>
        <pc:picChg chg="add mod">
          <ac:chgData name="伊健 杜" userId="e69aded81da48593" providerId="LiveId" clId="{B92D2B77-361F-455D-BBB9-8632DB823E50}" dt="2022-10-31T11:45:14.289" v="92" actId="1076"/>
          <ac:picMkLst>
            <pc:docMk/>
            <pc:sldMk cId="2638500765" sldId="1190"/>
            <ac:picMk id="2052" creationId="{E83AAE55-E040-F7D4-D76D-A284F6F75134}"/>
          </ac:picMkLst>
        </pc:picChg>
      </pc:sldChg>
      <pc:sldChg chg="addSp delSp modSp add mod">
        <pc:chgData name="伊健 杜" userId="e69aded81da48593" providerId="LiveId" clId="{B92D2B77-361F-455D-BBB9-8632DB823E50}" dt="2022-10-31T16:36:05.046" v="4122"/>
        <pc:sldMkLst>
          <pc:docMk/>
          <pc:sldMk cId="1624870771" sldId="1191"/>
        </pc:sldMkLst>
        <pc:spChg chg="mod">
          <ac:chgData name="伊健 杜" userId="e69aded81da48593" providerId="LiveId" clId="{B92D2B77-361F-455D-BBB9-8632DB823E50}" dt="2022-10-31T11:46:43.182" v="243" actId="20577"/>
          <ac:spMkLst>
            <pc:docMk/>
            <pc:sldMk cId="1624870771" sldId="1191"/>
            <ac:spMk id="6" creationId="{F83A6AC8-56F1-EB9E-DD47-C1CFF9753BBA}"/>
          </ac:spMkLst>
        </pc:spChg>
        <pc:spChg chg="mod">
          <ac:chgData name="伊健 杜" userId="e69aded81da48593" providerId="LiveId" clId="{B92D2B77-361F-455D-BBB9-8632DB823E50}" dt="2022-10-31T16:36:05.046" v="4122"/>
          <ac:spMkLst>
            <pc:docMk/>
            <pc:sldMk cId="1624870771" sldId="1191"/>
            <ac:spMk id="7" creationId="{8A134A8E-94C3-0EE7-C065-45DB3136BA45}"/>
          </ac:spMkLst>
        </pc:spChg>
        <pc:picChg chg="del">
          <ac:chgData name="伊健 杜" userId="e69aded81da48593" providerId="LiveId" clId="{B92D2B77-361F-455D-BBB9-8632DB823E50}" dt="2022-10-31T11:47:10.407" v="334" actId="478"/>
          <ac:picMkLst>
            <pc:docMk/>
            <pc:sldMk cId="1624870771" sldId="1191"/>
            <ac:picMk id="1026" creationId="{A4D3EA1D-C7D5-056B-69BE-501B57143A6A}"/>
          </ac:picMkLst>
        </pc:picChg>
        <pc:picChg chg="add mod">
          <ac:chgData name="伊健 杜" userId="e69aded81da48593" providerId="LiveId" clId="{B92D2B77-361F-455D-BBB9-8632DB823E50}" dt="2022-10-31T11:47:23.833" v="337" actId="1076"/>
          <ac:picMkLst>
            <pc:docMk/>
            <pc:sldMk cId="1624870771" sldId="1191"/>
            <ac:picMk id="3074" creationId="{BFE0B9C0-3976-DD91-9EAF-39F8521B28C7}"/>
          </ac:picMkLst>
        </pc:picChg>
      </pc:sldChg>
      <pc:sldChg chg="addSp delSp modSp add mod">
        <pc:chgData name="伊健 杜" userId="e69aded81da48593" providerId="LiveId" clId="{B92D2B77-361F-455D-BBB9-8632DB823E50}" dt="2022-10-31T16:36:05.046" v="4122"/>
        <pc:sldMkLst>
          <pc:docMk/>
          <pc:sldMk cId="620394089" sldId="1192"/>
        </pc:sldMkLst>
        <pc:spChg chg="mod">
          <ac:chgData name="伊健 杜" userId="e69aded81da48593" providerId="LiveId" clId="{B92D2B77-361F-455D-BBB9-8632DB823E50}" dt="2022-10-31T16:36:05.046" v="4122"/>
          <ac:spMkLst>
            <pc:docMk/>
            <pc:sldMk cId="620394089" sldId="1192"/>
            <ac:spMk id="6" creationId="{F83A6AC8-56F1-EB9E-DD47-C1CFF9753BBA}"/>
          </ac:spMkLst>
        </pc:spChg>
        <pc:spChg chg="mod">
          <ac:chgData name="伊健 杜" userId="e69aded81da48593" providerId="LiveId" clId="{B92D2B77-361F-455D-BBB9-8632DB823E50}" dt="2022-10-31T16:36:05.046" v="4122"/>
          <ac:spMkLst>
            <pc:docMk/>
            <pc:sldMk cId="620394089" sldId="1192"/>
            <ac:spMk id="7" creationId="{8A134A8E-94C3-0EE7-C065-45DB3136BA45}"/>
          </ac:spMkLst>
        </pc:spChg>
        <pc:picChg chg="del">
          <ac:chgData name="伊健 杜" userId="e69aded81da48593" providerId="LiveId" clId="{B92D2B77-361F-455D-BBB9-8632DB823E50}" dt="2022-10-31T11:48:58.984" v="547" actId="478"/>
          <ac:picMkLst>
            <pc:docMk/>
            <pc:sldMk cId="620394089" sldId="1192"/>
            <ac:picMk id="1026" creationId="{A4D3EA1D-C7D5-056B-69BE-501B57143A6A}"/>
          </ac:picMkLst>
        </pc:picChg>
        <pc:picChg chg="add mod">
          <ac:chgData name="伊健 杜" userId="e69aded81da48593" providerId="LiveId" clId="{B92D2B77-361F-455D-BBB9-8632DB823E50}" dt="2022-10-31T11:51:38.418" v="551" actId="1076"/>
          <ac:picMkLst>
            <pc:docMk/>
            <pc:sldMk cId="620394089" sldId="1192"/>
            <ac:picMk id="4098" creationId="{EF90D777-4AB9-FAF5-86DB-F631FE2925F3}"/>
          </ac:picMkLst>
        </pc:picChg>
      </pc:sldChg>
      <pc:sldChg chg="addSp delSp modSp add mod">
        <pc:chgData name="伊健 杜" userId="e69aded81da48593" providerId="LiveId" clId="{B92D2B77-361F-455D-BBB9-8632DB823E50}" dt="2022-10-31T16:36:05.046" v="4122"/>
        <pc:sldMkLst>
          <pc:docMk/>
          <pc:sldMk cId="608013632" sldId="1193"/>
        </pc:sldMkLst>
        <pc:spChg chg="mod">
          <ac:chgData name="伊健 杜" userId="e69aded81da48593" providerId="LiveId" clId="{B92D2B77-361F-455D-BBB9-8632DB823E50}" dt="2022-10-31T16:36:05.046" v="4122"/>
          <ac:spMkLst>
            <pc:docMk/>
            <pc:sldMk cId="608013632" sldId="1193"/>
            <ac:spMk id="6" creationId="{F83A6AC8-56F1-EB9E-DD47-C1CFF9753BBA}"/>
          </ac:spMkLst>
        </pc:spChg>
        <pc:spChg chg="mod">
          <ac:chgData name="伊健 杜" userId="e69aded81da48593" providerId="LiveId" clId="{B92D2B77-361F-455D-BBB9-8632DB823E50}" dt="2022-10-31T16:36:05.046" v="4122"/>
          <ac:spMkLst>
            <pc:docMk/>
            <pc:sldMk cId="608013632" sldId="1193"/>
            <ac:spMk id="7" creationId="{8A134A8E-94C3-0EE7-C065-45DB3136BA45}"/>
          </ac:spMkLst>
        </pc:spChg>
        <pc:picChg chg="del">
          <ac:chgData name="伊健 杜" userId="e69aded81da48593" providerId="LiveId" clId="{B92D2B77-361F-455D-BBB9-8632DB823E50}" dt="2022-10-31T11:51:47.471" v="555" actId="478"/>
          <ac:picMkLst>
            <pc:docMk/>
            <pc:sldMk cId="608013632" sldId="1193"/>
            <ac:picMk id="4098" creationId="{EF90D777-4AB9-FAF5-86DB-F631FE2925F3}"/>
          </ac:picMkLst>
        </pc:picChg>
        <pc:picChg chg="add mod">
          <ac:chgData name="伊健 杜" userId="e69aded81da48593" providerId="LiveId" clId="{B92D2B77-361F-455D-BBB9-8632DB823E50}" dt="2022-10-31T11:53:34.530" v="647" actId="1076"/>
          <ac:picMkLst>
            <pc:docMk/>
            <pc:sldMk cId="608013632" sldId="1193"/>
            <ac:picMk id="5122" creationId="{3576A272-F687-734B-A991-45F49B8C983C}"/>
          </ac:picMkLst>
        </pc:picChg>
      </pc:sldChg>
      <pc:sldChg chg="addSp delSp modSp add mod">
        <pc:chgData name="伊健 杜" userId="e69aded81da48593" providerId="LiveId" clId="{B92D2B77-361F-455D-BBB9-8632DB823E50}" dt="2022-10-31T16:36:05.046" v="4122"/>
        <pc:sldMkLst>
          <pc:docMk/>
          <pc:sldMk cId="3948998332" sldId="1194"/>
        </pc:sldMkLst>
        <pc:spChg chg="mod">
          <ac:chgData name="伊健 杜" userId="e69aded81da48593" providerId="LiveId" clId="{B92D2B77-361F-455D-BBB9-8632DB823E50}" dt="2022-10-31T16:36:05.046" v="4122"/>
          <ac:spMkLst>
            <pc:docMk/>
            <pc:sldMk cId="3948998332" sldId="1194"/>
            <ac:spMk id="2" creationId="{12464917-890F-049D-63D0-E94A7DE8B376}"/>
          </ac:spMkLst>
        </pc:spChg>
        <pc:picChg chg="add del mod">
          <ac:chgData name="伊健 杜" userId="e69aded81da48593" providerId="LiveId" clId="{B92D2B77-361F-455D-BBB9-8632DB823E50}" dt="2022-10-31T11:57:29.379" v="937" actId="478"/>
          <ac:picMkLst>
            <pc:docMk/>
            <pc:sldMk cId="3948998332" sldId="1194"/>
            <ac:picMk id="7170" creationId="{B6607492-546E-E52E-9CE4-40F2B2197193}"/>
          </ac:picMkLst>
        </pc:picChg>
        <pc:picChg chg="add del mod">
          <ac:chgData name="伊健 杜" userId="e69aded81da48593" providerId="LiveId" clId="{B92D2B77-361F-455D-BBB9-8632DB823E50}" dt="2022-10-31T11:57:32.540" v="940" actId="21"/>
          <ac:picMkLst>
            <pc:docMk/>
            <pc:sldMk cId="3948998332" sldId="1194"/>
            <ac:picMk id="7172" creationId="{979D065D-6FC8-A5BA-A5DB-8E634BA22DE9}"/>
          </ac:picMkLst>
        </pc:picChg>
      </pc:sldChg>
      <pc:sldChg chg="addSp delSp modSp add mod">
        <pc:chgData name="伊健 杜" userId="e69aded81da48593" providerId="LiveId" clId="{B92D2B77-361F-455D-BBB9-8632DB823E50}" dt="2022-10-31T16:36:05.046" v="4122"/>
        <pc:sldMkLst>
          <pc:docMk/>
          <pc:sldMk cId="248384475" sldId="1195"/>
        </pc:sldMkLst>
        <pc:spChg chg="add mod">
          <ac:chgData name="伊健 杜" userId="e69aded81da48593" providerId="LiveId" clId="{B92D2B77-361F-455D-BBB9-8632DB823E50}" dt="2022-10-31T16:36:05.046" v="4122"/>
          <ac:spMkLst>
            <pc:docMk/>
            <pc:sldMk cId="248384475" sldId="1195"/>
            <ac:spMk id="2" creationId="{0D53EC8F-E003-F224-729F-D44AAA79E444}"/>
          </ac:spMkLst>
        </pc:spChg>
        <pc:spChg chg="add mod">
          <ac:chgData name="伊健 杜" userId="e69aded81da48593" providerId="LiveId" clId="{B92D2B77-361F-455D-BBB9-8632DB823E50}" dt="2022-10-31T16:36:05.046" v="4122"/>
          <ac:spMkLst>
            <pc:docMk/>
            <pc:sldMk cId="248384475" sldId="1195"/>
            <ac:spMk id="3" creationId="{30C37BB5-0A10-6564-D5E9-930297EE9A9D}"/>
          </ac:spMkLst>
        </pc:spChg>
        <pc:spChg chg="mod">
          <ac:chgData name="伊健 杜" userId="e69aded81da48593" providerId="LiveId" clId="{B92D2B77-361F-455D-BBB9-8632DB823E50}" dt="2022-10-31T16:36:05.046" v="4122"/>
          <ac:spMkLst>
            <pc:docMk/>
            <pc:sldMk cId="248384475" sldId="1195"/>
            <ac:spMk id="6" creationId="{F83A6AC8-56F1-EB9E-DD47-C1CFF9753BBA}"/>
          </ac:spMkLst>
        </pc:spChg>
        <pc:spChg chg="mod ord">
          <ac:chgData name="伊健 杜" userId="e69aded81da48593" providerId="LiveId" clId="{B92D2B77-361F-455D-BBB9-8632DB823E50}" dt="2022-10-31T16:36:05.046" v="4122"/>
          <ac:spMkLst>
            <pc:docMk/>
            <pc:sldMk cId="248384475" sldId="1195"/>
            <ac:spMk id="7" creationId="{8A134A8E-94C3-0EE7-C065-45DB3136BA45}"/>
          </ac:spMkLst>
        </pc:spChg>
        <pc:picChg chg="del mod">
          <ac:chgData name="伊健 杜" userId="e69aded81da48593" providerId="LiveId" clId="{B92D2B77-361F-455D-BBB9-8632DB823E50}" dt="2022-10-31T11:54:07.576" v="651" actId="478"/>
          <ac:picMkLst>
            <pc:docMk/>
            <pc:sldMk cId="248384475" sldId="1195"/>
            <ac:picMk id="5122" creationId="{3576A272-F687-734B-A991-45F49B8C983C}"/>
          </ac:picMkLst>
        </pc:picChg>
        <pc:picChg chg="add mod">
          <ac:chgData name="伊健 杜" userId="e69aded81da48593" providerId="LiveId" clId="{B92D2B77-361F-455D-BBB9-8632DB823E50}" dt="2022-10-31T11:55:08.376" v="759" actId="1076"/>
          <ac:picMkLst>
            <pc:docMk/>
            <pc:sldMk cId="248384475" sldId="1195"/>
            <ac:picMk id="6146" creationId="{1E3B42CE-87E8-5098-525F-819A4A314ECE}"/>
          </ac:picMkLst>
        </pc:picChg>
      </pc:sldChg>
      <pc:sldChg chg="addSp modSp add mod">
        <pc:chgData name="伊健 杜" userId="e69aded81da48593" providerId="LiveId" clId="{B92D2B77-361F-455D-BBB9-8632DB823E50}" dt="2022-10-31T17:22:30.334" v="4152"/>
        <pc:sldMkLst>
          <pc:docMk/>
          <pc:sldMk cId="376007014" sldId="1196"/>
        </pc:sldMkLst>
        <pc:spChg chg="mod">
          <ac:chgData name="伊健 杜" userId="e69aded81da48593" providerId="LiveId" clId="{B92D2B77-361F-455D-BBB9-8632DB823E50}" dt="2022-10-31T16:36:05.046" v="4122"/>
          <ac:spMkLst>
            <pc:docMk/>
            <pc:sldMk cId="376007014" sldId="1196"/>
            <ac:spMk id="2" creationId="{12464917-890F-049D-63D0-E94A7DE8B376}"/>
          </ac:spMkLst>
        </pc:spChg>
        <pc:spChg chg="add mod">
          <ac:chgData name="伊健 杜" userId="e69aded81da48593" providerId="LiveId" clId="{B92D2B77-361F-455D-BBB9-8632DB823E50}" dt="2022-10-31T17:22:30.334" v="4152"/>
          <ac:spMkLst>
            <pc:docMk/>
            <pc:sldMk cId="376007014" sldId="1196"/>
            <ac:spMk id="4" creationId="{287C93B5-84E0-ECD7-360D-43F54ABE99D5}"/>
          </ac:spMkLst>
        </pc:spChg>
        <pc:picChg chg="add mod">
          <ac:chgData name="伊健 杜" userId="e69aded81da48593" providerId="LiveId" clId="{B92D2B77-361F-455D-BBB9-8632DB823E50}" dt="2022-10-31T11:57:36.451" v="943" actId="1076"/>
          <ac:picMkLst>
            <pc:docMk/>
            <pc:sldMk cId="376007014" sldId="1196"/>
            <ac:picMk id="3" creationId="{EB06E27D-4EB3-B2FA-E5F3-BEBD5AB3A44C}"/>
          </ac:picMkLst>
        </pc:picChg>
      </pc:sldChg>
      <pc:sldChg chg="addSp delSp modSp add mod">
        <pc:chgData name="伊健 杜" userId="e69aded81da48593" providerId="LiveId" clId="{B92D2B77-361F-455D-BBB9-8632DB823E50}" dt="2022-10-31T16:36:05.046" v="4122"/>
        <pc:sldMkLst>
          <pc:docMk/>
          <pc:sldMk cId="4038712685" sldId="1197"/>
        </pc:sldMkLst>
        <pc:spChg chg="mod">
          <ac:chgData name="伊健 杜" userId="e69aded81da48593" providerId="LiveId" clId="{B92D2B77-361F-455D-BBB9-8632DB823E50}" dt="2022-10-31T12:00:28.581" v="967" actId="20577"/>
          <ac:spMkLst>
            <pc:docMk/>
            <pc:sldMk cId="4038712685" sldId="1197"/>
            <ac:spMk id="6" creationId="{F83A6AC8-56F1-EB9E-DD47-C1CFF9753BBA}"/>
          </ac:spMkLst>
        </pc:spChg>
        <pc:spChg chg="mod">
          <ac:chgData name="伊健 杜" userId="e69aded81da48593" providerId="LiveId" clId="{B92D2B77-361F-455D-BBB9-8632DB823E50}" dt="2022-10-31T16:36:05.046" v="4122"/>
          <ac:spMkLst>
            <pc:docMk/>
            <pc:sldMk cId="4038712685" sldId="1197"/>
            <ac:spMk id="7" creationId="{8A134A8E-94C3-0EE7-C065-45DB3136BA45}"/>
          </ac:spMkLst>
        </pc:spChg>
        <pc:picChg chg="del">
          <ac:chgData name="伊健 杜" userId="e69aded81da48593" providerId="LiveId" clId="{B92D2B77-361F-455D-BBB9-8632DB823E50}" dt="2022-10-31T12:01:03.114" v="1043" actId="478"/>
          <ac:picMkLst>
            <pc:docMk/>
            <pc:sldMk cId="4038712685" sldId="1197"/>
            <ac:picMk id="4098" creationId="{EF90D777-4AB9-FAF5-86DB-F631FE2925F3}"/>
          </ac:picMkLst>
        </pc:picChg>
        <pc:picChg chg="add mod">
          <ac:chgData name="伊健 杜" userId="e69aded81da48593" providerId="LiveId" clId="{B92D2B77-361F-455D-BBB9-8632DB823E50}" dt="2022-10-31T12:01:30.225" v="1046" actId="1076"/>
          <ac:picMkLst>
            <pc:docMk/>
            <pc:sldMk cId="4038712685" sldId="1197"/>
            <ac:picMk id="8194" creationId="{186C2320-26AE-EA8D-04E0-6B41D4E6A1DC}"/>
          </ac:picMkLst>
        </pc:picChg>
      </pc:sldChg>
      <pc:sldChg chg="addSp delSp modSp add mod">
        <pc:chgData name="伊健 杜" userId="e69aded81da48593" providerId="LiveId" clId="{B92D2B77-361F-455D-BBB9-8632DB823E50}" dt="2022-10-31T16:36:05.046" v="4122"/>
        <pc:sldMkLst>
          <pc:docMk/>
          <pc:sldMk cId="2824224933" sldId="1198"/>
        </pc:sldMkLst>
        <pc:spChg chg="mod">
          <ac:chgData name="伊健 杜" userId="e69aded81da48593" providerId="LiveId" clId="{B92D2B77-361F-455D-BBB9-8632DB823E50}" dt="2022-10-31T16:36:05.046" v="4122"/>
          <ac:spMkLst>
            <pc:docMk/>
            <pc:sldMk cId="2824224933" sldId="1198"/>
            <ac:spMk id="7" creationId="{8A134A8E-94C3-0EE7-C065-45DB3136BA45}"/>
          </ac:spMkLst>
        </pc:spChg>
        <pc:picChg chg="del">
          <ac:chgData name="伊健 杜" userId="e69aded81da48593" providerId="LiveId" clId="{B92D2B77-361F-455D-BBB9-8632DB823E50}" dt="2022-10-31T12:02:30.565" v="1116" actId="478"/>
          <ac:picMkLst>
            <pc:docMk/>
            <pc:sldMk cId="2824224933" sldId="1198"/>
            <ac:picMk id="8194" creationId="{186C2320-26AE-EA8D-04E0-6B41D4E6A1DC}"/>
          </ac:picMkLst>
        </pc:picChg>
        <pc:picChg chg="add mod">
          <ac:chgData name="伊健 杜" userId="e69aded81da48593" providerId="LiveId" clId="{B92D2B77-361F-455D-BBB9-8632DB823E50}" dt="2022-10-31T12:02:49.514" v="1119" actId="1076"/>
          <ac:picMkLst>
            <pc:docMk/>
            <pc:sldMk cId="2824224933" sldId="1198"/>
            <ac:picMk id="10242" creationId="{40960D96-0F38-7376-4515-262893462F93}"/>
          </ac:picMkLst>
        </pc:picChg>
      </pc:sldChg>
      <pc:sldChg chg="addSp delSp modSp add mod">
        <pc:chgData name="伊健 杜" userId="e69aded81da48593" providerId="LiveId" clId="{B92D2B77-361F-455D-BBB9-8632DB823E50}" dt="2022-10-31T16:36:05.046" v="4122"/>
        <pc:sldMkLst>
          <pc:docMk/>
          <pc:sldMk cId="813897728" sldId="1199"/>
        </pc:sldMkLst>
        <pc:spChg chg="mod">
          <ac:chgData name="伊健 杜" userId="e69aded81da48593" providerId="LiveId" clId="{B92D2B77-361F-455D-BBB9-8632DB823E50}" dt="2022-10-31T16:36:05.046" v="4122"/>
          <ac:spMkLst>
            <pc:docMk/>
            <pc:sldMk cId="813897728" sldId="1199"/>
            <ac:spMk id="7" creationId="{8A134A8E-94C3-0EE7-C065-45DB3136BA45}"/>
          </ac:spMkLst>
        </pc:spChg>
        <pc:picChg chg="del">
          <ac:chgData name="伊健 杜" userId="e69aded81da48593" providerId="LiveId" clId="{B92D2B77-361F-455D-BBB9-8632DB823E50}" dt="2022-10-31T12:04:24.593" v="1239" actId="478"/>
          <ac:picMkLst>
            <pc:docMk/>
            <pc:sldMk cId="813897728" sldId="1199"/>
            <ac:picMk id="10242" creationId="{40960D96-0F38-7376-4515-262893462F93}"/>
          </ac:picMkLst>
        </pc:picChg>
        <pc:picChg chg="add mod">
          <ac:chgData name="伊健 杜" userId="e69aded81da48593" providerId="LiveId" clId="{B92D2B77-361F-455D-BBB9-8632DB823E50}" dt="2022-10-31T12:04:45.630" v="1242" actId="1076"/>
          <ac:picMkLst>
            <pc:docMk/>
            <pc:sldMk cId="813897728" sldId="1199"/>
            <ac:picMk id="11266" creationId="{67E4C09E-74AF-8920-27A5-8BE133AFE363}"/>
          </ac:picMkLst>
        </pc:picChg>
      </pc:sldChg>
      <pc:sldChg chg="addSp delSp modSp new mod">
        <pc:chgData name="伊健 杜" userId="e69aded81da48593" providerId="LiveId" clId="{B92D2B77-361F-455D-BBB9-8632DB823E50}" dt="2022-11-01T06:37:24.740" v="4255" actId="478"/>
        <pc:sldMkLst>
          <pc:docMk/>
          <pc:sldMk cId="880918612" sldId="1200"/>
        </pc:sldMkLst>
        <pc:spChg chg="mod">
          <ac:chgData name="伊健 杜" userId="e69aded81da48593" providerId="LiveId" clId="{B92D2B77-361F-455D-BBB9-8632DB823E50}" dt="2022-10-31T16:36:05.046" v="4122"/>
          <ac:spMkLst>
            <pc:docMk/>
            <pc:sldMk cId="880918612" sldId="1200"/>
            <ac:spMk id="2" creationId="{A077B8D3-F798-8D81-EBDC-81D631D3EFF8}"/>
          </ac:spMkLst>
        </pc:spChg>
        <pc:spChg chg="del">
          <ac:chgData name="伊健 杜" userId="e69aded81da48593" providerId="LiveId" clId="{B92D2B77-361F-455D-BBB9-8632DB823E50}" dt="2022-10-31T12:04:52.490" v="1243" actId="478"/>
          <ac:spMkLst>
            <pc:docMk/>
            <pc:sldMk cId="880918612" sldId="1200"/>
            <ac:spMk id="3" creationId="{659E59D3-D129-A9FC-777B-3D5F2C794C24}"/>
          </ac:spMkLst>
        </pc:spChg>
        <pc:inkChg chg="add del">
          <ac:chgData name="伊健 杜" userId="e69aded81da48593" providerId="LiveId" clId="{B92D2B77-361F-455D-BBB9-8632DB823E50}" dt="2022-11-01T06:37:24.740" v="4255" actId="478"/>
          <ac:inkMkLst>
            <pc:docMk/>
            <pc:sldMk cId="880918612" sldId="1200"/>
            <ac:inkMk id="3" creationId="{651B9026-D37C-F380-7284-D661CCF56C22}"/>
          </ac:inkMkLst>
        </pc:inkChg>
      </pc:sldChg>
      <pc:sldChg chg="addSp modSp add mod">
        <pc:chgData name="伊健 杜" userId="e69aded81da48593" providerId="LiveId" clId="{B92D2B77-361F-455D-BBB9-8632DB823E50}" dt="2022-10-31T17:32:31.194" v="4153"/>
        <pc:sldMkLst>
          <pc:docMk/>
          <pc:sldMk cId="1933900340" sldId="1201"/>
        </pc:sldMkLst>
        <pc:spChg chg="mod">
          <ac:chgData name="伊健 杜" userId="e69aded81da48593" providerId="LiveId" clId="{B92D2B77-361F-455D-BBB9-8632DB823E50}" dt="2022-10-31T16:36:05.046" v="4122"/>
          <ac:spMkLst>
            <pc:docMk/>
            <pc:sldMk cId="1933900340" sldId="1201"/>
            <ac:spMk id="2" creationId="{A077B8D3-F798-8D81-EBDC-81D631D3EFF8}"/>
          </ac:spMkLst>
        </pc:spChg>
        <pc:picChg chg="add mod">
          <ac:chgData name="伊健 杜" userId="e69aded81da48593" providerId="LiveId" clId="{B92D2B77-361F-455D-BBB9-8632DB823E50}" dt="2022-10-31T12:22:46.456" v="1891" actId="1076"/>
          <ac:picMkLst>
            <pc:docMk/>
            <pc:sldMk cId="1933900340" sldId="1201"/>
            <ac:picMk id="15362" creationId="{57B773E3-E871-2D2B-AB97-15C60F176A13}"/>
          </ac:picMkLst>
        </pc:picChg>
        <pc:inkChg chg="add">
          <ac:chgData name="伊健 杜" userId="e69aded81da48593" providerId="LiveId" clId="{B92D2B77-361F-455D-BBB9-8632DB823E50}" dt="2022-10-31T17:32:31.194" v="4153"/>
          <ac:inkMkLst>
            <pc:docMk/>
            <pc:sldMk cId="1933900340" sldId="1201"/>
            <ac:inkMk id="3" creationId="{0FF3D509-76F1-A277-3BA3-FEE152307E48}"/>
          </ac:inkMkLst>
        </pc:inkChg>
      </pc:sldChg>
      <pc:sldChg chg="addSp delSp modSp add mod">
        <pc:chgData name="伊健 杜" userId="e69aded81da48593" providerId="LiveId" clId="{B92D2B77-361F-455D-BBB9-8632DB823E50}" dt="2022-10-31T16:36:05.046" v="4122"/>
        <pc:sldMkLst>
          <pc:docMk/>
          <pc:sldMk cId="3321005890" sldId="1202"/>
        </pc:sldMkLst>
        <pc:spChg chg="add mod">
          <ac:chgData name="伊健 杜" userId="e69aded81da48593" providerId="LiveId" clId="{B92D2B77-361F-455D-BBB9-8632DB823E50}" dt="2022-10-31T12:21:18.079" v="1811" actId="1076"/>
          <ac:spMkLst>
            <pc:docMk/>
            <pc:sldMk cId="3321005890" sldId="1202"/>
            <ac:spMk id="2" creationId="{75506E47-C72A-6810-D367-E855A0EEF6C0}"/>
          </ac:spMkLst>
        </pc:spChg>
        <pc:spChg chg="add del mod">
          <ac:chgData name="伊健 杜" userId="e69aded81da48593" providerId="LiveId" clId="{B92D2B77-361F-455D-BBB9-8632DB823E50}" dt="2022-10-31T12:21:15.440" v="1810" actId="478"/>
          <ac:spMkLst>
            <pc:docMk/>
            <pc:sldMk cId="3321005890" sldId="1202"/>
            <ac:spMk id="3" creationId="{53B5C902-5822-7D27-85D3-9CE0E8F2A72D}"/>
          </ac:spMkLst>
        </pc:spChg>
        <pc:spChg chg="add del mod">
          <ac:chgData name="伊健 杜" userId="e69aded81da48593" providerId="LiveId" clId="{B92D2B77-361F-455D-BBB9-8632DB823E50}" dt="2022-10-31T12:21:15.440" v="1810" actId="478"/>
          <ac:spMkLst>
            <pc:docMk/>
            <pc:sldMk cId="3321005890" sldId="1202"/>
            <ac:spMk id="4" creationId="{FCA42912-892D-7750-1216-198B678DF241}"/>
          </ac:spMkLst>
        </pc:spChg>
        <pc:spChg chg="add del mod">
          <ac:chgData name="伊健 杜" userId="e69aded81da48593" providerId="LiveId" clId="{B92D2B77-361F-455D-BBB9-8632DB823E50}" dt="2022-10-31T12:17:30.689" v="1742" actId="478"/>
          <ac:spMkLst>
            <pc:docMk/>
            <pc:sldMk cId="3321005890" sldId="1202"/>
            <ac:spMk id="5" creationId="{12620C6C-C9E3-4178-267F-0C461BD39452}"/>
          </ac:spMkLst>
        </pc:spChg>
        <pc:spChg chg="del mod">
          <ac:chgData name="伊健 杜" userId="e69aded81da48593" providerId="LiveId" clId="{B92D2B77-361F-455D-BBB9-8632DB823E50}" dt="2022-10-31T12:15:18.727" v="1717" actId="478"/>
          <ac:spMkLst>
            <pc:docMk/>
            <pc:sldMk cId="3321005890" sldId="1202"/>
            <ac:spMk id="6" creationId="{F83A6AC8-56F1-EB9E-DD47-C1CFF9753BBA}"/>
          </ac:spMkLst>
        </pc:spChg>
        <pc:spChg chg="mod">
          <ac:chgData name="伊健 杜" userId="e69aded81da48593" providerId="LiveId" clId="{B92D2B77-361F-455D-BBB9-8632DB823E50}" dt="2022-10-31T16:36:05.046" v="4122"/>
          <ac:spMkLst>
            <pc:docMk/>
            <pc:sldMk cId="3321005890" sldId="1202"/>
            <ac:spMk id="7" creationId="{8A134A8E-94C3-0EE7-C065-45DB3136BA45}"/>
          </ac:spMkLst>
        </pc:spChg>
        <pc:spChg chg="add del mod">
          <ac:chgData name="伊健 杜" userId="e69aded81da48593" providerId="LiveId" clId="{B92D2B77-361F-455D-BBB9-8632DB823E50}" dt="2022-10-31T12:21:15.440" v="1810" actId="478"/>
          <ac:spMkLst>
            <pc:docMk/>
            <pc:sldMk cId="3321005890" sldId="1202"/>
            <ac:spMk id="8" creationId="{C050F257-1F07-767A-446A-4B5A3787F62B}"/>
          </ac:spMkLst>
        </pc:spChg>
        <pc:spChg chg="add del mod">
          <ac:chgData name="伊健 杜" userId="e69aded81da48593" providerId="LiveId" clId="{B92D2B77-361F-455D-BBB9-8632DB823E50}" dt="2022-10-31T12:21:15.440" v="1810" actId="478"/>
          <ac:spMkLst>
            <pc:docMk/>
            <pc:sldMk cId="3321005890" sldId="1202"/>
            <ac:spMk id="9" creationId="{F46E3557-0003-D51B-30BF-F9703289A051}"/>
          </ac:spMkLst>
        </pc:spChg>
        <pc:spChg chg="add del mod">
          <ac:chgData name="伊健 杜" userId="e69aded81da48593" providerId="LiveId" clId="{B92D2B77-361F-455D-BBB9-8632DB823E50}" dt="2022-10-31T12:21:15.440" v="1810" actId="478"/>
          <ac:spMkLst>
            <pc:docMk/>
            <pc:sldMk cId="3321005890" sldId="1202"/>
            <ac:spMk id="10" creationId="{ABE0FB13-2251-EC83-DBAF-FEB6A0CFF435}"/>
          </ac:spMkLst>
        </pc:spChg>
        <pc:spChg chg="add del mod">
          <ac:chgData name="伊健 杜" userId="e69aded81da48593" providerId="LiveId" clId="{B92D2B77-361F-455D-BBB9-8632DB823E50}" dt="2022-10-31T12:21:15.440" v="1810" actId="478"/>
          <ac:spMkLst>
            <pc:docMk/>
            <pc:sldMk cId="3321005890" sldId="1202"/>
            <ac:spMk id="11" creationId="{53107AFD-BD2D-3B1C-99EA-C57F56320D1B}"/>
          </ac:spMkLst>
        </pc:spChg>
      </pc:sldChg>
      <pc:sldChg chg="addSp delSp modSp add mod">
        <pc:chgData name="伊健 杜" userId="e69aded81da48593" providerId="LiveId" clId="{B92D2B77-361F-455D-BBB9-8632DB823E50}" dt="2022-10-31T16:36:05.046" v="4122"/>
        <pc:sldMkLst>
          <pc:docMk/>
          <pc:sldMk cId="2018195363" sldId="1203"/>
        </pc:sldMkLst>
        <pc:spChg chg="add mod">
          <ac:chgData name="伊健 杜" userId="e69aded81da48593" providerId="LiveId" clId="{B92D2B77-361F-455D-BBB9-8632DB823E50}" dt="2022-10-31T12:21:10.729" v="1809" actId="1076"/>
          <ac:spMkLst>
            <pc:docMk/>
            <pc:sldMk cId="2018195363" sldId="1203"/>
            <ac:spMk id="2" creationId="{8233F895-3513-13B1-80BF-00C53FA9D511}"/>
          </ac:spMkLst>
        </pc:spChg>
        <pc:spChg chg="add del mod">
          <ac:chgData name="伊健 杜" userId="e69aded81da48593" providerId="LiveId" clId="{B92D2B77-361F-455D-BBB9-8632DB823E50}" dt="2022-10-31T12:21:07.216" v="1807" actId="478"/>
          <ac:spMkLst>
            <pc:docMk/>
            <pc:sldMk cId="2018195363" sldId="1203"/>
            <ac:spMk id="3" creationId="{0103D015-B801-58F7-3026-F7C77AC84CBE}"/>
          </ac:spMkLst>
        </pc:spChg>
        <pc:spChg chg="add del mod">
          <ac:chgData name="伊健 杜" userId="e69aded81da48593" providerId="LiveId" clId="{B92D2B77-361F-455D-BBB9-8632DB823E50}" dt="2022-10-31T12:21:07.216" v="1807" actId="478"/>
          <ac:spMkLst>
            <pc:docMk/>
            <pc:sldMk cId="2018195363" sldId="1203"/>
            <ac:spMk id="4" creationId="{66EF356C-FBC6-2215-1F24-96A81A60C4C1}"/>
          </ac:spMkLst>
        </pc:spChg>
        <pc:spChg chg="add del mod">
          <ac:chgData name="伊健 杜" userId="e69aded81da48593" providerId="LiveId" clId="{B92D2B77-361F-455D-BBB9-8632DB823E50}" dt="2022-10-31T12:21:07.216" v="1807" actId="478"/>
          <ac:spMkLst>
            <pc:docMk/>
            <pc:sldMk cId="2018195363" sldId="1203"/>
            <ac:spMk id="5" creationId="{B15D5116-BE59-16A6-131B-145BB3934063}"/>
          </ac:spMkLst>
        </pc:spChg>
        <pc:spChg chg="del mod">
          <ac:chgData name="伊健 杜" userId="e69aded81da48593" providerId="LiveId" clId="{B92D2B77-361F-455D-BBB9-8632DB823E50}" dt="2022-10-31T12:20:27.735" v="1798" actId="478"/>
          <ac:spMkLst>
            <pc:docMk/>
            <pc:sldMk cId="2018195363" sldId="1203"/>
            <ac:spMk id="6" creationId="{F83A6AC8-56F1-EB9E-DD47-C1CFF9753BBA}"/>
          </ac:spMkLst>
        </pc:spChg>
        <pc:spChg chg="mod">
          <ac:chgData name="伊健 杜" userId="e69aded81da48593" providerId="LiveId" clId="{B92D2B77-361F-455D-BBB9-8632DB823E50}" dt="2022-10-31T16:36:05.046" v="4122"/>
          <ac:spMkLst>
            <pc:docMk/>
            <pc:sldMk cId="2018195363" sldId="1203"/>
            <ac:spMk id="7" creationId="{8A134A8E-94C3-0EE7-C065-45DB3136BA45}"/>
          </ac:spMkLst>
        </pc:spChg>
        <pc:spChg chg="add del mod">
          <ac:chgData name="伊健 杜" userId="e69aded81da48593" providerId="LiveId" clId="{B92D2B77-361F-455D-BBB9-8632DB823E50}" dt="2022-10-31T12:21:09.083" v="1808" actId="478"/>
          <ac:spMkLst>
            <pc:docMk/>
            <pc:sldMk cId="2018195363" sldId="1203"/>
            <ac:spMk id="8" creationId="{E111686E-4AE4-49F9-5C95-50CE8A0C9415}"/>
          </ac:spMkLst>
        </pc:spChg>
        <pc:spChg chg="add del mod">
          <ac:chgData name="伊健 杜" userId="e69aded81da48593" providerId="LiveId" clId="{B92D2B77-361F-455D-BBB9-8632DB823E50}" dt="2022-10-31T12:21:07.216" v="1807" actId="478"/>
          <ac:spMkLst>
            <pc:docMk/>
            <pc:sldMk cId="2018195363" sldId="1203"/>
            <ac:spMk id="9" creationId="{FCB8B0BB-6386-D7C3-64B9-216EBFB33BF0}"/>
          </ac:spMkLst>
        </pc:spChg>
        <pc:spChg chg="add del mod">
          <ac:chgData name="伊健 杜" userId="e69aded81da48593" providerId="LiveId" clId="{B92D2B77-361F-455D-BBB9-8632DB823E50}" dt="2022-10-31T12:21:07.216" v="1807" actId="478"/>
          <ac:spMkLst>
            <pc:docMk/>
            <pc:sldMk cId="2018195363" sldId="1203"/>
            <ac:spMk id="10" creationId="{D95FDCE6-6933-617D-9953-5361E1EBC811}"/>
          </ac:spMkLst>
        </pc:spChg>
        <pc:picChg chg="del">
          <ac:chgData name="伊健 杜" userId="e69aded81da48593" providerId="LiveId" clId="{B92D2B77-361F-455D-BBB9-8632DB823E50}" dt="2022-10-31T12:10:30.772" v="1678" actId="478"/>
          <ac:picMkLst>
            <pc:docMk/>
            <pc:sldMk cId="2018195363" sldId="1203"/>
            <ac:picMk id="8194" creationId="{186C2320-26AE-EA8D-04E0-6B41D4E6A1DC}"/>
          </ac:picMkLst>
        </pc:picChg>
        <pc:picChg chg="add mod">
          <ac:chgData name="伊健 杜" userId="e69aded81da48593" providerId="LiveId" clId="{B92D2B77-361F-455D-BBB9-8632DB823E50}" dt="2022-10-31T12:20:41.167" v="1801" actId="1076"/>
          <ac:picMkLst>
            <pc:docMk/>
            <pc:sldMk cId="2018195363" sldId="1203"/>
            <ac:picMk id="12290" creationId="{AE0153AC-2043-1B47-E564-B354168CB519}"/>
          </ac:picMkLst>
        </pc:picChg>
      </pc:sldChg>
      <pc:sldChg chg="addSp delSp modSp add mod">
        <pc:chgData name="伊健 杜" userId="e69aded81da48593" providerId="LiveId" clId="{B92D2B77-361F-455D-BBB9-8632DB823E50}" dt="2022-10-31T12:21:02.555" v="1805" actId="1076"/>
        <pc:sldMkLst>
          <pc:docMk/>
          <pc:sldMk cId="3351977639" sldId="1204"/>
        </pc:sldMkLst>
        <pc:spChg chg="add mod">
          <ac:chgData name="伊健 杜" userId="e69aded81da48593" providerId="LiveId" clId="{B92D2B77-361F-455D-BBB9-8632DB823E50}" dt="2022-10-31T12:21:02.555" v="1805" actId="1076"/>
          <ac:spMkLst>
            <pc:docMk/>
            <pc:sldMk cId="3351977639" sldId="1204"/>
            <ac:spMk id="2" creationId="{57F5F917-3856-C813-DFEE-14D602FC916B}"/>
          </ac:spMkLst>
        </pc:spChg>
        <pc:spChg chg="add del mod">
          <ac:chgData name="伊健 杜" userId="e69aded81da48593" providerId="LiveId" clId="{B92D2B77-361F-455D-BBB9-8632DB823E50}" dt="2022-10-31T12:21:00.267" v="1804" actId="478"/>
          <ac:spMkLst>
            <pc:docMk/>
            <pc:sldMk cId="3351977639" sldId="1204"/>
            <ac:spMk id="3" creationId="{644F793B-4E49-9615-915D-804F7373F1C8}"/>
          </ac:spMkLst>
        </pc:spChg>
        <pc:spChg chg="add del mod">
          <ac:chgData name="伊健 杜" userId="e69aded81da48593" providerId="LiveId" clId="{B92D2B77-361F-455D-BBB9-8632DB823E50}" dt="2022-10-31T12:21:00.267" v="1804" actId="478"/>
          <ac:spMkLst>
            <pc:docMk/>
            <pc:sldMk cId="3351977639" sldId="1204"/>
            <ac:spMk id="4" creationId="{F4A0447F-BD83-48DF-976A-25BE7437CDB3}"/>
          </ac:spMkLst>
        </pc:spChg>
        <pc:spChg chg="add del mod">
          <ac:chgData name="伊健 杜" userId="e69aded81da48593" providerId="LiveId" clId="{B92D2B77-361F-455D-BBB9-8632DB823E50}" dt="2022-10-31T12:21:00.267" v="1804" actId="478"/>
          <ac:spMkLst>
            <pc:docMk/>
            <pc:sldMk cId="3351977639" sldId="1204"/>
            <ac:spMk id="5" creationId="{30C53C03-3F6F-627F-35CD-58490D8A84D8}"/>
          </ac:spMkLst>
        </pc:spChg>
        <pc:spChg chg="del">
          <ac:chgData name="伊健 杜" userId="e69aded81da48593" providerId="LiveId" clId="{B92D2B77-361F-455D-BBB9-8632DB823E50}" dt="2022-10-31T12:20:45.366" v="1802" actId="478"/>
          <ac:spMkLst>
            <pc:docMk/>
            <pc:sldMk cId="3351977639" sldId="1204"/>
            <ac:spMk id="6" creationId="{F83A6AC8-56F1-EB9E-DD47-C1CFF9753BBA}"/>
          </ac:spMkLst>
        </pc:spChg>
        <pc:spChg chg="del mod">
          <ac:chgData name="伊健 杜" userId="e69aded81da48593" providerId="LiveId" clId="{B92D2B77-361F-455D-BBB9-8632DB823E50}" dt="2022-10-31T12:13:46.698" v="1699" actId="478"/>
          <ac:spMkLst>
            <pc:docMk/>
            <pc:sldMk cId="3351977639" sldId="1204"/>
            <ac:spMk id="7" creationId="{8A134A8E-94C3-0EE7-C065-45DB3136BA45}"/>
          </ac:spMkLst>
        </pc:spChg>
        <pc:spChg chg="add del mod">
          <ac:chgData name="伊健 杜" userId="e69aded81da48593" providerId="LiveId" clId="{B92D2B77-361F-455D-BBB9-8632DB823E50}" dt="2022-10-31T12:21:00.267" v="1804" actId="478"/>
          <ac:spMkLst>
            <pc:docMk/>
            <pc:sldMk cId="3351977639" sldId="1204"/>
            <ac:spMk id="8" creationId="{3582B4EC-98A6-BD31-98E9-244DF709717E}"/>
          </ac:spMkLst>
        </pc:spChg>
        <pc:spChg chg="add del mod">
          <ac:chgData name="伊健 杜" userId="e69aded81da48593" providerId="LiveId" clId="{B92D2B77-361F-455D-BBB9-8632DB823E50}" dt="2022-10-31T12:21:00.267" v="1804" actId="478"/>
          <ac:spMkLst>
            <pc:docMk/>
            <pc:sldMk cId="3351977639" sldId="1204"/>
            <ac:spMk id="9" creationId="{306D7DD6-AF5F-5D19-22F2-FD9D5DF91A2C}"/>
          </ac:spMkLst>
        </pc:spChg>
        <pc:spChg chg="add del mod">
          <ac:chgData name="伊健 杜" userId="e69aded81da48593" providerId="LiveId" clId="{B92D2B77-361F-455D-BBB9-8632DB823E50}" dt="2022-10-31T12:21:00.267" v="1804" actId="478"/>
          <ac:spMkLst>
            <pc:docMk/>
            <pc:sldMk cId="3351977639" sldId="1204"/>
            <ac:spMk id="10" creationId="{86348D7E-49E0-3CE9-265A-FB3E8D1769EA}"/>
          </ac:spMkLst>
        </pc:spChg>
        <pc:picChg chg="del">
          <ac:chgData name="伊健 杜" userId="e69aded81da48593" providerId="LiveId" clId="{B92D2B77-361F-455D-BBB9-8632DB823E50}" dt="2022-10-31T12:13:47.104" v="1700" actId="478"/>
          <ac:picMkLst>
            <pc:docMk/>
            <pc:sldMk cId="3351977639" sldId="1204"/>
            <ac:picMk id="12290" creationId="{AE0153AC-2043-1B47-E564-B354168CB519}"/>
          </ac:picMkLst>
        </pc:picChg>
        <pc:picChg chg="add mod">
          <ac:chgData name="伊健 杜" userId="e69aded81da48593" providerId="LiveId" clId="{B92D2B77-361F-455D-BBB9-8632DB823E50}" dt="2022-10-31T12:13:51.607" v="1704" actId="1076"/>
          <ac:picMkLst>
            <pc:docMk/>
            <pc:sldMk cId="3351977639" sldId="1204"/>
            <ac:picMk id="14338" creationId="{7E7F40E9-128A-0D75-8D40-4FFCCD2CAE6D}"/>
          </ac:picMkLst>
        </pc:picChg>
      </pc:sldChg>
      <pc:sldChg chg="addSp delSp modSp add mod">
        <pc:chgData name="伊健 杜" userId="e69aded81da48593" providerId="LiveId" clId="{B92D2B77-361F-455D-BBB9-8632DB823E50}" dt="2022-11-01T06:37:41.962" v="4284"/>
        <pc:sldMkLst>
          <pc:docMk/>
          <pc:sldMk cId="3966239167" sldId="1205"/>
        </pc:sldMkLst>
        <pc:spChg chg="mod">
          <ac:chgData name="伊健 杜" userId="e69aded81da48593" providerId="LiveId" clId="{B92D2B77-361F-455D-BBB9-8632DB823E50}" dt="2022-10-31T12:25:38.563" v="1968" actId="1076"/>
          <ac:spMkLst>
            <pc:docMk/>
            <pc:sldMk cId="3966239167" sldId="1205"/>
            <ac:spMk id="2" creationId="{A077B8D3-F798-8D81-EBDC-81D631D3EFF8}"/>
          </ac:spMkLst>
        </pc:spChg>
        <pc:spChg chg="add mod">
          <ac:chgData name="伊健 杜" userId="e69aded81da48593" providerId="LiveId" clId="{B92D2B77-361F-455D-BBB9-8632DB823E50}" dt="2022-11-01T06:37:41.962" v="4284"/>
          <ac:spMkLst>
            <pc:docMk/>
            <pc:sldMk cId="3966239167" sldId="1205"/>
            <ac:spMk id="3" creationId="{A4DD24E0-A683-C26C-6BEF-30B88A5DDD47}"/>
          </ac:spMkLst>
        </pc:spChg>
        <pc:picChg chg="del">
          <ac:chgData name="伊健 杜" userId="e69aded81da48593" providerId="LiveId" clId="{B92D2B77-361F-455D-BBB9-8632DB823E50}" dt="2022-10-31T12:22:49.433" v="1893" actId="478"/>
          <ac:picMkLst>
            <pc:docMk/>
            <pc:sldMk cId="3966239167" sldId="1205"/>
            <ac:picMk id="15362" creationId="{57B773E3-E871-2D2B-AB97-15C60F176A13}"/>
          </ac:picMkLst>
        </pc:picChg>
        <pc:picChg chg="add mod">
          <ac:chgData name="伊健 杜" userId="e69aded81da48593" providerId="LiveId" clId="{B92D2B77-361F-455D-BBB9-8632DB823E50}" dt="2022-10-31T12:24:08.315" v="1931" actId="1076"/>
          <ac:picMkLst>
            <pc:docMk/>
            <pc:sldMk cId="3966239167" sldId="1205"/>
            <ac:picMk id="16386" creationId="{3873D6D6-1081-6879-E078-94D65F4A7A92}"/>
          </ac:picMkLst>
        </pc:picChg>
      </pc:sldChg>
      <pc:sldChg chg="addSp delSp modSp add mod">
        <pc:chgData name="伊健 杜" userId="e69aded81da48593" providerId="LiveId" clId="{B92D2B77-361F-455D-BBB9-8632DB823E50}" dt="2022-10-31T16:36:05.046" v="4122"/>
        <pc:sldMkLst>
          <pc:docMk/>
          <pc:sldMk cId="3806668738" sldId="1206"/>
        </pc:sldMkLst>
        <pc:spChg chg="mod">
          <ac:chgData name="伊健 杜" userId="e69aded81da48593" providerId="LiveId" clId="{B92D2B77-361F-455D-BBB9-8632DB823E50}" dt="2022-10-31T16:36:05.046" v="4122"/>
          <ac:spMkLst>
            <pc:docMk/>
            <pc:sldMk cId="3806668738" sldId="1206"/>
            <ac:spMk id="2" creationId="{A077B8D3-F798-8D81-EBDC-81D631D3EFF8}"/>
          </ac:spMkLst>
        </pc:spChg>
        <pc:spChg chg="add mod">
          <ac:chgData name="伊健 杜" userId="e69aded81da48593" providerId="LiveId" clId="{B92D2B77-361F-455D-BBB9-8632DB823E50}" dt="2022-10-31T16:36:05.046" v="4122"/>
          <ac:spMkLst>
            <pc:docMk/>
            <pc:sldMk cId="3806668738" sldId="1206"/>
            <ac:spMk id="5" creationId="{67B55667-A8DF-1895-0B7A-9F1E13277C51}"/>
          </ac:spMkLst>
        </pc:spChg>
        <pc:spChg chg="add mod">
          <ac:chgData name="伊健 杜" userId="e69aded81da48593" providerId="LiveId" clId="{B92D2B77-361F-455D-BBB9-8632DB823E50}" dt="2022-10-31T12:29:32.494" v="2054" actId="13822"/>
          <ac:spMkLst>
            <pc:docMk/>
            <pc:sldMk cId="3806668738" sldId="1206"/>
            <ac:spMk id="6" creationId="{FA035A98-90F3-FB0E-0445-62EC344369FB}"/>
          </ac:spMkLst>
        </pc:spChg>
        <pc:spChg chg="add mod">
          <ac:chgData name="伊健 杜" userId="e69aded81da48593" providerId="LiveId" clId="{B92D2B77-361F-455D-BBB9-8632DB823E50}" dt="2022-10-31T12:30:13.739" v="2064" actId="1076"/>
          <ac:spMkLst>
            <pc:docMk/>
            <pc:sldMk cId="3806668738" sldId="1206"/>
            <ac:spMk id="7" creationId="{F4EF98B2-CC82-B1F7-7A97-1CB663DC96E9}"/>
          </ac:spMkLst>
        </pc:spChg>
        <pc:spChg chg="add mod">
          <ac:chgData name="伊健 杜" userId="e69aded81da48593" providerId="LiveId" clId="{B92D2B77-361F-455D-BBB9-8632DB823E50}" dt="2022-10-31T16:36:05.046" v="4122"/>
          <ac:spMkLst>
            <pc:docMk/>
            <pc:sldMk cId="3806668738" sldId="1206"/>
            <ac:spMk id="8" creationId="{0A36EE6D-1B73-3864-E4B0-7E722EE3F271}"/>
          </ac:spMkLst>
        </pc:spChg>
        <pc:picChg chg="add mod">
          <ac:chgData name="伊健 杜" userId="e69aded81da48593" providerId="LiveId" clId="{B92D2B77-361F-455D-BBB9-8632DB823E50}" dt="2022-10-31T12:30:09.476" v="2061" actId="1076"/>
          <ac:picMkLst>
            <pc:docMk/>
            <pc:sldMk cId="3806668738" sldId="1206"/>
            <ac:picMk id="4" creationId="{E7A5363E-903B-E55C-69E5-9009561024DC}"/>
          </ac:picMkLst>
        </pc:picChg>
        <pc:picChg chg="del">
          <ac:chgData name="伊健 杜" userId="e69aded81da48593" providerId="LiveId" clId="{B92D2B77-361F-455D-BBB9-8632DB823E50}" dt="2022-10-31T12:28:51.441" v="2001" actId="478"/>
          <ac:picMkLst>
            <pc:docMk/>
            <pc:sldMk cId="3806668738" sldId="1206"/>
            <ac:picMk id="15362" creationId="{57B773E3-E871-2D2B-AB97-15C60F176A13}"/>
          </ac:picMkLst>
        </pc:picChg>
        <pc:picChg chg="add mod">
          <ac:chgData name="伊健 杜" userId="e69aded81da48593" providerId="LiveId" clId="{B92D2B77-361F-455D-BBB9-8632DB823E50}" dt="2022-10-31T12:31:10.935" v="2098" actId="1076"/>
          <ac:picMkLst>
            <pc:docMk/>
            <pc:sldMk cId="3806668738" sldId="1206"/>
            <ac:picMk id="17410" creationId="{42DA6F1B-9287-7D51-4AD8-95C03BCFB535}"/>
          </ac:picMkLst>
        </pc:picChg>
      </pc:sldChg>
      <pc:sldChg chg="delSp modSp new mod">
        <pc:chgData name="伊健 杜" userId="e69aded81da48593" providerId="LiveId" clId="{B92D2B77-361F-455D-BBB9-8632DB823E50}" dt="2022-10-31T12:31:37.831" v="2169" actId="20577"/>
        <pc:sldMkLst>
          <pc:docMk/>
          <pc:sldMk cId="2798968364" sldId="1207"/>
        </pc:sldMkLst>
        <pc:spChg chg="mod">
          <ac:chgData name="伊健 杜" userId="e69aded81da48593" providerId="LiveId" clId="{B92D2B77-361F-455D-BBB9-8632DB823E50}" dt="2022-10-31T12:31:37.831" v="2169" actId="20577"/>
          <ac:spMkLst>
            <pc:docMk/>
            <pc:sldMk cId="2798968364" sldId="1207"/>
            <ac:spMk id="2" creationId="{85A158BE-CD22-1C0E-CE79-38ABC6435697}"/>
          </ac:spMkLst>
        </pc:spChg>
        <pc:spChg chg="del">
          <ac:chgData name="伊健 杜" userId="e69aded81da48593" providerId="LiveId" clId="{B92D2B77-361F-455D-BBB9-8632DB823E50}" dt="2022-10-31T12:31:21.925" v="2100" actId="478"/>
          <ac:spMkLst>
            <pc:docMk/>
            <pc:sldMk cId="2798968364" sldId="1207"/>
            <ac:spMk id="3" creationId="{7163C523-3F81-DBA3-A10C-DC335DCC973E}"/>
          </ac:spMkLst>
        </pc:spChg>
      </pc:sldChg>
      <pc:sldChg chg="addSp delSp modSp add mod">
        <pc:chgData name="伊健 杜" userId="e69aded81da48593" providerId="LiveId" clId="{B92D2B77-361F-455D-BBB9-8632DB823E50}" dt="2022-10-31T16:36:05.046" v="4122"/>
        <pc:sldMkLst>
          <pc:docMk/>
          <pc:sldMk cId="916981999" sldId="1208"/>
        </pc:sldMkLst>
        <pc:spChg chg="mod">
          <ac:chgData name="伊健 杜" userId="e69aded81da48593" providerId="LiveId" clId="{B92D2B77-361F-455D-BBB9-8632DB823E50}" dt="2022-10-31T16:36:05.046" v="4122"/>
          <ac:spMkLst>
            <pc:docMk/>
            <pc:sldMk cId="916981999" sldId="1208"/>
            <ac:spMk id="6" creationId="{F83A6AC8-56F1-EB9E-DD47-C1CFF9753BBA}"/>
          </ac:spMkLst>
        </pc:spChg>
        <pc:spChg chg="mod">
          <ac:chgData name="伊健 杜" userId="e69aded81da48593" providerId="LiveId" clId="{B92D2B77-361F-455D-BBB9-8632DB823E50}" dt="2022-10-31T16:36:05.046" v="4122"/>
          <ac:spMkLst>
            <pc:docMk/>
            <pc:sldMk cId="916981999" sldId="1208"/>
            <ac:spMk id="7" creationId="{8A134A8E-94C3-0EE7-C065-45DB3136BA45}"/>
          </ac:spMkLst>
        </pc:spChg>
        <pc:picChg chg="del">
          <ac:chgData name="伊健 杜" userId="e69aded81da48593" providerId="LiveId" clId="{B92D2B77-361F-455D-BBB9-8632DB823E50}" dt="2022-10-31T12:33:25.440" v="2304" actId="478"/>
          <ac:picMkLst>
            <pc:docMk/>
            <pc:sldMk cId="916981999" sldId="1208"/>
            <ac:picMk id="4098" creationId="{EF90D777-4AB9-FAF5-86DB-F631FE2925F3}"/>
          </ac:picMkLst>
        </pc:picChg>
        <pc:picChg chg="add mod">
          <ac:chgData name="伊健 杜" userId="e69aded81da48593" providerId="LiveId" clId="{B92D2B77-361F-455D-BBB9-8632DB823E50}" dt="2022-10-31T12:34:11.777" v="2307" actId="1076"/>
          <ac:picMkLst>
            <pc:docMk/>
            <pc:sldMk cId="916981999" sldId="1208"/>
            <ac:picMk id="18434" creationId="{FD2EB2FC-B3CB-DB1C-3EFA-6CD5A9668312}"/>
          </ac:picMkLst>
        </pc:picChg>
      </pc:sldChg>
      <pc:sldChg chg="add del">
        <pc:chgData name="伊健 杜" userId="e69aded81da48593" providerId="LiveId" clId="{B92D2B77-361F-455D-BBB9-8632DB823E50}" dt="2022-10-31T12:32:19.989" v="2171" actId="47"/>
        <pc:sldMkLst>
          <pc:docMk/>
          <pc:sldMk cId="3475520281" sldId="1208"/>
        </pc:sldMkLst>
      </pc:sldChg>
      <pc:sldChg chg="addSp delSp modSp add mod">
        <pc:chgData name="伊健 杜" userId="e69aded81da48593" providerId="LiveId" clId="{B92D2B77-361F-455D-BBB9-8632DB823E50}" dt="2022-10-31T16:36:05.046" v="4122"/>
        <pc:sldMkLst>
          <pc:docMk/>
          <pc:sldMk cId="2288537678" sldId="1209"/>
        </pc:sldMkLst>
        <pc:spChg chg="mod">
          <ac:chgData name="伊健 杜" userId="e69aded81da48593" providerId="LiveId" clId="{B92D2B77-361F-455D-BBB9-8632DB823E50}" dt="2022-10-31T16:36:05.046" v="4122"/>
          <ac:spMkLst>
            <pc:docMk/>
            <pc:sldMk cId="2288537678" sldId="1209"/>
            <ac:spMk id="6" creationId="{F83A6AC8-56F1-EB9E-DD47-C1CFF9753BBA}"/>
          </ac:spMkLst>
        </pc:spChg>
        <pc:spChg chg="mod">
          <ac:chgData name="伊健 杜" userId="e69aded81da48593" providerId="LiveId" clId="{B92D2B77-361F-455D-BBB9-8632DB823E50}" dt="2022-10-31T16:36:05.046" v="4122"/>
          <ac:spMkLst>
            <pc:docMk/>
            <pc:sldMk cId="2288537678" sldId="1209"/>
            <ac:spMk id="7" creationId="{8A134A8E-94C3-0EE7-C065-45DB3136BA45}"/>
          </ac:spMkLst>
        </pc:spChg>
        <pc:picChg chg="del">
          <ac:chgData name="伊健 杜" userId="e69aded81da48593" providerId="LiveId" clId="{B92D2B77-361F-455D-BBB9-8632DB823E50}" dt="2022-10-31T12:37:30.117" v="2419" actId="478"/>
          <ac:picMkLst>
            <pc:docMk/>
            <pc:sldMk cId="2288537678" sldId="1209"/>
            <ac:picMk id="18434" creationId="{FD2EB2FC-B3CB-DB1C-3EFA-6CD5A9668312}"/>
          </ac:picMkLst>
        </pc:picChg>
        <pc:picChg chg="add mod">
          <ac:chgData name="伊健 杜" userId="e69aded81da48593" providerId="LiveId" clId="{B92D2B77-361F-455D-BBB9-8632DB823E50}" dt="2022-10-31T12:37:34.182" v="2422" actId="14100"/>
          <ac:picMkLst>
            <pc:docMk/>
            <pc:sldMk cId="2288537678" sldId="1209"/>
            <ac:picMk id="19458" creationId="{138B1BC6-FB1E-A5D5-A6F5-4E45514E1040}"/>
          </ac:picMkLst>
        </pc:picChg>
      </pc:sldChg>
      <pc:sldChg chg="addSp delSp modSp add mod">
        <pc:chgData name="伊健 杜" userId="e69aded81da48593" providerId="LiveId" clId="{B92D2B77-361F-455D-BBB9-8632DB823E50}" dt="2022-10-31T16:36:05.046" v="4122"/>
        <pc:sldMkLst>
          <pc:docMk/>
          <pc:sldMk cId="3763299699" sldId="1210"/>
        </pc:sldMkLst>
        <pc:spChg chg="mod">
          <ac:chgData name="伊健 杜" userId="e69aded81da48593" providerId="LiveId" clId="{B92D2B77-361F-455D-BBB9-8632DB823E50}" dt="2022-10-31T16:36:05.046" v="4122"/>
          <ac:spMkLst>
            <pc:docMk/>
            <pc:sldMk cId="3763299699" sldId="1210"/>
            <ac:spMk id="6" creationId="{F83A6AC8-56F1-EB9E-DD47-C1CFF9753BBA}"/>
          </ac:spMkLst>
        </pc:spChg>
        <pc:spChg chg="mod">
          <ac:chgData name="伊健 杜" userId="e69aded81da48593" providerId="LiveId" clId="{B92D2B77-361F-455D-BBB9-8632DB823E50}" dt="2022-10-31T16:36:05.046" v="4122"/>
          <ac:spMkLst>
            <pc:docMk/>
            <pc:sldMk cId="3763299699" sldId="1210"/>
            <ac:spMk id="7" creationId="{8A134A8E-94C3-0EE7-C065-45DB3136BA45}"/>
          </ac:spMkLst>
        </pc:spChg>
        <pc:picChg chg="del">
          <ac:chgData name="伊健 杜" userId="e69aded81da48593" providerId="LiveId" clId="{B92D2B77-361F-455D-BBB9-8632DB823E50}" dt="2022-10-31T12:38:08.227" v="2485" actId="478"/>
          <ac:picMkLst>
            <pc:docMk/>
            <pc:sldMk cId="3763299699" sldId="1210"/>
            <ac:picMk id="19458" creationId="{138B1BC6-FB1E-A5D5-A6F5-4E45514E1040}"/>
          </ac:picMkLst>
        </pc:picChg>
        <pc:picChg chg="add mod">
          <ac:chgData name="伊健 杜" userId="e69aded81da48593" providerId="LiveId" clId="{B92D2B77-361F-455D-BBB9-8632DB823E50}" dt="2022-10-31T12:39:17.748" v="2588" actId="1076"/>
          <ac:picMkLst>
            <pc:docMk/>
            <pc:sldMk cId="3763299699" sldId="1210"/>
            <ac:picMk id="20482" creationId="{BD1042DD-0FD1-460B-C28C-91DE02C2157C}"/>
          </ac:picMkLst>
        </pc:picChg>
      </pc:sldChg>
      <pc:sldChg chg="addSp delSp modSp new mod setBg">
        <pc:chgData name="伊健 杜" userId="e69aded81da48593" providerId="LiveId" clId="{B92D2B77-361F-455D-BBB9-8632DB823E50}" dt="2022-10-31T17:54:14.694" v="4223" actId="20577"/>
        <pc:sldMkLst>
          <pc:docMk/>
          <pc:sldMk cId="2089601915" sldId="1211"/>
        </pc:sldMkLst>
        <pc:spChg chg="del">
          <ac:chgData name="伊健 杜" userId="e69aded81da48593" providerId="LiveId" clId="{B92D2B77-361F-455D-BBB9-8632DB823E50}" dt="2022-10-31T15:08:58.510" v="2591" actId="478"/>
          <ac:spMkLst>
            <pc:docMk/>
            <pc:sldMk cId="2089601915" sldId="1211"/>
            <ac:spMk id="2" creationId="{24180F5D-C3E6-B74B-9E5E-6E8BAB778AFC}"/>
          </ac:spMkLst>
        </pc:spChg>
        <pc:spChg chg="add mod">
          <ac:chgData name="伊健 杜" userId="e69aded81da48593" providerId="LiveId" clId="{B92D2B77-361F-455D-BBB9-8632DB823E50}" dt="2022-10-31T17:54:14.694" v="4223" actId="20577"/>
          <ac:spMkLst>
            <pc:docMk/>
            <pc:sldMk cId="2089601915" sldId="1211"/>
            <ac:spMk id="2" creationId="{8947763D-1145-9949-2658-18B030214554}"/>
          </ac:spMkLst>
        </pc:spChg>
        <pc:spChg chg="del">
          <ac:chgData name="伊健 杜" userId="e69aded81da48593" providerId="LiveId" clId="{B92D2B77-361F-455D-BBB9-8632DB823E50}" dt="2022-10-31T15:08:58.510" v="2591" actId="478"/>
          <ac:spMkLst>
            <pc:docMk/>
            <pc:sldMk cId="2089601915" sldId="1211"/>
            <ac:spMk id="3" creationId="{8A735ABC-94D4-3A51-31AE-765D9FE653B7}"/>
          </ac:spMkLst>
        </pc:spChg>
        <pc:spChg chg="add">
          <ac:chgData name="伊健 杜" userId="e69aded81da48593" providerId="LiveId" clId="{B92D2B77-361F-455D-BBB9-8632DB823E50}" dt="2022-10-31T15:09:03.449" v="2595" actId="26606"/>
          <ac:spMkLst>
            <pc:docMk/>
            <pc:sldMk cId="2089601915" sldId="1211"/>
            <ac:spMk id="10" creationId="{F3060C83-F051-4F0E-ABAD-AA0DFC48B218}"/>
          </ac:spMkLst>
        </pc:spChg>
        <pc:spChg chg="add">
          <ac:chgData name="伊健 杜" userId="e69aded81da48593" providerId="LiveId" clId="{B92D2B77-361F-455D-BBB9-8632DB823E50}" dt="2022-10-31T15:09:03.449" v="2595" actId="26606"/>
          <ac:spMkLst>
            <pc:docMk/>
            <pc:sldMk cId="2089601915" sldId="1211"/>
            <ac:spMk id="12" creationId="{83C98ABE-055B-441F-B07E-44F97F083C39}"/>
          </ac:spMkLst>
        </pc:spChg>
        <pc:spChg chg="add">
          <ac:chgData name="伊健 杜" userId="e69aded81da48593" providerId="LiveId" clId="{B92D2B77-361F-455D-BBB9-8632DB823E50}" dt="2022-10-31T15:09:03.449" v="2595" actId="26606"/>
          <ac:spMkLst>
            <pc:docMk/>
            <pc:sldMk cId="2089601915" sldId="1211"/>
            <ac:spMk id="14" creationId="{29FDB030-9B49-4CED-8CCD-4D99382388AC}"/>
          </ac:spMkLst>
        </pc:spChg>
        <pc:spChg chg="add">
          <ac:chgData name="伊健 杜" userId="e69aded81da48593" providerId="LiveId" clId="{B92D2B77-361F-455D-BBB9-8632DB823E50}" dt="2022-10-31T15:09:03.449" v="2595" actId="26606"/>
          <ac:spMkLst>
            <pc:docMk/>
            <pc:sldMk cId="2089601915" sldId="1211"/>
            <ac:spMk id="16" creationId="{3783CA14-24A1-485C-8B30-D6A5D87987AD}"/>
          </ac:spMkLst>
        </pc:spChg>
        <pc:spChg chg="add">
          <ac:chgData name="伊健 杜" userId="e69aded81da48593" providerId="LiveId" clId="{B92D2B77-361F-455D-BBB9-8632DB823E50}" dt="2022-10-31T15:09:03.449" v="2595" actId="26606"/>
          <ac:spMkLst>
            <pc:docMk/>
            <pc:sldMk cId="2089601915" sldId="1211"/>
            <ac:spMk id="18" creationId="{9A97C86A-04D6-40F7-AE84-31AB43E6A846}"/>
          </ac:spMkLst>
        </pc:spChg>
        <pc:spChg chg="add">
          <ac:chgData name="伊健 杜" userId="e69aded81da48593" providerId="LiveId" clId="{B92D2B77-361F-455D-BBB9-8632DB823E50}" dt="2022-10-31T15:09:03.449" v="2595" actId="26606"/>
          <ac:spMkLst>
            <pc:docMk/>
            <pc:sldMk cId="2089601915" sldId="1211"/>
            <ac:spMk id="20" creationId="{FF9F2414-84E8-453E-B1F3-389FDE8192D9}"/>
          </ac:spMkLst>
        </pc:spChg>
        <pc:spChg chg="add">
          <ac:chgData name="伊健 杜" userId="e69aded81da48593" providerId="LiveId" clId="{B92D2B77-361F-455D-BBB9-8632DB823E50}" dt="2022-10-31T15:09:03.449" v="2595" actId="26606"/>
          <ac:spMkLst>
            <pc:docMk/>
            <pc:sldMk cId="2089601915" sldId="1211"/>
            <ac:spMk id="22" creationId="{3ECA69A1-7536-43AC-85EF-C7106179F5ED}"/>
          </ac:spMkLst>
        </pc:spChg>
        <pc:picChg chg="add mod">
          <ac:chgData name="伊健 杜" userId="e69aded81da48593" providerId="LiveId" clId="{B92D2B77-361F-455D-BBB9-8632DB823E50}" dt="2022-10-31T15:12:03.629" v="2596" actId="27614"/>
          <ac:picMkLst>
            <pc:docMk/>
            <pc:sldMk cId="2089601915" sldId="1211"/>
            <ac:picMk id="5" creationId="{4CC054B9-26AE-5882-3F09-D6D666960BBA}"/>
          </ac:picMkLst>
        </pc:picChg>
      </pc:sldChg>
      <pc:sldChg chg="addSp delSp modSp new mod">
        <pc:chgData name="伊健 杜" userId="e69aded81da48593" providerId="LiveId" clId="{B92D2B77-361F-455D-BBB9-8632DB823E50}" dt="2022-10-31T16:36:05.046" v="4122"/>
        <pc:sldMkLst>
          <pc:docMk/>
          <pc:sldMk cId="3100996690" sldId="1212"/>
        </pc:sldMkLst>
        <pc:spChg chg="del">
          <ac:chgData name="伊健 杜" userId="e69aded81da48593" providerId="LiveId" clId="{B92D2B77-361F-455D-BBB9-8632DB823E50}" dt="2022-10-31T15:12:06.812" v="2598" actId="478"/>
          <ac:spMkLst>
            <pc:docMk/>
            <pc:sldMk cId="3100996690" sldId="1212"/>
            <ac:spMk id="2" creationId="{9B30B6C9-E27B-B3C8-2925-393C051C5717}"/>
          </ac:spMkLst>
        </pc:spChg>
        <pc:spChg chg="del">
          <ac:chgData name="伊健 杜" userId="e69aded81da48593" providerId="LiveId" clId="{B92D2B77-361F-455D-BBB9-8632DB823E50}" dt="2022-10-31T15:12:06.812" v="2598" actId="478"/>
          <ac:spMkLst>
            <pc:docMk/>
            <pc:sldMk cId="3100996690" sldId="1212"/>
            <ac:spMk id="3" creationId="{388D6B02-772F-66A7-411C-4A21ABBFA82B}"/>
          </ac:spMkLst>
        </pc:spChg>
        <pc:spChg chg="add mod">
          <ac:chgData name="伊健 杜" userId="e69aded81da48593" providerId="LiveId" clId="{B92D2B77-361F-455D-BBB9-8632DB823E50}" dt="2022-10-31T16:36:05.046" v="4122"/>
          <ac:spMkLst>
            <pc:docMk/>
            <pc:sldMk cId="3100996690" sldId="1212"/>
            <ac:spMk id="4" creationId="{C71A3027-DB34-AAEA-D73D-30F79D0DA1B1}"/>
          </ac:spMkLst>
        </pc:spChg>
      </pc:sldChg>
      <pc:sldChg chg="modSp add mod">
        <pc:chgData name="伊健 杜" userId="e69aded81da48593" providerId="LiveId" clId="{B92D2B77-361F-455D-BBB9-8632DB823E50}" dt="2022-10-31T16:36:05.046" v="4122"/>
        <pc:sldMkLst>
          <pc:docMk/>
          <pc:sldMk cId="341064078" sldId="1213"/>
        </pc:sldMkLst>
        <pc:spChg chg="mod">
          <ac:chgData name="伊健 杜" userId="e69aded81da48593" providerId="LiveId" clId="{B92D2B77-361F-455D-BBB9-8632DB823E50}" dt="2022-10-31T16:36:05.046" v="4122"/>
          <ac:spMkLst>
            <pc:docMk/>
            <pc:sldMk cId="341064078" sldId="1213"/>
            <ac:spMk id="2" creationId="{A077B8D3-F798-8D81-EBDC-81D631D3EFF8}"/>
          </ac:spMkLst>
        </pc:spChg>
      </pc:sldChg>
      <pc:sldChg chg="add del">
        <pc:chgData name="伊健 杜" userId="e69aded81da48593" providerId="LiveId" clId="{B92D2B77-361F-455D-BBB9-8632DB823E50}" dt="2022-10-31T15:12:17.647" v="2600"/>
        <pc:sldMkLst>
          <pc:docMk/>
          <pc:sldMk cId="3768870968" sldId="1213"/>
        </pc:sldMkLst>
      </pc:sldChg>
      <pc:sldChg chg="addSp delSp modSp add mod">
        <pc:chgData name="伊健 杜" userId="e69aded81da48593" providerId="LiveId" clId="{B92D2B77-361F-455D-BBB9-8632DB823E50}" dt="2022-10-31T16:36:05.046" v="4122"/>
        <pc:sldMkLst>
          <pc:docMk/>
          <pc:sldMk cId="2685749623" sldId="1214"/>
        </pc:sldMkLst>
        <pc:spChg chg="mod">
          <ac:chgData name="伊健 杜" userId="e69aded81da48593" providerId="LiveId" clId="{B92D2B77-361F-455D-BBB9-8632DB823E50}" dt="2022-10-31T16:36:05.046" v="4122"/>
          <ac:spMkLst>
            <pc:docMk/>
            <pc:sldMk cId="2685749623" sldId="1214"/>
            <ac:spMk id="6" creationId="{F83A6AC8-56F1-EB9E-DD47-C1CFF9753BBA}"/>
          </ac:spMkLst>
        </pc:spChg>
        <pc:spChg chg="mod">
          <ac:chgData name="伊健 杜" userId="e69aded81da48593" providerId="LiveId" clId="{B92D2B77-361F-455D-BBB9-8632DB823E50}" dt="2022-10-31T16:36:05.046" v="4122"/>
          <ac:spMkLst>
            <pc:docMk/>
            <pc:sldMk cId="2685749623" sldId="1214"/>
            <ac:spMk id="7" creationId="{8A134A8E-94C3-0EE7-C065-45DB3136BA45}"/>
          </ac:spMkLst>
        </pc:spChg>
        <pc:picChg chg="add mod">
          <ac:chgData name="伊健 杜" userId="e69aded81da48593" providerId="LiveId" clId="{B92D2B77-361F-455D-BBB9-8632DB823E50}" dt="2022-10-31T15:13:27.053" v="2686" actId="1076"/>
          <ac:picMkLst>
            <pc:docMk/>
            <pc:sldMk cId="2685749623" sldId="1214"/>
            <ac:picMk id="1026" creationId="{E46C712F-E8D5-6479-24AC-9BCA647CB993}"/>
          </ac:picMkLst>
        </pc:picChg>
        <pc:picChg chg="del">
          <ac:chgData name="伊健 杜" userId="e69aded81da48593" providerId="LiveId" clId="{B92D2B77-361F-455D-BBB9-8632DB823E50}" dt="2022-10-31T15:12:31.235" v="2615" actId="478"/>
          <ac:picMkLst>
            <pc:docMk/>
            <pc:sldMk cId="2685749623" sldId="1214"/>
            <ac:picMk id="19458" creationId="{138B1BC6-FB1E-A5D5-A6F5-4E45514E1040}"/>
          </ac:picMkLst>
        </pc:picChg>
      </pc:sldChg>
      <pc:sldChg chg="modSp add mod">
        <pc:chgData name="伊健 杜" userId="e69aded81da48593" providerId="LiveId" clId="{B92D2B77-361F-455D-BBB9-8632DB823E50}" dt="2022-10-31T16:36:05.046" v="4122"/>
        <pc:sldMkLst>
          <pc:docMk/>
          <pc:sldMk cId="1196049209" sldId="1215"/>
        </pc:sldMkLst>
        <pc:spChg chg="mod">
          <ac:chgData name="伊健 杜" userId="e69aded81da48593" providerId="LiveId" clId="{B92D2B77-361F-455D-BBB9-8632DB823E50}" dt="2022-10-31T16:36:05.046" v="4122"/>
          <ac:spMkLst>
            <pc:docMk/>
            <pc:sldMk cId="1196049209" sldId="1215"/>
            <ac:spMk id="2" creationId="{A077B8D3-F798-8D81-EBDC-81D631D3EFF8}"/>
          </ac:spMkLst>
        </pc:spChg>
      </pc:sldChg>
      <pc:sldChg chg="modSp add mod">
        <pc:chgData name="伊健 杜" userId="e69aded81da48593" providerId="LiveId" clId="{B92D2B77-361F-455D-BBB9-8632DB823E50}" dt="2022-10-31T16:36:05.046" v="4122"/>
        <pc:sldMkLst>
          <pc:docMk/>
          <pc:sldMk cId="2820159699" sldId="1216"/>
        </pc:sldMkLst>
        <pc:spChg chg="mod">
          <ac:chgData name="伊健 杜" userId="e69aded81da48593" providerId="LiveId" clId="{B92D2B77-361F-455D-BBB9-8632DB823E50}" dt="2022-10-31T16:36:05.046" v="4122"/>
          <ac:spMkLst>
            <pc:docMk/>
            <pc:sldMk cId="2820159699" sldId="1216"/>
            <ac:spMk id="2" creationId="{A077B8D3-F798-8D81-EBDC-81D631D3EFF8}"/>
          </ac:spMkLst>
        </pc:spChg>
      </pc:sldChg>
      <pc:sldChg chg="addSp delSp modSp add mod">
        <pc:chgData name="伊健 杜" userId="e69aded81da48593" providerId="LiveId" clId="{B92D2B77-361F-455D-BBB9-8632DB823E50}" dt="2022-10-31T16:36:05.046" v="4122"/>
        <pc:sldMkLst>
          <pc:docMk/>
          <pc:sldMk cId="1202325873" sldId="1217"/>
        </pc:sldMkLst>
        <pc:spChg chg="mod">
          <ac:chgData name="伊健 杜" userId="e69aded81da48593" providerId="LiveId" clId="{B92D2B77-361F-455D-BBB9-8632DB823E50}" dt="2022-10-31T15:32:37.995" v="2970"/>
          <ac:spMkLst>
            <pc:docMk/>
            <pc:sldMk cId="1202325873" sldId="1217"/>
            <ac:spMk id="6" creationId="{F83A6AC8-56F1-EB9E-DD47-C1CFF9753BBA}"/>
          </ac:spMkLst>
        </pc:spChg>
        <pc:spChg chg="mod">
          <ac:chgData name="伊健 杜" userId="e69aded81da48593" providerId="LiveId" clId="{B92D2B77-361F-455D-BBB9-8632DB823E50}" dt="2022-10-31T16:36:05.046" v="4122"/>
          <ac:spMkLst>
            <pc:docMk/>
            <pc:sldMk cId="1202325873" sldId="1217"/>
            <ac:spMk id="7" creationId="{8A134A8E-94C3-0EE7-C065-45DB3136BA45}"/>
          </ac:spMkLst>
        </pc:spChg>
        <pc:picChg chg="add mod">
          <ac:chgData name="伊健 杜" userId="e69aded81da48593" providerId="LiveId" clId="{B92D2B77-361F-455D-BBB9-8632DB823E50}" dt="2022-10-31T15:42:17.254" v="3059" actId="1076"/>
          <ac:picMkLst>
            <pc:docMk/>
            <pc:sldMk cId="1202325873" sldId="1217"/>
            <ac:picMk id="2050" creationId="{B239F10B-26F7-8B2D-77DD-3730F9E22789}"/>
          </ac:picMkLst>
        </pc:picChg>
        <pc:picChg chg="del">
          <ac:chgData name="伊健 杜" userId="e69aded81da48593" providerId="LiveId" clId="{B92D2B77-361F-455D-BBB9-8632DB823E50}" dt="2022-10-31T15:41:05.436" v="3054" actId="478"/>
          <ac:picMkLst>
            <pc:docMk/>
            <pc:sldMk cId="1202325873" sldId="1217"/>
            <ac:picMk id="18434" creationId="{FD2EB2FC-B3CB-DB1C-3EFA-6CD5A9668312}"/>
          </ac:picMkLst>
        </pc:picChg>
      </pc:sldChg>
      <pc:sldChg chg="new del">
        <pc:chgData name="伊健 杜" userId="e69aded81da48593" providerId="LiveId" clId="{B92D2B77-361F-455D-BBB9-8632DB823E50}" dt="2022-10-31T15:27:47.263" v="2785" actId="47"/>
        <pc:sldMkLst>
          <pc:docMk/>
          <pc:sldMk cId="3800702588" sldId="1218"/>
        </pc:sldMkLst>
      </pc:sldChg>
      <pc:sldChg chg="modSp add mod">
        <pc:chgData name="伊健 杜" userId="e69aded81da48593" providerId="LiveId" clId="{B92D2B77-361F-455D-BBB9-8632DB823E50}" dt="2022-10-31T16:36:05.046" v="4122"/>
        <pc:sldMkLst>
          <pc:docMk/>
          <pc:sldMk cId="3929882168" sldId="1218"/>
        </pc:sldMkLst>
        <pc:spChg chg="mod">
          <ac:chgData name="伊健 杜" userId="e69aded81da48593" providerId="LiveId" clId="{B92D2B77-361F-455D-BBB9-8632DB823E50}" dt="2022-10-31T16:36:05.046" v="4122"/>
          <ac:spMkLst>
            <pc:docMk/>
            <pc:sldMk cId="3929882168" sldId="1218"/>
            <ac:spMk id="2" creationId="{A077B8D3-F798-8D81-EBDC-81D631D3EFF8}"/>
          </ac:spMkLst>
        </pc:spChg>
      </pc:sldChg>
      <pc:sldChg chg="new del">
        <pc:chgData name="伊健 杜" userId="e69aded81da48593" providerId="LiveId" clId="{B92D2B77-361F-455D-BBB9-8632DB823E50}" dt="2022-10-31T15:30:16.409" v="2789" actId="47"/>
        <pc:sldMkLst>
          <pc:docMk/>
          <pc:sldMk cId="133472425" sldId="1219"/>
        </pc:sldMkLst>
      </pc:sldChg>
      <pc:sldChg chg="modSp add mod">
        <pc:chgData name="伊健 杜" userId="e69aded81da48593" providerId="LiveId" clId="{B92D2B77-361F-455D-BBB9-8632DB823E50}" dt="2022-10-31T16:36:05.046" v="4122"/>
        <pc:sldMkLst>
          <pc:docMk/>
          <pc:sldMk cId="2692741177" sldId="1220"/>
        </pc:sldMkLst>
        <pc:spChg chg="mod">
          <ac:chgData name="伊健 杜" userId="e69aded81da48593" providerId="LiveId" clId="{B92D2B77-361F-455D-BBB9-8632DB823E50}" dt="2022-10-31T16:36:05.046" v="4122"/>
          <ac:spMkLst>
            <pc:docMk/>
            <pc:sldMk cId="2692741177" sldId="1220"/>
            <ac:spMk id="2" creationId="{A077B8D3-F798-8D81-EBDC-81D631D3EFF8}"/>
          </ac:spMkLst>
        </pc:spChg>
      </pc:sldChg>
      <pc:sldChg chg="addSp delSp modSp add mod">
        <pc:chgData name="伊健 杜" userId="e69aded81da48593" providerId="LiveId" clId="{B92D2B77-361F-455D-BBB9-8632DB823E50}" dt="2022-11-01T06:38:07.403" v="4285" actId="478"/>
        <pc:sldMkLst>
          <pc:docMk/>
          <pc:sldMk cId="1994791163" sldId="1221"/>
        </pc:sldMkLst>
        <pc:spChg chg="mod">
          <ac:chgData name="伊健 杜" userId="e69aded81da48593" providerId="LiveId" clId="{B92D2B77-361F-455D-BBB9-8632DB823E50}" dt="2022-10-31T16:36:05.046" v="4122"/>
          <ac:spMkLst>
            <pc:docMk/>
            <pc:sldMk cId="1994791163" sldId="1221"/>
            <ac:spMk id="2" creationId="{A077B8D3-F798-8D81-EBDC-81D631D3EFF8}"/>
          </ac:spMkLst>
        </pc:spChg>
        <pc:inkChg chg="add del">
          <ac:chgData name="伊健 杜" userId="e69aded81da48593" providerId="LiveId" clId="{B92D2B77-361F-455D-BBB9-8632DB823E50}" dt="2022-11-01T06:38:07.403" v="4285" actId="478"/>
          <ac:inkMkLst>
            <pc:docMk/>
            <pc:sldMk cId="1994791163" sldId="1221"/>
            <ac:inkMk id="3" creationId="{F249E955-8098-E9B0-2CCF-3A96534FD8B5}"/>
          </ac:inkMkLst>
        </pc:inkChg>
      </pc:sldChg>
      <pc:sldChg chg="modSp add del mod">
        <pc:chgData name="伊健 杜" userId="e69aded81da48593" providerId="LiveId" clId="{B92D2B77-361F-455D-BBB9-8632DB823E50}" dt="2022-10-31T15:32:16.419" v="2959" actId="47"/>
        <pc:sldMkLst>
          <pc:docMk/>
          <pc:sldMk cId="1679625895" sldId="1222"/>
        </pc:sldMkLst>
        <pc:spChg chg="mod">
          <ac:chgData name="伊健 杜" userId="e69aded81da48593" providerId="LiveId" clId="{B92D2B77-361F-455D-BBB9-8632DB823E50}" dt="2022-10-31T15:32:14.656" v="2958" actId="20577"/>
          <ac:spMkLst>
            <pc:docMk/>
            <pc:sldMk cId="1679625895" sldId="1222"/>
            <ac:spMk id="2" creationId="{A077B8D3-F798-8D81-EBDC-81D631D3EFF8}"/>
          </ac:spMkLst>
        </pc:spChg>
      </pc:sldChg>
      <pc:sldChg chg="addSp delSp modSp add mod">
        <pc:chgData name="伊健 杜" userId="e69aded81da48593" providerId="LiveId" clId="{B92D2B77-361F-455D-BBB9-8632DB823E50}" dt="2022-10-31T16:36:05.046" v="4122"/>
        <pc:sldMkLst>
          <pc:docMk/>
          <pc:sldMk cId="3997683623" sldId="1222"/>
        </pc:sldMkLst>
        <pc:spChg chg="mod">
          <ac:chgData name="伊健 杜" userId="e69aded81da48593" providerId="LiveId" clId="{B92D2B77-361F-455D-BBB9-8632DB823E50}" dt="2022-10-31T15:42:22.268" v="3062" actId="20577"/>
          <ac:spMkLst>
            <pc:docMk/>
            <pc:sldMk cId="3997683623" sldId="1222"/>
            <ac:spMk id="6" creationId="{F83A6AC8-56F1-EB9E-DD47-C1CFF9753BBA}"/>
          </ac:spMkLst>
        </pc:spChg>
        <pc:spChg chg="mod">
          <ac:chgData name="伊健 杜" userId="e69aded81da48593" providerId="LiveId" clId="{B92D2B77-361F-455D-BBB9-8632DB823E50}" dt="2022-10-31T16:36:05.046" v="4122"/>
          <ac:spMkLst>
            <pc:docMk/>
            <pc:sldMk cId="3997683623" sldId="1222"/>
            <ac:spMk id="7" creationId="{8A134A8E-94C3-0EE7-C065-45DB3136BA45}"/>
          </ac:spMkLst>
        </pc:spChg>
        <pc:picChg chg="del">
          <ac:chgData name="伊健 杜" userId="e69aded81da48593" providerId="LiveId" clId="{B92D2B77-361F-455D-BBB9-8632DB823E50}" dt="2022-10-31T15:42:24.290" v="3063" actId="478"/>
          <ac:picMkLst>
            <pc:docMk/>
            <pc:sldMk cId="3997683623" sldId="1222"/>
            <ac:picMk id="2050" creationId="{B239F10B-26F7-8B2D-77DD-3730F9E22789}"/>
          </ac:picMkLst>
        </pc:picChg>
        <pc:picChg chg="add mod">
          <ac:chgData name="伊健 杜" userId="e69aded81da48593" providerId="LiveId" clId="{B92D2B77-361F-455D-BBB9-8632DB823E50}" dt="2022-10-31T15:44:58.530" v="3201" actId="1076"/>
          <ac:picMkLst>
            <pc:docMk/>
            <pc:sldMk cId="3997683623" sldId="1222"/>
            <ac:picMk id="3074" creationId="{9977B6F9-4A6A-1CAC-2458-B24DE62A40A0}"/>
          </ac:picMkLst>
        </pc:picChg>
      </pc:sldChg>
      <pc:sldChg chg="addSp delSp modSp add mod">
        <pc:chgData name="伊健 杜" userId="e69aded81da48593" providerId="LiveId" clId="{B92D2B77-361F-455D-BBB9-8632DB823E50}" dt="2022-10-31T16:36:05.046" v="4122"/>
        <pc:sldMkLst>
          <pc:docMk/>
          <pc:sldMk cId="1530082706" sldId="1223"/>
        </pc:sldMkLst>
        <pc:spChg chg="mod">
          <ac:chgData name="伊健 杜" userId="e69aded81da48593" providerId="LiveId" clId="{B92D2B77-361F-455D-BBB9-8632DB823E50}" dt="2022-10-31T16:36:05.046" v="4122"/>
          <ac:spMkLst>
            <pc:docMk/>
            <pc:sldMk cId="1530082706" sldId="1223"/>
            <ac:spMk id="7" creationId="{8A134A8E-94C3-0EE7-C065-45DB3136BA45}"/>
          </ac:spMkLst>
        </pc:spChg>
        <pc:picChg chg="del mod">
          <ac:chgData name="伊健 杜" userId="e69aded81da48593" providerId="LiveId" clId="{B92D2B77-361F-455D-BBB9-8632DB823E50}" dt="2022-10-31T15:50:04.832" v="3262" actId="478"/>
          <ac:picMkLst>
            <pc:docMk/>
            <pc:sldMk cId="1530082706" sldId="1223"/>
            <ac:picMk id="3074" creationId="{9977B6F9-4A6A-1CAC-2458-B24DE62A40A0}"/>
          </ac:picMkLst>
        </pc:picChg>
        <pc:picChg chg="add mod">
          <ac:chgData name="伊健 杜" userId="e69aded81da48593" providerId="LiveId" clId="{B92D2B77-361F-455D-BBB9-8632DB823E50}" dt="2022-10-31T15:51:30.445" v="3267" actId="1076"/>
          <ac:picMkLst>
            <pc:docMk/>
            <pc:sldMk cId="1530082706" sldId="1223"/>
            <ac:picMk id="4098" creationId="{7BA5046E-FC99-FC85-2B12-FDD9E788DC8B}"/>
          </ac:picMkLst>
        </pc:picChg>
      </pc:sldChg>
      <pc:sldChg chg="delSp modSp add del mod">
        <pc:chgData name="伊健 杜" userId="e69aded81da48593" providerId="LiveId" clId="{B92D2B77-361F-455D-BBB9-8632DB823E50}" dt="2022-10-31T15:51:38.747" v="3271" actId="47"/>
        <pc:sldMkLst>
          <pc:docMk/>
          <pc:sldMk cId="590057696" sldId="1224"/>
        </pc:sldMkLst>
        <pc:spChg chg="del">
          <ac:chgData name="伊健 杜" userId="e69aded81da48593" providerId="LiveId" clId="{B92D2B77-361F-455D-BBB9-8632DB823E50}" dt="2022-10-31T15:51:36.023" v="3269" actId="478"/>
          <ac:spMkLst>
            <pc:docMk/>
            <pc:sldMk cId="590057696" sldId="1224"/>
            <ac:spMk id="6" creationId="{F83A6AC8-56F1-EB9E-DD47-C1CFF9753BBA}"/>
          </ac:spMkLst>
        </pc:spChg>
        <pc:spChg chg="mod">
          <ac:chgData name="伊健 杜" userId="e69aded81da48593" providerId="LiveId" clId="{B92D2B77-361F-455D-BBB9-8632DB823E50}" dt="2022-10-31T15:51:37.726" v="3270" actId="6549"/>
          <ac:spMkLst>
            <pc:docMk/>
            <pc:sldMk cId="590057696" sldId="1224"/>
            <ac:spMk id="7" creationId="{8A134A8E-94C3-0EE7-C065-45DB3136BA45}"/>
          </ac:spMkLst>
        </pc:spChg>
        <pc:picChg chg="del">
          <ac:chgData name="伊健 杜" userId="e69aded81da48593" providerId="LiveId" clId="{B92D2B77-361F-455D-BBB9-8632DB823E50}" dt="2022-10-31T15:51:36.023" v="3269" actId="478"/>
          <ac:picMkLst>
            <pc:docMk/>
            <pc:sldMk cId="590057696" sldId="1224"/>
            <ac:picMk id="4098" creationId="{7BA5046E-FC99-FC85-2B12-FDD9E788DC8B}"/>
          </ac:picMkLst>
        </pc:picChg>
      </pc:sldChg>
      <pc:sldChg chg="modSp add mod ord">
        <pc:chgData name="伊健 杜" userId="e69aded81da48593" providerId="LiveId" clId="{B92D2B77-361F-455D-BBB9-8632DB823E50}" dt="2022-10-31T16:36:05.046" v="4122"/>
        <pc:sldMkLst>
          <pc:docMk/>
          <pc:sldMk cId="1998794184" sldId="1224"/>
        </pc:sldMkLst>
        <pc:spChg chg="mod">
          <ac:chgData name="伊健 杜" userId="e69aded81da48593" providerId="LiveId" clId="{B92D2B77-361F-455D-BBB9-8632DB823E50}" dt="2022-10-31T16:36:05.046" v="4122"/>
          <ac:spMkLst>
            <pc:docMk/>
            <pc:sldMk cId="1998794184" sldId="1224"/>
            <ac:spMk id="2" creationId="{A077B8D3-F798-8D81-EBDC-81D631D3EFF8}"/>
          </ac:spMkLst>
        </pc:spChg>
      </pc:sldChg>
      <pc:sldChg chg="addSp delSp modSp add mod">
        <pc:chgData name="伊健 杜" userId="e69aded81da48593" providerId="LiveId" clId="{B92D2B77-361F-455D-BBB9-8632DB823E50}" dt="2022-10-31T16:04:12.778" v="3746" actId="478"/>
        <pc:sldMkLst>
          <pc:docMk/>
          <pc:sldMk cId="3495936381" sldId="1225"/>
        </pc:sldMkLst>
        <pc:spChg chg="del mod">
          <ac:chgData name="伊健 杜" userId="e69aded81da48593" providerId="LiveId" clId="{B92D2B77-361F-455D-BBB9-8632DB823E50}" dt="2022-10-31T16:04:12.778" v="3746" actId="478"/>
          <ac:spMkLst>
            <pc:docMk/>
            <pc:sldMk cId="3495936381" sldId="1225"/>
            <ac:spMk id="2" creationId="{A077B8D3-F798-8D81-EBDC-81D631D3EFF8}"/>
          </ac:spMkLst>
        </pc:spChg>
        <pc:picChg chg="add">
          <ac:chgData name="伊健 杜" userId="e69aded81da48593" providerId="LiveId" clId="{B92D2B77-361F-455D-BBB9-8632DB823E50}" dt="2022-10-31T16:04:10.574" v="3745"/>
          <ac:picMkLst>
            <pc:docMk/>
            <pc:sldMk cId="3495936381" sldId="1225"/>
            <ac:picMk id="9218" creationId="{D4925129-F926-949B-8B6F-F6DC56E5A3ED}"/>
          </ac:picMkLst>
        </pc:picChg>
      </pc:sldChg>
      <pc:sldChg chg="modSp add mod">
        <pc:chgData name="伊健 杜" userId="e69aded81da48593" providerId="LiveId" clId="{B92D2B77-361F-455D-BBB9-8632DB823E50}" dt="2022-10-31T16:36:05.046" v="4122"/>
        <pc:sldMkLst>
          <pc:docMk/>
          <pc:sldMk cId="1267607187" sldId="1226"/>
        </pc:sldMkLst>
        <pc:spChg chg="mod">
          <ac:chgData name="伊健 杜" userId="e69aded81da48593" providerId="LiveId" clId="{B92D2B77-361F-455D-BBB9-8632DB823E50}" dt="2022-10-31T16:36:05.046" v="4122"/>
          <ac:spMkLst>
            <pc:docMk/>
            <pc:sldMk cId="1267607187" sldId="1226"/>
            <ac:spMk id="2" creationId="{A077B8D3-F798-8D81-EBDC-81D631D3EFF8}"/>
          </ac:spMkLst>
        </pc:spChg>
      </pc:sldChg>
      <pc:sldChg chg="addSp delSp modSp add mod">
        <pc:chgData name="伊健 杜" userId="e69aded81da48593" providerId="LiveId" clId="{B92D2B77-361F-455D-BBB9-8632DB823E50}" dt="2022-10-31T16:36:05.046" v="4122"/>
        <pc:sldMkLst>
          <pc:docMk/>
          <pc:sldMk cId="2963553372" sldId="1227"/>
        </pc:sldMkLst>
        <pc:spChg chg="mod">
          <ac:chgData name="伊健 杜" userId="e69aded81da48593" providerId="LiveId" clId="{B92D2B77-361F-455D-BBB9-8632DB823E50}" dt="2022-10-31T16:36:05.046" v="4122"/>
          <ac:spMkLst>
            <pc:docMk/>
            <pc:sldMk cId="2963553372" sldId="1227"/>
            <ac:spMk id="6" creationId="{F83A6AC8-56F1-EB9E-DD47-C1CFF9753BBA}"/>
          </ac:spMkLst>
        </pc:spChg>
        <pc:spChg chg="mod">
          <ac:chgData name="伊健 杜" userId="e69aded81da48593" providerId="LiveId" clId="{B92D2B77-361F-455D-BBB9-8632DB823E50}" dt="2022-10-31T16:36:05.046" v="4122"/>
          <ac:spMkLst>
            <pc:docMk/>
            <pc:sldMk cId="2963553372" sldId="1227"/>
            <ac:spMk id="7" creationId="{8A134A8E-94C3-0EE7-C065-45DB3136BA45}"/>
          </ac:spMkLst>
        </pc:spChg>
        <pc:picChg chg="del">
          <ac:chgData name="伊健 杜" userId="e69aded81da48593" providerId="LiveId" clId="{B92D2B77-361F-455D-BBB9-8632DB823E50}" dt="2022-10-31T15:56:07.555" v="3355" actId="478"/>
          <ac:picMkLst>
            <pc:docMk/>
            <pc:sldMk cId="2963553372" sldId="1227"/>
            <ac:picMk id="2050" creationId="{B239F10B-26F7-8B2D-77DD-3730F9E22789}"/>
          </ac:picMkLst>
        </pc:picChg>
        <pc:picChg chg="add mod">
          <ac:chgData name="伊健 杜" userId="e69aded81da48593" providerId="LiveId" clId="{B92D2B77-361F-455D-BBB9-8632DB823E50}" dt="2022-10-31T15:56:47.195" v="3379" actId="1076"/>
          <ac:picMkLst>
            <pc:docMk/>
            <pc:sldMk cId="2963553372" sldId="1227"/>
            <ac:picMk id="5122" creationId="{8BDB8CD7-226A-FD60-2050-02338B81E924}"/>
          </ac:picMkLst>
        </pc:picChg>
      </pc:sldChg>
      <pc:sldChg chg="addSp delSp modSp add mod">
        <pc:chgData name="伊健 杜" userId="e69aded81da48593" providerId="LiveId" clId="{B92D2B77-361F-455D-BBB9-8632DB823E50}" dt="2022-10-31T16:36:05.046" v="4122"/>
        <pc:sldMkLst>
          <pc:docMk/>
          <pc:sldMk cId="409941511" sldId="1228"/>
        </pc:sldMkLst>
        <pc:spChg chg="mod">
          <ac:chgData name="伊健 杜" userId="e69aded81da48593" providerId="LiveId" clId="{B92D2B77-361F-455D-BBB9-8632DB823E50}" dt="2022-10-31T16:36:05.046" v="4122"/>
          <ac:spMkLst>
            <pc:docMk/>
            <pc:sldMk cId="409941511" sldId="1228"/>
            <ac:spMk id="6" creationId="{F83A6AC8-56F1-EB9E-DD47-C1CFF9753BBA}"/>
          </ac:spMkLst>
        </pc:spChg>
        <pc:spChg chg="mod">
          <ac:chgData name="伊健 杜" userId="e69aded81da48593" providerId="LiveId" clId="{B92D2B77-361F-455D-BBB9-8632DB823E50}" dt="2022-10-31T16:36:05.046" v="4122"/>
          <ac:spMkLst>
            <pc:docMk/>
            <pc:sldMk cId="409941511" sldId="1228"/>
            <ac:spMk id="7" creationId="{8A134A8E-94C3-0EE7-C065-45DB3136BA45}"/>
          </ac:spMkLst>
        </pc:spChg>
        <pc:picChg chg="del">
          <ac:chgData name="伊健 杜" userId="e69aded81da48593" providerId="LiveId" clId="{B92D2B77-361F-455D-BBB9-8632DB823E50}" dt="2022-10-31T15:58:02.655" v="3383" actId="478"/>
          <ac:picMkLst>
            <pc:docMk/>
            <pc:sldMk cId="409941511" sldId="1228"/>
            <ac:picMk id="5122" creationId="{8BDB8CD7-226A-FD60-2050-02338B81E924}"/>
          </ac:picMkLst>
        </pc:picChg>
        <pc:picChg chg="add mod">
          <ac:chgData name="伊健 杜" userId="e69aded81da48593" providerId="LiveId" clId="{B92D2B77-361F-455D-BBB9-8632DB823E50}" dt="2022-10-31T15:58:35.067" v="3435" actId="1076"/>
          <ac:picMkLst>
            <pc:docMk/>
            <pc:sldMk cId="409941511" sldId="1228"/>
            <ac:picMk id="6146" creationId="{3B803B44-053E-96FB-EEE8-8916CC0B72D9}"/>
          </ac:picMkLst>
        </pc:picChg>
      </pc:sldChg>
      <pc:sldChg chg="modSp add mod">
        <pc:chgData name="伊健 杜" userId="e69aded81da48593" providerId="LiveId" clId="{B92D2B77-361F-455D-BBB9-8632DB823E50}" dt="2022-10-31T16:36:05.046" v="4122"/>
        <pc:sldMkLst>
          <pc:docMk/>
          <pc:sldMk cId="3273127428" sldId="1229"/>
        </pc:sldMkLst>
        <pc:spChg chg="mod">
          <ac:chgData name="伊健 杜" userId="e69aded81da48593" providerId="LiveId" clId="{B92D2B77-361F-455D-BBB9-8632DB823E50}" dt="2022-10-31T16:36:05.046" v="4122"/>
          <ac:spMkLst>
            <pc:docMk/>
            <pc:sldMk cId="3273127428" sldId="1229"/>
            <ac:spMk id="2" creationId="{A077B8D3-F798-8D81-EBDC-81D631D3EFF8}"/>
          </ac:spMkLst>
        </pc:spChg>
      </pc:sldChg>
      <pc:sldChg chg="modSp add mod">
        <pc:chgData name="伊健 杜" userId="e69aded81da48593" providerId="LiveId" clId="{B92D2B77-361F-455D-BBB9-8632DB823E50}" dt="2022-10-31T16:36:05.046" v="4122"/>
        <pc:sldMkLst>
          <pc:docMk/>
          <pc:sldMk cId="1425141135" sldId="1230"/>
        </pc:sldMkLst>
        <pc:spChg chg="mod">
          <ac:chgData name="伊健 杜" userId="e69aded81da48593" providerId="LiveId" clId="{B92D2B77-361F-455D-BBB9-8632DB823E50}" dt="2022-10-31T15:59:46.317" v="3550"/>
          <ac:spMkLst>
            <pc:docMk/>
            <pc:sldMk cId="1425141135" sldId="1230"/>
            <ac:spMk id="6" creationId="{F83A6AC8-56F1-EB9E-DD47-C1CFF9753BBA}"/>
          </ac:spMkLst>
        </pc:spChg>
        <pc:spChg chg="mod">
          <ac:chgData name="伊健 杜" userId="e69aded81da48593" providerId="LiveId" clId="{B92D2B77-361F-455D-BBB9-8632DB823E50}" dt="2022-10-31T16:36:05.046" v="4122"/>
          <ac:spMkLst>
            <pc:docMk/>
            <pc:sldMk cId="1425141135" sldId="1230"/>
            <ac:spMk id="7" creationId="{8A134A8E-94C3-0EE7-C065-45DB3136BA45}"/>
          </ac:spMkLst>
        </pc:spChg>
      </pc:sldChg>
      <pc:sldChg chg="addSp delSp modSp add mod">
        <pc:chgData name="伊健 杜" userId="e69aded81da48593" providerId="LiveId" clId="{B92D2B77-361F-455D-BBB9-8632DB823E50}" dt="2022-10-31T16:36:05.046" v="4122"/>
        <pc:sldMkLst>
          <pc:docMk/>
          <pc:sldMk cId="4273661211" sldId="1231"/>
        </pc:sldMkLst>
        <pc:spChg chg="mod">
          <ac:chgData name="伊健 杜" userId="e69aded81da48593" providerId="LiveId" clId="{B92D2B77-361F-455D-BBB9-8632DB823E50}" dt="2022-10-31T16:02:40.219" v="3685" actId="20577"/>
          <ac:spMkLst>
            <pc:docMk/>
            <pc:sldMk cId="4273661211" sldId="1231"/>
            <ac:spMk id="6" creationId="{F83A6AC8-56F1-EB9E-DD47-C1CFF9753BBA}"/>
          </ac:spMkLst>
        </pc:spChg>
        <pc:spChg chg="mod">
          <ac:chgData name="伊健 杜" userId="e69aded81da48593" providerId="LiveId" clId="{B92D2B77-361F-455D-BBB9-8632DB823E50}" dt="2022-10-31T16:36:05.046" v="4122"/>
          <ac:spMkLst>
            <pc:docMk/>
            <pc:sldMk cId="4273661211" sldId="1231"/>
            <ac:spMk id="7" creationId="{8A134A8E-94C3-0EE7-C065-45DB3136BA45}"/>
          </ac:spMkLst>
        </pc:spChg>
        <pc:picChg chg="del mod">
          <ac:chgData name="伊健 杜" userId="e69aded81da48593" providerId="LiveId" clId="{B92D2B77-361F-455D-BBB9-8632DB823E50}" dt="2022-10-31T16:02:42.165" v="3687" actId="478"/>
          <ac:picMkLst>
            <pc:docMk/>
            <pc:sldMk cId="4273661211" sldId="1231"/>
            <ac:picMk id="2050" creationId="{B239F10B-26F7-8B2D-77DD-3730F9E22789}"/>
          </ac:picMkLst>
        </pc:picChg>
        <pc:picChg chg="add mod">
          <ac:chgData name="伊健 杜" userId="e69aded81da48593" providerId="LiveId" clId="{B92D2B77-361F-455D-BBB9-8632DB823E50}" dt="2022-10-31T16:03:42.323" v="3737" actId="1076"/>
          <ac:picMkLst>
            <pc:docMk/>
            <pc:sldMk cId="4273661211" sldId="1231"/>
            <ac:picMk id="7170" creationId="{08B65679-10FA-E744-3390-2BE8E831ED4E}"/>
          </ac:picMkLst>
        </pc:picChg>
      </pc:sldChg>
      <pc:sldChg chg="addSp delSp modSp add">
        <pc:chgData name="伊健 杜" userId="e69aded81da48593" providerId="LiveId" clId="{B92D2B77-361F-455D-BBB9-8632DB823E50}" dt="2022-10-31T16:04:38.973" v="3752" actId="1076"/>
        <pc:sldMkLst>
          <pc:docMk/>
          <pc:sldMk cId="4288022191" sldId="1232"/>
        </pc:sldMkLst>
        <pc:picChg chg="del">
          <ac:chgData name="伊健 杜" userId="e69aded81da48593" providerId="LiveId" clId="{B92D2B77-361F-455D-BBB9-8632DB823E50}" dt="2022-10-31T16:04:15.900" v="3748" actId="478"/>
          <ac:picMkLst>
            <pc:docMk/>
            <pc:sldMk cId="4288022191" sldId="1232"/>
            <ac:picMk id="9218" creationId="{D4925129-F926-949B-8B6F-F6DC56E5A3ED}"/>
          </ac:picMkLst>
        </pc:picChg>
        <pc:picChg chg="add mod">
          <ac:chgData name="伊健 杜" userId="e69aded81da48593" providerId="LiveId" clId="{B92D2B77-361F-455D-BBB9-8632DB823E50}" dt="2022-10-31T16:04:38.973" v="3752" actId="1076"/>
          <ac:picMkLst>
            <pc:docMk/>
            <pc:sldMk cId="4288022191" sldId="1232"/>
            <ac:picMk id="10242" creationId="{B662F361-D5C8-9A8C-DCC8-A580271B3B64}"/>
          </ac:picMkLst>
        </pc:picChg>
      </pc:sldChg>
      <pc:sldChg chg="modSp add">
        <pc:chgData name="伊健 杜" userId="e69aded81da48593" providerId="LiveId" clId="{B92D2B77-361F-455D-BBB9-8632DB823E50}" dt="2022-10-31T16:04:50.505" v="3755" actId="1076"/>
        <pc:sldMkLst>
          <pc:docMk/>
          <pc:sldMk cId="2621434723" sldId="1233"/>
        </pc:sldMkLst>
        <pc:picChg chg="mod">
          <ac:chgData name="伊健 杜" userId="e69aded81da48593" providerId="LiveId" clId="{B92D2B77-361F-455D-BBB9-8632DB823E50}" dt="2022-10-31T16:04:50.505" v="3755" actId="1076"/>
          <ac:picMkLst>
            <pc:docMk/>
            <pc:sldMk cId="2621434723" sldId="1233"/>
            <ac:picMk id="10242" creationId="{B662F361-D5C8-9A8C-DCC8-A580271B3B64}"/>
          </ac:picMkLst>
        </pc:picChg>
      </pc:sldChg>
      <pc:sldChg chg="addSp delSp modSp add mod">
        <pc:chgData name="伊健 杜" userId="e69aded81da48593" providerId="LiveId" clId="{B92D2B77-361F-455D-BBB9-8632DB823E50}" dt="2022-10-31T16:36:05.046" v="4122"/>
        <pc:sldMkLst>
          <pc:docMk/>
          <pc:sldMk cId="3354899845" sldId="1234"/>
        </pc:sldMkLst>
        <pc:spChg chg="mod">
          <ac:chgData name="伊健 杜" userId="e69aded81da48593" providerId="LiveId" clId="{B92D2B77-361F-455D-BBB9-8632DB823E50}" dt="2022-10-31T16:36:05.046" v="4122"/>
          <ac:spMkLst>
            <pc:docMk/>
            <pc:sldMk cId="3354899845" sldId="1234"/>
            <ac:spMk id="6" creationId="{F83A6AC8-56F1-EB9E-DD47-C1CFF9753BBA}"/>
          </ac:spMkLst>
        </pc:spChg>
        <pc:spChg chg="mod">
          <ac:chgData name="伊健 杜" userId="e69aded81da48593" providerId="LiveId" clId="{B92D2B77-361F-455D-BBB9-8632DB823E50}" dt="2022-10-31T16:36:05.046" v="4122"/>
          <ac:spMkLst>
            <pc:docMk/>
            <pc:sldMk cId="3354899845" sldId="1234"/>
            <ac:spMk id="7" creationId="{8A134A8E-94C3-0EE7-C065-45DB3136BA45}"/>
          </ac:spMkLst>
        </pc:spChg>
        <pc:picChg chg="add mod">
          <ac:chgData name="伊健 杜" userId="e69aded81da48593" providerId="LiveId" clId="{B92D2B77-361F-455D-BBB9-8632DB823E50}" dt="2022-10-31T16:16:08.669" v="3826" actId="1076"/>
          <ac:picMkLst>
            <pc:docMk/>
            <pc:sldMk cId="3354899845" sldId="1234"/>
            <ac:picMk id="3" creationId="{0C087344-8CCB-7D45-B321-386A8D995D7E}"/>
          </ac:picMkLst>
        </pc:picChg>
        <pc:picChg chg="del mod">
          <ac:chgData name="伊健 杜" userId="e69aded81da48593" providerId="LiveId" clId="{B92D2B77-361F-455D-BBB9-8632DB823E50}" dt="2022-10-31T16:15:04.298" v="3819" actId="478"/>
          <ac:picMkLst>
            <pc:docMk/>
            <pc:sldMk cId="3354899845" sldId="1234"/>
            <ac:picMk id="2050" creationId="{B239F10B-26F7-8B2D-77DD-3730F9E22789}"/>
          </ac:picMkLst>
        </pc:picChg>
      </pc:sldChg>
      <pc:sldChg chg="addSp delSp modSp add mod">
        <pc:chgData name="伊健 杜" userId="e69aded81da48593" providerId="LiveId" clId="{B92D2B77-361F-455D-BBB9-8632DB823E50}" dt="2022-10-31T16:36:05.046" v="4122"/>
        <pc:sldMkLst>
          <pc:docMk/>
          <pc:sldMk cId="2304138078" sldId="1235"/>
        </pc:sldMkLst>
        <pc:spChg chg="mod">
          <ac:chgData name="伊健 杜" userId="e69aded81da48593" providerId="LiveId" clId="{B92D2B77-361F-455D-BBB9-8632DB823E50}" dt="2022-10-31T16:36:05.046" v="4122"/>
          <ac:spMkLst>
            <pc:docMk/>
            <pc:sldMk cId="2304138078" sldId="1235"/>
            <ac:spMk id="6" creationId="{F83A6AC8-56F1-EB9E-DD47-C1CFF9753BBA}"/>
          </ac:spMkLst>
        </pc:spChg>
        <pc:spChg chg="mod">
          <ac:chgData name="伊健 杜" userId="e69aded81da48593" providerId="LiveId" clId="{B92D2B77-361F-455D-BBB9-8632DB823E50}" dt="2022-10-31T16:36:05.046" v="4122"/>
          <ac:spMkLst>
            <pc:docMk/>
            <pc:sldMk cId="2304138078" sldId="1235"/>
            <ac:spMk id="7" creationId="{8A134A8E-94C3-0EE7-C065-45DB3136BA45}"/>
          </ac:spMkLst>
        </pc:spChg>
        <pc:picChg chg="del">
          <ac:chgData name="伊健 杜" userId="e69aded81da48593" providerId="LiveId" clId="{B92D2B77-361F-455D-BBB9-8632DB823E50}" dt="2022-10-31T16:16:43.162" v="3830" actId="478"/>
          <ac:picMkLst>
            <pc:docMk/>
            <pc:sldMk cId="2304138078" sldId="1235"/>
            <ac:picMk id="3" creationId="{0C087344-8CCB-7D45-B321-386A8D995D7E}"/>
          </ac:picMkLst>
        </pc:picChg>
        <pc:picChg chg="add mod modCrop">
          <ac:chgData name="伊健 杜" userId="e69aded81da48593" providerId="LiveId" clId="{B92D2B77-361F-455D-BBB9-8632DB823E50}" dt="2022-10-31T16:31:26.930" v="3877" actId="1076"/>
          <ac:picMkLst>
            <pc:docMk/>
            <pc:sldMk cId="2304138078" sldId="1235"/>
            <ac:picMk id="4" creationId="{64704C8F-7CEA-4CCE-7FEB-E494F39AAFDA}"/>
          </ac:picMkLst>
        </pc:picChg>
      </pc:sldChg>
      <pc:sldChg chg="modSp add mod ord">
        <pc:chgData name="伊健 杜" userId="e69aded81da48593" providerId="LiveId" clId="{B92D2B77-361F-455D-BBB9-8632DB823E50}" dt="2022-11-01T06:39:01.727" v="4344"/>
        <pc:sldMkLst>
          <pc:docMk/>
          <pc:sldMk cId="4068274745" sldId="1236"/>
        </pc:sldMkLst>
        <pc:spChg chg="mod">
          <ac:chgData name="伊健 杜" userId="e69aded81da48593" providerId="LiveId" clId="{B92D2B77-361F-455D-BBB9-8632DB823E50}" dt="2022-11-01T06:39:01.727" v="4344"/>
          <ac:spMkLst>
            <pc:docMk/>
            <pc:sldMk cId="4068274745" sldId="1236"/>
            <ac:spMk id="4" creationId="{C71A3027-DB34-AAEA-D73D-30F79D0DA1B1}"/>
          </ac:spMkLst>
        </pc:spChg>
      </pc:sldChg>
      <pc:sldChg chg="modSp add mod">
        <pc:chgData name="伊健 杜" userId="e69aded81da48593" providerId="LiveId" clId="{B92D2B77-361F-455D-BBB9-8632DB823E50}" dt="2022-10-31T16:33:50.336" v="4109" actId="20577"/>
        <pc:sldMkLst>
          <pc:docMk/>
          <pc:sldMk cId="2451956726" sldId="1237"/>
        </pc:sldMkLst>
        <pc:spChg chg="mod">
          <ac:chgData name="伊健 杜" userId="e69aded81da48593" providerId="LiveId" clId="{B92D2B77-361F-455D-BBB9-8632DB823E50}" dt="2022-10-31T16:33:50.336" v="4109" actId="20577"/>
          <ac:spMkLst>
            <pc:docMk/>
            <pc:sldMk cId="2451956726" sldId="1237"/>
            <ac:spMk id="4" creationId="{C71A3027-DB34-AAEA-D73D-30F79D0DA1B1}"/>
          </ac:spMkLst>
        </pc:spChg>
      </pc:sldChg>
      <pc:sldChg chg="modSp add del">
        <pc:chgData name="伊健 杜" userId="e69aded81da48593" providerId="LiveId" clId="{B92D2B77-361F-455D-BBB9-8632DB823E50}" dt="2022-10-31T16:36:11.819" v="4123" actId="47"/>
        <pc:sldMkLst>
          <pc:docMk/>
          <pc:sldMk cId="2179590382" sldId="1238"/>
        </pc:sldMkLst>
        <pc:spChg chg="mod">
          <ac:chgData name="伊健 杜" userId="e69aded81da48593" providerId="LiveId" clId="{B92D2B77-361F-455D-BBB9-8632DB823E50}" dt="2022-10-31T16:36:05.046" v="4122"/>
          <ac:spMkLst>
            <pc:docMk/>
            <pc:sldMk cId="2179590382" sldId="1238"/>
            <ac:spMk id="6" creationId="{F83A6AC8-56F1-EB9E-DD47-C1CFF9753BBA}"/>
          </ac:spMkLst>
        </pc:spChg>
        <pc:spChg chg="mod">
          <ac:chgData name="伊健 杜" userId="e69aded81da48593" providerId="LiveId" clId="{B92D2B77-361F-455D-BBB9-8632DB823E50}" dt="2022-10-31T16:36:05.046" v="4122"/>
          <ac:spMkLst>
            <pc:docMk/>
            <pc:sldMk cId="2179590382" sldId="1238"/>
            <ac:spMk id="7" creationId="{8A134A8E-94C3-0EE7-C065-45DB3136BA45}"/>
          </ac:spMkLst>
        </pc:spChg>
      </pc:sldChg>
      <pc:sldChg chg="addSp delSp modSp new mod">
        <pc:chgData name="伊健 杜" userId="e69aded81da48593" providerId="LiveId" clId="{B92D2B77-361F-455D-BBB9-8632DB823E50}" dt="2022-11-01T06:45:22.603" v="4437"/>
        <pc:sldMkLst>
          <pc:docMk/>
          <pc:sldMk cId="2941564556" sldId="1238"/>
        </pc:sldMkLst>
        <pc:spChg chg="mod">
          <ac:chgData name="伊健 杜" userId="e69aded81da48593" providerId="LiveId" clId="{B92D2B77-361F-455D-BBB9-8632DB823E50}" dt="2022-11-01T06:45:22.603" v="4437"/>
          <ac:spMkLst>
            <pc:docMk/>
            <pc:sldMk cId="2941564556" sldId="1238"/>
            <ac:spMk id="2" creationId="{25D0CF99-74D9-937B-9984-103AC1B48EA3}"/>
          </ac:spMkLst>
        </pc:spChg>
        <pc:spChg chg="del">
          <ac:chgData name="伊健 杜" userId="e69aded81da48593" providerId="LiveId" clId="{B92D2B77-361F-455D-BBB9-8632DB823E50}" dt="2022-11-01T06:45:15.206" v="4424" actId="22"/>
          <ac:spMkLst>
            <pc:docMk/>
            <pc:sldMk cId="2941564556" sldId="1238"/>
            <ac:spMk id="3" creationId="{7ED902A0-EE51-DAD2-9F3F-C97089BCDC6F}"/>
          </ac:spMkLst>
        </pc:spChg>
        <pc:picChg chg="add mod">
          <ac:chgData name="伊健 杜" userId="e69aded81da48593" providerId="LiveId" clId="{B92D2B77-361F-455D-BBB9-8632DB823E50}" dt="2022-11-01T06:45:06.553" v="4423" actId="1076"/>
          <ac:picMkLst>
            <pc:docMk/>
            <pc:sldMk cId="2941564556" sldId="1238"/>
            <ac:picMk id="5" creationId="{D1473BD9-9B07-7CAC-251C-83F6A7825418}"/>
          </ac:picMkLst>
        </pc:picChg>
        <pc:picChg chg="add mod ord">
          <ac:chgData name="伊健 杜" userId="e69aded81da48593" providerId="LiveId" clId="{B92D2B77-361F-455D-BBB9-8632DB823E50}" dt="2022-11-01T06:45:18.264" v="4426" actId="14100"/>
          <ac:picMkLst>
            <pc:docMk/>
            <pc:sldMk cId="2941564556" sldId="1238"/>
            <ac:picMk id="7" creationId="{8FC4B1CF-D91A-ABD2-953B-AA2A291661EA}"/>
          </ac:picMkLst>
        </pc:picChg>
      </pc:sldChg>
      <pc:sldChg chg="addSp modSp add mod">
        <pc:chgData name="伊健 杜" userId="e69aded81da48593" providerId="LiveId" clId="{B92D2B77-361F-455D-BBB9-8632DB823E50}" dt="2022-11-01T06:45:59.165" v="4469"/>
        <pc:sldMkLst>
          <pc:docMk/>
          <pc:sldMk cId="335293795" sldId="1239"/>
        </pc:sldMkLst>
        <pc:spChg chg="mod">
          <ac:chgData name="伊健 杜" userId="e69aded81da48593" providerId="LiveId" clId="{B92D2B77-361F-455D-BBB9-8632DB823E50}" dt="2022-11-01T06:45:59.165" v="4469"/>
          <ac:spMkLst>
            <pc:docMk/>
            <pc:sldMk cId="335293795" sldId="1239"/>
            <ac:spMk id="2" creationId="{25D0CF99-74D9-937B-9984-103AC1B48EA3}"/>
          </ac:spMkLst>
        </pc:spChg>
        <pc:picChg chg="add mod">
          <ac:chgData name="伊健 杜" userId="e69aded81da48593" providerId="LiveId" clId="{B92D2B77-361F-455D-BBB9-8632DB823E50}" dt="2022-11-01T06:45:47.214" v="4441" actId="1076"/>
          <ac:picMkLst>
            <pc:docMk/>
            <pc:sldMk cId="335293795" sldId="1239"/>
            <ac:picMk id="5" creationId="{1636EB7A-3776-18F8-977C-F8A10583D925}"/>
          </ac:picMkLst>
        </pc:picChg>
      </pc:sldChg>
      <pc:sldChg chg="addSp delSp modSp add mod">
        <pc:chgData name="伊健 杜" userId="e69aded81da48593" providerId="LiveId" clId="{B92D2B77-361F-455D-BBB9-8632DB823E50}" dt="2022-11-01T06:48:24.861" v="4494" actId="478"/>
        <pc:sldMkLst>
          <pc:docMk/>
          <pc:sldMk cId="1037413965" sldId="1240"/>
        </pc:sldMkLst>
        <pc:spChg chg="mod">
          <ac:chgData name="伊健 杜" userId="e69aded81da48593" providerId="LiveId" clId="{B92D2B77-361F-455D-BBB9-8632DB823E50}" dt="2022-11-01T06:48:22.764" v="4493"/>
          <ac:spMkLst>
            <pc:docMk/>
            <pc:sldMk cId="1037413965" sldId="1240"/>
            <ac:spMk id="2" creationId="{25D0CF99-74D9-937B-9984-103AC1B48EA3}"/>
          </ac:spMkLst>
        </pc:spChg>
        <pc:spChg chg="del">
          <ac:chgData name="伊健 杜" userId="e69aded81da48593" providerId="LiveId" clId="{B92D2B77-361F-455D-BBB9-8632DB823E50}" dt="2022-11-01T06:48:24.861" v="4494" actId="478"/>
          <ac:spMkLst>
            <pc:docMk/>
            <pc:sldMk cId="1037413965" sldId="1240"/>
            <ac:spMk id="3" creationId="{7ED902A0-EE51-DAD2-9F3F-C97089BCDC6F}"/>
          </ac:spMkLst>
        </pc:spChg>
        <pc:picChg chg="add mod">
          <ac:chgData name="伊健 杜" userId="e69aded81da48593" providerId="LiveId" clId="{B92D2B77-361F-455D-BBB9-8632DB823E50}" dt="2022-11-01T06:48:16.247" v="4474" actId="1076"/>
          <ac:picMkLst>
            <pc:docMk/>
            <pc:sldMk cId="1037413965" sldId="1240"/>
            <ac:picMk id="5" creationId="{7C89ABD0-2B15-1A69-AF5E-D8A2F1794EA8}"/>
          </ac:picMkLst>
        </pc:picChg>
      </pc:sldChg>
      <pc:sldChg chg="addSp delSp modSp add mod ord">
        <pc:chgData name="伊健 杜" userId="e69aded81da48593" providerId="LiveId" clId="{B92D2B77-361F-455D-BBB9-8632DB823E50}" dt="2022-11-01T06:44:31.089" v="4411"/>
        <pc:sldMkLst>
          <pc:docMk/>
          <pc:sldMk cId="3648862933" sldId="1241"/>
        </pc:sldMkLst>
        <pc:spChg chg="mod">
          <ac:chgData name="伊健 杜" userId="e69aded81da48593" providerId="LiveId" clId="{B92D2B77-361F-455D-BBB9-8632DB823E50}" dt="2022-11-01T06:44:29.981" v="4409"/>
          <ac:spMkLst>
            <pc:docMk/>
            <pc:sldMk cId="3648862933" sldId="1241"/>
            <ac:spMk id="2" creationId="{25D0CF99-74D9-937B-9984-103AC1B48EA3}"/>
          </ac:spMkLst>
        </pc:spChg>
        <pc:spChg chg="del">
          <ac:chgData name="伊健 杜" userId="e69aded81da48593" providerId="LiveId" clId="{B92D2B77-361F-455D-BBB9-8632DB823E50}" dt="2022-11-01T06:43:31.785" v="4354" actId="22"/>
          <ac:spMkLst>
            <pc:docMk/>
            <pc:sldMk cId="3648862933" sldId="1241"/>
            <ac:spMk id="3" creationId="{7ED902A0-EE51-DAD2-9F3F-C97089BCDC6F}"/>
          </ac:spMkLst>
        </pc:spChg>
        <pc:spChg chg="add del mod">
          <ac:chgData name="伊健 杜" userId="e69aded81da48593" providerId="LiveId" clId="{B92D2B77-361F-455D-BBB9-8632DB823E50}" dt="2022-11-01T06:44:31.089" v="4411"/>
          <ac:spMkLst>
            <pc:docMk/>
            <pc:sldMk cId="3648862933" sldId="1241"/>
            <ac:spMk id="8" creationId="{C8D12061-D2F8-392C-949E-7757CF0A299E}"/>
          </ac:spMkLst>
        </pc:spChg>
        <pc:picChg chg="add mod">
          <ac:chgData name="伊健 杜" userId="e69aded81da48593" providerId="LiveId" clId="{B92D2B77-361F-455D-BBB9-8632DB823E50}" dt="2022-11-01T06:43:43.803" v="4362" actId="1076"/>
          <ac:picMkLst>
            <pc:docMk/>
            <pc:sldMk cId="3648862933" sldId="1241"/>
            <ac:picMk id="5" creationId="{32804CB6-8DEC-A3BC-0556-9955787D9061}"/>
          </ac:picMkLst>
        </pc:picChg>
        <pc:picChg chg="add mod ord">
          <ac:chgData name="伊健 杜" userId="e69aded81da48593" providerId="LiveId" clId="{B92D2B77-361F-455D-BBB9-8632DB823E50}" dt="2022-11-01T06:43:42.908" v="4361" actId="1076"/>
          <ac:picMkLst>
            <pc:docMk/>
            <pc:sldMk cId="3648862933" sldId="1241"/>
            <ac:picMk id="7" creationId="{44487757-9391-3123-1D73-2AEF7B268A43}"/>
          </ac:picMkLst>
        </pc:picChg>
      </pc:sldChg>
      <pc:sldChg chg="new">
        <pc:chgData name="伊健 杜" userId="e69aded81da48593" providerId="LiveId" clId="{B92D2B77-361F-455D-BBB9-8632DB823E50}" dt="2022-11-01T06:50:31.685" v="4495" actId="680"/>
        <pc:sldMkLst>
          <pc:docMk/>
          <pc:sldMk cId="3082647770" sldId="1242"/>
        </pc:sldMkLst>
      </pc:sldChg>
    </pc:docChg>
  </pc:docChgLst>
  <pc:docChgLst>
    <pc:chgData name="伊健 杜" userId="e69aded81da48593" providerId="LiveId" clId="{44E9D8D9-3818-4B73-ABCE-99D8F3DA982F}"/>
    <pc:docChg chg="undo custSel addSld delSld modSld sldOrd">
      <pc:chgData name="伊健 杜" userId="e69aded81da48593" providerId="LiveId" clId="{44E9D8D9-3818-4B73-ABCE-99D8F3DA982F}" dt="2022-11-09T15:57:15.913" v="3329" actId="478"/>
      <pc:docMkLst>
        <pc:docMk/>
      </pc:docMkLst>
      <pc:sldChg chg="del">
        <pc:chgData name="伊健 杜" userId="e69aded81da48593" providerId="LiveId" clId="{44E9D8D9-3818-4B73-ABCE-99D8F3DA982F}" dt="2022-11-08T12:49:24.405" v="0" actId="47"/>
        <pc:sldMkLst>
          <pc:docMk/>
          <pc:sldMk cId="908993150" sldId="1052"/>
        </pc:sldMkLst>
      </pc:sldChg>
      <pc:sldChg chg="del">
        <pc:chgData name="伊健 杜" userId="e69aded81da48593" providerId="LiveId" clId="{44E9D8D9-3818-4B73-ABCE-99D8F3DA982F}" dt="2022-11-08T12:49:24.405" v="0" actId="47"/>
        <pc:sldMkLst>
          <pc:docMk/>
          <pc:sldMk cId="220748793" sldId="1055"/>
        </pc:sldMkLst>
      </pc:sldChg>
      <pc:sldChg chg="del">
        <pc:chgData name="伊健 杜" userId="e69aded81da48593" providerId="LiveId" clId="{44E9D8D9-3818-4B73-ABCE-99D8F3DA982F}" dt="2022-11-08T12:49:24.405" v="0" actId="47"/>
        <pc:sldMkLst>
          <pc:docMk/>
          <pc:sldMk cId="3512884570" sldId="1058"/>
        </pc:sldMkLst>
      </pc:sldChg>
      <pc:sldChg chg="del">
        <pc:chgData name="伊健 杜" userId="e69aded81da48593" providerId="LiveId" clId="{44E9D8D9-3818-4B73-ABCE-99D8F3DA982F}" dt="2022-11-08T12:49:24.405" v="0" actId="47"/>
        <pc:sldMkLst>
          <pc:docMk/>
          <pc:sldMk cId="112783076" sldId="1059"/>
        </pc:sldMkLst>
      </pc:sldChg>
      <pc:sldChg chg="del">
        <pc:chgData name="伊健 杜" userId="e69aded81da48593" providerId="LiveId" clId="{44E9D8D9-3818-4B73-ABCE-99D8F3DA982F}" dt="2022-11-08T12:49:24.405" v="0" actId="47"/>
        <pc:sldMkLst>
          <pc:docMk/>
          <pc:sldMk cId="2659696134" sldId="1061"/>
        </pc:sldMkLst>
      </pc:sldChg>
      <pc:sldChg chg="del">
        <pc:chgData name="伊健 杜" userId="e69aded81da48593" providerId="LiveId" clId="{44E9D8D9-3818-4B73-ABCE-99D8F3DA982F}" dt="2022-11-08T12:49:24.405" v="0" actId="47"/>
        <pc:sldMkLst>
          <pc:docMk/>
          <pc:sldMk cId="4213634241" sldId="1062"/>
        </pc:sldMkLst>
      </pc:sldChg>
      <pc:sldChg chg="del">
        <pc:chgData name="伊健 杜" userId="e69aded81da48593" providerId="LiveId" clId="{44E9D8D9-3818-4B73-ABCE-99D8F3DA982F}" dt="2022-11-08T12:49:24.405" v="0" actId="47"/>
        <pc:sldMkLst>
          <pc:docMk/>
          <pc:sldMk cId="219116573" sldId="1063"/>
        </pc:sldMkLst>
      </pc:sldChg>
      <pc:sldChg chg="del">
        <pc:chgData name="伊健 杜" userId="e69aded81da48593" providerId="LiveId" clId="{44E9D8D9-3818-4B73-ABCE-99D8F3DA982F}" dt="2022-11-08T12:49:24.405" v="0" actId="47"/>
        <pc:sldMkLst>
          <pc:docMk/>
          <pc:sldMk cId="3873620914" sldId="1102"/>
        </pc:sldMkLst>
      </pc:sldChg>
      <pc:sldChg chg="del">
        <pc:chgData name="伊健 杜" userId="e69aded81da48593" providerId="LiveId" clId="{44E9D8D9-3818-4B73-ABCE-99D8F3DA982F}" dt="2022-11-08T12:49:24.405" v="0" actId="47"/>
        <pc:sldMkLst>
          <pc:docMk/>
          <pc:sldMk cId="1309910865" sldId="1133"/>
        </pc:sldMkLst>
      </pc:sldChg>
      <pc:sldChg chg="del">
        <pc:chgData name="伊健 杜" userId="e69aded81da48593" providerId="LiveId" clId="{44E9D8D9-3818-4B73-ABCE-99D8F3DA982F}" dt="2022-11-08T12:49:24.405" v="0" actId="47"/>
        <pc:sldMkLst>
          <pc:docMk/>
          <pc:sldMk cId="3707629675" sldId="1134"/>
        </pc:sldMkLst>
      </pc:sldChg>
      <pc:sldChg chg="del">
        <pc:chgData name="伊健 杜" userId="e69aded81da48593" providerId="LiveId" clId="{44E9D8D9-3818-4B73-ABCE-99D8F3DA982F}" dt="2022-11-08T12:49:24.405" v="0" actId="47"/>
        <pc:sldMkLst>
          <pc:docMk/>
          <pc:sldMk cId="3302287553" sldId="1135"/>
        </pc:sldMkLst>
      </pc:sldChg>
      <pc:sldChg chg="del">
        <pc:chgData name="伊健 杜" userId="e69aded81da48593" providerId="LiveId" clId="{44E9D8D9-3818-4B73-ABCE-99D8F3DA982F}" dt="2022-11-08T12:49:24.405" v="0" actId="47"/>
        <pc:sldMkLst>
          <pc:docMk/>
          <pc:sldMk cId="1218884673" sldId="1281"/>
        </pc:sldMkLst>
      </pc:sldChg>
      <pc:sldChg chg="del">
        <pc:chgData name="伊健 杜" userId="e69aded81da48593" providerId="LiveId" clId="{44E9D8D9-3818-4B73-ABCE-99D8F3DA982F}" dt="2022-11-08T12:49:24.405" v="0" actId="47"/>
        <pc:sldMkLst>
          <pc:docMk/>
          <pc:sldMk cId="183672570" sldId="1286"/>
        </pc:sldMkLst>
      </pc:sldChg>
      <pc:sldChg chg="del">
        <pc:chgData name="伊健 杜" userId="e69aded81da48593" providerId="LiveId" clId="{44E9D8D9-3818-4B73-ABCE-99D8F3DA982F}" dt="2022-11-08T12:49:24.405" v="0" actId="47"/>
        <pc:sldMkLst>
          <pc:docMk/>
          <pc:sldMk cId="1325299379" sldId="1314"/>
        </pc:sldMkLst>
      </pc:sldChg>
      <pc:sldChg chg="del">
        <pc:chgData name="伊健 杜" userId="e69aded81da48593" providerId="LiveId" clId="{44E9D8D9-3818-4B73-ABCE-99D8F3DA982F}" dt="2022-11-08T12:49:24.405" v="0" actId="47"/>
        <pc:sldMkLst>
          <pc:docMk/>
          <pc:sldMk cId="3330264523" sldId="1315"/>
        </pc:sldMkLst>
      </pc:sldChg>
      <pc:sldChg chg="del">
        <pc:chgData name="伊健 杜" userId="e69aded81da48593" providerId="LiveId" clId="{44E9D8D9-3818-4B73-ABCE-99D8F3DA982F}" dt="2022-11-08T12:49:24.405" v="0" actId="47"/>
        <pc:sldMkLst>
          <pc:docMk/>
          <pc:sldMk cId="1387651184" sldId="1316"/>
        </pc:sldMkLst>
      </pc:sldChg>
      <pc:sldChg chg="del">
        <pc:chgData name="伊健 杜" userId="e69aded81da48593" providerId="LiveId" clId="{44E9D8D9-3818-4B73-ABCE-99D8F3DA982F}" dt="2022-11-08T12:49:24.405" v="0" actId="47"/>
        <pc:sldMkLst>
          <pc:docMk/>
          <pc:sldMk cId="3570062756" sldId="1317"/>
        </pc:sldMkLst>
      </pc:sldChg>
      <pc:sldChg chg="del">
        <pc:chgData name="伊健 杜" userId="e69aded81da48593" providerId="LiveId" clId="{44E9D8D9-3818-4B73-ABCE-99D8F3DA982F}" dt="2022-11-08T12:49:24.405" v="0" actId="47"/>
        <pc:sldMkLst>
          <pc:docMk/>
          <pc:sldMk cId="1651624357" sldId="1318"/>
        </pc:sldMkLst>
      </pc:sldChg>
      <pc:sldChg chg="del">
        <pc:chgData name="伊健 杜" userId="e69aded81da48593" providerId="LiveId" clId="{44E9D8D9-3818-4B73-ABCE-99D8F3DA982F}" dt="2022-11-08T12:49:24.405" v="0" actId="47"/>
        <pc:sldMkLst>
          <pc:docMk/>
          <pc:sldMk cId="1455723292" sldId="1319"/>
        </pc:sldMkLst>
      </pc:sldChg>
      <pc:sldChg chg="del">
        <pc:chgData name="伊健 杜" userId="e69aded81da48593" providerId="LiveId" clId="{44E9D8D9-3818-4B73-ABCE-99D8F3DA982F}" dt="2022-11-08T12:49:24.405" v="0" actId="47"/>
        <pc:sldMkLst>
          <pc:docMk/>
          <pc:sldMk cId="2629711549" sldId="1320"/>
        </pc:sldMkLst>
      </pc:sldChg>
      <pc:sldChg chg="del">
        <pc:chgData name="伊健 杜" userId="e69aded81da48593" providerId="LiveId" clId="{44E9D8D9-3818-4B73-ABCE-99D8F3DA982F}" dt="2022-11-08T12:49:24.405" v="0" actId="47"/>
        <pc:sldMkLst>
          <pc:docMk/>
          <pc:sldMk cId="2376481575" sldId="1321"/>
        </pc:sldMkLst>
      </pc:sldChg>
      <pc:sldChg chg="del">
        <pc:chgData name="伊健 杜" userId="e69aded81da48593" providerId="LiveId" clId="{44E9D8D9-3818-4B73-ABCE-99D8F3DA982F}" dt="2022-11-08T12:49:24.405" v="0" actId="47"/>
        <pc:sldMkLst>
          <pc:docMk/>
          <pc:sldMk cId="3935581333" sldId="1322"/>
        </pc:sldMkLst>
      </pc:sldChg>
      <pc:sldChg chg="del">
        <pc:chgData name="伊健 杜" userId="e69aded81da48593" providerId="LiveId" clId="{44E9D8D9-3818-4B73-ABCE-99D8F3DA982F}" dt="2022-11-08T12:49:24.405" v="0" actId="47"/>
        <pc:sldMkLst>
          <pc:docMk/>
          <pc:sldMk cId="3163218652" sldId="1323"/>
        </pc:sldMkLst>
      </pc:sldChg>
      <pc:sldChg chg="del">
        <pc:chgData name="伊健 杜" userId="e69aded81da48593" providerId="LiveId" clId="{44E9D8D9-3818-4B73-ABCE-99D8F3DA982F}" dt="2022-11-08T12:49:24.405" v="0" actId="47"/>
        <pc:sldMkLst>
          <pc:docMk/>
          <pc:sldMk cId="215593242" sldId="1324"/>
        </pc:sldMkLst>
      </pc:sldChg>
      <pc:sldChg chg="del">
        <pc:chgData name="伊健 杜" userId="e69aded81da48593" providerId="LiveId" clId="{44E9D8D9-3818-4B73-ABCE-99D8F3DA982F}" dt="2022-11-08T12:49:24.405" v="0" actId="47"/>
        <pc:sldMkLst>
          <pc:docMk/>
          <pc:sldMk cId="3722400407" sldId="1325"/>
        </pc:sldMkLst>
      </pc:sldChg>
      <pc:sldChg chg="del">
        <pc:chgData name="伊健 杜" userId="e69aded81da48593" providerId="LiveId" clId="{44E9D8D9-3818-4B73-ABCE-99D8F3DA982F}" dt="2022-11-08T12:49:24.405" v="0" actId="47"/>
        <pc:sldMkLst>
          <pc:docMk/>
          <pc:sldMk cId="4012879993" sldId="1326"/>
        </pc:sldMkLst>
      </pc:sldChg>
      <pc:sldChg chg="del">
        <pc:chgData name="伊健 杜" userId="e69aded81da48593" providerId="LiveId" clId="{44E9D8D9-3818-4B73-ABCE-99D8F3DA982F}" dt="2022-11-08T12:49:24.405" v="0" actId="47"/>
        <pc:sldMkLst>
          <pc:docMk/>
          <pc:sldMk cId="3830340413" sldId="1327"/>
        </pc:sldMkLst>
      </pc:sldChg>
      <pc:sldChg chg="del">
        <pc:chgData name="伊健 杜" userId="e69aded81da48593" providerId="LiveId" clId="{44E9D8D9-3818-4B73-ABCE-99D8F3DA982F}" dt="2022-11-08T12:49:24.405" v="0" actId="47"/>
        <pc:sldMkLst>
          <pc:docMk/>
          <pc:sldMk cId="533938312" sldId="1328"/>
        </pc:sldMkLst>
      </pc:sldChg>
      <pc:sldChg chg="del">
        <pc:chgData name="伊健 杜" userId="e69aded81da48593" providerId="LiveId" clId="{44E9D8D9-3818-4B73-ABCE-99D8F3DA982F}" dt="2022-11-08T12:49:24.405" v="0" actId="47"/>
        <pc:sldMkLst>
          <pc:docMk/>
          <pc:sldMk cId="46492511" sldId="1329"/>
        </pc:sldMkLst>
      </pc:sldChg>
      <pc:sldChg chg="del">
        <pc:chgData name="伊健 杜" userId="e69aded81da48593" providerId="LiveId" clId="{44E9D8D9-3818-4B73-ABCE-99D8F3DA982F}" dt="2022-11-08T12:49:24.405" v="0" actId="47"/>
        <pc:sldMkLst>
          <pc:docMk/>
          <pc:sldMk cId="3075560344" sldId="1331"/>
        </pc:sldMkLst>
      </pc:sldChg>
      <pc:sldChg chg="del">
        <pc:chgData name="伊健 杜" userId="e69aded81da48593" providerId="LiveId" clId="{44E9D8D9-3818-4B73-ABCE-99D8F3DA982F}" dt="2022-11-08T12:49:24.405" v="0" actId="47"/>
        <pc:sldMkLst>
          <pc:docMk/>
          <pc:sldMk cId="31899718" sldId="1332"/>
        </pc:sldMkLst>
      </pc:sldChg>
      <pc:sldChg chg="del">
        <pc:chgData name="伊健 杜" userId="e69aded81da48593" providerId="LiveId" clId="{44E9D8D9-3818-4B73-ABCE-99D8F3DA982F}" dt="2022-11-08T12:49:24.405" v="0" actId="47"/>
        <pc:sldMkLst>
          <pc:docMk/>
          <pc:sldMk cId="3136878403" sldId="1333"/>
        </pc:sldMkLst>
      </pc:sldChg>
      <pc:sldChg chg="del">
        <pc:chgData name="伊健 杜" userId="e69aded81da48593" providerId="LiveId" clId="{44E9D8D9-3818-4B73-ABCE-99D8F3DA982F}" dt="2022-11-08T12:49:24.405" v="0" actId="47"/>
        <pc:sldMkLst>
          <pc:docMk/>
          <pc:sldMk cId="3286441463" sldId="1334"/>
        </pc:sldMkLst>
      </pc:sldChg>
      <pc:sldChg chg="del">
        <pc:chgData name="伊健 杜" userId="e69aded81da48593" providerId="LiveId" clId="{44E9D8D9-3818-4B73-ABCE-99D8F3DA982F}" dt="2022-11-08T12:49:24.405" v="0" actId="47"/>
        <pc:sldMkLst>
          <pc:docMk/>
          <pc:sldMk cId="1601269251" sldId="1335"/>
        </pc:sldMkLst>
      </pc:sldChg>
      <pc:sldChg chg="del">
        <pc:chgData name="伊健 杜" userId="e69aded81da48593" providerId="LiveId" clId="{44E9D8D9-3818-4B73-ABCE-99D8F3DA982F}" dt="2022-11-08T12:49:24.405" v="0" actId="47"/>
        <pc:sldMkLst>
          <pc:docMk/>
          <pc:sldMk cId="4191015823" sldId="1336"/>
        </pc:sldMkLst>
      </pc:sldChg>
      <pc:sldChg chg="del">
        <pc:chgData name="伊健 杜" userId="e69aded81da48593" providerId="LiveId" clId="{44E9D8D9-3818-4B73-ABCE-99D8F3DA982F}" dt="2022-11-08T12:49:24.405" v="0" actId="47"/>
        <pc:sldMkLst>
          <pc:docMk/>
          <pc:sldMk cId="1622450669" sldId="1337"/>
        </pc:sldMkLst>
      </pc:sldChg>
      <pc:sldChg chg="del">
        <pc:chgData name="伊健 杜" userId="e69aded81da48593" providerId="LiveId" clId="{44E9D8D9-3818-4B73-ABCE-99D8F3DA982F}" dt="2022-11-08T12:49:24.405" v="0" actId="47"/>
        <pc:sldMkLst>
          <pc:docMk/>
          <pc:sldMk cId="4245350664" sldId="1338"/>
        </pc:sldMkLst>
      </pc:sldChg>
      <pc:sldChg chg="del">
        <pc:chgData name="伊健 杜" userId="e69aded81da48593" providerId="LiveId" clId="{44E9D8D9-3818-4B73-ABCE-99D8F3DA982F}" dt="2022-11-08T12:49:24.405" v="0" actId="47"/>
        <pc:sldMkLst>
          <pc:docMk/>
          <pc:sldMk cId="2013525724" sldId="1339"/>
        </pc:sldMkLst>
      </pc:sldChg>
      <pc:sldChg chg="modSp mod">
        <pc:chgData name="伊健 杜" userId="e69aded81da48593" providerId="LiveId" clId="{44E9D8D9-3818-4B73-ABCE-99D8F3DA982F}" dt="2022-11-08T15:19:50.538" v="3251" actId="20577"/>
        <pc:sldMkLst>
          <pc:docMk/>
          <pc:sldMk cId="3336084374" sldId="1344"/>
        </pc:sldMkLst>
        <pc:spChg chg="mod">
          <ac:chgData name="伊健 杜" userId="e69aded81da48593" providerId="LiveId" clId="{44E9D8D9-3818-4B73-ABCE-99D8F3DA982F}" dt="2022-11-08T15:19:50.538" v="3251" actId="20577"/>
          <ac:spMkLst>
            <pc:docMk/>
            <pc:sldMk cId="3336084374" sldId="1344"/>
            <ac:spMk id="4" creationId="{CD51F1A4-557D-97DD-DAE2-94D888CF547E}"/>
          </ac:spMkLst>
        </pc:spChg>
      </pc:sldChg>
      <pc:sldChg chg="addSp delSp modSp mod">
        <pc:chgData name="伊健 杜" userId="e69aded81da48593" providerId="LiveId" clId="{44E9D8D9-3818-4B73-ABCE-99D8F3DA982F}" dt="2022-11-08T15:04:59.997" v="3232"/>
        <pc:sldMkLst>
          <pc:docMk/>
          <pc:sldMk cId="1447223873" sldId="1348"/>
        </pc:sldMkLst>
        <pc:spChg chg="mod">
          <ac:chgData name="伊健 杜" userId="e69aded81da48593" providerId="LiveId" clId="{44E9D8D9-3818-4B73-ABCE-99D8F3DA982F}" dt="2022-11-08T12:50:25.683" v="34" actId="20577"/>
          <ac:spMkLst>
            <pc:docMk/>
            <pc:sldMk cId="1447223873" sldId="1348"/>
            <ac:spMk id="2" creationId="{10304424-DB4A-36E7-9E0D-D32A5DD0F26C}"/>
          </ac:spMkLst>
        </pc:spChg>
        <pc:spChg chg="mod">
          <ac:chgData name="伊健 杜" userId="e69aded81da48593" providerId="LiveId" clId="{44E9D8D9-3818-4B73-ABCE-99D8F3DA982F}" dt="2022-11-08T15:04:59.997" v="3232"/>
          <ac:spMkLst>
            <pc:docMk/>
            <pc:sldMk cId="1447223873" sldId="1348"/>
            <ac:spMk id="4" creationId="{CD51F1A4-557D-97DD-DAE2-94D888CF547E}"/>
          </ac:spMkLst>
        </pc:spChg>
        <pc:picChg chg="add mod">
          <ac:chgData name="伊健 杜" userId="e69aded81da48593" providerId="LiveId" clId="{44E9D8D9-3818-4B73-ABCE-99D8F3DA982F}" dt="2022-11-08T12:52:50.709" v="103" actId="1076"/>
          <ac:picMkLst>
            <pc:docMk/>
            <pc:sldMk cId="1447223873" sldId="1348"/>
            <ac:picMk id="1026" creationId="{DD9647FD-D301-3AD0-DA37-AF412169D84D}"/>
          </ac:picMkLst>
        </pc:picChg>
        <pc:picChg chg="del">
          <ac:chgData name="伊健 杜" userId="e69aded81da48593" providerId="LiveId" clId="{44E9D8D9-3818-4B73-ABCE-99D8F3DA982F}" dt="2022-11-08T12:52:08.260" v="101" actId="478"/>
          <ac:picMkLst>
            <pc:docMk/>
            <pc:sldMk cId="1447223873" sldId="1348"/>
            <ac:picMk id="3074" creationId="{F6061779-A623-C430-50D2-8FFF28309971}"/>
          </ac:picMkLst>
        </pc:picChg>
      </pc:sldChg>
      <pc:sldChg chg="addSp">
        <pc:chgData name="伊健 杜" userId="e69aded81da48593" providerId="LiveId" clId="{44E9D8D9-3818-4B73-ABCE-99D8F3DA982F}" dt="2022-11-08T15:32:49.721" v="3252"/>
        <pc:sldMkLst>
          <pc:docMk/>
          <pc:sldMk cId="2226104690" sldId="1350"/>
        </pc:sldMkLst>
        <pc:inkChg chg="add">
          <ac:chgData name="伊健 杜" userId="e69aded81da48593" providerId="LiveId" clId="{44E9D8D9-3818-4B73-ABCE-99D8F3DA982F}" dt="2022-11-08T15:32:49.721" v="3252"/>
          <ac:inkMkLst>
            <pc:docMk/>
            <pc:sldMk cId="2226104690" sldId="1350"/>
            <ac:inkMk id="5" creationId="{89CD9E1B-92A9-A4E8-8139-95A6D4E80295}"/>
          </ac:inkMkLst>
        </pc:inkChg>
      </pc:sldChg>
      <pc:sldChg chg="addSp delSp modSp add mod">
        <pc:chgData name="伊健 杜" userId="e69aded81da48593" providerId="LiveId" clId="{44E9D8D9-3818-4B73-ABCE-99D8F3DA982F}" dt="2022-11-08T15:04:59.997" v="3232"/>
        <pc:sldMkLst>
          <pc:docMk/>
          <pc:sldMk cId="3213862680" sldId="1352"/>
        </pc:sldMkLst>
        <pc:spChg chg="mod">
          <ac:chgData name="伊健 杜" userId="e69aded81da48593" providerId="LiveId" clId="{44E9D8D9-3818-4B73-ABCE-99D8F3DA982F}" dt="2022-11-08T13:02:23.047" v="225" actId="20577"/>
          <ac:spMkLst>
            <pc:docMk/>
            <pc:sldMk cId="3213862680" sldId="1352"/>
            <ac:spMk id="2" creationId="{10304424-DB4A-36E7-9E0D-D32A5DD0F26C}"/>
          </ac:spMkLst>
        </pc:spChg>
        <pc:spChg chg="mod">
          <ac:chgData name="伊健 杜" userId="e69aded81da48593" providerId="LiveId" clId="{44E9D8D9-3818-4B73-ABCE-99D8F3DA982F}" dt="2022-11-08T15:04:59.997" v="3232"/>
          <ac:spMkLst>
            <pc:docMk/>
            <pc:sldMk cId="3213862680" sldId="1352"/>
            <ac:spMk id="4" creationId="{CD51F1A4-557D-97DD-DAE2-94D888CF547E}"/>
          </ac:spMkLst>
        </pc:spChg>
        <pc:picChg chg="del">
          <ac:chgData name="伊健 杜" userId="e69aded81da48593" providerId="LiveId" clId="{44E9D8D9-3818-4B73-ABCE-99D8F3DA982F}" dt="2022-11-08T12:57:50.297" v="105" actId="478"/>
          <ac:picMkLst>
            <pc:docMk/>
            <pc:sldMk cId="3213862680" sldId="1352"/>
            <ac:picMk id="1026" creationId="{DD9647FD-D301-3AD0-DA37-AF412169D84D}"/>
          </ac:picMkLst>
        </pc:picChg>
        <pc:picChg chg="add mod">
          <ac:chgData name="伊健 杜" userId="e69aded81da48593" providerId="LiveId" clId="{44E9D8D9-3818-4B73-ABCE-99D8F3DA982F}" dt="2022-11-08T13:00:23.131" v="109" actId="1076"/>
          <ac:picMkLst>
            <pc:docMk/>
            <pc:sldMk cId="3213862680" sldId="1352"/>
            <ac:picMk id="2050" creationId="{35674F0E-15FD-2EFE-0E44-7323458230ED}"/>
          </ac:picMkLst>
        </pc:picChg>
        <pc:picChg chg="add mod">
          <ac:chgData name="伊健 杜" userId="e69aded81da48593" providerId="LiveId" clId="{44E9D8D9-3818-4B73-ABCE-99D8F3DA982F}" dt="2022-11-08T13:00:44.481" v="113" actId="14100"/>
          <ac:picMkLst>
            <pc:docMk/>
            <pc:sldMk cId="3213862680" sldId="1352"/>
            <ac:picMk id="2052" creationId="{078D451D-AF44-7DDD-26C2-E8ADACF9DC1E}"/>
          </ac:picMkLst>
        </pc:picChg>
        <pc:picChg chg="add mod">
          <ac:chgData name="伊健 杜" userId="e69aded81da48593" providerId="LiveId" clId="{44E9D8D9-3818-4B73-ABCE-99D8F3DA982F}" dt="2022-11-08T13:00:56.774" v="115" actId="1076"/>
          <ac:picMkLst>
            <pc:docMk/>
            <pc:sldMk cId="3213862680" sldId="1352"/>
            <ac:picMk id="2054" creationId="{B54BCB9C-2BFB-18D4-2726-2D998CE11E1B}"/>
          </ac:picMkLst>
        </pc:picChg>
      </pc:sldChg>
      <pc:sldChg chg="addSp delSp modSp add mod">
        <pc:chgData name="伊健 杜" userId="e69aded81da48593" providerId="LiveId" clId="{44E9D8D9-3818-4B73-ABCE-99D8F3DA982F}" dt="2022-11-08T15:04:59.997" v="3232"/>
        <pc:sldMkLst>
          <pc:docMk/>
          <pc:sldMk cId="2123708486" sldId="1353"/>
        </pc:sldMkLst>
        <pc:spChg chg="mod">
          <ac:chgData name="伊健 杜" userId="e69aded81da48593" providerId="LiveId" clId="{44E9D8D9-3818-4B73-ABCE-99D8F3DA982F}" dt="2022-11-08T13:02:26.450" v="230" actId="20577"/>
          <ac:spMkLst>
            <pc:docMk/>
            <pc:sldMk cId="2123708486" sldId="1353"/>
            <ac:spMk id="2" creationId="{10304424-DB4A-36E7-9E0D-D32A5DD0F26C}"/>
          </ac:spMkLst>
        </pc:spChg>
        <pc:spChg chg="mod ord">
          <ac:chgData name="伊健 杜" userId="e69aded81da48593" providerId="LiveId" clId="{44E9D8D9-3818-4B73-ABCE-99D8F3DA982F}" dt="2022-11-08T15:04:59.997" v="3232"/>
          <ac:spMkLst>
            <pc:docMk/>
            <pc:sldMk cId="2123708486" sldId="1353"/>
            <ac:spMk id="4" creationId="{CD51F1A4-557D-97DD-DAE2-94D888CF547E}"/>
          </ac:spMkLst>
        </pc:spChg>
        <pc:picChg chg="del">
          <ac:chgData name="伊健 杜" userId="e69aded81da48593" providerId="LiveId" clId="{44E9D8D9-3818-4B73-ABCE-99D8F3DA982F}" dt="2022-11-08T13:05:22.769" v="232" actId="478"/>
          <ac:picMkLst>
            <pc:docMk/>
            <pc:sldMk cId="2123708486" sldId="1353"/>
            <ac:picMk id="2050" creationId="{35674F0E-15FD-2EFE-0E44-7323458230ED}"/>
          </ac:picMkLst>
        </pc:picChg>
        <pc:picChg chg="del mod">
          <ac:chgData name="伊健 杜" userId="e69aded81da48593" providerId="LiveId" clId="{44E9D8D9-3818-4B73-ABCE-99D8F3DA982F}" dt="2022-11-08T13:05:22.769" v="232" actId="478"/>
          <ac:picMkLst>
            <pc:docMk/>
            <pc:sldMk cId="2123708486" sldId="1353"/>
            <ac:picMk id="2052" creationId="{078D451D-AF44-7DDD-26C2-E8ADACF9DC1E}"/>
          </ac:picMkLst>
        </pc:picChg>
        <pc:picChg chg="del">
          <ac:chgData name="伊健 杜" userId="e69aded81da48593" providerId="LiveId" clId="{44E9D8D9-3818-4B73-ABCE-99D8F3DA982F}" dt="2022-11-08T13:05:22.769" v="232" actId="478"/>
          <ac:picMkLst>
            <pc:docMk/>
            <pc:sldMk cId="2123708486" sldId="1353"/>
            <ac:picMk id="2054" creationId="{B54BCB9C-2BFB-18D4-2726-2D998CE11E1B}"/>
          </ac:picMkLst>
        </pc:picChg>
        <pc:picChg chg="add mod">
          <ac:chgData name="伊健 杜" userId="e69aded81da48593" providerId="LiveId" clId="{44E9D8D9-3818-4B73-ABCE-99D8F3DA982F}" dt="2022-11-08T13:07:55.564" v="234" actId="1076"/>
          <ac:picMkLst>
            <pc:docMk/>
            <pc:sldMk cId="2123708486" sldId="1353"/>
            <ac:picMk id="3074" creationId="{04D6B51D-8245-7D91-24C1-8BEF32B2E9AF}"/>
          </ac:picMkLst>
        </pc:picChg>
        <pc:picChg chg="add mod">
          <ac:chgData name="伊健 杜" userId="e69aded81da48593" providerId="LiveId" clId="{44E9D8D9-3818-4B73-ABCE-99D8F3DA982F}" dt="2022-11-08T13:09:37.587" v="314" actId="1076"/>
          <ac:picMkLst>
            <pc:docMk/>
            <pc:sldMk cId="2123708486" sldId="1353"/>
            <ac:picMk id="3076" creationId="{3459B541-000A-A1FA-8B44-AB45264CC961}"/>
          </ac:picMkLst>
        </pc:picChg>
        <pc:picChg chg="add mod">
          <ac:chgData name="伊健 杜" userId="e69aded81da48593" providerId="LiveId" clId="{44E9D8D9-3818-4B73-ABCE-99D8F3DA982F}" dt="2022-11-08T13:09:27.082" v="310" actId="14100"/>
          <ac:picMkLst>
            <pc:docMk/>
            <pc:sldMk cId="2123708486" sldId="1353"/>
            <ac:picMk id="3078" creationId="{38F0E1D3-40E6-455C-3DE9-BD24A98E2C38}"/>
          </ac:picMkLst>
        </pc:picChg>
        <pc:picChg chg="add mod">
          <ac:chgData name="伊健 杜" userId="e69aded81da48593" providerId="LiveId" clId="{44E9D8D9-3818-4B73-ABCE-99D8F3DA982F}" dt="2022-11-08T13:09:59.135" v="319" actId="1076"/>
          <ac:picMkLst>
            <pc:docMk/>
            <pc:sldMk cId="2123708486" sldId="1353"/>
            <ac:picMk id="3080" creationId="{EEE1AB98-9567-9370-973A-5BACD0BABD6B}"/>
          </ac:picMkLst>
        </pc:picChg>
      </pc:sldChg>
      <pc:sldChg chg="modSp add mod">
        <pc:chgData name="伊健 杜" userId="e69aded81da48593" providerId="LiveId" clId="{44E9D8D9-3818-4B73-ABCE-99D8F3DA982F}" dt="2022-11-08T15:04:59.997" v="3232"/>
        <pc:sldMkLst>
          <pc:docMk/>
          <pc:sldMk cId="2845333162" sldId="1354"/>
        </pc:sldMkLst>
        <pc:spChg chg="mod">
          <ac:chgData name="伊健 杜" userId="e69aded81da48593" providerId="LiveId" clId="{44E9D8D9-3818-4B73-ABCE-99D8F3DA982F}" dt="2022-11-08T15:04:59.997" v="3232"/>
          <ac:spMkLst>
            <pc:docMk/>
            <pc:sldMk cId="2845333162" sldId="1354"/>
            <ac:spMk id="2" creationId="{D2C34D6B-9D74-5A40-A4EB-E483659E36B7}"/>
          </ac:spMkLst>
        </pc:spChg>
      </pc:sldChg>
      <pc:sldChg chg="modSp add mod">
        <pc:chgData name="伊健 杜" userId="e69aded81da48593" providerId="LiveId" clId="{44E9D8D9-3818-4B73-ABCE-99D8F3DA982F}" dt="2022-11-08T15:04:59.997" v="3232"/>
        <pc:sldMkLst>
          <pc:docMk/>
          <pc:sldMk cId="3519373040" sldId="1355"/>
        </pc:sldMkLst>
        <pc:spChg chg="mod">
          <ac:chgData name="伊健 杜" userId="e69aded81da48593" providerId="LiveId" clId="{44E9D8D9-3818-4B73-ABCE-99D8F3DA982F}" dt="2022-11-08T15:04:59.997" v="3232"/>
          <ac:spMkLst>
            <pc:docMk/>
            <pc:sldMk cId="3519373040" sldId="1355"/>
            <ac:spMk id="2" creationId="{D2C34D6B-9D74-5A40-A4EB-E483659E36B7}"/>
          </ac:spMkLst>
        </pc:spChg>
      </pc:sldChg>
      <pc:sldChg chg="modSp add mod ord">
        <pc:chgData name="伊健 杜" userId="e69aded81da48593" providerId="LiveId" clId="{44E9D8D9-3818-4B73-ABCE-99D8F3DA982F}" dt="2022-11-08T15:04:59.997" v="3232"/>
        <pc:sldMkLst>
          <pc:docMk/>
          <pc:sldMk cId="3056407504" sldId="1356"/>
        </pc:sldMkLst>
        <pc:spChg chg="mod">
          <ac:chgData name="伊健 杜" userId="e69aded81da48593" providerId="LiveId" clId="{44E9D8D9-3818-4B73-ABCE-99D8F3DA982F}" dt="2022-11-08T15:04:59.997" v="3232"/>
          <ac:spMkLst>
            <pc:docMk/>
            <pc:sldMk cId="3056407504" sldId="1356"/>
            <ac:spMk id="2" creationId="{D2C34D6B-9D74-5A40-A4EB-E483659E36B7}"/>
          </ac:spMkLst>
        </pc:spChg>
      </pc:sldChg>
      <pc:sldChg chg="add del">
        <pc:chgData name="伊健 杜" userId="e69aded81da48593" providerId="LiveId" clId="{44E9D8D9-3818-4B73-ABCE-99D8F3DA982F}" dt="2022-11-08T13:17:19.481" v="597" actId="47"/>
        <pc:sldMkLst>
          <pc:docMk/>
          <pc:sldMk cId="56264993" sldId="1357"/>
        </pc:sldMkLst>
      </pc:sldChg>
      <pc:sldChg chg="addSp delSp modSp add mod">
        <pc:chgData name="伊健 杜" userId="e69aded81da48593" providerId="LiveId" clId="{44E9D8D9-3818-4B73-ABCE-99D8F3DA982F}" dt="2022-11-08T15:04:59.997" v="3232"/>
        <pc:sldMkLst>
          <pc:docMk/>
          <pc:sldMk cId="1880548816" sldId="1357"/>
        </pc:sldMkLst>
        <pc:spChg chg="mod">
          <ac:chgData name="伊健 杜" userId="e69aded81da48593" providerId="LiveId" clId="{44E9D8D9-3818-4B73-ABCE-99D8F3DA982F}" dt="2022-11-08T13:37:13.355" v="609"/>
          <ac:spMkLst>
            <pc:docMk/>
            <pc:sldMk cId="1880548816" sldId="1357"/>
            <ac:spMk id="2" creationId="{10304424-DB4A-36E7-9E0D-D32A5DD0F26C}"/>
          </ac:spMkLst>
        </pc:spChg>
        <pc:spChg chg="mod">
          <ac:chgData name="伊健 杜" userId="e69aded81da48593" providerId="LiveId" clId="{44E9D8D9-3818-4B73-ABCE-99D8F3DA982F}" dt="2022-11-08T15:04:59.997" v="3232"/>
          <ac:spMkLst>
            <pc:docMk/>
            <pc:sldMk cId="1880548816" sldId="1357"/>
            <ac:spMk id="4" creationId="{CD51F1A4-557D-97DD-DAE2-94D888CF547E}"/>
          </ac:spMkLst>
        </pc:spChg>
        <pc:picChg chg="del">
          <ac:chgData name="伊健 杜" userId="e69aded81da48593" providerId="LiveId" clId="{44E9D8D9-3818-4B73-ABCE-99D8F3DA982F}" dt="2022-11-08T13:39:36.282" v="683" actId="478"/>
          <ac:picMkLst>
            <pc:docMk/>
            <pc:sldMk cId="1880548816" sldId="1357"/>
            <ac:picMk id="1026" creationId="{DD9647FD-D301-3AD0-DA37-AF412169D84D}"/>
          </ac:picMkLst>
        </pc:picChg>
        <pc:picChg chg="add del mod">
          <ac:chgData name="伊健 杜" userId="e69aded81da48593" providerId="LiveId" clId="{44E9D8D9-3818-4B73-ABCE-99D8F3DA982F}" dt="2022-11-08T13:40:29.276" v="693" actId="478"/>
          <ac:picMkLst>
            <pc:docMk/>
            <pc:sldMk cId="1880548816" sldId="1357"/>
            <ac:picMk id="4098" creationId="{85D580ED-E944-0A12-8E48-A15229657F9B}"/>
          </ac:picMkLst>
        </pc:picChg>
        <pc:picChg chg="add mod">
          <ac:chgData name="伊健 杜" userId="e69aded81da48593" providerId="LiveId" clId="{44E9D8D9-3818-4B73-ABCE-99D8F3DA982F}" dt="2022-11-08T13:40:36.776" v="697" actId="1076"/>
          <ac:picMkLst>
            <pc:docMk/>
            <pc:sldMk cId="1880548816" sldId="1357"/>
            <ac:picMk id="4100" creationId="{E092F4DC-105D-6AB5-80F5-B820D885303F}"/>
          </ac:picMkLst>
        </pc:picChg>
      </pc:sldChg>
      <pc:sldChg chg="addSp delSp modSp add mod">
        <pc:chgData name="伊健 杜" userId="e69aded81da48593" providerId="LiveId" clId="{44E9D8D9-3818-4B73-ABCE-99D8F3DA982F}" dt="2022-11-08T15:04:59.997" v="3232"/>
        <pc:sldMkLst>
          <pc:docMk/>
          <pc:sldMk cId="1964930671" sldId="1358"/>
        </pc:sldMkLst>
        <pc:spChg chg="mod">
          <ac:chgData name="伊健 杜" userId="e69aded81da48593" providerId="LiveId" clId="{44E9D8D9-3818-4B73-ABCE-99D8F3DA982F}" dt="2022-11-08T13:40:18.447" v="691" actId="20577"/>
          <ac:spMkLst>
            <pc:docMk/>
            <pc:sldMk cId="1964930671" sldId="1358"/>
            <ac:spMk id="2" creationId="{10304424-DB4A-36E7-9E0D-D32A5DD0F26C}"/>
          </ac:spMkLst>
        </pc:spChg>
        <pc:spChg chg="mod">
          <ac:chgData name="伊健 杜" userId="e69aded81da48593" providerId="LiveId" clId="{44E9D8D9-3818-4B73-ABCE-99D8F3DA982F}" dt="2022-11-08T15:04:59.997" v="3232"/>
          <ac:spMkLst>
            <pc:docMk/>
            <pc:sldMk cId="1964930671" sldId="1358"/>
            <ac:spMk id="4" creationId="{CD51F1A4-557D-97DD-DAE2-94D888CF547E}"/>
          </ac:spMkLst>
        </pc:spChg>
        <pc:spChg chg="add del mod">
          <ac:chgData name="伊健 杜" userId="e69aded81da48593" providerId="LiveId" clId="{44E9D8D9-3818-4B73-ABCE-99D8F3DA982F}" dt="2022-11-08T13:47:28.603" v="818" actId="478"/>
          <ac:spMkLst>
            <pc:docMk/>
            <pc:sldMk cId="1964930671" sldId="1358"/>
            <ac:spMk id="5" creationId="{6EC3ED43-3274-4ECE-9504-FD067091B75A}"/>
          </ac:spMkLst>
        </pc:spChg>
        <pc:picChg chg="del">
          <ac:chgData name="伊健 杜" userId="e69aded81da48593" providerId="LiveId" clId="{44E9D8D9-3818-4B73-ABCE-99D8F3DA982F}" dt="2022-11-08T13:40:19.958" v="692" actId="478"/>
          <ac:picMkLst>
            <pc:docMk/>
            <pc:sldMk cId="1964930671" sldId="1358"/>
            <ac:picMk id="4098" creationId="{85D580ED-E944-0A12-8E48-A15229657F9B}"/>
          </ac:picMkLst>
        </pc:picChg>
        <pc:picChg chg="add mod">
          <ac:chgData name="伊健 杜" userId="e69aded81da48593" providerId="LiveId" clId="{44E9D8D9-3818-4B73-ABCE-99D8F3DA982F}" dt="2022-11-08T13:47:51.974" v="821" actId="1076"/>
          <ac:picMkLst>
            <pc:docMk/>
            <pc:sldMk cId="1964930671" sldId="1358"/>
            <ac:picMk id="5124" creationId="{EFC29E07-B52F-BDBB-A93F-27CA87FBF290}"/>
          </ac:picMkLst>
        </pc:picChg>
      </pc:sldChg>
      <pc:sldChg chg="addSp delSp modSp add mod">
        <pc:chgData name="伊健 杜" userId="e69aded81da48593" providerId="LiveId" clId="{44E9D8D9-3818-4B73-ABCE-99D8F3DA982F}" dt="2022-11-08T15:04:59.997" v="3232"/>
        <pc:sldMkLst>
          <pc:docMk/>
          <pc:sldMk cId="1462147061" sldId="1359"/>
        </pc:sldMkLst>
        <pc:spChg chg="mod">
          <ac:chgData name="伊健 杜" userId="e69aded81da48593" providerId="LiveId" clId="{44E9D8D9-3818-4B73-ABCE-99D8F3DA982F}" dt="2022-11-08T15:04:59.997" v="3232"/>
          <ac:spMkLst>
            <pc:docMk/>
            <pc:sldMk cId="1462147061" sldId="1359"/>
            <ac:spMk id="4" creationId="{CD51F1A4-557D-97DD-DAE2-94D888CF547E}"/>
          </ac:spMkLst>
        </pc:spChg>
        <pc:picChg chg="del">
          <ac:chgData name="伊健 杜" userId="e69aded81da48593" providerId="LiveId" clId="{44E9D8D9-3818-4B73-ABCE-99D8F3DA982F}" dt="2022-11-08T13:47:59.307" v="823" actId="478"/>
          <ac:picMkLst>
            <pc:docMk/>
            <pc:sldMk cId="1462147061" sldId="1359"/>
            <ac:picMk id="5124" creationId="{EFC29E07-B52F-BDBB-A93F-27CA87FBF290}"/>
          </ac:picMkLst>
        </pc:picChg>
        <pc:picChg chg="add mod">
          <ac:chgData name="伊健 杜" userId="e69aded81da48593" providerId="LiveId" clId="{44E9D8D9-3818-4B73-ABCE-99D8F3DA982F}" dt="2022-11-08T13:50:31.228" v="937" actId="1076"/>
          <ac:picMkLst>
            <pc:docMk/>
            <pc:sldMk cId="1462147061" sldId="1359"/>
            <ac:picMk id="6146" creationId="{23502534-17F6-877D-2EFD-2F47D2E85FCE}"/>
          </ac:picMkLst>
        </pc:picChg>
      </pc:sldChg>
      <pc:sldChg chg="addSp delSp modSp new mod">
        <pc:chgData name="伊健 杜" userId="e69aded81da48593" providerId="LiveId" clId="{44E9D8D9-3818-4B73-ABCE-99D8F3DA982F}" dt="2022-11-08T16:02:40.713" v="3273" actId="1076"/>
        <pc:sldMkLst>
          <pc:docMk/>
          <pc:sldMk cId="1290959149" sldId="1360"/>
        </pc:sldMkLst>
        <pc:spChg chg="add mod">
          <ac:chgData name="伊健 杜" userId="e69aded81da48593" providerId="LiveId" clId="{44E9D8D9-3818-4B73-ABCE-99D8F3DA982F}" dt="2022-11-08T16:02:40.713" v="3273" actId="1076"/>
          <ac:spMkLst>
            <pc:docMk/>
            <pc:sldMk cId="1290959149" sldId="1360"/>
            <ac:spMk id="2" creationId="{9D9EF1CC-C20A-B06A-06A3-93C12A094B82}"/>
          </ac:spMkLst>
        </pc:spChg>
        <pc:spChg chg="del">
          <ac:chgData name="伊健 杜" userId="e69aded81da48593" providerId="LiveId" clId="{44E9D8D9-3818-4B73-ABCE-99D8F3DA982F}" dt="2022-11-08T13:50:46.163" v="939" actId="478"/>
          <ac:spMkLst>
            <pc:docMk/>
            <pc:sldMk cId="1290959149" sldId="1360"/>
            <ac:spMk id="2" creationId="{CEF6749B-56AA-68D4-2837-4416699817C1}"/>
          </ac:spMkLst>
        </pc:spChg>
        <pc:spChg chg="del">
          <ac:chgData name="伊健 杜" userId="e69aded81da48593" providerId="LiveId" clId="{44E9D8D9-3818-4B73-ABCE-99D8F3DA982F}" dt="2022-11-08T13:50:46.163" v="939" actId="478"/>
          <ac:spMkLst>
            <pc:docMk/>
            <pc:sldMk cId="1290959149" sldId="1360"/>
            <ac:spMk id="3" creationId="{A1B8F2BC-74E5-A4FB-84B6-BBF3D74C2A8E}"/>
          </ac:spMkLst>
        </pc:spChg>
        <pc:spChg chg="add del mod">
          <ac:chgData name="伊健 杜" userId="e69aded81da48593" providerId="LiveId" clId="{44E9D8D9-3818-4B73-ABCE-99D8F3DA982F}" dt="2022-11-08T15:47:53.014" v="3271" actId="478"/>
          <ac:spMkLst>
            <pc:docMk/>
            <pc:sldMk cId="1290959149" sldId="1360"/>
            <ac:spMk id="4" creationId="{3B50B9CE-D1CC-40A1-E959-15FEB992355F}"/>
          </ac:spMkLst>
        </pc:spChg>
        <pc:spChg chg="add del mod">
          <ac:chgData name="伊健 杜" userId="e69aded81da48593" providerId="LiveId" clId="{44E9D8D9-3818-4B73-ABCE-99D8F3DA982F}" dt="2022-11-08T15:47:56.720" v="3272" actId="478"/>
          <ac:spMkLst>
            <pc:docMk/>
            <pc:sldMk cId="1290959149" sldId="1360"/>
            <ac:spMk id="5" creationId="{BD8D0C7B-AC50-2898-648A-FC40A18871D6}"/>
          </ac:spMkLst>
        </pc:spChg>
      </pc:sldChg>
      <pc:sldChg chg="modSp add del mod">
        <pc:chgData name="伊健 杜" userId="e69aded81da48593" providerId="LiveId" clId="{44E9D8D9-3818-4B73-ABCE-99D8F3DA982F}" dt="2022-11-08T13:52:28.110" v="1002" actId="47"/>
        <pc:sldMkLst>
          <pc:docMk/>
          <pc:sldMk cId="205544076" sldId="1361"/>
        </pc:sldMkLst>
        <pc:spChg chg="mod">
          <ac:chgData name="伊健 杜" userId="e69aded81da48593" providerId="LiveId" clId="{44E9D8D9-3818-4B73-ABCE-99D8F3DA982F}" dt="2022-11-08T13:52:23.533" v="1001" actId="20577"/>
          <ac:spMkLst>
            <pc:docMk/>
            <pc:sldMk cId="205544076" sldId="1361"/>
            <ac:spMk id="2" creationId="{10304424-DB4A-36E7-9E0D-D32A5DD0F26C}"/>
          </ac:spMkLst>
        </pc:spChg>
      </pc:sldChg>
      <pc:sldChg chg="addSp delSp modSp add mod">
        <pc:chgData name="伊健 杜" userId="e69aded81da48593" providerId="LiveId" clId="{44E9D8D9-3818-4B73-ABCE-99D8F3DA982F}" dt="2022-11-08T15:04:59.997" v="3232"/>
        <pc:sldMkLst>
          <pc:docMk/>
          <pc:sldMk cId="3180302470" sldId="1361"/>
        </pc:sldMkLst>
        <pc:spChg chg="mod">
          <ac:chgData name="伊健 杜" userId="e69aded81da48593" providerId="LiveId" clId="{44E9D8D9-3818-4B73-ABCE-99D8F3DA982F}" dt="2022-11-08T13:52:55.432" v="1024" actId="1076"/>
          <ac:spMkLst>
            <pc:docMk/>
            <pc:sldMk cId="3180302470" sldId="1361"/>
            <ac:spMk id="2" creationId="{1302A11A-625D-774F-23B3-739301B530C3}"/>
          </ac:spMkLst>
        </pc:spChg>
        <pc:spChg chg="mod">
          <ac:chgData name="伊健 杜" userId="e69aded81da48593" providerId="LiveId" clId="{44E9D8D9-3818-4B73-ABCE-99D8F3DA982F}" dt="2022-11-08T15:04:59.997" v="3232"/>
          <ac:spMkLst>
            <pc:docMk/>
            <pc:sldMk cId="3180302470" sldId="1361"/>
            <ac:spMk id="8" creationId="{0438729B-0F82-A5C2-5BC7-7451302EC36A}"/>
          </ac:spMkLst>
        </pc:spChg>
        <pc:picChg chg="add mod">
          <ac:chgData name="伊健 杜" userId="e69aded81da48593" providerId="LiveId" clId="{44E9D8D9-3818-4B73-ABCE-99D8F3DA982F}" dt="2022-11-08T13:56:37.194" v="1225" actId="1076"/>
          <ac:picMkLst>
            <pc:docMk/>
            <pc:sldMk cId="3180302470" sldId="1361"/>
            <ac:picMk id="7170" creationId="{EE0814A4-B31C-09C2-9557-CCA1E36628E3}"/>
          </ac:picMkLst>
        </pc:picChg>
        <pc:picChg chg="del mod">
          <ac:chgData name="伊健 杜" userId="e69aded81da48593" providerId="LiveId" clId="{44E9D8D9-3818-4B73-ABCE-99D8F3DA982F}" dt="2022-11-08T13:52:57.030" v="1026" actId="478"/>
          <ac:picMkLst>
            <pc:docMk/>
            <pc:sldMk cId="3180302470" sldId="1361"/>
            <ac:picMk id="31746" creationId="{EC53C62C-27C5-B32B-13E6-9B061AD850FB}"/>
          </ac:picMkLst>
        </pc:picChg>
      </pc:sldChg>
      <pc:sldChg chg="addSp delSp modSp add mod">
        <pc:chgData name="伊健 杜" userId="e69aded81da48593" providerId="LiveId" clId="{44E9D8D9-3818-4B73-ABCE-99D8F3DA982F}" dt="2022-11-08T15:04:59.997" v="3232"/>
        <pc:sldMkLst>
          <pc:docMk/>
          <pc:sldMk cId="776947752" sldId="1362"/>
        </pc:sldMkLst>
        <pc:spChg chg="mod">
          <ac:chgData name="伊健 杜" userId="e69aded81da48593" providerId="LiveId" clId="{44E9D8D9-3818-4B73-ABCE-99D8F3DA982F}" dt="2022-11-08T15:04:59.997" v="3232"/>
          <ac:spMkLst>
            <pc:docMk/>
            <pc:sldMk cId="776947752" sldId="1362"/>
            <ac:spMk id="8" creationId="{0438729B-0F82-A5C2-5BC7-7451302EC36A}"/>
          </ac:spMkLst>
        </pc:spChg>
        <pc:picChg chg="del">
          <ac:chgData name="伊健 杜" userId="e69aded81da48593" providerId="LiveId" clId="{44E9D8D9-3818-4B73-ABCE-99D8F3DA982F}" dt="2022-11-08T13:56:42.346" v="1227" actId="478"/>
          <ac:picMkLst>
            <pc:docMk/>
            <pc:sldMk cId="776947752" sldId="1362"/>
            <ac:picMk id="7170" creationId="{EE0814A4-B31C-09C2-9557-CCA1E36628E3}"/>
          </ac:picMkLst>
        </pc:picChg>
        <pc:picChg chg="add mod">
          <ac:chgData name="伊健 杜" userId="e69aded81da48593" providerId="LiveId" clId="{44E9D8D9-3818-4B73-ABCE-99D8F3DA982F}" dt="2022-11-08T14:01:30.905" v="1332" actId="1076"/>
          <ac:picMkLst>
            <pc:docMk/>
            <pc:sldMk cId="776947752" sldId="1362"/>
            <ac:picMk id="8194" creationId="{D5E33884-26A5-6158-2F71-338DA1EE3ECB}"/>
          </ac:picMkLst>
        </pc:picChg>
      </pc:sldChg>
      <pc:sldChg chg="addSp delSp modSp add mod">
        <pc:chgData name="伊健 杜" userId="e69aded81da48593" providerId="LiveId" clId="{44E9D8D9-3818-4B73-ABCE-99D8F3DA982F}" dt="2022-11-08T15:04:59.997" v="3232"/>
        <pc:sldMkLst>
          <pc:docMk/>
          <pc:sldMk cId="1103607178" sldId="1363"/>
        </pc:sldMkLst>
        <pc:spChg chg="mod">
          <ac:chgData name="伊健 杜" userId="e69aded81da48593" providerId="LiveId" clId="{44E9D8D9-3818-4B73-ABCE-99D8F3DA982F}" dt="2022-11-08T15:04:59.997" v="3232"/>
          <ac:spMkLst>
            <pc:docMk/>
            <pc:sldMk cId="1103607178" sldId="1363"/>
            <ac:spMk id="8" creationId="{0438729B-0F82-A5C2-5BC7-7451302EC36A}"/>
          </ac:spMkLst>
        </pc:spChg>
        <pc:picChg chg="del">
          <ac:chgData name="伊健 杜" userId="e69aded81da48593" providerId="LiveId" clId="{44E9D8D9-3818-4B73-ABCE-99D8F3DA982F}" dt="2022-11-08T14:02:07.114" v="1334" actId="478"/>
          <ac:picMkLst>
            <pc:docMk/>
            <pc:sldMk cId="1103607178" sldId="1363"/>
            <ac:picMk id="8194" creationId="{D5E33884-26A5-6158-2F71-338DA1EE3ECB}"/>
          </ac:picMkLst>
        </pc:picChg>
        <pc:picChg chg="add mod">
          <ac:chgData name="伊健 杜" userId="e69aded81da48593" providerId="LiveId" clId="{44E9D8D9-3818-4B73-ABCE-99D8F3DA982F}" dt="2022-11-08T14:05:52.524" v="1501" actId="1076"/>
          <ac:picMkLst>
            <pc:docMk/>
            <pc:sldMk cId="1103607178" sldId="1363"/>
            <ac:picMk id="9218" creationId="{FA6016D8-9419-1D03-5041-8B872FF7C3D7}"/>
          </ac:picMkLst>
        </pc:picChg>
      </pc:sldChg>
      <pc:sldChg chg="addSp delSp modSp add mod">
        <pc:chgData name="伊健 杜" userId="e69aded81da48593" providerId="LiveId" clId="{44E9D8D9-3818-4B73-ABCE-99D8F3DA982F}" dt="2022-11-08T16:03:06.395" v="3286" actId="478"/>
        <pc:sldMkLst>
          <pc:docMk/>
          <pc:sldMk cId="2726543373" sldId="1364"/>
        </pc:sldMkLst>
        <pc:spChg chg="add mod">
          <ac:chgData name="伊健 杜" userId="e69aded81da48593" providerId="LiveId" clId="{44E9D8D9-3818-4B73-ABCE-99D8F3DA982F}" dt="2022-11-08T14:14:29.520" v="1622" actId="20577"/>
          <ac:spMkLst>
            <pc:docMk/>
            <pc:sldMk cId="2726543373" sldId="1364"/>
            <ac:spMk id="2" creationId="{D91CBC05-7D4D-04C2-4C5E-B03DC567A419}"/>
          </ac:spMkLst>
        </pc:spChg>
        <pc:spChg chg="add del mod">
          <ac:chgData name="伊健 杜" userId="e69aded81da48593" providerId="LiveId" clId="{44E9D8D9-3818-4B73-ABCE-99D8F3DA982F}" dt="2022-11-08T16:03:06.395" v="3286" actId="478"/>
          <ac:spMkLst>
            <pc:docMk/>
            <pc:sldMk cId="2726543373" sldId="1364"/>
            <ac:spMk id="3" creationId="{22030E71-7913-1ABD-89E4-890476E9FFAD}"/>
          </ac:spMkLst>
        </pc:spChg>
        <pc:spChg chg="mod">
          <ac:chgData name="伊健 杜" userId="e69aded81da48593" providerId="LiveId" clId="{44E9D8D9-3818-4B73-ABCE-99D8F3DA982F}" dt="2022-11-08T15:04:59.997" v="3232"/>
          <ac:spMkLst>
            <pc:docMk/>
            <pc:sldMk cId="2726543373" sldId="1364"/>
            <ac:spMk id="4" creationId="{3B50B9CE-D1CC-40A1-E959-15FEB992355F}"/>
          </ac:spMkLst>
        </pc:spChg>
      </pc:sldChg>
      <pc:sldChg chg="addSp delSp modSp add mod">
        <pc:chgData name="伊健 杜" userId="e69aded81da48593" providerId="LiveId" clId="{44E9D8D9-3818-4B73-ABCE-99D8F3DA982F}" dt="2022-11-09T15:57:15.913" v="3329" actId="478"/>
        <pc:sldMkLst>
          <pc:docMk/>
          <pc:sldMk cId="258313583" sldId="1365"/>
        </pc:sldMkLst>
        <pc:spChg chg="add del mod">
          <ac:chgData name="伊健 杜" userId="e69aded81da48593" providerId="LiveId" clId="{44E9D8D9-3818-4B73-ABCE-99D8F3DA982F}" dt="2022-11-09T15:57:15.913" v="3329" actId="478"/>
          <ac:spMkLst>
            <pc:docMk/>
            <pc:sldMk cId="258313583" sldId="1365"/>
            <ac:spMk id="3" creationId="{B40FCE87-ABC1-F532-B008-898536112ECF}"/>
          </ac:spMkLst>
        </pc:spChg>
        <pc:spChg chg="mod">
          <ac:chgData name="伊健 杜" userId="e69aded81da48593" providerId="LiveId" clId="{44E9D8D9-3818-4B73-ABCE-99D8F3DA982F}" dt="2022-11-08T15:04:59.997" v="3232"/>
          <ac:spMkLst>
            <pc:docMk/>
            <pc:sldMk cId="258313583" sldId="1365"/>
            <ac:spMk id="4" creationId="{3B50B9CE-D1CC-40A1-E959-15FEB992355F}"/>
          </ac:spMkLst>
        </pc:spChg>
        <pc:spChg chg="add del mod">
          <ac:chgData name="伊健 杜" userId="e69aded81da48593" providerId="LiveId" clId="{44E9D8D9-3818-4B73-ABCE-99D8F3DA982F}" dt="2022-11-09T15:57:15.913" v="3329" actId="478"/>
          <ac:spMkLst>
            <pc:docMk/>
            <pc:sldMk cId="258313583" sldId="1365"/>
            <ac:spMk id="6" creationId="{B11F5E04-4EFB-E3BB-24DF-A073AB77CD33}"/>
          </ac:spMkLst>
        </pc:spChg>
        <pc:spChg chg="add del mod">
          <ac:chgData name="伊健 杜" userId="e69aded81da48593" providerId="LiveId" clId="{44E9D8D9-3818-4B73-ABCE-99D8F3DA982F}" dt="2022-11-08T16:10:45.562" v="3324" actId="478"/>
          <ac:spMkLst>
            <pc:docMk/>
            <pc:sldMk cId="258313583" sldId="1365"/>
            <ac:spMk id="7" creationId="{2A6F4464-43EF-53D5-E235-0AA7B54D6DB0}"/>
          </ac:spMkLst>
        </pc:spChg>
        <pc:picChg chg="add mod">
          <ac:chgData name="伊健 杜" userId="e69aded81da48593" providerId="LiveId" clId="{44E9D8D9-3818-4B73-ABCE-99D8F3DA982F}" dt="2022-11-08T14:18:30.951" v="1930" actId="1076"/>
          <ac:picMkLst>
            <pc:docMk/>
            <pc:sldMk cId="258313583" sldId="1365"/>
            <ac:picMk id="5" creationId="{9782687C-5587-39C7-49A5-D01D7A0A8ED1}"/>
          </ac:picMkLst>
        </pc:picChg>
      </pc:sldChg>
      <pc:sldChg chg="new del">
        <pc:chgData name="伊健 杜" userId="e69aded81da48593" providerId="LiveId" clId="{44E9D8D9-3818-4B73-ABCE-99D8F3DA982F}" dt="2022-11-08T14:16:24.789" v="1848" actId="47"/>
        <pc:sldMkLst>
          <pc:docMk/>
          <pc:sldMk cId="3422545127" sldId="1365"/>
        </pc:sldMkLst>
      </pc:sldChg>
      <pc:sldChg chg="delSp modSp new mod">
        <pc:chgData name="伊健 杜" userId="e69aded81da48593" providerId="LiveId" clId="{44E9D8D9-3818-4B73-ABCE-99D8F3DA982F}" dt="2022-11-08T14:19:38.611" v="2046" actId="122"/>
        <pc:sldMkLst>
          <pc:docMk/>
          <pc:sldMk cId="2032691627" sldId="1366"/>
        </pc:sldMkLst>
        <pc:spChg chg="mod">
          <ac:chgData name="伊健 杜" userId="e69aded81da48593" providerId="LiveId" clId="{44E9D8D9-3818-4B73-ABCE-99D8F3DA982F}" dt="2022-11-08T14:19:38.611" v="2046" actId="122"/>
          <ac:spMkLst>
            <pc:docMk/>
            <pc:sldMk cId="2032691627" sldId="1366"/>
            <ac:spMk id="2" creationId="{6084B583-4B82-A4DC-19D1-BC381BD4D41F}"/>
          </ac:spMkLst>
        </pc:spChg>
        <pc:spChg chg="del">
          <ac:chgData name="伊健 杜" userId="e69aded81da48593" providerId="LiveId" clId="{44E9D8D9-3818-4B73-ABCE-99D8F3DA982F}" dt="2022-11-08T14:19:30.391" v="2040" actId="478"/>
          <ac:spMkLst>
            <pc:docMk/>
            <pc:sldMk cId="2032691627" sldId="1366"/>
            <ac:spMk id="3" creationId="{8F0274CB-9319-6FBB-31C2-C92D4110EFA0}"/>
          </ac:spMkLst>
        </pc:spChg>
      </pc:sldChg>
      <pc:sldChg chg="modSp add mod">
        <pc:chgData name="伊健 杜" userId="e69aded81da48593" providerId="LiveId" clId="{44E9D8D9-3818-4B73-ABCE-99D8F3DA982F}" dt="2022-11-08T15:04:59.997" v="3232"/>
        <pc:sldMkLst>
          <pc:docMk/>
          <pc:sldMk cId="925321847" sldId="1367"/>
        </pc:sldMkLst>
        <pc:spChg chg="mod">
          <ac:chgData name="伊健 杜" userId="e69aded81da48593" providerId="LiveId" clId="{44E9D8D9-3818-4B73-ABCE-99D8F3DA982F}" dt="2022-11-08T15:04:59.997" v="3232"/>
          <ac:spMkLst>
            <pc:docMk/>
            <pc:sldMk cId="925321847" sldId="1367"/>
            <ac:spMk id="2" creationId="{6084B583-4B82-A4DC-19D1-BC381BD4D41F}"/>
          </ac:spMkLst>
        </pc:spChg>
      </pc:sldChg>
      <pc:sldChg chg="modSp add mod">
        <pc:chgData name="伊健 杜" userId="e69aded81da48593" providerId="LiveId" clId="{44E9D8D9-3818-4B73-ABCE-99D8F3DA982F}" dt="2022-11-08T15:04:59.997" v="3232"/>
        <pc:sldMkLst>
          <pc:docMk/>
          <pc:sldMk cId="201298377" sldId="1368"/>
        </pc:sldMkLst>
        <pc:spChg chg="mod">
          <ac:chgData name="伊健 杜" userId="e69aded81da48593" providerId="LiveId" clId="{44E9D8D9-3818-4B73-ABCE-99D8F3DA982F}" dt="2022-11-08T15:04:59.997" v="3232"/>
          <ac:spMkLst>
            <pc:docMk/>
            <pc:sldMk cId="201298377" sldId="1368"/>
            <ac:spMk id="2" creationId="{6084B583-4B82-A4DC-19D1-BC381BD4D41F}"/>
          </ac:spMkLst>
        </pc:spChg>
      </pc:sldChg>
      <pc:sldChg chg="addSp delSp modSp add mod">
        <pc:chgData name="伊健 杜" userId="e69aded81da48593" providerId="LiveId" clId="{44E9D8D9-3818-4B73-ABCE-99D8F3DA982F}" dt="2022-11-08T15:04:59.997" v="3232"/>
        <pc:sldMkLst>
          <pc:docMk/>
          <pc:sldMk cId="3489661798" sldId="1369"/>
        </pc:sldMkLst>
        <pc:spChg chg="mod">
          <ac:chgData name="伊健 杜" userId="e69aded81da48593" providerId="LiveId" clId="{44E9D8D9-3818-4B73-ABCE-99D8F3DA982F}" dt="2022-11-08T14:21:59.017" v="2203"/>
          <ac:spMkLst>
            <pc:docMk/>
            <pc:sldMk cId="3489661798" sldId="1369"/>
            <ac:spMk id="2" creationId="{10304424-DB4A-36E7-9E0D-D32A5DD0F26C}"/>
          </ac:spMkLst>
        </pc:spChg>
        <pc:spChg chg="mod">
          <ac:chgData name="伊健 杜" userId="e69aded81da48593" providerId="LiveId" clId="{44E9D8D9-3818-4B73-ABCE-99D8F3DA982F}" dt="2022-11-08T14:22:03.846" v="2211" actId="20577"/>
          <ac:spMkLst>
            <pc:docMk/>
            <pc:sldMk cId="3489661798" sldId="1369"/>
            <ac:spMk id="4" creationId="{CD51F1A4-557D-97DD-DAE2-94D888CF547E}"/>
          </ac:spMkLst>
        </pc:spChg>
        <pc:spChg chg="add mod">
          <ac:chgData name="伊健 杜" userId="e69aded81da48593" providerId="LiveId" clId="{44E9D8D9-3818-4B73-ABCE-99D8F3DA982F}" dt="2022-11-08T14:24:36.556" v="2247" actId="1076"/>
          <ac:spMkLst>
            <pc:docMk/>
            <pc:sldMk cId="3489661798" sldId="1369"/>
            <ac:spMk id="8" creationId="{A2DBC4E4-CAE4-0DDD-D5CD-63E97D8863E7}"/>
          </ac:spMkLst>
        </pc:spChg>
        <pc:spChg chg="add del mod">
          <ac:chgData name="伊健 杜" userId="e69aded81da48593" providerId="LiveId" clId="{44E9D8D9-3818-4B73-ABCE-99D8F3DA982F}" dt="2022-11-08T14:24:29.710" v="2246" actId="478"/>
          <ac:spMkLst>
            <pc:docMk/>
            <pc:sldMk cId="3489661798" sldId="1369"/>
            <ac:spMk id="9" creationId="{4CDA07AB-F271-7B2D-289A-924D0389910B}"/>
          </ac:spMkLst>
        </pc:spChg>
        <pc:spChg chg="add mod">
          <ac:chgData name="伊健 杜" userId="e69aded81da48593" providerId="LiveId" clId="{44E9D8D9-3818-4B73-ABCE-99D8F3DA982F}" dt="2022-11-08T14:25:38.689" v="2257" actId="1076"/>
          <ac:spMkLst>
            <pc:docMk/>
            <pc:sldMk cId="3489661798" sldId="1369"/>
            <ac:spMk id="10" creationId="{C563D12D-C672-DCA2-94E7-1AFD51EC851A}"/>
          </ac:spMkLst>
        </pc:spChg>
        <pc:spChg chg="add mod">
          <ac:chgData name="伊健 杜" userId="e69aded81da48593" providerId="LiveId" clId="{44E9D8D9-3818-4B73-ABCE-99D8F3DA982F}" dt="2022-11-08T15:04:59.997" v="3232"/>
          <ac:spMkLst>
            <pc:docMk/>
            <pc:sldMk cId="3489661798" sldId="1369"/>
            <ac:spMk id="11" creationId="{99DACB77-177C-DAEE-E1C9-C4DAB3D5FD71}"/>
          </ac:spMkLst>
        </pc:spChg>
        <pc:spChg chg="add mod">
          <ac:chgData name="伊健 杜" userId="e69aded81da48593" providerId="LiveId" clId="{44E9D8D9-3818-4B73-ABCE-99D8F3DA982F}" dt="2022-11-08T15:04:59.997" v="3232"/>
          <ac:spMkLst>
            <pc:docMk/>
            <pc:sldMk cId="3489661798" sldId="1369"/>
            <ac:spMk id="12" creationId="{A5D315CA-7291-1677-2789-560A0291ADFC}"/>
          </ac:spMkLst>
        </pc:spChg>
        <pc:picChg chg="add del mod">
          <ac:chgData name="伊健 杜" userId="e69aded81da48593" providerId="LiveId" clId="{44E9D8D9-3818-4B73-ABCE-99D8F3DA982F}" dt="2022-11-08T14:25:00.500" v="2250" actId="478"/>
          <ac:picMkLst>
            <pc:docMk/>
            <pc:sldMk cId="3489661798" sldId="1369"/>
            <ac:picMk id="6" creationId="{CD497D7D-A8C2-3E76-BD93-62A9E9724222}"/>
          </ac:picMkLst>
        </pc:picChg>
        <pc:picChg chg="del">
          <ac:chgData name="伊健 杜" userId="e69aded81da48593" providerId="LiveId" clId="{44E9D8D9-3818-4B73-ABCE-99D8F3DA982F}" dt="2022-11-08T14:22:05.298" v="2212" actId="478"/>
          <ac:picMkLst>
            <pc:docMk/>
            <pc:sldMk cId="3489661798" sldId="1369"/>
            <ac:picMk id="3074" creationId="{F6061779-A623-C430-50D2-8FFF28309971}"/>
          </ac:picMkLst>
        </pc:picChg>
        <pc:picChg chg="add mod">
          <ac:chgData name="伊健 杜" userId="e69aded81da48593" providerId="LiveId" clId="{44E9D8D9-3818-4B73-ABCE-99D8F3DA982F}" dt="2022-11-08T14:25:36.104" v="2255" actId="1076"/>
          <ac:picMkLst>
            <pc:docMk/>
            <pc:sldMk cId="3489661798" sldId="1369"/>
            <ac:picMk id="10242" creationId="{3E4190FF-54BF-1623-8760-C155B5E686E7}"/>
          </ac:picMkLst>
        </pc:picChg>
        <pc:picChg chg="add mod">
          <ac:chgData name="伊健 杜" userId="e69aded81da48593" providerId="LiveId" clId="{44E9D8D9-3818-4B73-ABCE-99D8F3DA982F}" dt="2022-11-08T14:25:32.506" v="2253" actId="1076"/>
          <ac:picMkLst>
            <pc:docMk/>
            <pc:sldMk cId="3489661798" sldId="1369"/>
            <ac:picMk id="10244" creationId="{BD52D9C9-3D34-CF76-C17A-8CCD7040E6B7}"/>
          </ac:picMkLst>
        </pc:picChg>
      </pc:sldChg>
      <pc:sldChg chg="modSp add mod">
        <pc:chgData name="伊健 杜" userId="e69aded81da48593" providerId="LiveId" clId="{44E9D8D9-3818-4B73-ABCE-99D8F3DA982F}" dt="2022-11-08T15:04:59.997" v="3232"/>
        <pc:sldMkLst>
          <pc:docMk/>
          <pc:sldMk cId="4147561219" sldId="1370"/>
        </pc:sldMkLst>
        <pc:spChg chg="mod">
          <ac:chgData name="伊健 杜" userId="e69aded81da48593" providerId="LiveId" clId="{44E9D8D9-3818-4B73-ABCE-99D8F3DA982F}" dt="2022-11-08T15:04:59.997" v="3232"/>
          <ac:spMkLst>
            <pc:docMk/>
            <pc:sldMk cId="4147561219" sldId="1370"/>
            <ac:spMk id="2" creationId="{6084B583-4B82-A4DC-19D1-BC381BD4D41F}"/>
          </ac:spMkLst>
        </pc:spChg>
      </pc:sldChg>
      <pc:sldChg chg="modSp add mod">
        <pc:chgData name="伊健 杜" userId="e69aded81da48593" providerId="LiveId" clId="{44E9D8D9-3818-4B73-ABCE-99D8F3DA982F}" dt="2022-11-08T15:04:59.997" v="3232"/>
        <pc:sldMkLst>
          <pc:docMk/>
          <pc:sldMk cId="819749412" sldId="1371"/>
        </pc:sldMkLst>
        <pc:spChg chg="mod">
          <ac:chgData name="伊健 杜" userId="e69aded81da48593" providerId="LiveId" clId="{44E9D8D9-3818-4B73-ABCE-99D8F3DA982F}" dt="2022-11-08T15:04:59.997" v="3232"/>
          <ac:spMkLst>
            <pc:docMk/>
            <pc:sldMk cId="819749412" sldId="1371"/>
            <ac:spMk id="2" creationId="{6084B583-4B82-A4DC-19D1-BC381BD4D41F}"/>
          </ac:spMkLst>
        </pc:spChg>
      </pc:sldChg>
      <pc:sldChg chg="addSp delSp modSp add mod">
        <pc:chgData name="伊健 杜" userId="e69aded81da48593" providerId="LiveId" clId="{44E9D8D9-3818-4B73-ABCE-99D8F3DA982F}" dt="2022-11-08T15:04:59.997" v="3232"/>
        <pc:sldMkLst>
          <pc:docMk/>
          <pc:sldMk cId="90922646" sldId="1372"/>
        </pc:sldMkLst>
        <pc:spChg chg="mod">
          <ac:chgData name="伊健 杜" userId="e69aded81da48593" providerId="LiveId" clId="{44E9D8D9-3818-4B73-ABCE-99D8F3DA982F}" dt="2022-11-08T15:04:59.997" v="3232"/>
          <ac:spMkLst>
            <pc:docMk/>
            <pc:sldMk cId="90922646" sldId="1372"/>
            <ac:spMk id="2" creationId="{10304424-DB4A-36E7-9E0D-D32A5DD0F26C}"/>
          </ac:spMkLst>
        </pc:spChg>
        <pc:spChg chg="add mod">
          <ac:chgData name="伊健 杜" userId="e69aded81da48593" providerId="LiveId" clId="{44E9D8D9-3818-4B73-ABCE-99D8F3DA982F}" dt="2022-11-08T15:04:59.997" v="3232"/>
          <ac:spMkLst>
            <pc:docMk/>
            <pc:sldMk cId="90922646" sldId="1372"/>
            <ac:spMk id="5" creationId="{E7287B0E-EF55-E721-8EFA-9A9183C0EDF9}"/>
          </ac:spMkLst>
        </pc:spChg>
        <pc:spChg chg="del">
          <ac:chgData name="伊健 杜" userId="e69aded81da48593" providerId="LiveId" clId="{44E9D8D9-3818-4B73-ABCE-99D8F3DA982F}" dt="2022-11-08T14:37:22.489" v="2402" actId="478"/>
          <ac:spMkLst>
            <pc:docMk/>
            <pc:sldMk cId="90922646" sldId="1372"/>
            <ac:spMk id="8" creationId="{A2DBC4E4-CAE4-0DDD-D5CD-63E97D8863E7}"/>
          </ac:spMkLst>
        </pc:spChg>
        <pc:spChg chg="del">
          <ac:chgData name="伊健 杜" userId="e69aded81da48593" providerId="LiveId" clId="{44E9D8D9-3818-4B73-ABCE-99D8F3DA982F}" dt="2022-11-08T14:37:22.489" v="2402" actId="478"/>
          <ac:spMkLst>
            <pc:docMk/>
            <pc:sldMk cId="90922646" sldId="1372"/>
            <ac:spMk id="10" creationId="{C563D12D-C672-DCA2-94E7-1AFD51EC851A}"/>
          </ac:spMkLst>
        </pc:spChg>
        <pc:spChg chg="del">
          <ac:chgData name="伊健 杜" userId="e69aded81da48593" providerId="LiveId" clId="{44E9D8D9-3818-4B73-ABCE-99D8F3DA982F}" dt="2022-11-08T14:37:22.489" v="2402" actId="478"/>
          <ac:spMkLst>
            <pc:docMk/>
            <pc:sldMk cId="90922646" sldId="1372"/>
            <ac:spMk id="11" creationId="{99DACB77-177C-DAEE-E1C9-C4DAB3D5FD71}"/>
          </ac:spMkLst>
        </pc:spChg>
        <pc:spChg chg="del">
          <ac:chgData name="伊健 杜" userId="e69aded81da48593" providerId="LiveId" clId="{44E9D8D9-3818-4B73-ABCE-99D8F3DA982F}" dt="2022-11-08T14:37:22.489" v="2402" actId="478"/>
          <ac:spMkLst>
            <pc:docMk/>
            <pc:sldMk cId="90922646" sldId="1372"/>
            <ac:spMk id="12" creationId="{A5D315CA-7291-1677-2789-560A0291ADFC}"/>
          </ac:spMkLst>
        </pc:spChg>
        <pc:picChg chg="del">
          <ac:chgData name="伊健 杜" userId="e69aded81da48593" providerId="LiveId" clId="{44E9D8D9-3818-4B73-ABCE-99D8F3DA982F}" dt="2022-11-08T14:37:22.489" v="2402" actId="478"/>
          <ac:picMkLst>
            <pc:docMk/>
            <pc:sldMk cId="90922646" sldId="1372"/>
            <ac:picMk id="10242" creationId="{3E4190FF-54BF-1623-8760-C155B5E686E7}"/>
          </ac:picMkLst>
        </pc:picChg>
        <pc:picChg chg="del">
          <ac:chgData name="伊健 杜" userId="e69aded81da48593" providerId="LiveId" clId="{44E9D8D9-3818-4B73-ABCE-99D8F3DA982F}" dt="2022-11-08T14:37:22.489" v="2402" actId="478"/>
          <ac:picMkLst>
            <pc:docMk/>
            <pc:sldMk cId="90922646" sldId="1372"/>
            <ac:picMk id="10244" creationId="{BD52D9C9-3D34-CF76-C17A-8CCD7040E6B7}"/>
          </ac:picMkLst>
        </pc:picChg>
        <pc:picChg chg="add mod">
          <ac:chgData name="伊健 杜" userId="e69aded81da48593" providerId="LiveId" clId="{44E9D8D9-3818-4B73-ABCE-99D8F3DA982F}" dt="2022-11-08T14:37:35.921" v="2410" actId="1076"/>
          <ac:picMkLst>
            <pc:docMk/>
            <pc:sldMk cId="90922646" sldId="1372"/>
            <ac:picMk id="11266" creationId="{A5E8A16D-DA69-7191-543B-B95427F0EB35}"/>
          </ac:picMkLst>
        </pc:picChg>
      </pc:sldChg>
      <pc:sldChg chg="modSp add mod">
        <pc:chgData name="伊健 杜" userId="e69aded81da48593" providerId="LiveId" clId="{44E9D8D9-3818-4B73-ABCE-99D8F3DA982F}" dt="2022-11-08T15:04:59.997" v="3232"/>
        <pc:sldMkLst>
          <pc:docMk/>
          <pc:sldMk cId="449833426" sldId="1373"/>
        </pc:sldMkLst>
        <pc:spChg chg="mod">
          <ac:chgData name="伊健 杜" userId="e69aded81da48593" providerId="LiveId" clId="{44E9D8D9-3818-4B73-ABCE-99D8F3DA982F}" dt="2022-11-08T15:04:59.997" v="3232"/>
          <ac:spMkLst>
            <pc:docMk/>
            <pc:sldMk cId="449833426" sldId="1373"/>
            <ac:spMk id="2" creationId="{6084B583-4B82-A4DC-19D1-BC381BD4D41F}"/>
          </ac:spMkLst>
        </pc:spChg>
      </pc:sldChg>
      <pc:sldChg chg="modSp add mod">
        <pc:chgData name="伊健 杜" userId="e69aded81da48593" providerId="LiveId" clId="{44E9D8D9-3818-4B73-ABCE-99D8F3DA982F}" dt="2022-11-08T15:04:59.997" v="3232"/>
        <pc:sldMkLst>
          <pc:docMk/>
          <pc:sldMk cId="486638814" sldId="1374"/>
        </pc:sldMkLst>
        <pc:spChg chg="mod">
          <ac:chgData name="伊健 杜" userId="e69aded81da48593" providerId="LiveId" clId="{44E9D8D9-3818-4B73-ABCE-99D8F3DA982F}" dt="2022-11-08T15:04:59.997" v="3232"/>
          <ac:spMkLst>
            <pc:docMk/>
            <pc:sldMk cId="486638814" sldId="1374"/>
            <ac:spMk id="2" creationId="{6084B583-4B82-A4DC-19D1-BC381BD4D41F}"/>
          </ac:spMkLst>
        </pc:spChg>
      </pc:sldChg>
      <pc:sldChg chg="addSp delSp modSp add mod">
        <pc:chgData name="伊健 杜" userId="e69aded81da48593" providerId="LiveId" clId="{44E9D8D9-3818-4B73-ABCE-99D8F3DA982F}" dt="2022-11-08T15:04:59.997" v="3232"/>
        <pc:sldMkLst>
          <pc:docMk/>
          <pc:sldMk cId="1276298087" sldId="1375"/>
        </pc:sldMkLst>
        <pc:spChg chg="mod">
          <ac:chgData name="伊健 杜" userId="e69aded81da48593" providerId="LiveId" clId="{44E9D8D9-3818-4B73-ABCE-99D8F3DA982F}" dt="2022-11-08T15:04:59.997" v="3232"/>
          <ac:spMkLst>
            <pc:docMk/>
            <pc:sldMk cId="1276298087" sldId="1375"/>
            <ac:spMk id="2" creationId="{10304424-DB4A-36E7-9E0D-D32A5DD0F26C}"/>
          </ac:spMkLst>
        </pc:spChg>
        <pc:spChg chg="mod">
          <ac:chgData name="伊健 杜" userId="e69aded81da48593" providerId="LiveId" clId="{44E9D8D9-3818-4B73-ABCE-99D8F3DA982F}" dt="2022-11-08T15:04:59.997" v="3232"/>
          <ac:spMkLst>
            <pc:docMk/>
            <pc:sldMk cId="1276298087" sldId="1375"/>
            <ac:spMk id="5" creationId="{E7287B0E-EF55-E721-8EFA-9A9183C0EDF9}"/>
          </ac:spMkLst>
        </pc:spChg>
        <pc:picChg chg="add del mod">
          <ac:chgData name="伊健 杜" userId="e69aded81da48593" providerId="LiveId" clId="{44E9D8D9-3818-4B73-ABCE-99D8F3DA982F}" dt="2022-11-08T14:46:35.164" v="2964" actId="478"/>
          <ac:picMkLst>
            <pc:docMk/>
            <pc:sldMk cId="1276298087" sldId="1375"/>
            <ac:picMk id="6" creationId="{B7600CC4-A281-6A6A-78CD-48668CBF49B2}"/>
          </ac:picMkLst>
        </pc:picChg>
        <pc:picChg chg="del">
          <ac:chgData name="伊健 杜" userId="e69aded81da48593" providerId="LiveId" clId="{44E9D8D9-3818-4B73-ABCE-99D8F3DA982F}" dt="2022-11-08T14:42:57.632" v="2655" actId="478"/>
          <ac:picMkLst>
            <pc:docMk/>
            <pc:sldMk cId="1276298087" sldId="1375"/>
            <ac:picMk id="11266" creationId="{A5E8A16D-DA69-7191-543B-B95427F0EB35}"/>
          </ac:picMkLst>
        </pc:picChg>
        <pc:picChg chg="add del mod">
          <ac:chgData name="伊健 杜" userId="e69aded81da48593" providerId="LiveId" clId="{44E9D8D9-3818-4B73-ABCE-99D8F3DA982F}" dt="2022-11-08T14:46:36.569" v="2965" actId="478"/>
          <ac:picMkLst>
            <pc:docMk/>
            <pc:sldMk cId="1276298087" sldId="1375"/>
            <ac:picMk id="12290" creationId="{69574E62-66C6-D0BC-33D0-5611CB62428A}"/>
          </ac:picMkLst>
        </pc:picChg>
        <pc:picChg chg="add mod">
          <ac:chgData name="伊健 杜" userId="e69aded81da48593" providerId="LiveId" clId="{44E9D8D9-3818-4B73-ABCE-99D8F3DA982F}" dt="2022-11-08T14:46:39.693" v="2968" actId="1076"/>
          <ac:picMkLst>
            <pc:docMk/>
            <pc:sldMk cId="1276298087" sldId="1375"/>
            <ac:picMk id="12292" creationId="{10A1B122-578C-C919-3162-47F896AC7681}"/>
          </ac:picMkLst>
        </pc:picChg>
      </pc:sldChg>
      <pc:sldChg chg="delSp modSp add mod ord">
        <pc:chgData name="伊健 杜" userId="e69aded81da48593" providerId="LiveId" clId="{44E9D8D9-3818-4B73-ABCE-99D8F3DA982F}" dt="2022-11-08T15:04:59.997" v="3232"/>
        <pc:sldMkLst>
          <pc:docMk/>
          <pc:sldMk cId="795428135" sldId="1376"/>
        </pc:sldMkLst>
        <pc:spChg chg="mod">
          <ac:chgData name="伊健 杜" userId="e69aded81da48593" providerId="LiveId" clId="{44E9D8D9-3818-4B73-ABCE-99D8F3DA982F}" dt="2022-11-08T15:04:59.997" v="3232"/>
          <ac:spMkLst>
            <pc:docMk/>
            <pc:sldMk cId="795428135" sldId="1376"/>
            <ac:spMk id="2" creationId="{10304424-DB4A-36E7-9E0D-D32A5DD0F26C}"/>
          </ac:spMkLst>
        </pc:spChg>
        <pc:spChg chg="mod">
          <ac:chgData name="伊健 杜" userId="e69aded81da48593" providerId="LiveId" clId="{44E9D8D9-3818-4B73-ABCE-99D8F3DA982F}" dt="2022-11-08T15:04:59.997" v="3232"/>
          <ac:spMkLst>
            <pc:docMk/>
            <pc:sldMk cId="795428135" sldId="1376"/>
            <ac:spMk id="5" creationId="{E7287B0E-EF55-E721-8EFA-9A9183C0EDF9}"/>
          </ac:spMkLst>
        </pc:spChg>
        <pc:picChg chg="mod">
          <ac:chgData name="伊健 杜" userId="e69aded81da48593" providerId="LiveId" clId="{44E9D8D9-3818-4B73-ABCE-99D8F3DA982F}" dt="2022-11-08T14:47:29.538" v="3073" actId="1076"/>
          <ac:picMkLst>
            <pc:docMk/>
            <pc:sldMk cId="795428135" sldId="1376"/>
            <ac:picMk id="12290" creationId="{69574E62-66C6-D0BC-33D0-5611CB62428A}"/>
          </ac:picMkLst>
        </pc:picChg>
        <pc:picChg chg="del">
          <ac:chgData name="伊健 杜" userId="e69aded81da48593" providerId="LiveId" clId="{44E9D8D9-3818-4B73-ABCE-99D8F3DA982F}" dt="2022-11-08T14:45:53.536" v="2914" actId="21"/>
          <ac:picMkLst>
            <pc:docMk/>
            <pc:sldMk cId="795428135" sldId="1376"/>
            <ac:picMk id="12292" creationId="{10A1B122-578C-C919-3162-47F896AC7681}"/>
          </ac:picMkLst>
        </pc:picChg>
      </pc:sldChg>
      <pc:sldChg chg="addSp delSp modSp add mod modNotes modNotesTx">
        <pc:chgData name="伊健 杜" userId="e69aded81da48593" providerId="LiveId" clId="{44E9D8D9-3818-4B73-ABCE-99D8F3DA982F}" dt="2022-11-08T15:04:59.997" v="3232"/>
        <pc:sldMkLst>
          <pc:docMk/>
          <pc:sldMk cId="3846005690" sldId="1377"/>
        </pc:sldMkLst>
        <pc:spChg chg="del mod">
          <ac:chgData name="伊健 杜" userId="e69aded81da48593" providerId="LiveId" clId="{44E9D8D9-3818-4B73-ABCE-99D8F3DA982F}" dt="2022-11-08T14:47:48.792" v="3096" actId="478"/>
          <ac:spMkLst>
            <pc:docMk/>
            <pc:sldMk cId="3846005690" sldId="1377"/>
            <ac:spMk id="2" creationId="{6084B583-4B82-A4DC-19D1-BC381BD4D41F}"/>
          </ac:spMkLst>
        </pc:spChg>
        <pc:picChg chg="add mod">
          <ac:chgData name="伊健 杜" userId="e69aded81da48593" providerId="LiveId" clId="{44E9D8D9-3818-4B73-ABCE-99D8F3DA982F}" dt="2022-11-08T14:49:37.863" v="3231" actId="14100"/>
          <ac:picMkLst>
            <pc:docMk/>
            <pc:sldMk cId="3846005690" sldId="1377"/>
            <ac:picMk id="3" creationId="{85B49AE4-2867-BA70-7CB0-A38633520F3B}"/>
          </ac:picMkLst>
        </pc:picChg>
        <pc:picChg chg="add mod">
          <ac:chgData name="伊健 杜" userId="e69aded81da48593" providerId="LiveId" clId="{44E9D8D9-3818-4B73-ABCE-99D8F3DA982F}" dt="2022-11-08T14:49:26.272" v="3226" actId="1076"/>
          <ac:picMkLst>
            <pc:docMk/>
            <pc:sldMk cId="3846005690" sldId="1377"/>
            <ac:picMk id="4" creationId="{B36B8DB1-4155-B858-EF91-27496DAB7CD6}"/>
          </ac:picMkLst>
        </pc:picChg>
      </pc:sldChg>
    </pc:docChg>
  </pc:docChgLst>
  <pc:docChgLst>
    <pc:chgData name="伊健 杜" userId="e69aded81da48593" providerId="LiveId" clId="{C8BB3112-466C-4335-B624-F7500FA32AF1}"/>
    <pc:docChg chg="undo custSel addSld delSld modSld sldOrd delSection modSection">
      <pc:chgData name="伊健 杜" userId="e69aded81da48593" providerId="LiveId" clId="{C8BB3112-466C-4335-B624-F7500FA32AF1}" dt="2022-11-08T08:26:17.131" v="9521" actId="20577"/>
      <pc:docMkLst>
        <pc:docMk/>
      </pc:docMkLst>
      <pc:sldChg chg="delSp modSp add mod delAnim">
        <pc:chgData name="伊健 杜" userId="e69aded81da48593" providerId="LiveId" clId="{C8BB3112-466C-4335-B624-F7500FA32AF1}" dt="2022-11-07T15:00:48.184" v="7518"/>
        <pc:sldMkLst>
          <pc:docMk/>
          <pc:sldMk cId="908993150" sldId="1052"/>
        </pc:sldMkLst>
        <pc:spChg chg="mod">
          <ac:chgData name="伊健 杜" userId="e69aded81da48593" providerId="LiveId" clId="{C8BB3112-466C-4335-B624-F7500FA32AF1}" dt="2022-11-07T14:51:47.795" v="7426" actId="20577"/>
          <ac:spMkLst>
            <pc:docMk/>
            <pc:sldMk cId="908993150" sldId="1052"/>
            <ac:spMk id="2" creationId="{10304424-DB4A-36E7-9E0D-D32A5DD0F26C}"/>
          </ac:spMkLst>
        </pc:spChg>
        <pc:spChg chg="del">
          <ac:chgData name="伊健 杜" userId="e69aded81da48593" providerId="LiveId" clId="{C8BB3112-466C-4335-B624-F7500FA32AF1}" dt="2022-11-07T14:51:41.149" v="7419" actId="478"/>
          <ac:spMkLst>
            <pc:docMk/>
            <pc:sldMk cId="908993150" sldId="1052"/>
            <ac:spMk id="3" creationId="{BAB82766-BDC2-26FC-C2D3-3468B609A4DA}"/>
          </ac:spMkLst>
        </pc:spChg>
        <pc:spChg chg="mod">
          <ac:chgData name="伊健 杜" userId="e69aded81da48593" providerId="LiveId" clId="{C8BB3112-466C-4335-B624-F7500FA32AF1}" dt="2022-11-07T15:00:48.184" v="7518"/>
          <ac:spMkLst>
            <pc:docMk/>
            <pc:sldMk cId="908993150" sldId="1052"/>
            <ac:spMk id="4" creationId="{CD51F1A4-557D-97DD-DAE2-94D888CF547E}"/>
          </ac:spMkLst>
        </pc:spChg>
        <pc:picChg chg="mod">
          <ac:chgData name="伊健 杜" userId="e69aded81da48593" providerId="LiveId" clId="{C8BB3112-466C-4335-B624-F7500FA32AF1}" dt="2022-11-07T14:51:56.468" v="7429" actId="14100"/>
          <ac:picMkLst>
            <pc:docMk/>
            <pc:sldMk cId="908993150" sldId="1052"/>
            <ac:picMk id="4098" creationId="{746EA14D-6D89-3AF9-F4FC-DB446BBA2C5C}"/>
          </ac:picMkLst>
        </pc:picChg>
      </pc:sldChg>
      <pc:sldChg chg="add del ord">
        <pc:chgData name="伊健 杜" userId="e69aded81da48593" providerId="LiveId" clId="{C8BB3112-466C-4335-B624-F7500FA32AF1}" dt="2022-11-07T14:52:08.231" v="7436" actId="47"/>
        <pc:sldMkLst>
          <pc:docMk/>
          <pc:sldMk cId="1170716251" sldId="1053"/>
        </pc:sldMkLst>
      </pc:sldChg>
      <pc:sldChg chg="delSp modSp add mod delAnim">
        <pc:chgData name="伊健 杜" userId="e69aded81da48593" providerId="LiveId" clId="{C8BB3112-466C-4335-B624-F7500FA32AF1}" dt="2022-11-07T14:52:02.581" v="7433" actId="20577"/>
        <pc:sldMkLst>
          <pc:docMk/>
          <pc:sldMk cId="220748793" sldId="1055"/>
        </pc:sldMkLst>
        <pc:spChg chg="mod">
          <ac:chgData name="伊健 杜" userId="e69aded81da48593" providerId="LiveId" clId="{C8BB3112-466C-4335-B624-F7500FA32AF1}" dt="2022-11-07T14:52:02.581" v="7433" actId="20577"/>
          <ac:spMkLst>
            <pc:docMk/>
            <pc:sldMk cId="220748793" sldId="1055"/>
            <ac:spMk id="2" creationId="{10304424-DB4A-36E7-9E0D-D32A5DD0F26C}"/>
          </ac:spMkLst>
        </pc:spChg>
        <pc:spChg chg="del">
          <ac:chgData name="伊健 杜" userId="e69aded81da48593" providerId="LiveId" clId="{C8BB3112-466C-4335-B624-F7500FA32AF1}" dt="2022-11-07T14:52:01.002" v="7430" actId="478"/>
          <ac:spMkLst>
            <pc:docMk/>
            <pc:sldMk cId="220748793" sldId="1055"/>
            <ac:spMk id="3" creationId="{BAB82766-BDC2-26FC-C2D3-3468B609A4DA}"/>
          </ac:spMkLst>
        </pc:spChg>
      </pc:sldChg>
      <pc:sldChg chg="modSp add del mod">
        <pc:chgData name="伊健 杜" userId="e69aded81da48593" providerId="LiveId" clId="{C8BB3112-466C-4335-B624-F7500FA32AF1}" dt="2022-11-07T14:52:14.299" v="7440" actId="47"/>
        <pc:sldMkLst>
          <pc:docMk/>
          <pc:sldMk cId="2963607389" sldId="1056"/>
        </pc:sldMkLst>
        <pc:spChg chg="mod">
          <ac:chgData name="伊健 杜" userId="e69aded81da48593" providerId="LiveId" clId="{C8BB3112-466C-4335-B624-F7500FA32AF1}" dt="2022-11-07T14:52:13.032" v="7439" actId="20577"/>
          <ac:spMkLst>
            <pc:docMk/>
            <pc:sldMk cId="2963607389" sldId="1056"/>
            <ac:spMk id="2" creationId="{10304424-DB4A-36E7-9E0D-D32A5DD0F26C}"/>
          </ac:spMkLst>
        </pc:spChg>
      </pc:sldChg>
      <pc:sldChg chg="add del">
        <pc:chgData name="伊健 杜" userId="e69aded81da48593" providerId="LiveId" clId="{C8BB3112-466C-4335-B624-F7500FA32AF1}" dt="2022-11-07T14:51:08.388" v="7366" actId="47"/>
        <pc:sldMkLst>
          <pc:docMk/>
          <pc:sldMk cId="586126631" sldId="1057"/>
        </pc:sldMkLst>
      </pc:sldChg>
      <pc:sldChg chg="modSp add mod">
        <pc:chgData name="伊健 杜" userId="e69aded81da48593" providerId="LiveId" clId="{C8BB3112-466C-4335-B624-F7500FA32AF1}" dt="2022-11-07T14:52:19.571" v="7442" actId="20577"/>
        <pc:sldMkLst>
          <pc:docMk/>
          <pc:sldMk cId="3512884570" sldId="1058"/>
        </pc:sldMkLst>
        <pc:spChg chg="mod">
          <ac:chgData name="伊健 杜" userId="e69aded81da48593" providerId="LiveId" clId="{C8BB3112-466C-4335-B624-F7500FA32AF1}" dt="2022-11-07T14:52:19.571" v="7442" actId="20577"/>
          <ac:spMkLst>
            <pc:docMk/>
            <pc:sldMk cId="3512884570" sldId="1058"/>
            <ac:spMk id="2" creationId="{10304424-DB4A-36E7-9E0D-D32A5DD0F26C}"/>
          </ac:spMkLst>
        </pc:spChg>
      </pc:sldChg>
      <pc:sldChg chg="modSp add mod">
        <pc:chgData name="伊健 杜" userId="e69aded81da48593" providerId="LiveId" clId="{C8BB3112-466C-4335-B624-F7500FA32AF1}" dt="2022-11-07T15:00:48.184" v="7518"/>
        <pc:sldMkLst>
          <pc:docMk/>
          <pc:sldMk cId="112783076" sldId="1059"/>
        </pc:sldMkLst>
        <pc:spChg chg="mod">
          <ac:chgData name="伊健 杜" userId="e69aded81da48593" providerId="LiveId" clId="{C8BB3112-466C-4335-B624-F7500FA32AF1}" dt="2022-11-07T15:00:48.184" v="7518"/>
          <ac:spMkLst>
            <pc:docMk/>
            <pc:sldMk cId="112783076" sldId="1059"/>
            <ac:spMk id="4" creationId="{CD51F1A4-557D-97DD-DAE2-94D888CF547E}"/>
          </ac:spMkLst>
        </pc:spChg>
      </pc:sldChg>
      <pc:sldChg chg="add del">
        <pc:chgData name="伊健 杜" userId="e69aded81da48593" providerId="LiveId" clId="{C8BB3112-466C-4335-B624-F7500FA32AF1}" dt="2022-11-07T14:57:36.636" v="7517" actId="47"/>
        <pc:sldMkLst>
          <pc:docMk/>
          <pc:sldMk cId="2082712593" sldId="1060"/>
        </pc:sldMkLst>
      </pc:sldChg>
      <pc:sldChg chg="delSp modSp add mod delAnim">
        <pc:chgData name="伊健 杜" userId="e69aded81da48593" providerId="LiveId" clId="{C8BB3112-466C-4335-B624-F7500FA32AF1}" dt="2022-11-07T14:57:31.229" v="7516" actId="20577"/>
        <pc:sldMkLst>
          <pc:docMk/>
          <pc:sldMk cId="2659696134" sldId="1061"/>
        </pc:sldMkLst>
        <pc:spChg chg="mod">
          <ac:chgData name="伊健 杜" userId="e69aded81da48593" providerId="LiveId" clId="{C8BB3112-466C-4335-B624-F7500FA32AF1}" dt="2022-11-07T14:57:31.229" v="7516" actId="20577"/>
          <ac:spMkLst>
            <pc:docMk/>
            <pc:sldMk cId="2659696134" sldId="1061"/>
            <ac:spMk id="2" creationId="{6F93F21B-C3AA-6A62-199F-0AB2B99E3F2C}"/>
          </ac:spMkLst>
        </pc:spChg>
        <pc:spChg chg="del">
          <ac:chgData name="伊健 杜" userId="e69aded81da48593" providerId="LiveId" clId="{C8BB3112-466C-4335-B624-F7500FA32AF1}" dt="2022-11-07T14:57:03.193" v="7506" actId="478"/>
          <ac:spMkLst>
            <pc:docMk/>
            <pc:sldMk cId="2659696134" sldId="1061"/>
            <ac:spMk id="5" creationId="{C5B695F5-AA63-3D45-7B48-689E688B5B9D}"/>
          </ac:spMkLst>
        </pc:spChg>
      </pc:sldChg>
      <pc:sldChg chg="delSp modSp add mod delAnim">
        <pc:chgData name="伊健 杜" userId="e69aded81da48593" providerId="LiveId" clId="{C8BB3112-466C-4335-B624-F7500FA32AF1}" dt="2022-11-07T14:57:27.230" v="7513" actId="20577"/>
        <pc:sldMkLst>
          <pc:docMk/>
          <pc:sldMk cId="4213634241" sldId="1062"/>
        </pc:sldMkLst>
        <pc:spChg chg="mod">
          <ac:chgData name="伊健 杜" userId="e69aded81da48593" providerId="LiveId" clId="{C8BB3112-466C-4335-B624-F7500FA32AF1}" dt="2022-11-07T14:57:27.230" v="7513" actId="20577"/>
          <ac:spMkLst>
            <pc:docMk/>
            <pc:sldMk cId="4213634241" sldId="1062"/>
            <ac:spMk id="2" creationId="{6F93F21B-C3AA-6A62-199F-0AB2B99E3F2C}"/>
          </ac:spMkLst>
        </pc:spChg>
        <pc:spChg chg="del">
          <ac:chgData name="伊健 杜" userId="e69aded81da48593" providerId="LiveId" clId="{C8BB3112-466C-4335-B624-F7500FA32AF1}" dt="2022-11-07T14:57:08.155" v="7507" actId="478"/>
          <ac:spMkLst>
            <pc:docMk/>
            <pc:sldMk cId="4213634241" sldId="1062"/>
            <ac:spMk id="6" creationId="{FE64A159-9E9A-063C-6CA1-EB9647E25E62}"/>
          </ac:spMkLst>
        </pc:spChg>
      </pc:sldChg>
      <pc:sldChg chg="delSp modSp add mod delAnim">
        <pc:chgData name="伊健 杜" userId="e69aded81da48593" providerId="LiveId" clId="{C8BB3112-466C-4335-B624-F7500FA32AF1}" dt="2022-11-07T14:57:20.493" v="7510" actId="1076"/>
        <pc:sldMkLst>
          <pc:docMk/>
          <pc:sldMk cId="219116573" sldId="1063"/>
        </pc:sldMkLst>
        <pc:spChg chg="mod">
          <ac:chgData name="伊健 杜" userId="e69aded81da48593" providerId="LiveId" clId="{C8BB3112-466C-4335-B624-F7500FA32AF1}" dt="2022-11-07T14:57:20.493" v="7510" actId="1076"/>
          <ac:spMkLst>
            <pc:docMk/>
            <pc:sldMk cId="219116573" sldId="1063"/>
            <ac:spMk id="2" creationId="{7AAD3A63-3281-9A57-F86B-CB50555E423C}"/>
          </ac:spMkLst>
        </pc:spChg>
        <pc:spChg chg="del">
          <ac:chgData name="伊健 杜" userId="e69aded81da48593" providerId="LiveId" clId="{C8BB3112-466C-4335-B624-F7500FA32AF1}" dt="2022-11-07T14:57:15.472" v="7508" actId="478"/>
          <ac:spMkLst>
            <pc:docMk/>
            <pc:sldMk cId="219116573" sldId="1063"/>
            <ac:spMk id="4" creationId="{F803158A-5BC6-CD4D-F54F-32355FFFFB9B}"/>
          </ac:spMkLst>
        </pc:spChg>
        <pc:spChg chg="del">
          <ac:chgData name="伊健 杜" userId="e69aded81da48593" providerId="LiveId" clId="{C8BB3112-466C-4335-B624-F7500FA32AF1}" dt="2022-11-07T14:57:15.472" v="7508" actId="478"/>
          <ac:spMkLst>
            <pc:docMk/>
            <pc:sldMk cId="219116573" sldId="1063"/>
            <ac:spMk id="5" creationId="{46870E19-3BFB-3706-5AF8-55A885CC2CAE}"/>
          </ac:spMkLst>
        </pc:spChg>
        <pc:spChg chg="del">
          <ac:chgData name="伊健 杜" userId="e69aded81da48593" providerId="LiveId" clId="{C8BB3112-466C-4335-B624-F7500FA32AF1}" dt="2022-11-07T14:57:17.913" v="7509" actId="478"/>
          <ac:spMkLst>
            <pc:docMk/>
            <pc:sldMk cId="219116573" sldId="1063"/>
            <ac:spMk id="6" creationId="{3F9C341B-C6BD-E444-7367-AADC65221F7D}"/>
          </ac:spMkLst>
        </pc:spChg>
        <pc:spChg chg="del">
          <ac:chgData name="伊健 杜" userId="e69aded81da48593" providerId="LiveId" clId="{C8BB3112-466C-4335-B624-F7500FA32AF1}" dt="2022-11-07T14:57:15.472" v="7508" actId="478"/>
          <ac:spMkLst>
            <pc:docMk/>
            <pc:sldMk cId="219116573" sldId="1063"/>
            <ac:spMk id="7" creationId="{0D7F4586-B7E0-FE06-5EDB-B90CE44C2E40}"/>
          </ac:spMkLst>
        </pc:spChg>
        <pc:spChg chg="del">
          <ac:chgData name="伊健 杜" userId="e69aded81da48593" providerId="LiveId" clId="{C8BB3112-466C-4335-B624-F7500FA32AF1}" dt="2022-11-07T14:57:15.472" v="7508" actId="478"/>
          <ac:spMkLst>
            <pc:docMk/>
            <pc:sldMk cId="219116573" sldId="1063"/>
            <ac:spMk id="8" creationId="{57C91189-365D-7388-97B5-A6C629EEBC4B}"/>
          </ac:spMkLst>
        </pc:spChg>
        <pc:spChg chg="del">
          <ac:chgData name="伊健 杜" userId="e69aded81da48593" providerId="LiveId" clId="{C8BB3112-466C-4335-B624-F7500FA32AF1}" dt="2022-11-07T14:57:15.472" v="7508" actId="478"/>
          <ac:spMkLst>
            <pc:docMk/>
            <pc:sldMk cId="219116573" sldId="1063"/>
            <ac:spMk id="9" creationId="{A8934EFA-8F6F-8CDC-2B40-C369124792E4}"/>
          </ac:spMkLst>
        </pc:spChg>
        <pc:spChg chg="del">
          <ac:chgData name="伊健 杜" userId="e69aded81da48593" providerId="LiveId" clId="{C8BB3112-466C-4335-B624-F7500FA32AF1}" dt="2022-11-07T14:57:15.472" v="7508" actId="478"/>
          <ac:spMkLst>
            <pc:docMk/>
            <pc:sldMk cId="219116573" sldId="1063"/>
            <ac:spMk id="10" creationId="{06263507-7241-1D7B-AE9F-33A4610FE9B8}"/>
          </ac:spMkLst>
        </pc:spChg>
      </pc:sldChg>
      <pc:sldChg chg="addSp delSp modSp del mod ord">
        <pc:chgData name="伊健 杜" userId="e69aded81da48593" providerId="LiveId" clId="{C8BB3112-466C-4335-B624-F7500FA32AF1}" dt="2022-11-07T11:41:40.231" v="5926" actId="47"/>
        <pc:sldMkLst>
          <pc:docMk/>
          <pc:sldMk cId="900656996" sldId="1095"/>
        </pc:sldMkLst>
        <pc:spChg chg="mod">
          <ac:chgData name="伊健 杜" userId="e69aded81da48593" providerId="LiveId" clId="{C8BB3112-466C-4335-B624-F7500FA32AF1}" dt="2022-11-03T12:58:36.579" v="5793"/>
          <ac:spMkLst>
            <pc:docMk/>
            <pc:sldMk cId="900656996" sldId="1095"/>
            <ac:spMk id="2" creationId="{10304424-DB4A-36E7-9E0D-D32A5DD0F26C}"/>
          </ac:spMkLst>
        </pc:spChg>
        <pc:spChg chg="mod ord">
          <ac:chgData name="伊健 杜" userId="e69aded81da48593" providerId="LiveId" clId="{C8BB3112-466C-4335-B624-F7500FA32AF1}" dt="2022-11-03T13:13:39.677" v="5808"/>
          <ac:spMkLst>
            <pc:docMk/>
            <pc:sldMk cId="900656996" sldId="1095"/>
            <ac:spMk id="4" creationId="{CD51F1A4-557D-97DD-DAE2-94D888CF547E}"/>
          </ac:spMkLst>
        </pc:spChg>
        <pc:spChg chg="add del">
          <ac:chgData name="伊健 杜" userId="e69aded81da48593" providerId="LiveId" clId="{C8BB3112-466C-4335-B624-F7500FA32AF1}" dt="2022-11-03T10:59:02.489" v="338" actId="478"/>
          <ac:spMkLst>
            <pc:docMk/>
            <pc:sldMk cId="900656996" sldId="1095"/>
            <ac:spMk id="5" creationId="{AB9C9EC8-CD25-F8DB-9527-6A8C7F376B97}"/>
          </ac:spMkLst>
        </pc:spChg>
        <pc:spChg chg="add mod">
          <ac:chgData name="伊健 杜" userId="e69aded81da48593" providerId="LiveId" clId="{C8BB3112-466C-4335-B624-F7500FA32AF1}" dt="2022-11-03T12:58:36.579" v="5793"/>
          <ac:spMkLst>
            <pc:docMk/>
            <pc:sldMk cId="900656996" sldId="1095"/>
            <ac:spMk id="6" creationId="{258A83B3-76FD-7D6A-7399-6CD7338A74DC}"/>
          </ac:spMkLst>
        </pc:spChg>
        <pc:picChg chg="add del mod">
          <ac:chgData name="伊健 杜" userId="e69aded81da48593" providerId="LiveId" clId="{C8BB3112-466C-4335-B624-F7500FA32AF1}" dt="2022-11-03T10:58:55.649" v="333" actId="478"/>
          <ac:picMkLst>
            <pc:docMk/>
            <pc:sldMk cId="900656996" sldId="1095"/>
            <ac:picMk id="1026" creationId="{AF92D2E6-DCE7-1B87-028A-395CDF991883}"/>
          </ac:picMkLst>
        </pc:picChg>
        <pc:picChg chg="add mod">
          <ac:chgData name="伊健 杜" userId="e69aded81da48593" providerId="LiveId" clId="{C8BB3112-466C-4335-B624-F7500FA32AF1}" dt="2022-11-03T11:02:51.333" v="433" actId="1076"/>
          <ac:picMkLst>
            <pc:docMk/>
            <pc:sldMk cId="900656996" sldId="1095"/>
            <ac:picMk id="1028" creationId="{9698CDEC-DA39-B848-0355-C3A522C9AFC1}"/>
          </ac:picMkLst>
        </pc:picChg>
        <pc:picChg chg="del">
          <ac:chgData name="伊健 杜" userId="e69aded81da48593" providerId="LiveId" clId="{C8BB3112-466C-4335-B624-F7500FA32AF1}" dt="2022-11-03T10:47:03.263" v="96" actId="478"/>
          <ac:picMkLst>
            <pc:docMk/>
            <pc:sldMk cId="900656996" sldId="1095"/>
            <ac:picMk id="38914" creationId="{707CE901-4230-3D50-F7A8-1893AAC006A5}"/>
          </ac:picMkLst>
        </pc:picChg>
      </pc:sldChg>
      <pc:sldChg chg="addSp delSp modSp add del mod ord modNotesTx">
        <pc:chgData name="伊健 杜" userId="e69aded81da48593" providerId="LiveId" clId="{C8BB3112-466C-4335-B624-F7500FA32AF1}" dt="2022-11-07T11:28:45.474" v="5841" actId="47"/>
        <pc:sldMkLst>
          <pc:docMk/>
          <pc:sldMk cId="4293511164" sldId="1098"/>
        </pc:sldMkLst>
        <pc:spChg chg="mod">
          <ac:chgData name="伊健 杜" userId="e69aded81da48593" providerId="LiveId" clId="{C8BB3112-466C-4335-B624-F7500FA32AF1}" dt="2022-11-03T12:58:36.579" v="5793"/>
          <ac:spMkLst>
            <pc:docMk/>
            <pc:sldMk cId="4293511164" sldId="1098"/>
            <ac:spMk id="2" creationId="{1302A11A-625D-774F-23B3-739301B530C3}"/>
          </ac:spMkLst>
        </pc:spChg>
        <pc:spChg chg="add mod">
          <ac:chgData name="伊健 杜" userId="e69aded81da48593" providerId="LiveId" clId="{C8BB3112-466C-4335-B624-F7500FA32AF1}" dt="2022-11-03T12:58:36.579" v="5793"/>
          <ac:spMkLst>
            <pc:docMk/>
            <pc:sldMk cId="4293511164" sldId="1098"/>
            <ac:spMk id="3" creationId="{8096080C-8490-0F0E-4A2C-E0EDE09A7F82}"/>
          </ac:spMkLst>
        </pc:spChg>
        <pc:spChg chg="mod">
          <ac:chgData name="伊健 杜" userId="e69aded81da48593" providerId="LiveId" clId="{C8BB3112-466C-4335-B624-F7500FA32AF1}" dt="2022-11-03T12:58:36.579" v="5793"/>
          <ac:spMkLst>
            <pc:docMk/>
            <pc:sldMk cId="4293511164" sldId="1098"/>
            <ac:spMk id="8" creationId="{0438729B-0F82-A5C2-5BC7-7451302EC36A}"/>
          </ac:spMkLst>
        </pc:spChg>
        <pc:picChg chg="del mod">
          <ac:chgData name="伊健 杜" userId="e69aded81da48593" providerId="LiveId" clId="{C8BB3112-466C-4335-B624-F7500FA32AF1}" dt="2022-11-03T12:20:02.501" v="2996" actId="478"/>
          <ac:picMkLst>
            <pc:docMk/>
            <pc:sldMk cId="4293511164" sldId="1098"/>
            <ac:picMk id="4098" creationId="{3588EF78-4023-5C74-3AB6-3C3B096DC6DA}"/>
          </ac:picMkLst>
        </pc:picChg>
        <pc:picChg chg="add mod">
          <ac:chgData name="伊健 杜" userId="e69aded81da48593" providerId="LiveId" clId="{C8BB3112-466C-4335-B624-F7500FA32AF1}" dt="2022-11-03T12:23:40.526" v="3004" actId="1076"/>
          <ac:picMkLst>
            <pc:docMk/>
            <pc:sldMk cId="4293511164" sldId="1098"/>
            <ac:picMk id="19458" creationId="{F1823AE6-54CB-30AA-5ECC-88A91C3F9F25}"/>
          </ac:picMkLst>
        </pc:picChg>
      </pc:sldChg>
      <pc:sldChg chg="del">
        <pc:chgData name="伊健 杜" userId="e69aded81da48593" providerId="LiveId" clId="{C8BB3112-466C-4335-B624-F7500FA32AF1}" dt="2022-11-03T09:42:15.350" v="0" actId="47"/>
        <pc:sldMkLst>
          <pc:docMk/>
          <pc:sldMk cId="230979331" sldId="1099"/>
        </pc:sldMkLst>
      </pc:sldChg>
      <pc:sldChg chg="modSp mod ord">
        <pc:chgData name="伊健 杜" userId="e69aded81da48593" providerId="LiveId" clId="{C8BB3112-466C-4335-B624-F7500FA32AF1}" dt="2022-11-07T15:00:48.184" v="7518"/>
        <pc:sldMkLst>
          <pc:docMk/>
          <pc:sldMk cId="3873620914" sldId="1102"/>
        </pc:sldMkLst>
        <pc:spChg chg="mod">
          <ac:chgData name="伊健 杜" userId="e69aded81da48593" providerId="LiveId" clId="{C8BB3112-466C-4335-B624-F7500FA32AF1}" dt="2022-11-07T15:00:48.184" v="7518"/>
          <ac:spMkLst>
            <pc:docMk/>
            <pc:sldMk cId="3873620914" sldId="1102"/>
            <ac:spMk id="2" creationId="{46F3CE20-CAAD-6BD7-D047-A8219A0ED159}"/>
          </ac:spMkLst>
        </pc:spChg>
      </pc:sldChg>
      <pc:sldChg chg="delSp add mod delAnim">
        <pc:chgData name="伊健 杜" userId="e69aded81da48593" providerId="LiveId" clId="{C8BB3112-466C-4335-B624-F7500FA32AF1}" dt="2022-11-07T12:07:57.588" v="6211" actId="478"/>
        <pc:sldMkLst>
          <pc:docMk/>
          <pc:sldMk cId="1309910865" sldId="1133"/>
        </pc:sldMkLst>
        <pc:spChg chg="del">
          <ac:chgData name="伊健 杜" userId="e69aded81da48593" providerId="LiveId" clId="{C8BB3112-466C-4335-B624-F7500FA32AF1}" dt="2022-11-07T12:07:57.588" v="6211" actId="478"/>
          <ac:spMkLst>
            <pc:docMk/>
            <pc:sldMk cId="1309910865" sldId="1133"/>
            <ac:spMk id="3" creationId="{BAB82766-BDC2-26FC-C2D3-3468B609A4DA}"/>
          </ac:spMkLst>
        </pc:spChg>
      </pc:sldChg>
      <pc:sldChg chg="modSp add mod">
        <pc:chgData name="伊健 杜" userId="e69aded81da48593" providerId="LiveId" clId="{C8BB3112-466C-4335-B624-F7500FA32AF1}" dt="2022-11-07T17:48:54.452" v="7805" actId="20577"/>
        <pc:sldMkLst>
          <pc:docMk/>
          <pc:sldMk cId="3707629675" sldId="1134"/>
        </pc:sldMkLst>
        <pc:spChg chg="mod">
          <ac:chgData name="伊健 杜" userId="e69aded81da48593" providerId="LiveId" clId="{C8BB3112-466C-4335-B624-F7500FA32AF1}" dt="2022-11-07T17:48:54.452" v="7805" actId="20577"/>
          <ac:spMkLst>
            <pc:docMk/>
            <pc:sldMk cId="3707629675" sldId="1134"/>
            <ac:spMk id="8" creationId="{0B8B5D8F-F503-2BCC-2FEF-37CE1A2FF963}"/>
          </ac:spMkLst>
        </pc:spChg>
      </pc:sldChg>
      <pc:sldChg chg="addSp delSp modSp add mod">
        <pc:chgData name="伊健 杜" userId="e69aded81da48593" providerId="LiveId" clId="{C8BB3112-466C-4335-B624-F7500FA32AF1}" dt="2022-11-07T12:08:22.848" v="6218" actId="1076"/>
        <pc:sldMkLst>
          <pc:docMk/>
          <pc:sldMk cId="3302287553" sldId="1135"/>
        </pc:sldMkLst>
        <pc:spChg chg="del">
          <ac:chgData name="伊健 杜" userId="e69aded81da48593" providerId="LiveId" clId="{C8BB3112-466C-4335-B624-F7500FA32AF1}" dt="2022-11-07T12:08:13.252" v="6213" actId="478"/>
          <ac:spMkLst>
            <pc:docMk/>
            <pc:sldMk cId="3302287553" sldId="1135"/>
            <ac:spMk id="2" creationId="{DE5BC055-6FB3-2DA5-36A3-92F711E060F3}"/>
          </ac:spMkLst>
        </pc:spChg>
        <pc:spChg chg="del">
          <ac:chgData name="伊健 杜" userId="e69aded81da48593" providerId="LiveId" clId="{C8BB3112-466C-4335-B624-F7500FA32AF1}" dt="2022-11-07T12:08:13.252" v="6213" actId="478"/>
          <ac:spMkLst>
            <pc:docMk/>
            <pc:sldMk cId="3302287553" sldId="1135"/>
            <ac:spMk id="3" creationId="{B70ED16F-48E8-F6C5-84CF-0DFF59D21DD0}"/>
          </ac:spMkLst>
        </pc:spChg>
        <pc:spChg chg="del">
          <ac:chgData name="伊健 杜" userId="e69aded81da48593" providerId="LiveId" clId="{C8BB3112-466C-4335-B624-F7500FA32AF1}" dt="2022-11-07T12:08:20.143" v="6216" actId="478"/>
          <ac:spMkLst>
            <pc:docMk/>
            <pc:sldMk cId="3302287553" sldId="1135"/>
            <ac:spMk id="4" creationId="{38C9D3DE-425B-4183-6C80-39598AC51E84}"/>
          </ac:spMkLst>
        </pc:spChg>
        <pc:spChg chg="mod">
          <ac:chgData name="伊健 杜" userId="e69aded81da48593" providerId="LiveId" clId="{C8BB3112-466C-4335-B624-F7500FA32AF1}" dt="2022-11-07T12:08:22.848" v="6218" actId="1076"/>
          <ac:spMkLst>
            <pc:docMk/>
            <pc:sldMk cId="3302287553" sldId="1135"/>
            <ac:spMk id="5" creationId="{92DFC6BC-56A5-B0DE-6666-5C0849858279}"/>
          </ac:spMkLst>
        </pc:spChg>
        <pc:spChg chg="del">
          <ac:chgData name="伊健 杜" userId="e69aded81da48593" providerId="LiveId" clId="{C8BB3112-466C-4335-B624-F7500FA32AF1}" dt="2022-11-07T12:08:20.143" v="6216" actId="478"/>
          <ac:spMkLst>
            <pc:docMk/>
            <pc:sldMk cId="3302287553" sldId="1135"/>
            <ac:spMk id="6" creationId="{100400AE-B6D1-3321-7F71-64852A039415}"/>
          </ac:spMkLst>
        </pc:spChg>
        <pc:spChg chg="del">
          <ac:chgData name="伊健 杜" userId="e69aded81da48593" providerId="LiveId" clId="{C8BB3112-466C-4335-B624-F7500FA32AF1}" dt="2022-11-07T12:08:13.252" v="6213" actId="478"/>
          <ac:spMkLst>
            <pc:docMk/>
            <pc:sldMk cId="3302287553" sldId="1135"/>
            <ac:spMk id="7" creationId="{9F98E9C3-C18D-A7EF-E964-C0BF002EE4FE}"/>
          </ac:spMkLst>
        </pc:spChg>
        <pc:spChg chg="del">
          <ac:chgData name="伊健 杜" userId="e69aded81da48593" providerId="LiveId" clId="{C8BB3112-466C-4335-B624-F7500FA32AF1}" dt="2022-11-07T12:08:20.143" v="6216" actId="478"/>
          <ac:spMkLst>
            <pc:docMk/>
            <pc:sldMk cId="3302287553" sldId="1135"/>
            <ac:spMk id="8" creationId="{15FEB888-3C35-CFAD-EB43-37EBAA03B5C2}"/>
          </ac:spMkLst>
        </pc:spChg>
        <pc:spChg chg="del">
          <ac:chgData name="伊健 杜" userId="e69aded81da48593" providerId="LiveId" clId="{C8BB3112-466C-4335-B624-F7500FA32AF1}" dt="2022-11-07T12:08:20.143" v="6216" actId="478"/>
          <ac:spMkLst>
            <pc:docMk/>
            <pc:sldMk cId="3302287553" sldId="1135"/>
            <ac:spMk id="9" creationId="{695F82CF-66D2-5809-96A9-E36A6CBFD5C2}"/>
          </ac:spMkLst>
        </pc:spChg>
        <pc:spChg chg="del">
          <ac:chgData name="伊健 杜" userId="e69aded81da48593" providerId="LiveId" clId="{C8BB3112-466C-4335-B624-F7500FA32AF1}" dt="2022-11-07T12:08:20.143" v="6216" actId="478"/>
          <ac:spMkLst>
            <pc:docMk/>
            <pc:sldMk cId="3302287553" sldId="1135"/>
            <ac:spMk id="10" creationId="{27695552-FDEB-42D4-08D1-B90158A7E19E}"/>
          </ac:spMkLst>
        </pc:spChg>
        <pc:spChg chg="del">
          <ac:chgData name="伊健 杜" userId="e69aded81da48593" providerId="LiveId" clId="{C8BB3112-466C-4335-B624-F7500FA32AF1}" dt="2022-11-07T12:08:13.252" v="6213" actId="478"/>
          <ac:spMkLst>
            <pc:docMk/>
            <pc:sldMk cId="3302287553" sldId="1135"/>
            <ac:spMk id="11" creationId="{0F4F6F6C-B5EB-6C77-8F52-D0076ED8BB20}"/>
          </ac:spMkLst>
        </pc:spChg>
        <pc:spChg chg="add del mod">
          <ac:chgData name="伊健 杜" userId="e69aded81da48593" providerId="LiveId" clId="{C8BB3112-466C-4335-B624-F7500FA32AF1}" dt="2022-11-07T12:08:18.139" v="6215" actId="478"/>
          <ac:spMkLst>
            <pc:docMk/>
            <pc:sldMk cId="3302287553" sldId="1135"/>
            <ac:spMk id="13" creationId="{EA3A1353-0986-45DE-86BF-D60EAE13D50A}"/>
          </ac:spMkLst>
        </pc:spChg>
      </pc:sldChg>
      <pc:sldChg chg="add del">
        <pc:chgData name="伊健 杜" userId="e69aded81da48593" providerId="LiveId" clId="{C8BB3112-466C-4335-B624-F7500FA32AF1}" dt="2022-11-07T12:07:54.049" v="6210" actId="47"/>
        <pc:sldMkLst>
          <pc:docMk/>
          <pc:sldMk cId="1209250107" sldId="1136"/>
        </pc:sldMkLst>
      </pc:sldChg>
      <pc:sldChg chg="add del">
        <pc:chgData name="伊健 杜" userId="e69aded81da48593" providerId="LiveId" clId="{C8BB3112-466C-4335-B624-F7500FA32AF1}" dt="2022-11-07T12:07:54.049" v="6210" actId="47"/>
        <pc:sldMkLst>
          <pc:docMk/>
          <pc:sldMk cId="1427335227" sldId="1137"/>
        </pc:sldMkLst>
      </pc:sldChg>
      <pc:sldChg chg="add del">
        <pc:chgData name="伊健 杜" userId="e69aded81da48593" providerId="LiveId" clId="{C8BB3112-466C-4335-B624-F7500FA32AF1}" dt="2022-11-07T12:07:54.049" v="6210" actId="47"/>
        <pc:sldMkLst>
          <pc:docMk/>
          <pc:sldMk cId="1459460198" sldId="1138"/>
        </pc:sldMkLst>
      </pc:sldChg>
      <pc:sldChg chg="del">
        <pc:chgData name="伊健 杜" userId="e69aded81da48593" providerId="LiveId" clId="{C8BB3112-466C-4335-B624-F7500FA32AF1}" dt="2022-11-03T09:42:21.289" v="1" actId="47"/>
        <pc:sldMkLst>
          <pc:docMk/>
          <pc:sldMk cId="993268252" sldId="1159"/>
        </pc:sldMkLst>
      </pc:sldChg>
      <pc:sldChg chg="del">
        <pc:chgData name="伊健 杜" userId="e69aded81da48593" providerId="LiveId" clId="{C8BB3112-466C-4335-B624-F7500FA32AF1}" dt="2022-11-03T09:42:21.289" v="1" actId="47"/>
        <pc:sldMkLst>
          <pc:docMk/>
          <pc:sldMk cId="2509427992" sldId="1160"/>
        </pc:sldMkLst>
      </pc:sldChg>
      <pc:sldChg chg="del">
        <pc:chgData name="伊健 杜" userId="e69aded81da48593" providerId="LiveId" clId="{C8BB3112-466C-4335-B624-F7500FA32AF1}" dt="2022-11-03T09:42:21.289" v="1" actId="47"/>
        <pc:sldMkLst>
          <pc:docMk/>
          <pc:sldMk cId="2987288418" sldId="1161"/>
        </pc:sldMkLst>
      </pc:sldChg>
      <pc:sldChg chg="del">
        <pc:chgData name="伊健 杜" userId="e69aded81da48593" providerId="LiveId" clId="{C8BB3112-466C-4335-B624-F7500FA32AF1}" dt="2022-11-03T09:42:21.289" v="1" actId="47"/>
        <pc:sldMkLst>
          <pc:docMk/>
          <pc:sldMk cId="2342297900" sldId="1163"/>
        </pc:sldMkLst>
      </pc:sldChg>
      <pc:sldChg chg="del">
        <pc:chgData name="伊健 杜" userId="e69aded81da48593" providerId="LiveId" clId="{C8BB3112-466C-4335-B624-F7500FA32AF1}" dt="2022-11-03T09:42:21.289" v="1" actId="47"/>
        <pc:sldMkLst>
          <pc:docMk/>
          <pc:sldMk cId="3100996690" sldId="1212"/>
        </pc:sldMkLst>
      </pc:sldChg>
      <pc:sldChg chg="del">
        <pc:chgData name="伊健 杜" userId="e69aded81da48593" providerId="LiveId" clId="{C8BB3112-466C-4335-B624-F7500FA32AF1}" dt="2022-11-03T09:42:21.289" v="1" actId="47"/>
        <pc:sldMkLst>
          <pc:docMk/>
          <pc:sldMk cId="3354899845" sldId="1234"/>
        </pc:sldMkLst>
      </pc:sldChg>
      <pc:sldChg chg="del">
        <pc:chgData name="伊健 杜" userId="e69aded81da48593" providerId="LiveId" clId="{C8BB3112-466C-4335-B624-F7500FA32AF1}" dt="2022-11-03T09:42:21.289" v="1" actId="47"/>
        <pc:sldMkLst>
          <pc:docMk/>
          <pc:sldMk cId="4068274745" sldId="1236"/>
        </pc:sldMkLst>
      </pc:sldChg>
      <pc:sldChg chg="del">
        <pc:chgData name="伊健 杜" userId="e69aded81da48593" providerId="LiveId" clId="{C8BB3112-466C-4335-B624-F7500FA32AF1}" dt="2022-11-03T09:42:21.289" v="1" actId="47"/>
        <pc:sldMkLst>
          <pc:docMk/>
          <pc:sldMk cId="2451956726" sldId="1237"/>
        </pc:sldMkLst>
      </pc:sldChg>
      <pc:sldChg chg="del">
        <pc:chgData name="伊健 杜" userId="e69aded81da48593" providerId="LiveId" clId="{C8BB3112-466C-4335-B624-F7500FA32AF1}" dt="2022-11-03T09:42:21.289" v="1" actId="47"/>
        <pc:sldMkLst>
          <pc:docMk/>
          <pc:sldMk cId="4066109111" sldId="1238"/>
        </pc:sldMkLst>
      </pc:sldChg>
      <pc:sldChg chg="del">
        <pc:chgData name="伊健 杜" userId="e69aded81da48593" providerId="LiveId" clId="{C8BB3112-466C-4335-B624-F7500FA32AF1}" dt="2022-11-03T09:42:21.289" v="1" actId="47"/>
        <pc:sldMkLst>
          <pc:docMk/>
          <pc:sldMk cId="856961088" sldId="1239"/>
        </pc:sldMkLst>
      </pc:sldChg>
      <pc:sldChg chg="del">
        <pc:chgData name="伊健 杜" userId="e69aded81da48593" providerId="LiveId" clId="{C8BB3112-466C-4335-B624-F7500FA32AF1}" dt="2022-11-03T09:42:21.289" v="1" actId="47"/>
        <pc:sldMkLst>
          <pc:docMk/>
          <pc:sldMk cId="1649517297" sldId="1240"/>
        </pc:sldMkLst>
      </pc:sldChg>
      <pc:sldChg chg="del">
        <pc:chgData name="伊健 杜" userId="e69aded81da48593" providerId="LiveId" clId="{C8BB3112-466C-4335-B624-F7500FA32AF1}" dt="2022-11-03T09:42:21.289" v="1" actId="47"/>
        <pc:sldMkLst>
          <pc:docMk/>
          <pc:sldMk cId="3156649371" sldId="1241"/>
        </pc:sldMkLst>
      </pc:sldChg>
      <pc:sldChg chg="del">
        <pc:chgData name="伊健 杜" userId="e69aded81da48593" providerId="LiveId" clId="{C8BB3112-466C-4335-B624-F7500FA32AF1}" dt="2022-11-03T09:42:21.289" v="1" actId="47"/>
        <pc:sldMkLst>
          <pc:docMk/>
          <pc:sldMk cId="2218782668" sldId="1242"/>
        </pc:sldMkLst>
      </pc:sldChg>
      <pc:sldChg chg="del">
        <pc:chgData name="伊健 杜" userId="e69aded81da48593" providerId="LiveId" clId="{C8BB3112-466C-4335-B624-F7500FA32AF1}" dt="2022-11-03T09:42:21.289" v="1" actId="47"/>
        <pc:sldMkLst>
          <pc:docMk/>
          <pc:sldMk cId="2541015691" sldId="1243"/>
        </pc:sldMkLst>
      </pc:sldChg>
      <pc:sldChg chg="del">
        <pc:chgData name="伊健 杜" userId="e69aded81da48593" providerId="LiveId" clId="{C8BB3112-466C-4335-B624-F7500FA32AF1}" dt="2022-11-03T09:42:21.289" v="1" actId="47"/>
        <pc:sldMkLst>
          <pc:docMk/>
          <pc:sldMk cId="407098240" sldId="1244"/>
        </pc:sldMkLst>
      </pc:sldChg>
      <pc:sldChg chg="del">
        <pc:chgData name="伊健 杜" userId="e69aded81da48593" providerId="LiveId" clId="{C8BB3112-466C-4335-B624-F7500FA32AF1}" dt="2022-11-03T09:42:21.289" v="1" actId="47"/>
        <pc:sldMkLst>
          <pc:docMk/>
          <pc:sldMk cId="3292851783" sldId="1245"/>
        </pc:sldMkLst>
      </pc:sldChg>
      <pc:sldChg chg="del">
        <pc:chgData name="伊健 杜" userId="e69aded81da48593" providerId="LiveId" clId="{C8BB3112-466C-4335-B624-F7500FA32AF1}" dt="2022-11-03T09:42:21.289" v="1" actId="47"/>
        <pc:sldMkLst>
          <pc:docMk/>
          <pc:sldMk cId="4090366481" sldId="1246"/>
        </pc:sldMkLst>
      </pc:sldChg>
      <pc:sldChg chg="del">
        <pc:chgData name="伊健 杜" userId="e69aded81da48593" providerId="LiveId" clId="{C8BB3112-466C-4335-B624-F7500FA32AF1}" dt="2022-11-03T09:42:21.289" v="1" actId="47"/>
        <pc:sldMkLst>
          <pc:docMk/>
          <pc:sldMk cId="1085291340" sldId="1247"/>
        </pc:sldMkLst>
      </pc:sldChg>
      <pc:sldChg chg="del">
        <pc:chgData name="伊健 杜" userId="e69aded81da48593" providerId="LiveId" clId="{C8BB3112-466C-4335-B624-F7500FA32AF1}" dt="2022-11-03T09:42:21.289" v="1" actId="47"/>
        <pc:sldMkLst>
          <pc:docMk/>
          <pc:sldMk cId="159294723" sldId="1248"/>
        </pc:sldMkLst>
      </pc:sldChg>
      <pc:sldChg chg="del">
        <pc:chgData name="伊健 杜" userId="e69aded81da48593" providerId="LiveId" clId="{C8BB3112-466C-4335-B624-F7500FA32AF1}" dt="2022-11-03T09:42:21.289" v="1" actId="47"/>
        <pc:sldMkLst>
          <pc:docMk/>
          <pc:sldMk cId="3819042625" sldId="1249"/>
        </pc:sldMkLst>
      </pc:sldChg>
      <pc:sldChg chg="del">
        <pc:chgData name="伊健 杜" userId="e69aded81da48593" providerId="LiveId" clId="{C8BB3112-466C-4335-B624-F7500FA32AF1}" dt="2022-11-03T09:42:21.289" v="1" actId="47"/>
        <pc:sldMkLst>
          <pc:docMk/>
          <pc:sldMk cId="2735072423" sldId="1250"/>
        </pc:sldMkLst>
      </pc:sldChg>
      <pc:sldChg chg="del">
        <pc:chgData name="伊健 杜" userId="e69aded81da48593" providerId="LiveId" clId="{C8BB3112-466C-4335-B624-F7500FA32AF1}" dt="2022-11-03T09:42:21.289" v="1" actId="47"/>
        <pc:sldMkLst>
          <pc:docMk/>
          <pc:sldMk cId="611974265" sldId="1251"/>
        </pc:sldMkLst>
      </pc:sldChg>
      <pc:sldChg chg="del">
        <pc:chgData name="伊健 杜" userId="e69aded81da48593" providerId="LiveId" clId="{C8BB3112-466C-4335-B624-F7500FA32AF1}" dt="2022-11-03T09:42:21.289" v="1" actId="47"/>
        <pc:sldMkLst>
          <pc:docMk/>
          <pc:sldMk cId="929818660" sldId="1252"/>
        </pc:sldMkLst>
      </pc:sldChg>
      <pc:sldChg chg="del">
        <pc:chgData name="伊健 杜" userId="e69aded81da48593" providerId="LiveId" clId="{C8BB3112-466C-4335-B624-F7500FA32AF1}" dt="2022-11-03T09:42:21.289" v="1" actId="47"/>
        <pc:sldMkLst>
          <pc:docMk/>
          <pc:sldMk cId="4004199486" sldId="1253"/>
        </pc:sldMkLst>
      </pc:sldChg>
      <pc:sldChg chg="del">
        <pc:chgData name="伊健 杜" userId="e69aded81da48593" providerId="LiveId" clId="{C8BB3112-466C-4335-B624-F7500FA32AF1}" dt="2022-11-03T09:42:21.289" v="1" actId="47"/>
        <pc:sldMkLst>
          <pc:docMk/>
          <pc:sldMk cId="850429110" sldId="1254"/>
        </pc:sldMkLst>
      </pc:sldChg>
      <pc:sldChg chg="del">
        <pc:chgData name="伊健 杜" userId="e69aded81da48593" providerId="LiveId" clId="{C8BB3112-466C-4335-B624-F7500FA32AF1}" dt="2022-11-03T09:42:21.289" v="1" actId="47"/>
        <pc:sldMkLst>
          <pc:docMk/>
          <pc:sldMk cId="2038545547" sldId="1255"/>
        </pc:sldMkLst>
      </pc:sldChg>
      <pc:sldChg chg="del">
        <pc:chgData name="伊健 杜" userId="e69aded81da48593" providerId="LiveId" clId="{C8BB3112-466C-4335-B624-F7500FA32AF1}" dt="2022-11-03T09:42:21.289" v="1" actId="47"/>
        <pc:sldMkLst>
          <pc:docMk/>
          <pc:sldMk cId="907992443" sldId="1256"/>
        </pc:sldMkLst>
      </pc:sldChg>
      <pc:sldChg chg="del">
        <pc:chgData name="伊健 杜" userId="e69aded81da48593" providerId="LiveId" clId="{C8BB3112-466C-4335-B624-F7500FA32AF1}" dt="2022-11-03T09:42:21.289" v="1" actId="47"/>
        <pc:sldMkLst>
          <pc:docMk/>
          <pc:sldMk cId="3161479001" sldId="1257"/>
        </pc:sldMkLst>
      </pc:sldChg>
      <pc:sldChg chg="del">
        <pc:chgData name="伊健 杜" userId="e69aded81da48593" providerId="LiveId" clId="{C8BB3112-466C-4335-B624-F7500FA32AF1}" dt="2022-11-03T09:42:21.289" v="1" actId="47"/>
        <pc:sldMkLst>
          <pc:docMk/>
          <pc:sldMk cId="2958852280" sldId="1258"/>
        </pc:sldMkLst>
      </pc:sldChg>
      <pc:sldChg chg="del">
        <pc:chgData name="伊健 杜" userId="e69aded81da48593" providerId="LiveId" clId="{C8BB3112-466C-4335-B624-F7500FA32AF1}" dt="2022-11-03T09:42:21.289" v="1" actId="47"/>
        <pc:sldMkLst>
          <pc:docMk/>
          <pc:sldMk cId="3081380646" sldId="1259"/>
        </pc:sldMkLst>
      </pc:sldChg>
      <pc:sldChg chg="del">
        <pc:chgData name="伊健 杜" userId="e69aded81da48593" providerId="LiveId" clId="{C8BB3112-466C-4335-B624-F7500FA32AF1}" dt="2022-11-03T09:42:21.289" v="1" actId="47"/>
        <pc:sldMkLst>
          <pc:docMk/>
          <pc:sldMk cId="3061403476" sldId="1260"/>
        </pc:sldMkLst>
      </pc:sldChg>
      <pc:sldChg chg="del">
        <pc:chgData name="伊健 杜" userId="e69aded81da48593" providerId="LiveId" clId="{C8BB3112-466C-4335-B624-F7500FA32AF1}" dt="2022-11-03T09:42:21.289" v="1" actId="47"/>
        <pc:sldMkLst>
          <pc:docMk/>
          <pc:sldMk cId="809527922" sldId="1261"/>
        </pc:sldMkLst>
      </pc:sldChg>
      <pc:sldChg chg="del">
        <pc:chgData name="伊健 杜" userId="e69aded81da48593" providerId="LiveId" clId="{C8BB3112-466C-4335-B624-F7500FA32AF1}" dt="2022-11-03T09:42:21.289" v="1" actId="47"/>
        <pc:sldMkLst>
          <pc:docMk/>
          <pc:sldMk cId="3993614530" sldId="1262"/>
        </pc:sldMkLst>
      </pc:sldChg>
      <pc:sldChg chg="del">
        <pc:chgData name="伊健 杜" userId="e69aded81da48593" providerId="LiveId" clId="{C8BB3112-466C-4335-B624-F7500FA32AF1}" dt="2022-11-03T09:42:21.289" v="1" actId="47"/>
        <pc:sldMkLst>
          <pc:docMk/>
          <pc:sldMk cId="3169806581" sldId="1263"/>
        </pc:sldMkLst>
      </pc:sldChg>
      <pc:sldChg chg="del">
        <pc:chgData name="伊健 杜" userId="e69aded81da48593" providerId="LiveId" clId="{C8BB3112-466C-4335-B624-F7500FA32AF1}" dt="2022-11-03T09:42:21.289" v="1" actId="47"/>
        <pc:sldMkLst>
          <pc:docMk/>
          <pc:sldMk cId="1106462493" sldId="1264"/>
        </pc:sldMkLst>
      </pc:sldChg>
      <pc:sldChg chg="del">
        <pc:chgData name="伊健 杜" userId="e69aded81da48593" providerId="LiveId" clId="{C8BB3112-466C-4335-B624-F7500FA32AF1}" dt="2022-11-03T09:42:21.289" v="1" actId="47"/>
        <pc:sldMkLst>
          <pc:docMk/>
          <pc:sldMk cId="2745132951" sldId="1265"/>
        </pc:sldMkLst>
      </pc:sldChg>
      <pc:sldChg chg="del">
        <pc:chgData name="伊健 杜" userId="e69aded81da48593" providerId="LiveId" clId="{C8BB3112-466C-4335-B624-F7500FA32AF1}" dt="2022-11-03T09:42:21.289" v="1" actId="47"/>
        <pc:sldMkLst>
          <pc:docMk/>
          <pc:sldMk cId="1683612155" sldId="1266"/>
        </pc:sldMkLst>
      </pc:sldChg>
      <pc:sldChg chg="del">
        <pc:chgData name="伊健 杜" userId="e69aded81da48593" providerId="LiveId" clId="{C8BB3112-466C-4335-B624-F7500FA32AF1}" dt="2022-11-03T09:42:21.289" v="1" actId="47"/>
        <pc:sldMkLst>
          <pc:docMk/>
          <pc:sldMk cId="3105828670" sldId="1267"/>
        </pc:sldMkLst>
      </pc:sldChg>
      <pc:sldChg chg="del">
        <pc:chgData name="伊健 杜" userId="e69aded81da48593" providerId="LiveId" clId="{C8BB3112-466C-4335-B624-F7500FA32AF1}" dt="2022-11-03T09:42:21.289" v="1" actId="47"/>
        <pc:sldMkLst>
          <pc:docMk/>
          <pc:sldMk cId="3286146781" sldId="1268"/>
        </pc:sldMkLst>
      </pc:sldChg>
      <pc:sldChg chg="del">
        <pc:chgData name="伊健 杜" userId="e69aded81da48593" providerId="LiveId" clId="{C8BB3112-466C-4335-B624-F7500FA32AF1}" dt="2022-11-03T09:42:21.289" v="1" actId="47"/>
        <pc:sldMkLst>
          <pc:docMk/>
          <pc:sldMk cId="3471338662" sldId="1269"/>
        </pc:sldMkLst>
      </pc:sldChg>
      <pc:sldChg chg="del">
        <pc:chgData name="伊健 杜" userId="e69aded81da48593" providerId="LiveId" clId="{C8BB3112-466C-4335-B624-F7500FA32AF1}" dt="2022-11-03T09:42:21.289" v="1" actId="47"/>
        <pc:sldMkLst>
          <pc:docMk/>
          <pc:sldMk cId="807681268" sldId="1270"/>
        </pc:sldMkLst>
      </pc:sldChg>
      <pc:sldChg chg="del">
        <pc:chgData name="伊健 杜" userId="e69aded81da48593" providerId="LiveId" clId="{C8BB3112-466C-4335-B624-F7500FA32AF1}" dt="2022-11-03T09:42:21.289" v="1" actId="47"/>
        <pc:sldMkLst>
          <pc:docMk/>
          <pc:sldMk cId="1607989992" sldId="1271"/>
        </pc:sldMkLst>
      </pc:sldChg>
      <pc:sldChg chg="del">
        <pc:chgData name="伊健 杜" userId="e69aded81da48593" providerId="LiveId" clId="{C8BB3112-466C-4335-B624-F7500FA32AF1}" dt="2022-11-03T09:42:21.289" v="1" actId="47"/>
        <pc:sldMkLst>
          <pc:docMk/>
          <pc:sldMk cId="3735724881" sldId="1272"/>
        </pc:sldMkLst>
      </pc:sldChg>
      <pc:sldChg chg="del">
        <pc:chgData name="伊健 杜" userId="e69aded81da48593" providerId="LiveId" clId="{C8BB3112-466C-4335-B624-F7500FA32AF1}" dt="2022-11-03T09:42:21.289" v="1" actId="47"/>
        <pc:sldMkLst>
          <pc:docMk/>
          <pc:sldMk cId="1836030221" sldId="1273"/>
        </pc:sldMkLst>
      </pc:sldChg>
      <pc:sldChg chg="del">
        <pc:chgData name="伊健 杜" userId="e69aded81da48593" providerId="LiveId" clId="{C8BB3112-466C-4335-B624-F7500FA32AF1}" dt="2022-11-03T09:42:21.289" v="1" actId="47"/>
        <pc:sldMkLst>
          <pc:docMk/>
          <pc:sldMk cId="3646406670" sldId="1274"/>
        </pc:sldMkLst>
      </pc:sldChg>
      <pc:sldChg chg="del">
        <pc:chgData name="伊健 杜" userId="e69aded81da48593" providerId="LiveId" clId="{C8BB3112-466C-4335-B624-F7500FA32AF1}" dt="2022-11-03T09:42:21.289" v="1" actId="47"/>
        <pc:sldMkLst>
          <pc:docMk/>
          <pc:sldMk cId="2207033399" sldId="1275"/>
        </pc:sldMkLst>
      </pc:sldChg>
      <pc:sldChg chg="del">
        <pc:chgData name="伊健 杜" userId="e69aded81da48593" providerId="LiveId" clId="{C8BB3112-466C-4335-B624-F7500FA32AF1}" dt="2022-11-03T09:42:21.289" v="1" actId="47"/>
        <pc:sldMkLst>
          <pc:docMk/>
          <pc:sldMk cId="2050648359" sldId="1276"/>
        </pc:sldMkLst>
      </pc:sldChg>
      <pc:sldChg chg="del">
        <pc:chgData name="伊健 杜" userId="e69aded81da48593" providerId="LiveId" clId="{C8BB3112-466C-4335-B624-F7500FA32AF1}" dt="2022-11-03T09:42:21.289" v="1" actId="47"/>
        <pc:sldMkLst>
          <pc:docMk/>
          <pc:sldMk cId="826354534" sldId="1277"/>
        </pc:sldMkLst>
      </pc:sldChg>
      <pc:sldChg chg="del">
        <pc:chgData name="伊健 杜" userId="e69aded81da48593" providerId="LiveId" clId="{C8BB3112-466C-4335-B624-F7500FA32AF1}" dt="2022-11-03T09:42:21.289" v="1" actId="47"/>
        <pc:sldMkLst>
          <pc:docMk/>
          <pc:sldMk cId="3585451350" sldId="1278"/>
        </pc:sldMkLst>
      </pc:sldChg>
      <pc:sldChg chg="del">
        <pc:chgData name="伊健 杜" userId="e69aded81da48593" providerId="LiveId" clId="{C8BB3112-466C-4335-B624-F7500FA32AF1}" dt="2022-11-03T10:50:20.702" v="111" actId="47"/>
        <pc:sldMkLst>
          <pc:docMk/>
          <pc:sldMk cId="3660585106" sldId="1279"/>
        </pc:sldMkLst>
      </pc:sldChg>
      <pc:sldChg chg="addSp delSp modSp add del mod ord">
        <pc:chgData name="伊健 杜" userId="e69aded81da48593" providerId="LiveId" clId="{C8BB3112-466C-4335-B624-F7500FA32AF1}" dt="2022-11-07T12:16:29.141" v="6471" actId="47"/>
        <pc:sldMkLst>
          <pc:docMk/>
          <pc:sldMk cId="3289889000" sldId="1280"/>
        </pc:sldMkLst>
        <pc:spChg chg="mod">
          <ac:chgData name="伊健 杜" userId="e69aded81da48593" providerId="LiveId" clId="{C8BB3112-466C-4335-B624-F7500FA32AF1}" dt="2022-11-03T12:58:36.579" v="5793"/>
          <ac:spMkLst>
            <pc:docMk/>
            <pc:sldMk cId="3289889000" sldId="1280"/>
            <ac:spMk id="2" creationId="{10304424-DB4A-36E7-9E0D-D32A5DD0F26C}"/>
          </ac:spMkLst>
        </pc:spChg>
        <pc:spChg chg="mod">
          <ac:chgData name="伊健 杜" userId="e69aded81da48593" providerId="LiveId" clId="{C8BB3112-466C-4335-B624-F7500FA32AF1}" dt="2022-11-03T12:58:36.579" v="5793"/>
          <ac:spMkLst>
            <pc:docMk/>
            <pc:sldMk cId="3289889000" sldId="1280"/>
            <ac:spMk id="4" creationId="{CD51F1A4-557D-97DD-DAE2-94D888CF547E}"/>
          </ac:spMkLst>
        </pc:spChg>
        <pc:picChg chg="del">
          <ac:chgData name="伊健 杜" userId="e69aded81da48593" providerId="LiveId" clId="{C8BB3112-466C-4335-B624-F7500FA32AF1}" dt="2022-11-03T10:51:41.458" v="208" actId="478"/>
          <ac:picMkLst>
            <pc:docMk/>
            <pc:sldMk cId="3289889000" sldId="1280"/>
            <ac:picMk id="1026" creationId="{AF92D2E6-DCE7-1B87-028A-395CDF991883}"/>
          </ac:picMkLst>
        </pc:picChg>
        <pc:picChg chg="add mod">
          <ac:chgData name="伊健 杜" userId="e69aded81da48593" providerId="LiveId" clId="{C8BB3112-466C-4335-B624-F7500FA32AF1}" dt="2022-11-03T10:51:46.503" v="211" actId="1076"/>
          <ac:picMkLst>
            <pc:docMk/>
            <pc:sldMk cId="3289889000" sldId="1280"/>
            <ac:picMk id="2050" creationId="{8BD48283-CA22-D250-A2F4-01861B06D062}"/>
          </ac:picMkLst>
        </pc:picChg>
      </pc:sldChg>
      <pc:sldChg chg="addSp delSp modSp add mod ord">
        <pc:chgData name="伊健 杜" userId="e69aded81da48593" providerId="LiveId" clId="{C8BB3112-466C-4335-B624-F7500FA32AF1}" dt="2022-11-07T15:00:48.184" v="7518"/>
        <pc:sldMkLst>
          <pc:docMk/>
          <pc:sldMk cId="1218884673" sldId="1281"/>
        </pc:sldMkLst>
        <pc:spChg chg="mod">
          <ac:chgData name="伊健 杜" userId="e69aded81da48593" providerId="LiveId" clId="{C8BB3112-466C-4335-B624-F7500FA32AF1}" dt="2022-11-07T15:00:48.184" v="7518"/>
          <ac:spMkLst>
            <pc:docMk/>
            <pc:sldMk cId="1218884673" sldId="1281"/>
            <ac:spMk id="2" creationId="{10304424-DB4A-36E7-9E0D-D32A5DD0F26C}"/>
          </ac:spMkLst>
        </pc:spChg>
        <pc:spChg chg="mod">
          <ac:chgData name="伊健 杜" userId="e69aded81da48593" providerId="LiveId" clId="{C8BB3112-466C-4335-B624-F7500FA32AF1}" dt="2022-11-07T15:00:48.184" v="7518"/>
          <ac:spMkLst>
            <pc:docMk/>
            <pc:sldMk cId="1218884673" sldId="1281"/>
            <ac:spMk id="4" creationId="{CD51F1A4-557D-97DD-DAE2-94D888CF547E}"/>
          </ac:spMkLst>
        </pc:spChg>
        <pc:picChg chg="add mod">
          <ac:chgData name="伊健 杜" userId="e69aded81da48593" providerId="LiveId" clId="{C8BB3112-466C-4335-B624-F7500FA32AF1}" dt="2022-11-07T11:41:35.157" v="5924" actId="1076"/>
          <ac:picMkLst>
            <pc:docMk/>
            <pc:sldMk cId="1218884673" sldId="1281"/>
            <ac:picMk id="1026" creationId="{026E5FB4-A6D8-DBE6-1096-EF87E8544BC4}"/>
          </ac:picMkLst>
        </pc:picChg>
        <pc:picChg chg="del">
          <ac:chgData name="伊健 杜" userId="e69aded81da48593" providerId="LiveId" clId="{C8BB3112-466C-4335-B624-F7500FA32AF1}" dt="2022-11-03T10:52:39.876" v="304" actId="478"/>
          <ac:picMkLst>
            <pc:docMk/>
            <pc:sldMk cId="1218884673" sldId="1281"/>
            <ac:picMk id="2050" creationId="{8BD48283-CA22-D250-A2F4-01861B06D062}"/>
          </ac:picMkLst>
        </pc:picChg>
        <pc:picChg chg="add del mod">
          <ac:chgData name="伊健 杜" userId="e69aded81da48593" providerId="LiveId" clId="{C8BB3112-466C-4335-B624-F7500FA32AF1}" dt="2022-11-07T11:40:30.278" v="5921" actId="478"/>
          <ac:picMkLst>
            <pc:docMk/>
            <pc:sldMk cId="1218884673" sldId="1281"/>
            <ac:picMk id="3074" creationId="{E946DB26-3761-0004-9B55-9A30502289CD}"/>
          </ac:picMkLst>
        </pc:picChg>
      </pc:sldChg>
      <pc:sldChg chg="modSp add del mod">
        <pc:chgData name="伊健 杜" userId="e69aded81da48593" providerId="LiveId" clId="{C8BB3112-466C-4335-B624-F7500FA32AF1}" dt="2022-11-07T11:28:45.474" v="5841" actId="47"/>
        <pc:sldMkLst>
          <pc:docMk/>
          <pc:sldMk cId="3708723646" sldId="1282"/>
        </pc:sldMkLst>
        <pc:spChg chg="mod">
          <ac:chgData name="伊健 杜" userId="e69aded81da48593" providerId="LiveId" clId="{C8BB3112-466C-4335-B624-F7500FA32AF1}" dt="2022-11-03T12:58:36.579" v="5793"/>
          <ac:spMkLst>
            <pc:docMk/>
            <pc:sldMk cId="3708723646" sldId="1282"/>
            <ac:spMk id="2" creationId="{46F3CE20-CAAD-6BD7-D047-A8219A0ED159}"/>
          </ac:spMkLst>
        </pc:spChg>
      </pc:sldChg>
      <pc:sldChg chg="addSp delSp modSp add del mod">
        <pc:chgData name="伊健 杜" userId="e69aded81da48593" providerId="LiveId" clId="{C8BB3112-466C-4335-B624-F7500FA32AF1}" dt="2022-11-07T11:28:45.474" v="5841" actId="47"/>
        <pc:sldMkLst>
          <pc:docMk/>
          <pc:sldMk cId="920909493" sldId="1283"/>
        </pc:sldMkLst>
        <pc:spChg chg="mod">
          <ac:chgData name="伊健 杜" userId="e69aded81da48593" providerId="LiveId" clId="{C8BB3112-466C-4335-B624-F7500FA32AF1}" dt="2022-11-03T11:08:09.013" v="661"/>
          <ac:spMkLst>
            <pc:docMk/>
            <pc:sldMk cId="920909493" sldId="1283"/>
            <ac:spMk id="2" creationId="{10304424-DB4A-36E7-9E0D-D32A5DD0F26C}"/>
          </ac:spMkLst>
        </pc:spChg>
        <pc:spChg chg="mod">
          <ac:chgData name="伊健 杜" userId="e69aded81da48593" providerId="LiveId" clId="{C8BB3112-466C-4335-B624-F7500FA32AF1}" dt="2022-11-03T12:58:36.579" v="5793"/>
          <ac:spMkLst>
            <pc:docMk/>
            <pc:sldMk cId="920909493" sldId="1283"/>
            <ac:spMk id="4" creationId="{CD51F1A4-557D-97DD-DAE2-94D888CF547E}"/>
          </ac:spMkLst>
        </pc:spChg>
        <pc:spChg chg="add mod">
          <ac:chgData name="伊健 杜" userId="e69aded81da48593" providerId="LiveId" clId="{C8BB3112-466C-4335-B624-F7500FA32AF1}" dt="2022-11-03T12:58:36.579" v="5793"/>
          <ac:spMkLst>
            <pc:docMk/>
            <pc:sldMk cId="920909493" sldId="1283"/>
            <ac:spMk id="6" creationId="{F4F2EE3B-75FE-7E20-6560-0DB62BEE1148}"/>
          </ac:spMkLst>
        </pc:spChg>
        <pc:picChg chg="add mod">
          <ac:chgData name="伊健 杜" userId="e69aded81da48593" providerId="LiveId" clId="{C8BB3112-466C-4335-B624-F7500FA32AF1}" dt="2022-11-03T11:13:31.850" v="747" actId="1076"/>
          <ac:picMkLst>
            <pc:docMk/>
            <pc:sldMk cId="920909493" sldId="1283"/>
            <ac:picMk id="5" creationId="{1EBB26CC-8049-510C-C8BF-4B7CEAB75240}"/>
          </ac:picMkLst>
        </pc:picChg>
        <pc:picChg chg="del">
          <ac:chgData name="伊健 杜" userId="e69aded81da48593" providerId="LiveId" clId="{C8BB3112-466C-4335-B624-F7500FA32AF1}" dt="2022-11-03T11:08:27.242" v="694" actId="478"/>
          <ac:picMkLst>
            <pc:docMk/>
            <pc:sldMk cId="920909493" sldId="1283"/>
            <ac:picMk id="2050" creationId="{8BD48283-CA22-D250-A2F4-01861B06D062}"/>
          </ac:picMkLst>
        </pc:picChg>
      </pc:sldChg>
      <pc:sldChg chg="addSp delSp modSp add del mod ord">
        <pc:chgData name="伊健 杜" userId="e69aded81da48593" providerId="LiveId" clId="{C8BB3112-466C-4335-B624-F7500FA32AF1}" dt="2022-11-07T11:28:45.474" v="5841" actId="47"/>
        <pc:sldMkLst>
          <pc:docMk/>
          <pc:sldMk cId="277846404" sldId="1284"/>
        </pc:sldMkLst>
        <pc:spChg chg="mod">
          <ac:chgData name="伊健 杜" userId="e69aded81da48593" providerId="LiveId" clId="{C8BB3112-466C-4335-B624-F7500FA32AF1}" dt="2022-11-03T11:12:40.721" v="697" actId="20577"/>
          <ac:spMkLst>
            <pc:docMk/>
            <pc:sldMk cId="277846404" sldId="1284"/>
            <ac:spMk id="2" creationId="{10304424-DB4A-36E7-9E0D-D32A5DD0F26C}"/>
          </ac:spMkLst>
        </pc:spChg>
        <pc:spChg chg="add del">
          <ac:chgData name="伊健 杜" userId="e69aded81da48593" providerId="LiveId" clId="{C8BB3112-466C-4335-B624-F7500FA32AF1}" dt="2022-11-03T11:12:48.592" v="699" actId="478"/>
          <ac:spMkLst>
            <pc:docMk/>
            <pc:sldMk cId="277846404" sldId="1284"/>
            <ac:spMk id="3" creationId="{CF12901A-D33D-DB9C-32C8-D29C5E5A8F24}"/>
          </ac:spMkLst>
        </pc:spChg>
        <pc:spChg chg="mod">
          <ac:chgData name="伊健 杜" userId="e69aded81da48593" providerId="LiveId" clId="{C8BB3112-466C-4335-B624-F7500FA32AF1}" dt="2022-11-03T11:39:10.930" v="998" actId="1076"/>
          <ac:spMkLst>
            <pc:docMk/>
            <pc:sldMk cId="277846404" sldId="1284"/>
            <ac:spMk id="4" creationId="{CD51F1A4-557D-97DD-DAE2-94D888CF547E}"/>
          </ac:spMkLst>
        </pc:spChg>
        <pc:picChg chg="add del mod">
          <ac:chgData name="伊健 杜" userId="e69aded81da48593" providerId="LiveId" clId="{C8BB3112-466C-4335-B624-F7500FA32AF1}" dt="2022-11-03T11:38:22.850" v="944" actId="478"/>
          <ac:picMkLst>
            <pc:docMk/>
            <pc:sldMk cId="277846404" sldId="1284"/>
            <ac:picMk id="4100" creationId="{C6212039-FD4B-CBF2-5FB5-4951E568AD09}"/>
          </ac:picMkLst>
        </pc:picChg>
        <pc:picChg chg="add del">
          <ac:chgData name="伊健 杜" userId="e69aded81da48593" providerId="LiveId" clId="{C8BB3112-466C-4335-B624-F7500FA32AF1}" dt="2022-11-03T11:36:58.636" v="934" actId="478"/>
          <ac:picMkLst>
            <pc:docMk/>
            <pc:sldMk cId="277846404" sldId="1284"/>
            <ac:picMk id="4102" creationId="{DBF73B79-4B77-BC37-FD59-B1A54C6215A3}"/>
          </ac:picMkLst>
        </pc:picChg>
        <pc:picChg chg="add del mod">
          <ac:chgData name="伊健 杜" userId="e69aded81da48593" providerId="LiveId" clId="{C8BB3112-466C-4335-B624-F7500FA32AF1}" dt="2022-11-03T11:38:48.368" v="948" actId="478"/>
          <ac:picMkLst>
            <pc:docMk/>
            <pc:sldMk cId="277846404" sldId="1284"/>
            <ac:picMk id="4104" creationId="{C19A5FB5-836B-03F7-DCEC-977E7050762C}"/>
          </ac:picMkLst>
        </pc:picChg>
        <pc:picChg chg="add mod">
          <ac:chgData name="伊健 杜" userId="e69aded81da48593" providerId="LiveId" clId="{C8BB3112-466C-4335-B624-F7500FA32AF1}" dt="2022-11-03T11:39:12.472" v="999" actId="1076"/>
          <ac:picMkLst>
            <pc:docMk/>
            <pc:sldMk cId="277846404" sldId="1284"/>
            <ac:picMk id="4106" creationId="{88ED8307-BB10-2179-8CA8-830CA4DCAEE6}"/>
          </ac:picMkLst>
        </pc:picChg>
      </pc:sldChg>
      <pc:sldChg chg="modSp add del">
        <pc:chgData name="伊健 杜" userId="e69aded81da48593" providerId="LiveId" clId="{C8BB3112-466C-4335-B624-F7500FA32AF1}" dt="2022-11-07T11:28:45.474" v="5841" actId="47"/>
        <pc:sldMkLst>
          <pc:docMk/>
          <pc:sldMk cId="922431840" sldId="1285"/>
        </pc:sldMkLst>
        <pc:spChg chg="mod">
          <ac:chgData name="伊健 杜" userId="e69aded81da48593" providerId="LiveId" clId="{C8BB3112-466C-4335-B624-F7500FA32AF1}" dt="2022-11-03T12:58:36.579" v="5793"/>
          <ac:spMkLst>
            <pc:docMk/>
            <pc:sldMk cId="922431840" sldId="1285"/>
            <ac:spMk id="4" creationId="{CD51F1A4-557D-97DD-DAE2-94D888CF547E}"/>
          </ac:spMkLst>
        </pc:spChg>
      </pc:sldChg>
      <pc:sldChg chg="delSp modSp new mod">
        <pc:chgData name="伊健 杜" userId="e69aded81da48593" providerId="LiveId" clId="{C8BB3112-466C-4335-B624-F7500FA32AF1}" dt="2022-11-07T15:00:48.184" v="7518"/>
        <pc:sldMkLst>
          <pc:docMk/>
          <pc:sldMk cId="183672570" sldId="1286"/>
        </pc:sldMkLst>
        <pc:spChg chg="mod">
          <ac:chgData name="伊健 杜" userId="e69aded81da48593" providerId="LiveId" clId="{C8BB3112-466C-4335-B624-F7500FA32AF1}" dt="2022-11-07T15:00:48.184" v="7518"/>
          <ac:spMkLst>
            <pc:docMk/>
            <pc:sldMk cId="183672570" sldId="1286"/>
            <ac:spMk id="2" creationId="{F44DE9E1-9168-F3EB-3D6A-1F7F351CDCCF}"/>
          </ac:spMkLst>
        </pc:spChg>
        <pc:spChg chg="del">
          <ac:chgData name="伊健 杜" userId="e69aded81da48593" providerId="LiveId" clId="{C8BB3112-466C-4335-B624-F7500FA32AF1}" dt="2022-11-03T11:39:20.147" v="1001" actId="478"/>
          <ac:spMkLst>
            <pc:docMk/>
            <pc:sldMk cId="183672570" sldId="1286"/>
            <ac:spMk id="3" creationId="{BAD4BDB1-0DAF-49BC-B931-685B2468CDF3}"/>
          </ac:spMkLst>
        </pc:spChg>
      </pc:sldChg>
      <pc:sldChg chg="modSp add del mod">
        <pc:chgData name="伊健 杜" userId="e69aded81da48593" providerId="LiveId" clId="{C8BB3112-466C-4335-B624-F7500FA32AF1}" dt="2022-11-07T11:28:45.474" v="5841" actId="47"/>
        <pc:sldMkLst>
          <pc:docMk/>
          <pc:sldMk cId="403800698" sldId="1287"/>
        </pc:sldMkLst>
        <pc:spChg chg="mod">
          <ac:chgData name="伊健 杜" userId="e69aded81da48593" providerId="LiveId" clId="{C8BB3112-466C-4335-B624-F7500FA32AF1}" dt="2022-11-03T12:58:36.579" v="5793"/>
          <ac:spMkLst>
            <pc:docMk/>
            <pc:sldMk cId="403800698" sldId="1287"/>
            <ac:spMk id="2" creationId="{46F3CE20-CAAD-6BD7-D047-A8219A0ED159}"/>
          </ac:spMkLst>
        </pc:spChg>
      </pc:sldChg>
      <pc:sldChg chg="addSp delSp modSp add del mod">
        <pc:chgData name="伊健 杜" userId="e69aded81da48593" providerId="LiveId" clId="{C8BB3112-466C-4335-B624-F7500FA32AF1}" dt="2022-11-07T11:28:45.474" v="5841" actId="47"/>
        <pc:sldMkLst>
          <pc:docMk/>
          <pc:sldMk cId="257621700" sldId="1288"/>
        </pc:sldMkLst>
        <pc:spChg chg="mod">
          <ac:chgData name="伊健 杜" userId="e69aded81da48593" providerId="LiveId" clId="{C8BB3112-466C-4335-B624-F7500FA32AF1}" dt="2022-11-03T12:58:36.579" v="5793"/>
          <ac:spMkLst>
            <pc:docMk/>
            <pc:sldMk cId="257621700" sldId="1288"/>
            <ac:spMk id="2" creationId="{10304424-DB4A-36E7-9E0D-D32A5DD0F26C}"/>
          </ac:spMkLst>
        </pc:spChg>
        <pc:spChg chg="mod">
          <ac:chgData name="伊健 杜" userId="e69aded81da48593" providerId="LiveId" clId="{C8BB3112-466C-4335-B624-F7500FA32AF1}" dt="2022-11-03T12:58:36.579" v="5793"/>
          <ac:spMkLst>
            <pc:docMk/>
            <pc:sldMk cId="257621700" sldId="1288"/>
            <ac:spMk id="4" creationId="{CD51F1A4-557D-97DD-DAE2-94D888CF547E}"/>
          </ac:spMkLst>
        </pc:spChg>
        <pc:spChg chg="del mod">
          <ac:chgData name="伊健 杜" userId="e69aded81da48593" providerId="LiveId" clId="{C8BB3112-466C-4335-B624-F7500FA32AF1}" dt="2022-11-03T11:41:24.451" v="1087" actId="478"/>
          <ac:spMkLst>
            <pc:docMk/>
            <pc:sldMk cId="257621700" sldId="1288"/>
            <ac:spMk id="6" creationId="{F4F2EE3B-75FE-7E20-6560-0DB62BEE1148}"/>
          </ac:spMkLst>
        </pc:spChg>
        <pc:picChg chg="del">
          <ac:chgData name="伊健 杜" userId="e69aded81da48593" providerId="LiveId" clId="{C8BB3112-466C-4335-B624-F7500FA32AF1}" dt="2022-11-03T11:41:20.876" v="1083" actId="478"/>
          <ac:picMkLst>
            <pc:docMk/>
            <pc:sldMk cId="257621700" sldId="1288"/>
            <ac:picMk id="5" creationId="{1EBB26CC-8049-510C-C8BF-4B7CEAB75240}"/>
          </ac:picMkLst>
        </pc:picChg>
        <pc:picChg chg="add mod">
          <ac:chgData name="伊健 杜" userId="e69aded81da48593" providerId="LiveId" clId="{C8BB3112-466C-4335-B624-F7500FA32AF1}" dt="2022-11-03T11:42:18.413" v="1167" actId="1076"/>
          <ac:picMkLst>
            <pc:docMk/>
            <pc:sldMk cId="257621700" sldId="1288"/>
            <ac:picMk id="7170" creationId="{BCE89DA5-39E0-C2CF-ABCF-023BD4477104}"/>
          </ac:picMkLst>
        </pc:picChg>
      </pc:sldChg>
      <pc:sldChg chg="addSp delSp modSp add del mod ord">
        <pc:chgData name="伊健 杜" userId="e69aded81da48593" providerId="LiveId" clId="{C8BB3112-466C-4335-B624-F7500FA32AF1}" dt="2022-11-07T11:28:45.474" v="5841" actId="47"/>
        <pc:sldMkLst>
          <pc:docMk/>
          <pc:sldMk cId="3988608366" sldId="1289"/>
        </pc:sldMkLst>
        <pc:spChg chg="mod">
          <ac:chgData name="伊健 杜" userId="e69aded81da48593" providerId="LiveId" clId="{C8BB3112-466C-4335-B624-F7500FA32AF1}" dt="2022-11-03T12:58:36.579" v="5793"/>
          <ac:spMkLst>
            <pc:docMk/>
            <pc:sldMk cId="3988608366" sldId="1289"/>
            <ac:spMk id="2" creationId="{10304424-DB4A-36E7-9E0D-D32A5DD0F26C}"/>
          </ac:spMkLst>
        </pc:spChg>
        <pc:spChg chg="mod">
          <ac:chgData name="伊健 杜" userId="e69aded81da48593" providerId="LiveId" clId="{C8BB3112-466C-4335-B624-F7500FA32AF1}" dt="2022-11-03T12:58:36.579" v="5793"/>
          <ac:spMkLst>
            <pc:docMk/>
            <pc:sldMk cId="3988608366" sldId="1289"/>
            <ac:spMk id="4" creationId="{CD51F1A4-557D-97DD-DAE2-94D888CF547E}"/>
          </ac:spMkLst>
        </pc:spChg>
        <pc:picChg chg="del">
          <ac:chgData name="伊健 杜" userId="e69aded81da48593" providerId="LiveId" clId="{C8BB3112-466C-4335-B624-F7500FA32AF1}" dt="2022-11-03T11:42:53.840" v="1209" actId="478"/>
          <ac:picMkLst>
            <pc:docMk/>
            <pc:sldMk cId="3988608366" sldId="1289"/>
            <ac:picMk id="7170" creationId="{BCE89DA5-39E0-C2CF-ABCF-023BD4477104}"/>
          </ac:picMkLst>
        </pc:picChg>
        <pc:picChg chg="add del mod">
          <ac:chgData name="伊健 杜" userId="e69aded81da48593" providerId="LiveId" clId="{C8BB3112-466C-4335-B624-F7500FA32AF1}" dt="2022-11-03T11:44:24.066" v="1285" actId="478"/>
          <ac:picMkLst>
            <pc:docMk/>
            <pc:sldMk cId="3988608366" sldId="1289"/>
            <ac:picMk id="8194" creationId="{596C0656-9EAD-7ED1-7D99-D92A45A336DC}"/>
          </ac:picMkLst>
        </pc:picChg>
        <pc:picChg chg="add mod">
          <ac:chgData name="伊健 杜" userId="e69aded81da48593" providerId="LiveId" clId="{C8BB3112-466C-4335-B624-F7500FA32AF1}" dt="2022-11-03T11:44:37.611" v="1288" actId="1076"/>
          <ac:picMkLst>
            <pc:docMk/>
            <pc:sldMk cId="3988608366" sldId="1289"/>
            <ac:picMk id="8196" creationId="{B6017BE4-81D5-164E-BC7A-5A529BA15373}"/>
          </ac:picMkLst>
        </pc:picChg>
      </pc:sldChg>
      <pc:sldChg chg="new del">
        <pc:chgData name="伊健 杜" userId="e69aded81da48593" providerId="LiveId" clId="{C8BB3112-466C-4335-B624-F7500FA32AF1}" dt="2022-11-03T11:44:44.500" v="1291" actId="47"/>
        <pc:sldMkLst>
          <pc:docMk/>
          <pc:sldMk cId="205716417" sldId="1290"/>
        </pc:sldMkLst>
      </pc:sldChg>
      <pc:sldChg chg="addSp delSp modSp add del mod">
        <pc:chgData name="伊健 杜" userId="e69aded81da48593" providerId="LiveId" clId="{C8BB3112-466C-4335-B624-F7500FA32AF1}" dt="2022-11-07T11:28:45.474" v="5841" actId="47"/>
        <pc:sldMkLst>
          <pc:docMk/>
          <pc:sldMk cId="534593567" sldId="1290"/>
        </pc:sldMkLst>
        <pc:spChg chg="mod">
          <ac:chgData name="伊健 杜" userId="e69aded81da48593" providerId="LiveId" clId="{C8BB3112-466C-4335-B624-F7500FA32AF1}" dt="2022-11-03T12:58:36.579" v="5793"/>
          <ac:spMkLst>
            <pc:docMk/>
            <pc:sldMk cId="534593567" sldId="1290"/>
            <ac:spMk id="2" creationId="{10304424-DB4A-36E7-9E0D-D32A5DD0F26C}"/>
          </ac:spMkLst>
        </pc:spChg>
        <pc:spChg chg="mod">
          <ac:chgData name="伊健 杜" userId="e69aded81da48593" providerId="LiveId" clId="{C8BB3112-466C-4335-B624-F7500FA32AF1}" dt="2022-11-03T12:58:36.579" v="5793"/>
          <ac:spMkLst>
            <pc:docMk/>
            <pc:sldMk cId="534593567" sldId="1290"/>
            <ac:spMk id="4" creationId="{CD51F1A4-557D-97DD-DAE2-94D888CF547E}"/>
          </ac:spMkLst>
        </pc:spChg>
        <pc:picChg chg="del mod">
          <ac:chgData name="伊健 杜" userId="e69aded81da48593" providerId="LiveId" clId="{C8BB3112-466C-4335-B624-F7500FA32AF1}" dt="2022-11-03T11:45:56.274" v="1381" actId="478"/>
          <ac:picMkLst>
            <pc:docMk/>
            <pc:sldMk cId="534593567" sldId="1290"/>
            <ac:picMk id="8196" creationId="{B6017BE4-81D5-164E-BC7A-5A529BA15373}"/>
          </ac:picMkLst>
        </pc:picChg>
        <pc:picChg chg="add mod">
          <ac:chgData name="伊健 杜" userId="e69aded81da48593" providerId="LiveId" clId="{C8BB3112-466C-4335-B624-F7500FA32AF1}" dt="2022-11-03T11:47:03.871" v="1384" actId="1076"/>
          <ac:picMkLst>
            <pc:docMk/>
            <pc:sldMk cId="534593567" sldId="1290"/>
            <ac:picMk id="9218" creationId="{97737B3C-6E7B-4337-DFC5-865221AEED3D}"/>
          </ac:picMkLst>
        </pc:picChg>
        <pc:picChg chg="add mod">
          <ac:chgData name="伊健 杜" userId="e69aded81da48593" providerId="LiveId" clId="{C8BB3112-466C-4335-B624-F7500FA32AF1}" dt="2022-11-03T11:47:24.221" v="1389" actId="1076"/>
          <ac:picMkLst>
            <pc:docMk/>
            <pc:sldMk cId="534593567" sldId="1290"/>
            <ac:picMk id="9220" creationId="{55842205-EB58-7120-FC5C-52DBB37846E7}"/>
          </ac:picMkLst>
        </pc:picChg>
        <pc:picChg chg="add mod">
          <ac:chgData name="伊健 杜" userId="e69aded81da48593" providerId="LiveId" clId="{C8BB3112-466C-4335-B624-F7500FA32AF1}" dt="2022-11-03T11:49:26.332" v="1394" actId="14100"/>
          <ac:picMkLst>
            <pc:docMk/>
            <pc:sldMk cId="534593567" sldId="1290"/>
            <ac:picMk id="9222" creationId="{7B5AC1B2-68BF-789A-DB06-6F0B4DAB6C3D}"/>
          </ac:picMkLst>
        </pc:picChg>
        <pc:inkChg chg="add">
          <ac:chgData name="伊健 杜" userId="e69aded81da48593" providerId="LiveId" clId="{C8BB3112-466C-4335-B624-F7500FA32AF1}" dt="2022-11-03T13:59:43.111" v="5832"/>
          <ac:inkMkLst>
            <pc:docMk/>
            <pc:sldMk cId="534593567" sldId="1290"/>
            <ac:inkMk id="3" creationId="{1BA81ECC-CEF1-4E0E-8CC1-2D1D3C66E328}"/>
          </ac:inkMkLst>
        </pc:inkChg>
      </pc:sldChg>
      <pc:sldChg chg="addSp delSp modSp add del mod">
        <pc:chgData name="伊健 杜" userId="e69aded81da48593" providerId="LiveId" clId="{C8BB3112-466C-4335-B624-F7500FA32AF1}" dt="2022-11-07T11:28:45.474" v="5841" actId="47"/>
        <pc:sldMkLst>
          <pc:docMk/>
          <pc:sldMk cId="302820530" sldId="1291"/>
        </pc:sldMkLst>
        <pc:spChg chg="mod">
          <ac:chgData name="伊健 杜" userId="e69aded81da48593" providerId="LiveId" clId="{C8BB3112-466C-4335-B624-F7500FA32AF1}" dt="2022-11-03T12:58:36.579" v="5793"/>
          <ac:spMkLst>
            <pc:docMk/>
            <pc:sldMk cId="302820530" sldId="1291"/>
            <ac:spMk id="2" creationId="{46F3CE20-CAAD-6BD7-D047-A8219A0ED159}"/>
          </ac:spMkLst>
        </pc:spChg>
        <pc:spChg chg="add mod">
          <ac:chgData name="伊健 杜" userId="e69aded81da48593" providerId="LiveId" clId="{C8BB3112-466C-4335-B624-F7500FA32AF1}" dt="2022-11-03T12:58:36.579" v="5793"/>
          <ac:spMkLst>
            <pc:docMk/>
            <pc:sldMk cId="302820530" sldId="1291"/>
            <ac:spMk id="3" creationId="{4220A577-7C5D-112D-FEC5-045D4AEF1DC8}"/>
          </ac:spMkLst>
        </pc:spChg>
        <pc:spChg chg="add del mod">
          <ac:chgData name="伊健 杜" userId="e69aded81da48593" providerId="LiveId" clId="{C8BB3112-466C-4335-B624-F7500FA32AF1}" dt="2022-11-03T11:58:29.955" v="1645"/>
          <ac:spMkLst>
            <pc:docMk/>
            <pc:sldMk cId="302820530" sldId="1291"/>
            <ac:spMk id="5" creationId="{22B0ED94-B43B-972E-133B-88B867DAD5D0}"/>
          </ac:spMkLst>
        </pc:spChg>
        <pc:spChg chg="add del">
          <ac:chgData name="伊健 杜" userId="e69aded81da48593" providerId="LiveId" clId="{C8BB3112-466C-4335-B624-F7500FA32AF1}" dt="2022-11-03T11:58:29.594" v="1644"/>
          <ac:spMkLst>
            <pc:docMk/>
            <pc:sldMk cId="302820530" sldId="1291"/>
            <ac:spMk id="6" creationId="{D89DDCC0-07B0-3300-67AD-84EB11FE538D}"/>
          </ac:spMkLst>
        </pc:spChg>
        <pc:spChg chg="add mod">
          <ac:chgData name="伊健 杜" userId="e69aded81da48593" providerId="LiveId" clId="{C8BB3112-466C-4335-B624-F7500FA32AF1}" dt="2022-11-03T11:58:43.775" v="1649" actId="14100"/>
          <ac:spMkLst>
            <pc:docMk/>
            <pc:sldMk cId="302820530" sldId="1291"/>
            <ac:spMk id="7" creationId="{DD36C282-75E1-2D71-0946-6A1049A28D8D}"/>
          </ac:spMkLst>
        </pc:spChg>
        <pc:spChg chg="add mod">
          <ac:chgData name="伊健 杜" userId="e69aded81da48593" providerId="LiveId" clId="{C8BB3112-466C-4335-B624-F7500FA32AF1}" dt="2022-11-03T11:59:05.857" v="1654" actId="14100"/>
          <ac:spMkLst>
            <pc:docMk/>
            <pc:sldMk cId="302820530" sldId="1291"/>
            <ac:spMk id="8" creationId="{17ED79F4-3DF9-FB30-15B3-6A71B443CC78}"/>
          </ac:spMkLst>
        </pc:spChg>
        <pc:spChg chg="add mod">
          <ac:chgData name="伊健 杜" userId="e69aded81da48593" providerId="LiveId" clId="{C8BB3112-466C-4335-B624-F7500FA32AF1}" dt="2022-11-03T11:59:30.200" v="1660" actId="1076"/>
          <ac:spMkLst>
            <pc:docMk/>
            <pc:sldMk cId="302820530" sldId="1291"/>
            <ac:spMk id="9" creationId="{2DFB4B96-BF32-B0D4-5BA9-9771BB1B5DF9}"/>
          </ac:spMkLst>
        </pc:spChg>
        <pc:spChg chg="add mod">
          <ac:chgData name="伊健 杜" userId="e69aded81da48593" providerId="LiveId" clId="{C8BB3112-466C-4335-B624-F7500FA32AF1}" dt="2022-11-03T11:59:30.200" v="1660" actId="1076"/>
          <ac:spMkLst>
            <pc:docMk/>
            <pc:sldMk cId="302820530" sldId="1291"/>
            <ac:spMk id="10" creationId="{11FDD267-8879-3564-D5A1-44A14E410113}"/>
          </ac:spMkLst>
        </pc:spChg>
        <pc:spChg chg="add mod">
          <ac:chgData name="伊健 杜" userId="e69aded81da48593" providerId="LiveId" clId="{C8BB3112-466C-4335-B624-F7500FA32AF1}" dt="2022-11-03T11:59:43.022" v="1663" actId="1076"/>
          <ac:spMkLst>
            <pc:docMk/>
            <pc:sldMk cId="302820530" sldId="1291"/>
            <ac:spMk id="11" creationId="{18D0B510-A419-64A4-3B9F-0BFA0F6EE2A3}"/>
          </ac:spMkLst>
        </pc:spChg>
        <pc:spChg chg="add mod">
          <ac:chgData name="伊健 杜" userId="e69aded81da48593" providerId="LiveId" clId="{C8BB3112-466C-4335-B624-F7500FA32AF1}" dt="2022-11-03T11:59:53.146" v="1666" actId="1076"/>
          <ac:spMkLst>
            <pc:docMk/>
            <pc:sldMk cId="302820530" sldId="1291"/>
            <ac:spMk id="12" creationId="{A26FDC92-3B7F-4D7C-61C2-7EF93B47C71C}"/>
          </ac:spMkLst>
        </pc:spChg>
        <pc:picChg chg="add mod">
          <ac:chgData name="伊健 杜" userId="e69aded81da48593" providerId="LiveId" clId="{C8BB3112-466C-4335-B624-F7500FA32AF1}" dt="2022-11-03T11:55:59.037" v="1630" actId="1076"/>
          <ac:picMkLst>
            <pc:docMk/>
            <pc:sldMk cId="302820530" sldId="1291"/>
            <ac:picMk id="4" creationId="{14B11F28-65B3-73B6-8F99-190317D4368F}"/>
          </ac:picMkLst>
        </pc:picChg>
        <pc:picChg chg="add mod">
          <ac:chgData name="伊健 杜" userId="e69aded81da48593" providerId="LiveId" clId="{C8BB3112-466C-4335-B624-F7500FA32AF1}" dt="2022-11-03T11:52:43.916" v="1596" actId="1076"/>
          <ac:picMkLst>
            <pc:docMk/>
            <pc:sldMk cId="302820530" sldId="1291"/>
            <ac:picMk id="10242" creationId="{C7954B08-C200-416E-AC0B-EF36A89B4AC1}"/>
          </ac:picMkLst>
        </pc:picChg>
        <pc:picChg chg="add mod">
          <ac:chgData name="伊健 杜" userId="e69aded81da48593" providerId="LiveId" clId="{C8BB3112-466C-4335-B624-F7500FA32AF1}" dt="2022-11-03T11:53:31.052" v="1604" actId="1076"/>
          <ac:picMkLst>
            <pc:docMk/>
            <pc:sldMk cId="302820530" sldId="1291"/>
            <ac:picMk id="10244" creationId="{41C71D3E-CAE9-669B-AAE1-C74BB33DC5CC}"/>
          </ac:picMkLst>
        </pc:picChg>
        <pc:picChg chg="add mod">
          <ac:chgData name="伊健 杜" userId="e69aded81da48593" providerId="LiveId" clId="{C8BB3112-466C-4335-B624-F7500FA32AF1}" dt="2022-11-03T11:53:30.221" v="1603" actId="1076"/>
          <ac:picMkLst>
            <pc:docMk/>
            <pc:sldMk cId="302820530" sldId="1291"/>
            <ac:picMk id="10246" creationId="{F2A0193D-8088-73B8-7231-55BAF8A59857}"/>
          </ac:picMkLst>
        </pc:picChg>
        <pc:picChg chg="add mod">
          <ac:chgData name="伊健 杜" userId="e69aded81da48593" providerId="LiveId" clId="{C8BB3112-466C-4335-B624-F7500FA32AF1}" dt="2022-11-03T11:54:23.232" v="1606" actId="1076"/>
          <ac:picMkLst>
            <pc:docMk/>
            <pc:sldMk cId="302820530" sldId="1291"/>
            <ac:picMk id="10248" creationId="{B8DA77CD-6574-488D-3C8B-42387DA1E75F}"/>
          </ac:picMkLst>
        </pc:picChg>
        <pc:picChg chg="add mod">
          <ac:chgData name="伊健 杜" userId="e69aded81da48593" providerId="LiveId" clId="{C8BB3112-466C-4335-B624-F7500FA32AF1}" dt="2022-11-03T11:55:25.267" v="1612" actId="1076"/>
          <ac:picMkLst>
            <pc:docMk/>
            <pc:sldMk cId="302820530" sldId="1291"/>
            <ac:picMk id="10250" creationId="{656339AD-3802-9291-B644-6BF9EC5D9807}"/>
          </ac:picMkLst>
        </pc:picChg>
        <pc:picChg chg="add mod">
          <ac:chgData name="伊健 杜" userId="e69aded81da48593" providerId="LiveId" clId="{C8BB3112-466C-4335-B624-F7500FA32AF1}" dt="2022-11-03T11:56:25.292" v="1634" actId="14100"/>
          <ac:picMkLst>
            <pc:docMk/>
            <pc:sldMk cId="302820530" sldId="1291"/>
            <ac:picMk id="10252" creationId="{B63E63C9-7BF3-59F8-C417-7CA955071E17}"/>
          </ac:picMkLst>
        </pc:picChg>
        <pc:picChg chg="add mod">
          <ac:chgData name="伊健 杜" userId="e69aded81da48593" providerId="LiveId" clId="{C8BB3112-466C-4335-B624-F7500FA32AF1}" dt="2022-11-03T11:57:29.908" v="1636" actId="1076"/>
          <ac:picMkLst>
            <pc:docMk/>
            <pc:sldMk cId="302820530" sldId="1291"/>
            <ac:picMk id="10254" creationId="{9F98111D-23D2-951A-CEE2-830F6BA0185F}"/>
          </ac:picMkLst>
        </pc:picChg>
        <pc:picChg chg="add mod">
          <ac:chgData name="伊健 杜" userId="e69aded81da48593" providerId="LiveId" clId="{C8BB3112-466C-4335-B624-F7500FA32AF1}" dt="2022-11-03T11:57:47.224" v="1641" actId="1076"/>
          <ac:picMkLst>
            <pc:docMk/>
            <pc:sldMk cId="302820530" sldId="1291"/>
            <ac:picMk id="10256" creationId="{45279A4C-9D96-D771-FA4A-F50F1295A14F}"/>
          </ac:picMkLst>
        </pc:picChg>
      </pc:sldChg>
      <pc:sldChg chg="addSp delSp modSp add del mod">
        <pc:chgData name="伊健 杜" userId="e69aded81da48593" providerId="LiveId" clId="{C8BB3112-466C-4335-B624-F7500FA32AF1}" dt="2022-11-07T11:28:45.474" v="5841" actId="47"/>
        <pc:sldMkLst>
          <pc:docMk/>
          <pc:sldMk cId="3181200158" sldId="1292"/>
        </pc:sldMkLst>
        <pc:spChg chg="mod">
          <ac:chgData name="伊健 杜" userId="e69aded81da48593" providerId="LiveId" clId="{C8BB3112-466C-4335-B624-F7500FA32AF1}" dt="2022-11-03T12:58:36.579" v="5793"/>
          <ac:spMkLst>
            <pc:docMk/>
            <pc:sldMk cId="3181200158" sldId="1292"/>
            <ac:spMk id="2" creationId="{10304424-DB4A-36E7-9E0D-D32A5DD0F26C}"/>
          </ac:spMkLst>
        </pc:spChg>
        <pc:spChg chg="mod">
          <ac:chgData name="伊健 杜" userId="e69aded81da48593" providerId="LiveId" clId="{C8BB3112-466C-4335-B624-F7500FA32AF1}" dt="2022-11-03T12:58:36.579" v="5793"/>
          <ac:spMkLst>
            <pc:docMk/>
            <pc:sldMk cId="3181200158" sldId="1292"/>
            <ac:spMk id="4" creationId="{CD51F1A4-557D-97DD-DAE2-94D888CF547E}"/>
          </ac:spMkLst>
        </pc:spChg>
        <pc:picChg chg="del">
          <ac:chgData name="伊健 杜" userId="e69aded81da48593" providerId="LiveId" clId="{C8BB3112-466C-4335-B624-F7500FA32AF1}" dt="2022-11-03T12:01:21.674" v="1688" actId="478"/>
          <ac:picMkLst>
            <pc:docMk/>
            <pc:sldMk cId="3181200158" sldId="1292"/>
            <ac:picMk id="8196" creationId="{B6017BE4-81D5-164E-BC7A-5A529BA15373}"/>
          </ac:picMkLst>
        </pc:picChg>
        <pc:picChg chg="add mod">
          <ac:chgData name="伊健 杜" userId="e69aded81da48593" providerId="LiveId" clId="{C8BB3112-466C-4335-B624-F7500FA32AF1}" dt="2022-11-03T12:01:49.530" v="1758" actId="1076"/>
          <ac:picMkLst>
            <pc:docMk/>
            <pc:sldMk cId="3181200158" sldId="1292"/>
            <ac:picMk id="11266" creationId="{ADBB7A4D-2C97-3932-6C92-75772A4D7BBC}"/>
          </ac:picMkLst>
        </pc:picChg>
      </pc:sldChg>
      <pc:sldChg chg="addSp delSp modSp add del mod">
        <pc:chgData name="伊健 杜" userId="e69aded81da48593" providerId="LiveId" clId="{C8BB3112-466C-4335-B624-F7500FA32AF1}" dt="2022-11-07T11:28:45.474" v="5841" actId="47"/>
        <pc:sldMkLst>
          <pc:docMk/>
          <pc:sldMk cId="290486007" sldId="1293"/>
        </pc:sldMkLst>
        <pc:spChg chg="mod">
          <ac:chgData name="伊健 杜" userId="e69aded81da48593" providerId="LiveId" clId="{C8BB3112-466C-4335-B624-F7500FA32AF1}" dt="2022-11-03T12:58:36.579" v="5793"/>
          <ac:spMkLst>
            <pc:docMk/>
            <pc:sldMk cId="290486007" sldId="1293"/>
            <ac:spMk id="2" creationId="{10304424-DB4A-36E7-9E0D-D32A5DD0F26C}"/>
          </ac:spMkLst>
        </pc:spChg>
        <pc:spChg chg="mod">
          <ac:chgData name="伊健 杜" userId="e69aded81da48593" providerId="LiveId" clId="{C8BB3112-466C-4335-B624-F7500FA32AF1}" dt="2022-11-03T12:58:36.579" v="5793"/>
          <ac:spMkLst>
            <pc:docMk/>
            <pc:sldMk cId="290486007" sldId="1293"/>
            <ac:spMk id="4" creationId="{CD51F1A4-557D-97DD-DAE2-94D888CF547E}"/>
          </ac:spMkLst>
        </pc:spChg>
        <pc:picChg chg="del">
          <ac:chgData name="伊健 杜" userId="e69aded81da48593" providerId="LiveId" clId="{C8BB3112-466C-4335-B624-F7500FA32AF1}" dt="2022-11-03T12:01:56.415" v="1762" actId="478"/>
          <ac:picMkLst>
            <pc:docMk/>
            <pc:sldMk cId="290486007" sldId="1293"/>
            <ac:picMk id="11266" creationId="{ADBB7A4D-2C97-3932-6C92-75772A4D7BBC}"/>
          </ac:picMkLst>
        </pc:picChg>
        <pc:picChg chg="add mod">
          <ac:chgData name="伊健 杜" userId="e69aded81da48593" providerId="LiveId" clId="{C8BB3112-466C-4335-B624-F7500FA32AF1}" dt="2022-11-03T12:02:36.783" v="1840" actId="1076"/>
          <ac:picMkLst>
            <pc:docMk/>
            <pc:sldMk cId="290486007" sldId="1293"/>
            <ac:picMk id="12290" creationId="{80D15C44-3E46-4E53-5377-6EB0B598E149}"/>
          </ac:picMkLst>
        </pc:picChg>
      </pc:sldChg>
      <pc:sldChg chg="modSp add del mod">
        <pc:chgData name="伊健 杜" userId="e69aded81da48593" providerId="LiveId" clId="{C8BB3112-466C-4335-B624-F7500FA32AF1}" dt="2022-11-07T11:28:45.474" v="5841" actId="47"/>
        <pc:sldMkLst>
          <pc:docMk/>
          <pc:sldMk cId="1188265963" sldId="1294"/>
        </pc:sldMkLst>
        <pc:spChg chg="mod">
          <ac:chgData name="伊健 杜" userId="e69aded81da48593" providerId="LiveId" clId="{C8BB3112-466C-4335-B624-F7500FA32AF1}" dt="2022-11-03T12:58:36.579" v="5793"/>
          <ac:spMkLst>
            <pc:docMk/>
            <pc:sldMk cId="1188265963" sldId="1294"/>
            <ac:spMk id="2" creationId="{46F3CE20-CAAD-6BD7-D047-A8219A0ED159}"/>
          </ac:spMkLst>
        </pc:spChg>
      </pc:sldChg>
      <pc:sldChg chg="modSp add del">
        <pc:chgData name="伊健 杜" userId="e69aded81da48593" providerId="LiveId" clId="{C8BB3112-466C-4335-B624-F7500FA32AF1}" dt="2022-11-03T12:03:15.890" v="1843" actId="47"/>
        <pc:sldMkLst>
          <pc:docMk/>
          <pc:sldMk cId="2923210372" sldId="1294"/>
        </pc:sldMkLst>
        <pc:picChg chg="mod">
          <ac:chgData name="伊健 杜" userId="e69aded81da48593" providerId="LiveId" clId="{C8BB3112-466C-4335-B624-F7500FA32AF1}" dt="2022-11-03T12:03:12.984" v="1842" actId="1076"/>
          <ac:picMkLst>
            <pc:docMk/>
            <pc:sldMk cId="2923210372" sldId="1294"/>
            <ac:picMk id="12290" creationId="{80D15C44-3E46-4E53-5377-6EB0B598E149}"/>
          </ac:picMkLst>
        </pc:picChg>
      </pc:sldChg>
      <pc:sldChg chg="add del">
        <pc:chgData name="伊健 杜" userId="e69aded81da48593" providerId="LiveId" clId="{C8BB3112-466C-4335-B624-F7500FA32AF1}" dt="2022-11-03T12:03:38.585" v="1891" actId="47"/>
        <pc:sldMkLst>
          <pc:docMk/>
          <pc:sldMk cId="995070052" sldId="1295"/>
        </pc:sldMkLst>
      </pc:sldChg>
      <pc:sldChg chg="addSp delSp modSp add del mod">
        <pc:chgData name="伊健 杜" userId="e69aded81da48593" providerId="LiveId" clId="{C8BB3112-466C-4335-B624-F7500FA32AF1}" dt="2022-11-07T11:28:45.474" v="5841" actId="47"/>
        <pc:sldMkLst>
          <pc:docMk/>
          <pc:sldMk cId="2453165988" sldId="1295"/>
        </pc:sldMkLst>
        <pc:spChg chg="mod">
          <ac:chgData name="伊健 杜" userId="e69aded81da48593" providerId="LiveId" clId="{C8BB3112-466C-4335-B624-F7500FA32AF1}" dt="2022-11-03T12:04:39.573" v="1902"/>
          <ac:spMkLst>
            <pc:docMk/>
            <pc:sldMk cId="2453165988" sldId="1295"/>
            <ac:spMk id="2" creationId="{10304424-DB4A-36E7-9E0D-D32A5DD0F26C}"/>
          </ac:spMkLst>
        </pc:spChg>
        <pc:spChg chg="mod">
          <ac:chgData name="伊健 杜" userId="e69aded81da48593" providerId="LiveId" clId="{C8BB3112-466C-4335-B624-F7500FA32AF1}" dt="2022-11-03T12:58:36.579" v="5793"/>
          <ac:spMkLst>
            <pc:docMk/>
            <pc:sldMk cId="2453165988" sldId="1295"/>
            <ac:spMk id="4" creationId="{CD51F1A4-557D-97DD-DAE2-94D888CF547E}"/>
          </ac:spMkLst>
        </pc:spChg>
        <pc:picChg chg="del">
          <ac:chgData name="伊健 杜" userId="e69aded81da48593" providerId="LiveId" clId="{C8BB3112-466C-4335-B624-F7500FA32AF1}" dt="2022-11-03T12:05:31.037" v="1956" actId="478"/>
          <ac:picMkLst>
            <pc:docMk/>
            <pc:sldMk cId="2453165988" sldId="1295"/>
            <ac:picMk id="11266" creationId="{ADBB7A4D-2C97-3932-6C92-75772A4D7BBC}"/>
          </ac:picMkLst>
        </pc:picChg>
        <pc:picChg chg="add mod">
          <ac:chgData name="伊健 杜" userId="e69aded81da48593" providerId="LiveId" clId="{C8BB3112-466C-4335-B624-F7500FA32AF1}" dt="2022-11-03T12:05:35.139" v="1958" actId="14100"/>
          <ac:picMkLst>
            <pc:docMk/>
            <pc:sldMk cId="2453165988" sldId="1295"/>
            <ac:picMk id="13314" creationId="{FC1D24B8-3C7D-4EF8-F79D-05C0F10D0BFA}"/>
          </ac:picMkLst>
        </pc:picChg>
      </pc:sldChg>
      <pc:sldChg chg="addSp delSp modSp add del mod">
        <pc:chgData name="伊健 杜" userId="e69aded81da48593" providerId="LiveId" clId="{C8BB3112-466C-4335-B624-F7500FA32AF1}" dt="2022-11-07T11:28:45.474" v="5841" actId="47"/>
        <pc:sldMkLst>
          <pc:docMk/>
          <pc:sldMk cId="1181786332" sldId="1296"/>
        </pc:sldMkLst>
        <pc:spChg chg="mod">
          <ac:chgData name="伊健 杜" userId="e69aded81da48593" providerId="LiveId" clId="{C8BB3112-466C-4335-B624-F7500FA32AF1}" dt="2022-11-03T12:05:39.900" v="1961" actId="20577"/>
          <ac:spMkLst>
            <pc:docMk/>
            <pc:sldMk cId="1181786332" sldId="1296"/>
            <ac:spMk id="2" creationId="{10304424-DB4A-36E7-9E0D-D32A5DD0F26C}"/>
          </ac:spMkLst>
        </pc:spChg>
        <pc:spChg chg="add del">
          <ac:chgData name="伊健 杜" userId="e69aded81da48593" providerId="LiveId" clId="{C8BB3112-466C-4335-B624-F7500FA32AF1}" dt="2022-11-03T12:07:00.999" v="2069" actId="478"/>
          <ac:spMkLst>
            <pc:docMk/>
            <pc:sldMk cId="1181786332" sldId="1296"/>
            <ac:spMk id="3" creationId="{97D0C8B6-1476-C74C-E21D-794B981D89AD}"/>
          </ac:spMkLst>
        </pc:spChg>
        <pc:spChg chg="mod">
          <ac:chgData name="伊健 杜" userId="e69aded81da48593" providerId="LiveId" clId="{C8BB3112-466C-4335-B624-F7500FA32AF1}" dt="2022-11-03T12:58:36.579" v="5793"/>
          <ac:spMkLst>
            <pc:docMk/>
            <pc:sldMk cId="1181786332" sldId="1296"/>
            <ac:spMk id="4" creationId="{CD51F1A4-557D-97DD-DAE2-94D888CF547E}"/>
          </ac:spMkLst>
        </pc:spChg>
        <pc:picChg chg="del">
          <ac:chgData name="伊健 杜" userId="e69aded81da48593" providerId="LiveId" clId="{C8BB3112-466C-4335-B624-F7500FA32AF1}" dt="2022-11-03T12:06:22.944" v="2067" actId="478"/>
          <ac:picMkLst>
            <pc:docMk/>
            <pc:sldMk cId="1181786332" sldId="1296"/>
            <ac:picMk id="13314" creationId="{FC1D24B8-3C7D-4EF8-F79D-05C0F10D0BFA}"/>
          </ac:picMkLst>
        </pc:picChg>
        <pc:picChg chg="add mod">
          <ac:chgData name="伊健 杜" userId="e69aded81da48593" providerId="LiveId" clId="{C8BB3112-466C-4335-B624-F7500FA32AF1}" dt="2022-11-03T12:07:17.622" v="2071" actId="1076"/>
          <ac:picMkLst>
            <pc:docMk/>
            <pc:sldMk cId="1181786332" sldId="1296"/>
            <ac:picMk id="15364" creationId="{4B1DE5D2-3D34-D4F3-2594-7F677BA3DBF2}"/>
          </ac:picMkLst>
        </pc:picChg>
      </pc:sldChg>
      <pc:sldChg chg="modSp add del mod">
        <pc:chgData name="伊健 杜" userId="e69aded81da48593" providerId="LiveId" clId="{C8BB3112-466C-4335-B624-F7500FA32AF1}" dt="2022-11-07T11:28:45.474" v="5841" actId="47"/>
        <pc:sldMkLst>
          <pc:docMk/>
          <pc:sldMk cId="1144700902" sldId="1297"/>
        </pc:sldMkLst>
        <pc:spChg chg="mod">
          <ac:chgData name="伊健 杜" userId="e69aded81da48593" providerId="LiveId" clId="{C8BB3112-466C-4335-B624-F7500FA32AF1}" dt="2022-11-03T12:58:36.579" v="5793"/>
          <ac:spMkLst>
            <pc:docMk/>
            <pc:sldMk cId="1144700902" sldId="1297"/>
            <ac:spMk id="2" creationId="{46F3CE20-CAAD-6BD7-D047-A8219A0ED159}"/>
          </ac:spMkLst>
        </pc:spChg>
      </pc:sldChg>
      <pc:sldChg chg="addSp modSp add del mod">
        <pc:chgData name="伊健 杜" userId="e69aded81da48593" providerId="LiveId" clId="{C8BB3112-466C-4335-B624-F7500FA32AF1}" dt="2022-11-07T11:28:45.474" v="5841" actId="47"/>
        <pc:sldMkLst>
          <pc:docMk/>
          <pc:sldMk cId="1392623286" sldId="1298"/>
        </pc:sldMkLst>
        <pc:spChg chg="mod">
          <ac:chgData name="伊健 杜" userId="e69aded81da48593" providerId="LiveId" clId="{C8BB3112-466C-4335-B624-F7500FA32AF1}" dt="2022-11-03T12:58:36.579" v="5793"/>
          <ac:spMkLst>
            <pc:docMk/>
            <pc:sldMk cId="1392623286" sldId="1298"/>
            <ac:spMk id="2" creationId="{46F3CE20-CAAD-6BD7-D047-A8219A0ED159}"/>
          </ac:spMkLst>
        </pc:spChg>
        <pc:picChg chg="add mod">
          <ac:chgData name="伊健 杜" userId="e69aded81da48593" providerId="LiveId" clId="{C8BB3112-466C-4335-B624-F7500FA32AF1}" dt="2022-11-03T12:09:35.342" v="2251" actId="1076"/>
          <ac:picMkLst>
            <pc:docMk/>
            <pc:sldMk cId="1392623286" sldId="1298"/>
            <ac:picMk id="16386" creationId="{FE24827E-CA28-24A2-9301-0C2E2D7DA987}"/>
          </ac:picMkLst>
        </pc:picChg>
      </pc:sldChg>
      <pc:sldChg chg="addSp delSp modSp add del mod">
        <pc:chgData name="伊健 杜" userId="e69aded81da48593" providerId="LiveId" clId="{C8BB3112-466C-4335-B624-F7500FA32AF1}" dt="2022-11-07T11:28:45.474" v="5841" actId="47"/>
        <pc:sldMkLst>
          <pc:docMk/>
          <pc:sldMk cId="2912201960" sldId="1299"/>
        </pc:sldMkLst>
        <pc:spChg chg="mod">
          <ac:chgData name="伊健 杜" userId="e69aded81da48593" providerId="LiveId" clId="{C8BB3112-466C-4335-B624-F7500FA32AF1}" dt="2022-11-03T12:58:36.579" v="5793"/>
          <ac:spMkLst>
            <pc:docMk/>
            <pc:sldMk cId="2912201960" sldId="1299"/>
            <ac:spMk id="2" creationId="{10304424-DB4A-36E7-9E0D-D32A5DD0F26C}"/>
          </ac:spMkLst>
        </pc:spChg>
        <pc:spChg chg="mod">
          <ac:chgData name="伊健 杜" userId="e69aded81da48593" providerId="LiveId" clId="{C8BB3112-466C-4335-B624-F7500FA32AF1}" dt="2022-11-03T12:58:36.579" v="5793"/>
          <ac:spMkLst>
            <pc:docMk/>
            <pc:sldMk cId="2912201960" sldId="1299"/>
            <ac:spMk id="4" creationId="{CD51F1A4-557D-97DD-DAE2-94D888CF547E}"/>
          </ac:spMkLst>
        </pc:spChg>
        <pc:picChg chg="del">
          <ac:chgData name="伊健 杜" userId="e69aded81da48593" providerId="LiveId" clId="{C8BB3112-466C-4335-B624-F7500FA32AF1}" dt="2022-11-03T12:10:31.343" v="2375" actId="478"/>
          <ac:picMkLst>
            <pc:docMk/>
            <pc:sldMk cId="2912201960" sldId="1299"/>
            <ac:picMk id="13314" creationId="{FC1D24B8-3C7D-4EF8-F79D-05C0F10D0BFA}"/>
          </ac:picMkLst>
        </pc:picChg>
        <pc:picChg chg="add mod">
          <ac:chgData name="伊健 杜" userId="e69aded81da48593" providerId="LiveId" clId="{C8BB3112-466C-4335-B624-F7500FA32AF1}" dt="2022-11-03T12:10:54.867" v="2378" actId="1076"/>
          <ac:picMkLst>
            <pc:docMk/>
            <pc:sldMk cId="2912201960" sldId="1299"/>
            <ac:picMk id="17410" creationId="{6E6F55FF-0D8C-9A7E-608C-AF21CBB27BB4}"/>
          </ac:picMkLst>
        </pc:picChg>
      </pc:sldChg>
      <pc:sldChg chg="addSp delSp modSp add del mod">
        <pc:chgData name="伊健 杜" userId="e69aded81da48593" providerId="LiveId" clId="{C8BB3112-466C-4335-B624-F7500FA32AF1}" dt="2022-11-07T11:28:45.474" v="5841" actId="47"/>
        <pc:sldMkLst>
          <pc:docMk/>
          <pc:sldMk cId="2661936995" sldId="1300"/>
        </pc:sldMkLst>
        <pc:spChg chg="mod">
          <ac:chgData name="伊健 杜" userId="e69aded81da48593" providerId="LiveId" clId="{C8BB3112-466C-4335-B624-F7500FA32AF1}" dt="2022-11-03T12:58:36.579" v="5793"/>
          <ac:spMkLst>
            <pc:docMk/>
            <pc:sldMk cId="2661936995" sldId="1300"/>
            <ac:spMk id="2" creationId="{10304424-DB4A-36E7-9E0D-D32A5DD0F26C}"/>
          </ac:spMkLst>
        </pc:spChg>
        <pc:spChg chg="mod">
          <ac:chgData name="伊健 杜" userId="e69aded81da48593" providerId="LiveId" clId="{C8BB3112-466C-4335-B624-F7500FA32AF1}" dt="2022-11-03T14:27:42.204" v="5840"/>
          <ac:spMkLst>
            <pc:docMk/>
            <pc:sldMk cId="2661936995" sldId="1300"/>
            <ac:spMk id="4" creationId="{CD51F1A4-557D-97DD-DAE2-94D888CF547E}"/>
          </ac:spMkLst>
        </pc:spChg>
        <pc:picChg chg="del">
          <ac:chgData name="伊健 杜" userId="e69aded81da48593" providerId="LiveId" clId="{C8BB3112-466C-4335-B624-F7500FA32AF1}" dt="2022-11-03T12:12:04.498" v="2440" actId="478"/>
          <ac:picMkLst>
            <pc:docMk/>
            <pc:sldMk cId="2661936995" sldId="1300"/>
            <ac:picMk id="17410" creationId="{6E6F55FF-0D8C-9A7E-608C-AF21CBB27BB4}"/>
          </ac:picMkLst>
        </pc:picChg>
        <pc:picChg chg="add mod">
          <ac:chgData name="伊健 杜" userId="e69aded81da48593" providerId="LiveId" clId="{C8BB3112-466C-4335-B624-F7500FA32AF1}" dt="2022-11-03T12:14:11.597" v="2583" actId="1076"/>
          <ac:picMkLst>
            <pc:docMk/>
            <pc:sldMk cId="2661936995" sldId="1300"/>
            <ac:picMk id="18434" creationId="{1463B455-D097-6D87-311D-B9B84368030A}"/>
          </ac:picMkLst>
        </pc:picChg>
        <pc:picChg chg="add mod">
          <ac:chgData name="伊健 杜" userId="e69aded81da48593" providerId="LiveId" clId="{C8BB3112-466C-4335-B624-F7500FA32AF1}" dt="2022-11-03T12:14:43.415" v="2589" actId="1076"/>
          <ac:picMkLst>
            <pc:docMk/>
            <pc:sldMk cId="2661936995" sldId="1300"/>
            <ac:picMk id="18436" creationId="{495C3ACD-35E0-FEA4-AB33-02F202C7B49F}"/>
          </ac:picMkLst>
        </pc:picChg>
      </pc:sldChg>
      <pc:sldChg chg="modSp add del mod">
        <pc:chgData name="伊健 杜" userId="e69aded81da48593" providerId="LiveId" clId="{C8BB3112-466C-4335-B624-F7500FA32AF1}" dt="2022-11-08T05:03:48.212" v="7811" actId="47"/>
        <pc:sldMkLst>
          <pc:docMk/>
          <pc:sldMk cId="4075274742" sldId="1301"/>
        </pc:sldMkLst>
        <pc:spChg chg="mod">
          <ac:chgData name="伊健 杜" userId="e69aded81da48593" providerId="LiveId" clId="{C8BB3112-466C-4335-B624-F7500FA32AF1}" dt="2022-11-03T12:58:36.579" v="5793"/>
          <ac:spMkLst>
            <pc:docMk/>
            <pc:sldMk cId="4075274742" sldId="1301"/>
            <ac:spMk id="2" creationId="{46F3CE20-CAAD-6BD7-D047-A8219A0ED159}"/>
          </ac:spMkLst>
        </pc:spChg>
      </pc:sldChg>
      <pc:sldChg chg="addSp delSp modSp new del mod ord">
        <pc:chgData name="伊健 杜" userId="e69aded81da48593" providerId="LiveId" clId="{C8BB3112-466C-4335-B624-F7500FA32AF1}" dt="2022-11-07T11:28:45.474" v="5841" actId="47"/>
        <pc:sldMkLst>
          <pc:docMk/>
          <pc:sldMk cId="3780413437" sldId="1302"/>
        </pc:sldMkLst>
        <pc:spChg chg="mod">
          <ac:chgData name="伊健 杜" userId="e69aded81da48593" providerId="LiveId" clId="{C8BB3112-466C-4335-B624-F7500FA32AF1}" dt="2022-11-03T12:58:36.579" v="5793"/>
          <ac:spMkLst>
            <pc:docMk/>
            <pc:sldMk cId="3780413437" sldId="1302"/>
            <ac:spMk id="2" creationId="{B9B6633E-FAA1-AA6F-A7D7-10619E6ABACE}"/>
          </ac:spMkLst>
        </pc:spChg>
        <pc:spChg chg="del">
          <ac:chgData name="伊健 杜" userId="e69aded81da48593" providerId="LiveId" clId="{C8BB3112-466C-4335-B624-F7500FA32AF1}" dt="2022-11-03T12:37:53.600" v="4296" actId="478"/>
          <ac:spMkLst>
            <pc:docMk/>
            <pc:sldMk cId="3780413437" sldId="1302"/>
            <ac:spMk id="3" creationId="{AF64A7FA-D8E7-8B52-BFE0-4340D98E5E4A}"/>
          </ac:spMkLst>
        </pc:spChg>
        <pc:spChg chg="add mod">
          <ac:chgData name="伊健 杜" userId="e69aded81da48593" providerId="LiveId" clId="{C8BB3112-466C-4335-B624-F7500FA32AF1}" dt="2022-11-03T12:58:36.579" v="5793"/>
          <ac:spMkLst>
            <pc:docMk/>
            <pc:sldMk cId="3780413437" sldId="1302"/>
            <ac:spMk id="4" creationId="{6AC9A365-2748-4681-7F6B-EB5374118A4D}"/>
          </ac:spMkLst>
        </pc:spChg>
      </pc:sldChg>
      <pc:sldChg chg="add del">
        <pc:chgData name="伊健 杜" userId="e69aded81da48593" providerId="LiveId" clId="{C8BB3112-466C-4335-B624-F7500FA32AF1}" dt="2022-11-03T12:16:29.920" v="2723" actId="47"/>
        <pc:sldMkLst>
          <pc:docMk/>
          <pc:sldMk cId="237262360" sldId="1303"/>
        </pc:sldMkLst>
      </pc:sldChg>
      <pc:sldChg chg="addSp delSp modSp add del mod ord modNotesTx">
        <pc:chgData name="伊健 杜" userId="e69aded81da48593" providerId="LiveId" clId="{C8BB3112-466C-4335-B624-F7500FA32AF1}" dt="2022-11-07T11:28:45.474" v="5841" actId="47"/>
        <pc:sldMkLst>
          <pc:docMk/>
          <pc:sldMk cId="3871285234" sldId="1303"/>
        </pc:sldMkLst>
        <pc:spChg chg="mod">
          <ac:chgData name="伊健 杜" userId="e69aded81da48593" providerId="LiveId" clId="{C8BB3112-466C-4335-B624-F7500FA32AF1}" dt="2022-11-03T12:58:36.579" v="5793"/>
          <ac:spMkLst>
            <pc:docMk/>
            <pc:sldMk cId="3871285234" sldId="1303"/>
            <ac:spMk id="2" creationId="{1302A11A-625D-774F-23B3-739301B530C3}"/>
          </ac:spMkLst>
        </pc:spChg>
        <pc:spChg chg="mod">
          <ac:chgData name="伊健 杜" userId="e69aded81da48593" providerId="LiveId" clId="{C8BB3112-466C-4335-B624-F7500FA32AF1}" dt="2022-11-03T12:58:36.579" v="5793"/>
          <ac:spMkLst>
            <pc:docMk/>
            <pc:sldMk cId="3871285234" sldId="1303"/>
            <ac:spMk id="3" creationId="{8096080C-8490-0F0E-4A2C-E0EDE09A7F82}"/>
          </ac:spMkLst>
        </pc:spChg>
        <pc:spChg chg="mod">
          <ac:chgData name="伊健 杜" userId="e69aded81da48593" providerId="LiveId" clId="{C8BB3112-466C-4335-B624-F7500FA32AF1}" dt="2022-11-03T12:58:36.579" v="5793"/>
          <ac:spMkLst>
            <pc:docMk/>
            <pc:sldMk cId="3871285234" sldId="1303"/>
            <ac:spMk id="8" creationId="{0438729B-0F82-A5C2-5BC7-7451302EC36A}"/>
          </ac:spMkLst>
        </pc:spChg>
        <pc:picChg chg="del mod">
          <ac:chgData name="伊健 杜" userId="e69aded81da48593" providerId="LiveId" clId="{C8BB3112-466C-4335-B624-F7500FA32AF1}" dt="2022-11-03T12:23:43.643" v="3006" actId="478"/>
          <ac:picMkLst>
            <pc:docMk/>
            <pc:sldMk cId="3871285234" sldId="1303"/>
            <ac:picMk id="4098" creationId="{3588EF78-4023-5C74-3AB6-3C3B096DC6DA}"/>
          </ac:picMkLst>
        </pc:picChg>
        <pc:picChg chg="add mod">
          <ac:chgData name="伊健 杜" userId="e69aded81da48593" providerId="LiveId" clId="{C8BB3112-466C-4335-B624-F7500FA32AF1}" dt="2022-11-03T12:25:38.264" v="3011" actId="1076"/>
          <ac:picMkLst>
            <pc:docMk/>
            <pc:sldMk cId="3871285234" sldId="1303"/>
            <ac:picMk id="20482" creationId="{31E39CF8-F92B-B359-E2EB-9B3F0A2297F7}"/>
          </ac:picMkLst>
        </pc:picChg>
      </pc:sldChg>
      <pc:sldChg chg="add del">
        <pc:chgData name="伊健 杜" userId="e69aded81da48593" providerId="LiveId" clId="{C8BB3112-466C-4335-B624-F7500FA32AF1}" dt="2022-11-03T12:23:04.133" v="3000"/>
        <pc:sldMkLst>
          <pc:docMk/>
          <pc:sldMk cId="1971213390" sldId="1304"/>
        </pc:sldMkLst>
      </pc:sldChg>
      <pc:sldChg chg="addSp delSp modSp add del mod ord modNotesTx">
        <pc:chgData name="伊健 杜" userId="e69aded81da48593" providerId="LiveId" clId="{C8BB3112-466C-4335-B624-F7500FA32AF1}" dt="2022-11-07T11:28:45.474" v="5841" actId="47"/>
        <pc:sldMkLst>
          <pc:docMk/>
          <pc:sldMk cId="3578877765" sldId="1304"/>
        </pc:sldMkLst>
        <pc:spChg chg="mod">
          <ac:chgData name="伊健 杜" userId="e69aded81da48593" providerId="LiveId" clId="{C8BB3112-466C-4335-B624-F7500FA32AF1}" dt="2022-11-03T12:58:36.579" v="5793"/>
          <ac:spMkLst>
            <pc:docMk/>
            <pc:sldMk cId="3578877765" sldId="1304"/>
            <ac:spMk id="2" creationId="{1302A11A-625D-774F-23B3-739301B530C3}"/>
          </ac:spMkLst>
        </pc:spChg>
        <pc:spChg chg="del">
          <ac:chgData name="伊健 杜" userId="e69aded81da48593" providerId="LiveId" clId="{C8BB3112-466C-4335-B624-F7500FA32AF1}" dt="2022-11-03T12:25:47.026" v="3013" actId="478"/>
          <ac:spMkLst>
            <pc:docMk/>
            <pc:sldMk cId="3578877765" sldId="1304"/>
            <ac:spMk id="3" creationId="{8096080C-8490-0F0E-4A2C-E0EDE09A7F82}"/>
          </ac:spMkLst>
        </pc:spChg>
        <pc:spChg chg="add mod">
          <ac:chgData name="伊健 杜" userId="e69aded81da48593" providerId="LiveId" clId="{C8BB3112-466C-4335-B624-F7500FA32AF1}" dt="2022-11-03T12:58:36.579" v="5793"/>
          <ac:spMkLst>
            <pc:docMk/>
            <pc:sldMk cId="3578877765" sldId="1304"/>
            <ac:spMk id="4" creationId="{99A4A5B6-98F2-0AD6-03B1-64A8FCDF86DA}"/>
          </ac:spMkLst>
        </pc:spChg>
        <pc:spChg chg="mod">
          <ac:chgData name="伊健 杜" userId="e69aded81da48593" providerId="LiveId" clId="{C8BB3112-466C-4335-B624-F7500FA32AF1}" dt="2022-11-03T12:58:36.579" v="5793"/>
          <ac:spMkLst>
            <pc:docMk/>
            <pc:sldMk cId="3578877765" sldId="1304"/>
            <ac:spMk id="8" creationId="{0438729B-0F82-A5C2-5BC7-7451302EC36A}"/>
          </ac:spMkLst>
        </pc:spChg>
        <pc:picChg chg="del">
          <ac:chgData name="伊健 杜" userId="e69aded81da48593" providerId="LiveId" clId="{C8BB3112-466C-4335-B624-F7500FA32AF1}" dt="2022-11-03T12:26:16.400" v="3057" actId="478"/>
          <ac:picMkLst>
            <pc:docMk/>
            <pc:sldMk cId="3578877765" sldId="1304"/>
            <ac:picMk id="20482" creationId="{31E39CF8-F92B-B359-E2EB-9B3F0A2297F7}"/>
          </ac:picMkLst>
        </pc:picChg>
        <pc:picChg chg="add mod">
          <ac:chgData name="伊健 杜" userId="e69aded81da48593" providerId="LiveId" clId="{C8BB3112-466C-4335-B624-F7500FA32AF1}" dt="2022-11-03T12:27:00.576" v="3086" actId="1076"/>
          <ac:picMkLst>
            <pc:docMk/>
            <pc:sldMk cId="3578877765" sldId="1304"/>
            <ac:picMk id="21506" creationId="{3D55CC12-2DAB-56DD-6322-94B9ED2F85F4}"/>
          </ac:picMkLst>
        </pc:picChg>
      </pc:sldChg>
      <pc:sldChg chg="add del">
        <pc:chgData name="伊健 杜" userId="e69aded81da48593" providerId="LiveId" clId="{C8BB3112-466C-4335-B624-F7500FA32AF1}" dt="2022-11-03T12:23:03.532" v="2999"/>
        <pc:sldMkLst>
          <pc:docMk/>
          <pc:sldMk cId="1851959451" sldId="1305"/>
        </pc:sldMkLst>
      </pc:sldChg>
      <pc:sldChg chg="add del">
        <pc:chgData name="伊健 杜" userId="e69aded81da48593" providerId="LiveId" clId="{C8BB3112-466C-4335-B624-F7500FA32AF1}" dt="2022-11-03T12:30:33.433" v="3343" actId="47"/>
        <pc:sldMkLst>
          <pc:docMk/>
          <pc:sldMk cId="3369566324" sldId="1305"/>
        </pc:sldMkLst>
      </pc:sldChg>
      <pc:sldChg chg="modSp add del mod ord">
        <pc:chgData name="伊健 杜" userId="e69aded81da48593" providerId="LiveId" clId="{C8BB3112-466C-4335-B624-F7500FA32AF1}" dt="2022-11-07T11:28:45.474" v="5841" actId="47"/>
        <pc:sldMkLst>
          <pc:docMk/>
          <pc:sldMk cId="3595836330" sldId="1305"/>
        </pc:sldMkLst>
        <pc:spChg chg="mod">
          <ac:chgData name="伊健 杜" userId="e69aded81da48593" providerId="LiveId" clId="{C8BB3112-466C-4335-B624-F7500FA32AF1}" dt="2022-11-03T12:58:36.579" v="5793"/>
          <ac:spMkLst>
            <pc:docMk/>
            <pc:sldMk cId="3595836330" sldId="1305"/>
            <ac:spMk id="2" creationId="{46F3CE20-CAAD-6BD7-D047-A8219A0ED159}"/>
          </ac:spMkLst>
        </pc:spChg>
      </pc:sldChg>
      <pc:sldChg chg="modSp add del mod ord">
        <pc:chgData name="伊健 杜" userId="e69aded81da48593" providerId="LiveId" clId="{C8BB3112-466C-4335-B624-F7500FA32AF1}" dt="2022-11-07T11:28:45.474" v="5841" actId="47"/>
        <pc:sldMkLst>
          <pc:docMk/>
          <pc:sldMk cId="1858327250" sldId="1306"/>
        </pc:sldMkLst>
        <pc:spChg chg="mod">
          <ac:chgData name="伊健 杜" userId="e69aded81da48593" providerId="LiveId" clId="{C8BB3112-466C-4335-B624-F7500FA32AF1}" dt="2022-11-03T12:58:36.579" v="5793"/>
          <ac:spMkLst>
            <pc:docMk/>
            <pc:sldMk cId="1858327250" sldId="1306"/>
            <ac:spMk id="2" creationId="{46F3CE20-CAAD-6BD7-D047-A8219A0ED159}"/>
          </ac:spMkLst>
        </pc:spChg>
      </pc:sldChg>
      <pc:sldChg chg="add del">
        <pc:chgData name="伊健 杜" userId="e69aded81da48593" providerId="LiveId" clId="{C8BB3112-466C-4335-B624-F7500FA32AF1}" dt="2022-11-03T12:32:30.226" v="3704" actId="47"/>
        <pc:sldMkLst>
          <pc:docMk/>
          <pc:sldMk cId="989129487" sldId="1307"/>
        </pc:sldMkLst>
      </pc:sldChg>
      <pc:sldChg chg="modSp add del ord modNotesTx">
        <pc:chgData name="伊健 杜" userId="e69aded81da48593" providerId="LiveId" clId="{C8BB3112-466C-4335-B624-F7500FA32AF1}" dt="2022-11-03T13:05:18.008" v="5794" actId="47"/>
        <pc:sldMkLst>
          <pc:docMk/>
          <pc:sldMk cId="3040328337" sldId="1307"/>
        </pc:sldMkLst>
        <pc:spChg chg="mod">
          <ac:chgData name="伊健 杜" userId="e69aded81da48593" providerId="LiveId" clId="{C8BB3112-466C-4335-B624-F7500FA32AF1}" dt="2022-11-03T12:58:36.579" v="5793"/>
          <ac:spMkLst>
            <pc:docMk/>
            <pc:sldMk cId="3040328337" sldId="1307"/>
            <ac:spMk id="2" creationId="{1302A11A-625D-774F-23B3-739301B530C3}"/>
          </ac:spMkLst>
        </pc:spChg>
        <pc:spChg chg="mod">
          <ac:chgData name="伊健 杜" userId="e69aded81da48593" providerId="LiveId" clId="{C8BB3112-466C-4335-B624-F7500FA32AF1}" dt="2022-11-03T12:58:36.579" v="5793"/>
          <ac:spMkLst>
            <pc:docMk/>
            <pc:sldMk cId="3040328337" sldId="1307"/>
            <ac:spMk id="3" creationId="{8096080C-8490-0F0E-4A2C-E0EDE09A7F82}"/>
          </ac:spMkLst>
        </pc:spChg>
        <pc:spChg chg="mod">
          <ac:chgData name="伊健 杜" userId="e69aded81da48593" providerId="LiveId" clId="{C8BB3112-466C-4335-B624-F7500FA32AF1}" dt="2022-11-03T12:58:36.579" v="5793"/>
          <ac:spMkLst>
            <pc:docMk/>
            <pc:sldMk cId="3040328337" sldId="1307"/>
            <ac:spMk id="8" creationId="{0438729B-0F82-A5C2-5BC7-7451302EC36A}"/>
          </ac:spMkLst>
        </pc:spChg>
      </pc:sldChg>
      <pc:sldChg chg="modSp add del mod ord">
        <pc:chgData name="伊健 杜" userId="e69aded81da48593" providerId="LiveId" clId="{C8BB3112-466C-4335-B624-F7500FA32AF1}" dt="2022-11-07T11:28:45.474" v="5841" actId="47"/>
        <pc:sldMkLst>
          <pc:docMk/>
          <pc:sldMk cId="3192716549" sldId="1308"/>
        </pc:sldMkLst>
        <pc:spChg chg="mod">
          <ac:chgData name="伊健 杜" userId="e69aded81da48593" providerId="LiveId" clId="{C8BB3112-466C-4335-B624-F7500FA32AF1}" dt="2022-11-03T12:58:36.579" v="5793"/>
          <ac:spMkLst>
            <pc:docMk/>
            <pc:sldMk cId="3192716549" sldId="1308"/>
            <ac:spMk id="2" creationId="{46F3CE20-CAAD-6BD7-D047-A8219A0ED159}"/>
          </ac:spMkLst>
        </pc:spChg>
      </pc:sldChg>
      <pc:sldChg chg="modSp add del ord modNotesTx">
        <pc:chgData name="伊健 杜" userId="e69aded81da48593" providerId="LiveId" clId="{C8BB3112-466C-4335-B624-F7500FA32AF1}" dt="2022-11-03T13:05:18.008" v="5794" actId="47"/>
        <pc:sldMkLst>
          <pc:docMk/>
          <pc:sldMk cId="2807099594" sldId="1309"/>
        </pc:sldMkLst>
        <pc:spChg chg="mod">
          <ac:chgData name="伊健 杜" userId="e69aded81da48593" providerId="LiveId" clId="{C8BB3112-466C-4335-B624-F7500FA32AF1}" dt="2022-11-03T12:58:36.579" v="5793"/>
          <ac:spMkLst>
            <pc:docMk/>
            <pc:sldMk cId="2807099594" sldId="1309"/>
            <ac:spMk id="2" creationId="{1302A11A-625D-774F-23B3-739301B530C3}"/>
          </ac:spMkLst>
        </pc:spChg>
        <pc:spChg chg="mod">
          <ac:chgData name="伊健 杜" userId="e69aded81da48593" providerId="LiveId" clId="{C8BB3112-466C-4335-B624-F7500FA32AF1}" dt="2022-11-03T12:58:36.579" v="5793"/>
          <ac:spMkLst>
            <pc:docMk/>
            <pc:sldMk cId="2807099594" sldId="1309"/>
            <ac:spMk id="3" creationId="{8096080C-8490-0F0E-4A2C-E0EDE09A7F82}"/>
          </ac:spMkLst>
        </pc:spChg>
        <pc:spChg chg="mod">
          <ac:chgData name="伊健 杜" userId="e69aded81da48593" providerId="LiveId" clId="{C8BB3112-466C-4335-B624-F7500FA32AF1}" dt="2022-11-03T12:58:36.579" v="5793"/>
          <ac:spMkLst>
            <pc:docMk/>
            <pc:sldMk cId="2807099594" sldId="1309"/>
            <ac:spMk id="8" creationId="{0438729B-0F82-A5C2-5BC7-7451302EC36A}"/>
          </ac:spMkLst>
        </pc:spChg>
      </pc:sldChg>
      <pc:sldChg chg="addSp delSp modSp add del mod ord modNotesTx">
        <pc:chgData name="伊健 杜" userId="e69aded81da48593" providerId="LiveId" clId="{C8BB3112-466C-4335-B624-F7500FA32AF1}" dt="2022-11-07T11:28:45.474" v="5841" actId="47"/>
        <pc:sldMkLst>
          <pc:docMk/>
          <pc:sldMk cId="4052989706" sldId="1310"/>
        </pc:sldMkLst>
        <pc:spChg chg="mod">
          <ac:chgData name="伊健 杜" userId="e69aded81da48593" providerId="LiveId" clId="{C8BB3112-466C-4335-B624-F7500FA32AF1}" dt="2022-11-03T12:58:36.579" v="5793"/>
          <ac:spMkLst>
            <pc:docMk/>
            <pc:sldMk cId="4052989706" sldId="1310"/>
            <ac:spMk id="2" creationId="{1302A11A-625D-774F-23B3-739301B530C3}"/>
          </ac:spMkLst>
        </pc:spChg>
        <pc:spChg chg="del">
          <ac:chgData name="伊健 杜" userId="e69aded81da48593" providerId="LiveId" clId="{C8BB3112-466C-4335-B624-F7500FA32AF1}" dt="2022-11-03T12:33:34.720" v="3786" actId="478"/>
          <ac:spMkLst>
            <pc:docMk/>
            <pc:sldMk cId="4052989706" sldId="1310"/>
            <ac:spMk id="3" creationId="{8096080C-8490-0F0E-4A2C-E0EDE09A7F82}"/>
          </ac:spMkLst>
        </pc:spChg>
        <pc:spChg chg="mod">
          <ac:chgData name="伊健 杜" userId="e69aded81da48593" providerId="LiveId" clId="{C8BB3112-466C-4335-B624-F7500FA32AF1}" dt="2022-11-03T12:58:36.579" v="5793"/>
          <ac:spMkLst>
            <pc:docMk/>
            <pc:sldMk cId="4052989706" sldId="1310"/>
            <ac:spMk id="8" creationId="{0438729B-0F82-A5C2-5BC7-7451302EC36A}"/>
          </ac:spMkLst>
        </pc:spChg>
        <pc:picChg chg="del mod">
          <ac:chgData name="伊健 杜" userId="e69aded81da48593" providerId="LiveId" clId="{C8BB3112-466C-4335-B624-F7500FA32AF1}" dt="2022-11-03T12:34:33.224" v="3949" actId="478"/>
          <ac:picMkLst>
            <pc:docMk/>
            <pc:sldMk cId="4052989706" sldId="1310"/>
            <ac:picMk id="19458" creationId="{F1823AE6-54CB-30AA-5ECC-88A91C3F9F25}"/>
          </ac:picMkLst>
        </pc:picChg>
        <pc:picChg chg="add mod">
          <ac:chgData name="伊健 杜" userId="e69aded81da48593" providerId="LiveId" clId="{C8BB3112-466C-4335-B624-F7500FA32AF1}" dt="2022-11-03T12:35:08.505" v="3952" actId="1076"/>
          <ac:picMkLst>
            <pc:docMk/>
            <pc:sldMk cId="4052989706" sldId="1310"/>
            <ac:picMk id="22530" creationId="{40842E9E-EB3A-9680-E719-05FD35919C60}"/>
          </ac:picMkLst>
        </pc:picChg>
      </pc:sldChg>
      <pc:sldChg chg="addSp delSp modSp add del mod ord modNotesTx">
        <pc:chgData name="伊健 杜" userId="e69aded81da48593" providerId="LiveId" clId="{C8BB3112-466C-4335-B624-F7500FA32AF1}" dt="2022-11-07T11:28:45.474" v="5841" actId="47"/>
        <pc:sldMkLst>
          <pc:docMk/>
          <pc:sldMk cId="3031601062" sldId="1311"/>
        </pc:sldMkLst>
        <pc:spChg chg="mod">
          <ac:chgData name="伊健 杜" userId="e69aded81da48593" providerId="LiveId" clId="{C8BB3112-466C-4335-B624-F7500FA32AF1}" dt="2022-11-03T12:58:36.579" v="5793"/>
          <ac:spMkLst>
            <pc:docMk/>
            <pc:sldMk cId="3031601062" sldId="1311"/>
            <ac:spMk id="2" creationId="{1302A11A-625D-774F-23B3-739301B530C3}"/>
          </ac:spMkLst>
        </pc:spChg>
        <pc:spChg chg="mod">
          <ac:chgData name="伊健 杜" userId="e69aded81da48593" providerId="LiveId" clId="{C8BB3112-466C-4335-B624-F7500FA32AF1}" dt="2022-11-03T12:58:36.579" v="5793"/>
          <ac:spMkLst>
            <pc:docMk/>
            <pc:sldMk cId="3031601062" sldId="1311"/>
            <ac:spMk id="8" creationId="{0438729B-0F82-A5C2-5BC7-7451302EC36A}"/>
          </ac:spMkLst>
        </pc:spChg>
        <pc:picChg chg="del">
          <ac:chgData name="伊健 杜" userId="e69aded81da48593" providerId="LiveId" clId="{C8BB3112-466C-4335-B624-F7500FA32AF1}" dt="2022-11-03T12:36:15.894" v="4132" actId="478"/>
          <ac:picMkLst>
            <pc:docMk/>
            <pc:sldMk cId="3031601062" sldId="1311"/>
            <ac:picMk id="22530" creationId="{40842E9E-EB3A-9680-E719-05FD35919C60}"/>
          </ac:picMkLst>
        </pc:picChg>
        <pc:picChg chg="add mod">
          <ac:chgData name="伊健 杜" userId="e69aded81da48593" providerId="LiveId" clId="{C8BB3112-466C-4335-B624-F7500FA32AF1}" dt="2022-11-03T12:36:40.228" v="4134" actId="1076"/>
          <ac:picMkLst>
            <pc:docMk/>
            <pc:sldMk cId="3031601062" sldId="1311"/>
            <ac:picMk id="25602" creationId="{AFDEE1DC-DF32-0372-EAC5-1F24708EEFA6}"/>
          </ac:picMkLst>
        </pc:picChg>
        <pc:picChg chg="add del">
          <ac:chgData name="伊健 杜" userId="e69aded81da48593" providerId="LiveId" clId="{C8BB3112-466C-4335-B624-F7500FA32AF1}" dt="2022-11-03T12:36:45.241" v="4136" actId="478"/>
          <ac:picMkLst>
            <pc:docMk/>
            <pc:sldMk cId="3031601062" sldId="1311"/>
            <ac:picMk id="25604" creationId="{9E8C90E2-7F1B-16EF-81F5-558C02C8DF44}"/>
          </ac:picMkLst>
        </pc:picChg>
        <pc:inkChg chg="add">
          <ac:chgData name="伊健 杜" userId="e69aded81da48593" providerId="LiveId" clId="{C8BB3112-466C-4335-B624-F7500FA32AF1}" dt="2022-11-03T13:59:43.111" v="5832"/>
          <ac:inkMkLst>
            <pc:docMk/>
            <pc:sldMk cId="3031601062" sldId="1311"/>
            <ac:inkMk id="3" creationId="{1CAF54C1-0212-6F4F-24BE-1B0A4148F3B0}"/>
          </ac:inkMkLst>
        </pc:inkChg>
      </pc:sldChg>
      <pc:sldChg chg="addSp delSp modSp add del mod ord modNotesTx">
        <pc:chgData name="伊健 杜" userId="e69aded81da48593" providerId="LiveId" clId="{C8BB3112-466C-4335-B624-F7500FA32AF1}" dt="2022-11-07T11:28:45.474" v="5841" actId="47"/>
        <pc:sldMkLst>
          <pc:docMk/>
          <pc:sldMk cId="1878816714" sldId="1312"/>
        </pc:sldMkLst>
        <pc:spChg chg="mod">
          <ac:chgData name="伊健 杜" userId="e69aded81da48593" providerId="LiveId" clId="{C8BB3112-466C-4335-B624-F7500FA32AF1}" dt="2022-11-03T12:58:36.579" v="5793"/>
          <ac:spMkLst>
            <pc:docMk/>
            <pc:sldMk cId="1878816714" sldId="1312"/>
            <ac:spMk id="2" creationId="{1302A11A-625D-774F-23B3-739301B530C3}"/>
          </ac:spMkLst>
        </pc:spChg>
        <pc:spChg chg="mod">
          <ac:chgData name="伊健 杜" userId="e69aded81da48593" providerId="LiveId" clId="{C8BB3112-466C-4335-B624-F7500FA32AF1}" dt="2022-11-03T12:58:36.579" v="5793"/>
          <ac:spMkLst>
            <pc:docMk/>
            <pc:sldMk cId="1878816714" sldId="1312"/>
            <ac:spMk id="8" creationId="{0438729B-0F82-A5C2-5BC7-7451302EC36A}"/>
          </ac:spMkLst>
        </pc:spChg>
        <pc:picChg chg="del mod">
          <ac:chgData name="伊健 杜" userId="e69aded81da48593" providerId="LiveId" clId="{C8BB3112-466C-4335-B624-F7500FA32AF1}" dt="2022-11-03T12:38:00.738" v="4298" actId="478"/>
          <ac:picMkLst>
            <pc:docMk/>
            <pc:sldMk cId="1878816714" sldId="1312"/>
            <ac:picMk id="25602" creationId="{AFDEE1DC-DF32-0372-EAC5-1F24708EEFA6}"/>
          </ac:picMkLst>
        </pc:picChg>
        <pc:picChg chg="add mod">
          <ac:chgData name="伊健 杜" userId="e69aded81da48593" providerId="LiveId" clId="{C8BB3112-466C-4335-B624-F7500FA32AF1}" dt="2022-11-03T12:39:52.384" v="4427" actId="1076"/>
          <ac:picMkLst>
            <pc:docMk/>
            <pc:sldMk cId="1878816714" sldId="1312"/>
            <ac:picMk id="26626" creationId="{E3ABA24F-E51A-BC0F-F8FD-22BBED2CA104}"/>
          </ac:picMkLst>
        </pc:picChg>
      </pc:sldChg>
      <pc:sldChg chg="addSp delSp modSp add del mod ord">
        <pc:chgData name="伊健 杜" userId="e69aded81da48593" providerId="LiveId" clId="{C8BB3112-466C-4335-B624-F7500FA32AF1}" dt="2022-11-07T11:28:45.474" v="5841" actId="47"/>
        <pc:sldMkLst>
          <pc:docMk/>
          <pc:sldMk cId="4024088676" sldId="1313"/>
        </pc:sldMkLst>
        <pc:spChg chg="mod">
          <ac:chgData name="伊健 杜" userId="e69aded81da48593" providerId="LiveId" clId="{C8BB3112-466C-4335-B624-F7500FA32AF1}" dt="2022-11-03T12:58:36.579" v="5793"/>
          <ac:spMkLst>
            <pc:docMk/>
            <pc:sldMk cId="4024088676" sldId="1313"/>
            <ac:spMk id="2" creationId="{B9B6633E-FAA1-AA6F-A7D7-10619E6ABACE}"/>
          </ac:spMkLst>
        </pc:spChg>
        <pc:spChg chg="add del mod">
          <ac:chgData name="伊健 杜" userId="e69aded81da48593" providerId="LiveId" clId="{C8BB3112-466C-4335-B624-F7500FA32AF1}" dt="2022-11-03T13:48:58.125" v="5831" actId="478"/>
          <ac:spMkLst>
            <pc:docMk/>
            <pc:sldMk cId="4024088676" sldId="1313"/>
            <ac:spMk id="3" creationId="{61545DF9-BB97-8746-4E98-0AE9E2B86659}"/>
          </ac:spMkLst>
        </pc:spChg>
        <pc:spChg chg="mod">
          <ac:chgData name="伊健 杜" userId="e69aded81da48593" providerId="LiveId" clId="{C8BB3112-466C-4335-B624-F7500FA32AF1}" dt="2022-11-03T12:58:36.579" v="5793"/>
          <ac:spMkLst>
            <pc:docMk/>
            <pc:sldMk cId="4024088676" sldId="1313"/>
            <ac:spMk id="4" creationId="{6AC9A365-2748-4681-7F6B-EB5374118A4D}"/>
          </ac:spMkLst>
        </pc:spChg>
      </pc:sldChg>
      <pc:sldChg chg="addSp delSp modSp add mod">
        <pc:chgData name="伊健 杜" userId="e69aded81da48593" providerId="LiveId" clId="{C8BB3112-466C-4335-B624-F7500FA32AF1}" dt="2022-11-07T17:17:13.389" v="7723"/>
        <pc:sldMkLst>
          <pc:docMk/>
          <pc:sldMk cId="1325299379" sldId="1314"/>
        </pc:sldMkLst>
        <pc:spChg chg="del mod">
          <ac:chgData name="伊健 杜" userId="e69aded81da48593" providerId="LiveId" clId="{C8BB3112-466C-4335-B624-F7500FA32AF1}" dt="2022-11-03T12:48:25.502" v="5030" actId="478"/>
          <ac:spMkLst>
            <pc:docMk/>
            <pc:sldMk cId="1325299379" sldId="1314"/>
            <ac:spMk id="2" creationId="{1302A11A-625D-774F-23B3-739301B530C3}"/>
          </ac:spMkLst>
        </pc:spChg>
        <pc:spChg chg="del">
          <ac:chgData name="伊健 杜" userId="e69aded81da48593" providerId="LiveId" clId="{C8BB3112-466C-4335-B624-F7500FA32AF1}" dt="2022-11-03T12:44:01.398" v="4699" actId="478"/>
          <ac:spMkLst>
            <pc:docMk/>
            <pc:sldMk cId="1325299379" sldId="1314"/>
            <ac:spMk id="3" creationId="{8096080C-8490-0F0E-4A2C-E0EDE09A7F82}"/>
          </ac:spMkLst>
        </pc:spChg>
        <pc:spChg chg="add del mod">
          <ac:chgData name="伊健 杜" userId="e69aded81da48593" providerId="LiveId" clId="{C8BB3112-466C-4335-B624-F7500FA32AF1}" dt="2022-11-03T12:48:28.296" v="5032" actId="478"/>
          <ac:spMkLst>
            <pc:docMk/>
            <pc:sldMk cId="1325299379" sldId="1314"/>
            <ac:spMk id="5" creationId="{E566038D-1027-0146-0B25-6BAF843F5DCB}"/>
          </ac:spMkLst>
        </pc:spChg>
        <pc:spChg chg="add mod">
          <ac:chgData name="伊健 杜" userId="e69aded81da48593" providerId="LiveId" clId="{C8BB3112-466C-4335-B624-F7500FA32AF1}" dt="2022-11-03T12:58:36.579" v="5793"/>
          <ac:spMkLst>
            <pc:docMk/>
            <pc:sldMk cId="1325299379" sldId="1314"/>
            <ac:spMk id="6" creationId="{8811B64D-AEA6-B65C-55CC-4943750609CD}"/>
          </ac:spMkLst>
        </pc:spChg>
        <pc:spChg chg="mod">
          <ac:chgData name="伊健 杜" userId="e69aded81da48593" providerId="LiveId" clId="{C8BB3112-466C-4335-B624-F7500FA32AF1}" dt="2022-11-07T17:17:13.389" v="7723"/>
          <ac:spMkLst>
            <pc:docMk/>
            <pc:sldMk cId="1325299379" sldId="1314"/>
            <ac:spMk id="8" creationId="{0438729B-0F82-A5C2-5BC7-7451302EC36A}"/>
          </ac:spMkLst>
        </pc:spChg>
        <pc:picChg chg="del">
          <ac:chgData name="伊健 杜" userId="e69aded81da48593" providerId="LiveId" clId="{C8BB3112-466C-4335-B624-F7500FA32AF1}" dt="2022-11-03T12:45:01.450" v="4896" actId="478"/>
          <ac:picMkLst>
            <pc:docMk/>
            <pc:sldMk cId="1325299379" sldId="1314"/>
            <ac:picMk id="19458" creationId="{F1823AE6-54CB-30AA-5ECC-88A91C3F9F25}"/>
          </ac:picMkLst>
        </pc:picChg>
        <pc:picChg chg="add mod">
          <ac:chgData name="伊健 杜" userId="e69aded81da48593" providerId="LiveId" clId="{C8BB3112-466C-4335-B624-F7500FA32AF1}" dt="2022-11-03T12:45:27.954" v="4901" actId="1076"/>
          <ac:picMkLst>
            <pc:docMk/>
            <pc:sldMk cId="1325299379" sldId="1314"/>
            <ac:picMk id="27650" creationId="{41787577-BAB2-975E-6DF9-8D3797461BD3}"/>
          </ac:picMkLst>
        </pc:picChg>
      </pc:sldChg>
      <pc:sldChg chg="addSp delSp modSp add mod">
        <pc:chgData name="伊健 杜" userId="e69aded81da48593" providerId="LiveId" clId="{C8BB3112-466C-4335-B624-F7500FA32AF1}" dt="2022-11-03T12:58:36.579" v="5793"/>
        <pc:sldMkLst>
          <pc:docMk/>
          <pc:sldMk cId="3330264523" sldId="1315"/>
        </pc:sldMkLst>
        <pc:spChg chg="del">
          <ac:chgData name="伊健 杜" userId="e69aded81da48593" providerId="LiveId" clId="{C8BB3112-466C-4335-B624-F7500FA32AF1}" dt="2022-11-03T12:48:20.676" v="5027" actId="478"/>
          <ac:spMkLst>
            <pc:docMk/>
            <pc:sldMk cId="3330264523" sldId="1315"/>
            <ac:spMk id="2" creationId="{1302A11A-625D-774F-23B3-739301B530C3}"/>
          </ac:spMkLst>
        </pc:spChg>
        <pc:spChg chg="add del mod">
          <ac:chgData name="伊健 杜" userId="e69aded81da48593" providerId="LiveId" clId="{C8BB3112-466C-4335-B624-F7500FA32AF1}" dt="2022-11-03T12:48:23.190" v="5029" actId="478"/>
          <ac:spMkLst>
            <pc:docMk/>
            <pc:sldMk cId="3330264523" sldId="1315"/>
            <ac:spMk id="4" creationId="{F3250D0A-ACFC-6447-2731-9D6DA430D7C8}"/>
          </ac:spMkLst>
        </pc:spChg>
        <pc:spChg chg="add mod">
          <ac:chgData name="伊健 杜" userId="e69aded81da48593" providerId="LiveId" clId="{C8BB3112-466C-4335-B624-F7500FA32AF1}" dt="2022-11-03T12:58:36.579" v="5793"/>
          <ac:spMkLst>
            <pc:docMk/>
            <pc:sldMk cId="3330264523" sldId="1315"/>
            <ac:spMk id="5" creationId="{AEAAB436-6292-2004-F61A-95CF004E5D99}"/>
          </ac:spMkLst>
        </pc:spChg>
        <pc:spChg chg="mod">
          <ac:chgData name="伊健 杜" userId="e69aded81da48593" providerId="LiveId" clId="{C8BB3112-466C-4335-B624-F7500FA32AF1}" dt="2022-11-03T12:58:36.579" v="5793"/>
          <ac:spMkLst>
            <pc:docMk/>
            <pc:sldMk cId="3330264523" sldId="1315"/>
            <ac:spMk id="8" creationId="{0438729B-0F82-A5C2-5BC7-7451302EC36A}"/>
          </ac:spMkLst>
        </pc:spChg>
        <pc:picChg chg="del">
          <ac:chgData name="伊健 杜" userId="e69aded81da48593" providerId="LiveId" clId="{C8BB3112-466C-4335-B624-F7500FA32AF1}" dt="2022-11-03T12:45:41.574" v="4931" actId="478"/>
          <ac:picMkLst>
            <pc:docMk/>
            <pc:sldMk cId="3330264523" sldId="1315"/>
            <ac:picMk id="27650" creationId="{41787577-BAB2-975E-6DF9-8D3797461BD3}"/>
          </ac:picMkLst>
        </pc:picChg>
        <pc:picChg chg="add mod">
          <ac:chgData name="伊健 杜" userId="e69aded81da48593" providerId="LiveId" clId="{C8BB3112-466C-4335-B624-F7500FA32AF1}" dt="2022-11-03T12:46:00.782" v="4936" actId="14100"/>
          <ac:picMkLst>
            <pc:docMk/>
            <pc:sldMk cId="3330264523" sldId="1315"/>
            <ac:picMk id="30722" creationId="{F32F7189-EC7C-784F-B656-057566177AE3}"/>
          </ac:picMkLst>
        </pc:picChg>
      </pc:sldChg>
      <pc:sldChg chg="addSp delSp modSp add mod ord">
        <pc:chgData name="伊健 杜" userId="e69aded81da48593" providerId="LiveId" clId="{C8BB3112-466C-4335-B624-F7500FA32AF1}" dt="2022-11-03T12:58:36.579" v="5793"/>
        <pc:sldMkLst>
          <pc:docMk/>
          <pc:sldMk cId="1387651184" sldId="1316"/>
        </pc:sldMkLst>
        <pc:spChg chg="mod">
          <ac:chgData name="伊健 杜" userId="e69aded81da48593" providerId="LiveId" clId="{C8BB3112-466C-4335-B624-F7500FA32AF1}" dt="2022-11-03T12:58:36.579" v="5793"/>
          <ac:spMkLst>
            <pc:docMk/>
            <pc:sldMk cId="1387651184" sldId="1316"/>
            <ac:spMk id="2" creationId="{1302A11A-625D-774F-23B3-739301B530C3}"/>
          </ac:spMkLst>
        </pc:spChg>
        <pc:spChg chg="mod">
          <ac:chgData name="伊健 杜" userId="e69aded81da48593" providerId="LiveId" clId="{C8BB3112-466C-4335-B624-F7500FA32AF1}" dt="2022-11-03T12:58:36.579" v="5793"/>
          <ac:spMkLst>
            <pc:docMk/>
            <pc:sldMk cId="1387651184" sldId="1316"/>
            <ac:spMk id="8" creationId="{0438729B-0F82-A5C2-5BC7-7451302EC36A}"/>
          </ac:spMkLst>
        </pc:spChg>
        <pc:picChg chg="del">
          <ac:chgData name="伊健 杜" userId="e69aded81da48593" providerId="LiveId" clId="{C8BB3112-466C-4335-B624-F7500FA32AF1}" dt="2022-11-03T12:48:43.663" v="5067" actId="478"/>
          <ac:picMkLst>
            <pc:docMk/>
            <pc:sldMk cId="1387651184" sldId="1316"/>
            <ac:picMk id="30722" creationId="{F32F7189-EC7C-784F-B656-057566177AE3}"/>
          </ac:picMkLst>
        </pc:picChg>
        <pc:picChg chg="add mod">
          <ac:chgData name="伊健 杜" userId="e69aded81da48593" providerId="LiveId" clId="{C8BB3112-466C-4335-B624-F7500FA32AF1}" dt="2022-11-03T12:49:13.774" v="5072" actId="1076"/>
          <ac:picMkLst>
            <pc:docMk/>
            <pc:sldMk cId="1387651184" sldId="1316"/>
            <ac:picMk id="31746" creationId="{EC53C62C-27C5-B32B-13E6-9B061AD850FB}"/>
          </ac:picMkLst>
        </pc:picChg>
      </pc:sldChg>
      <pc:sldChg chg="delSp add del">
        <pc:chgData name="伊健 杜" userId="e69aded81da48593" providerId="LiveId" clId="{C8BB3112-466C-4335-B624-F7500FA32AF1}" dt="2022-11-03T12:46:40.172" v="4946" actId="47"/>
        <pc:sldMkLst>
          <pc:docMk/>
          <pc:sldMk cId="1945770239" sldId="1316"/>
        </pc:sldMkLst>
        <pc:picChg chg="del">
          <ac:chgData name="伊健 杜" userId="e69aded81da48593" providerId="LiveId" clId="{C8BB3112-466C-4335-B624-F7500FA32AF1}" dt="2022-11-03T12:46:12.299" v="4939" actId="478"/>
          <ac:picMkLst>
            <pc:docMk/>
            <pc:sldMk cId="1945770239" sldId="1316"/>
            <ac:picMk id="30722" creationId="{F32F7189-EC7C-784F-B656-057566177AE3}"/>
          </ac:picMkLst>
        </pc:picChg>
      </pc:sldChg>
      <pc:sldChg chg="delSp modSp new mod">
        <pc:chgData name="伊健 杜" userId="e69aded81da48593" providerId="LiveId" clId="{C8BB3112-466C-4335-B624-F7500FA32AF1}" dt="2022-11-07T11:29:00.622" v="5853" actId="20577"/>
        <pc:sldMkLst>
          <pc:docMk/>
          <pc:sldMk cId="3570062756" sldId="1317"/>
        </pc:sldMkLst>
        <pc:spChg chg="mod">
          <ac:chgData name="伊健 杜" userId="e69aded81da48593" providerId="LiveId" clId="{C8BB3112-466C-4335-B624-F7500FA32AF1}" dt="2022-11-07T11:29:00.622" v="5853" actId="20577"/>
          <ac:spMkLst>
            <pc:docMk/>
            <pc:sldMk cId="3570062756" sldId="1317"/>
            <ac:spMk id="2" creationId="{197766CD-E40E-262E-B6DA-ACE7A4201DB8}"/>
          </ac:spMkLst>
        </pc:spChg>
        <pc:spChg chg="del">
          <ac:chgData name="伊健 杜" userId="e69aded81da48593" providerId="LiveId" clId="{C8BB3112-466C-4335-B624-F7500FA32AF1}" dt="2022-11-03T12:50:40.607" v="5092" actId="478"/>
          <ac:spMkLst>
            <pc:docMk/>
            <pc:sldMk cId="3570062756" sldId="1317"/>
            <ac:spMk id="3" creationId="{11196DB5-07EC-A3A9-56EA-C6446FA7F109}"/>
          </ac:spMkLst>
        </pc:spChg>
      </pc:sldChg>
      <pc:sldChg chg="addSp delSp modSp add mod">
        <pc:chgData name="伊健 杜" userId="e69aded81da48593" providerId="LiveId" clId="{C8BB3112-466C-4335-B624-F7500FA32AF1}" dt="2022-11-03T12:58:36.579" v="5793"/>
        <pc:sldMkLst>
          <pc:docMk/>
          <pc:sldMk cId="1651624357" sldId="1318"/>
        </pc:sldMkLst>
        <pc:spChg chg="mod">
          <ac:chgData name="伊健 杜" userId="e69aded81da48593" providerId="LiveId" clId="{C8BB3112-466C-4335-B624-F7500FA32AF1}" dt="2022-11-03T12:58:36.579" v="5793"/>
          <ac:spMkLst>
            <pc:docMk/>
            <pc:sldMk cId="1651624357" sldId="1318"/>
            <ac:spMk id="2" creationId="{1302A11A-625D-774F-23B3-739301B530C3}"/>
          </ac:spMkLst>
        </pc:spChg>
        <pc:spChg chg="mod">
          <ac:chgData name="伊健 杜" userId="e69aded81da48593" providerId="LiveId" clId="{C8BB3112-466C-4335-B624-F7500FA32AF1}" dt="2022-11-03T12:58:36.579" v="5793"/>
          <ac:spMkLst>
            <pc:docMk/>
            <pc:sldMk cId="1651624357" sldId="1318"/>
            <ac:spMk id="8" creationId="{0438729B-0F82-A5C2-5BC7-7451302EC36A}"/>
          </ac:spMkLst>
        </pc:spChg>
        <pc:picChg chg="del">
          <ac:chgData name="伊健 杜" userId="e69aded81da48593" providerId="LiveId" clId="{C8BB3112-466C-4335-B624-F7500FA32AF1}" dt="2022-11-03T12:53:23.580" v="5376" actId="478"/>
          <ac:picMkLst>
            <pc:docMk/>
            <pc:sldMk cId="1651624357" sldId="1318"/>
            <ac:picMk id="31746" creationId="{EC53C62C-27C5-B32B-13E6-9B061AD850FB}"/>
          </ac:picMkLst>
        </pc:picChg>
        <pc:picChg chg="add mod">
          <ac:chgData name="伊健 杜" userId="e69aded81da48593" providerId="LiveId" clId="{C8BB3112-466C-4335-B624-F7500FA32AF1}" dt="2022-11-03T12:54:00.779" v="5378" actId="1076"/>
          <ac:picMkLst>
            <pc:docMk/>
            <pc:sldMk cId="1651624357" sldId="1318"/>
            <ac:picMk id="32770" creationId="{198CA1DD-AC51-92AF-7DE3-B843F2D6E76A}"/>
          </ac:picMkLst>
        </pc:picChg>
      </pc:sldChg>
      <pc:sldChg chg="addSp delSp modSp add mod">
        <pc:chgData name="伊健 杜" userId="e69aded81da48593" providerId="LiveId" clId="{C8BB3112-466C-4335-B624-F7500FA32AF1}" dt="2022-11-03T12:58:36.579" v="5793"/>
        <pc:sldMkLst>
          <pc:docMk/>
          <pc:sldMk cId="1455723292" sldId="1319"/>
        </pc:sldMkLst>
        <pc:spChg chg="mod">
          <ac:chgData name="伊健 杜" userId="e69aded81da48593" providerId="LiveId" clId="{C8BB3112-466C-4335-B624-F7500FA32AF1}" dt="2022-11-03T12:58:36.579" v="5793"/>
          <ac:spMkLst>
            <pc:docMk/>
            <pc:sldMk cId="1455723292" sldId="1319"/>
            <ac:spMk id="2" creationId="{1302A11A-625D-774F-23B3-739301B530C3}"/>
          </ac:spMkLst>
        </pc:spChg>
        <pc:spChg chg="mod">
          <ac:chgData name="伊健 杜" userId="e69aded81da48593" providerId="LiveId" clId="{C8BB3112-466C-4335-B624-F7500FA32AF1}" dt="2022-11-03T12:58:36.579" v="5793"/>
          <ac:spMkLst>
            <pc:docMk/>
            <pc:sldMk cId="1455723292" sldId="1319"/>
            <ac:spMk id="8" creationId="{0438729B-0F82-A5C2-5BC7-7451302EC36A}"/>
          </ac:spMkLst>
        </pc:spChg>
        <pc:picChg chg="del mod">
          <ac:chgData name="伊健 杜" userId="e69aded81da48593" providerId="LiveId" clId="{C8BB3112-466C-4335-B624-F7500FA32AF1}" dt="2022-11-03T12:55:07.436" v="5496" actId="478"/>
          <ac:picMkLst>
            <pc:docMk/>
            <pc:sldMk cId="1455723292" sldId="1319"/>
            <ac:picMk id="32770" creationId="{198CA1DD-AC51-92AF-7DE3-B843F2D6E76A}"/>
          </ac:picMkLst>
        </pc:picChg>
        <pc:picChg chg="add mod">
          <ac:chgData name="伊健 杜" userId="e69aded81da48593" providerId="LiveId" clId="{C8BB3112-466C-4335-B624-F7500FA32AF1}" dt="2022-11-03T12:55:45.537" v="5534" actId="1076"/>
          <ac:picMkLst>
            <pc:docMk/>
            <pc:sldMk cId="1455723292" sldId="1319"/>
            <ac:picMk id="33794" creationId="{5E817681-875D-7929-AB15-963E1F6E9D00}"/>
          </ac:picMkLst>
        </pc:picChg>
      </pc:sldChg>
      <pc:sldChg chg="delSp modSp new mod">
        <pc:chgData name="伊健 杜" userId="e69aded81da48593" providerId="LiveId" clId="{C8BB3112-466C-4335-B624-F7500FA32AF1}" dt="2022-11-03T12:58:36.579" v="5793"/>
        <pc:sldMkLst>
          <pc:docMk/>
          <pc:sldMk cId="2629711549" sldId="1320"/>
        </pc:sldMkLst>
        <pc:spChg chg="mod">
          <ac:chgData name="伊健 杜" userId="e69aded81da48593" providerId="LiveId" clId="{C8BB3112-466C-4335-B624-F7500FA32AF1}" dt="2022-11-03T12:58:36.579" v="5793"/>
          <ac:spMkLst>
            <pc:docMk/>
            <pc:sldMk cId="2629711549" sldId="1320"/>
            <ac:spMk id="2" creationId="{2DDD3342-6A73-3CC2-DB8D-444575BAF7BE}"/>
          </ac:spMkLst>
        </pc:spChg>
        <pc:spChg chg="del">
          <ac:chgData name="伊健 杜" userId="e69aded81da48593" providerId="LiveId" clId="{C8BB3112-466C-4335-B624-F7500FA32AF1}" dt="2022-11-03T12:56:10.458" v="5551" actId="478"/>
          <ac:spMkLst>
            <pc:docMk/>
            <pc:sldMk cId="2629711549" sldId="1320"/>
            <ac:spMk id="3" creationId="{58FE16FE-145C-1F11-196A-2824FECED026}"/>
          </ac:spMkLst>
        </pc:spChg>
      </pc:sldChg>
      <pc:sldChg chg="delSp modSp new mod">
        <pc:chgData name="伊健 杜" userId="e69aded81da48593" providerId="LiveId" clId="{C8BB3112-466C-4335-B624-F7500FA32AF1}" dt="2022-11-03T12:58:36.579" v="5793"/>
        <pc:sldMkLst>
          <pc:docMk/>
          <pc:sldMk cId="2376481575" sldId="1321"/>
        </pc:sldMkLst>
        <pc:spChg chg="mod">
          <ac:chgData name="伊健 杜" userId="e69aded81da48593" providerId="LiveId" clId="{C8BB3112-466C-4335-B624-F7500FA32AF1}" dt="2022-11-03T12:58:36.579" v="5793"/>
          <ac:spMkLst>
            <pc:docMk/>
            <pc:sldMk cId="2376481575" sldId="1321"/>
            <ac:spMk id="2" creationId="{831774A0-5E00-F821-9A2E-569CEB02E78D}"/>
          </ac:spMkLst>
        </pc:spChg>
        <pc:spChg chg="del">
          <ac:chgData name="伊健 杜" userId="e69aded81da48593" providerId="LiveId" clId="{C8BB3112-466C-4335-B624-F7500FA32AF1}" dt="2022-11-03T12:57:18.011" v="5644" actId="478"/>
          <ac:spMkLst>
            <pc:docMk/>
            <pc:sldMk cId="2376481575" sldId="1321"/>
            <ac:spMk id="3" creationId="{05D53B71-1DB3-A679-3BC1-0EC00914992F}"/>
          </ac:spMkLst>
        </pc:spChg>
      </pc:sldChg>
      <pc:sldChg chg="addSp delSp modSp add mod setBg setClrOvrMap">
        <pc:chgData name="伊健 杜" userId="e69aded81da48593" providerId="LiveId" clId="{C8BB3112-466C-4335-B624-F7500FA32AF1}" dt="2022-11-07T15:00:48.184" v="7518"/>
        <pc:sldMkLst>
          <pc:docMk/>
          <pc:sldMk cId="3935581333" sldId="1322"/>
        </pc:sldMkLst>
        <pc:spChg chg="mod">
          <ac:chgData name="伊健 杜" userId="e69aded81da48593" providerId="LiveId" clId="{C8BB3112-466C-4335-B624-F7500FA32AF1}" dt="2022-11-07T15:00:48.184" v="7518"/>
          <ac:spMkLst>
            <pc:docMk/>
            <pc:sldMk cId="3935581333" sldId="1322"/>
            <ac:spMk id="2" creationId="{10304424-DB4A-36E7-9E0D-D32A5DD0F26C}"/>
          </ac:spMkLst>
        </pc:spChg>
        <pc:spChg chg="mod">
          <ac:chgData name="伊健 杜" userId="e69aded81da48593" providerId="LiveId" clId="{C8BB3112-466C-4335-B624-F7500FA32AF1}" dt="2022-11-07T15:00:48.184" v="7518"/>
          <ac:spMkLst>
            <pc:docMk/>
            <pc:sldMk cId="3935581333" sldId="1322"/>
            <ac:spMk id="4" creationId="{CD51F1A4-557D-97DD-DAE2-94D888CF547E}"/>
          </ac:spMkLst>
        </pc:spChg>
        <pc:spChg chg="add del">
          <ac:chgData name="伊健 杜" userId="e69aded81da48593" providerId="LiveId" clId="{C8BB3112-466C-4335-B624-F7500FA32AF1}" dt="2022-11-07T12:03:21.067" v="6084" actId="26606"/>
          <ac:spMkLst>
            <pc:docMk/>
            <pc:sldMk cId="3935581333" sldId="1322"/>
            <ac:spMk id="2055" creationId="{5E8D2E83-FB3A-40E7-A9E5-7AB389D612B4}"/>
          </ac:spMkLst>
        </pc:spChg>
        <pc:picChg chg="del">
          <ac:chgData name="伊健 杜" userId="e69aded81da48593" providerId="LiveId" clId="{C8BB3112-466C-4335-B624-F7500FA32AF1}" dt="2022-11-07T11:55:52.866" v="6078" actId="478"/>
          <ac:picMkLst>
            <pc:docMk/>
            <pc:sldMk cId="3935581333" sldId="1322"/>
            <ac:picMk id="1026" creationId="{026E5FB4-A6D8-DBE6-1096-EF87E8544BC4}"/>
          </ac:picMkLst>
        </pc:picChg>
        <pc:picChg chg="add mod ord">
          <ac:chgData name="伊健 杜" userId="e69aded81da48593" providerId="LiveId" clId="{C8BB3112-466C-4335-B624-F7500FA32AF1}" dt="2022-11-07T12:03:21.067" v="6084" actId="26606"/>
          <ac:picMkLst>
            <pc:docMk/>
            <pc:sldMk cId="3935581333" sldId="1322"/>
            <ac:picMk id="2050" creationId="{AE4B2ADD-8243-19A5-DA62-87A48766B479}"/>
          </ac:picMkLst>
        </pc:picChg>
      </pc:sldChg>
      <pc:sldChg chg="addSp delSp modSp add mod">
        <pc:chgData name="伊健 杜" userId="e69aded81da48593" providerId="LiveId" clId="{C8BB3112-466C-4335-B624-F7500FA32AF1}" dt="2022-11-07T15:00:48.184" v="7518"/>
        <pc:sldMkLst>
          <pc:docMk/>
          <pc:sldMk cId="3163218652" sldId="1323"/>
        </pc:sldMkLst>
        <pc:spChg chg="mod">
          <ac:chgData name="伊健 杜" userId="e69aded81da48593" providerId="LiveId" clId="{C8BB3112-466C-4335-B624-F7500FA32AF1}" dt="2022-11-07T15:00:48.184" v="7518"/>
          <ac:spMkLst>
            <pc:docMk/>
            <pc:sldMk cId="3163218652" sldId="1323"/>
            <ac:spMk id="2" creationId="{10304424-DB4A-36E7-9E0D-D32A5DD0F26C}"/>
          </ac:spMkLst>
        </pc:spChg>
        <pc:spChg chg="del">
          <ac:chgData name="伊健 杜" userId="e69aded81da48593" providerId="LiveId" clId="{C8BB3112-466C-4335-B624-F7500FA32AF1}" dt="2022-11-07T12:03:53.434" v="6087" actId="478"/>
          <ac:spMkLst>
            <pc:docMk/>
            <pc:sldMk cId="3163218652" sldId="1323"/>
            <ac:spMk id="4" creationId="{CD51F1A4-557D-97DD-DAE2-94D888CF547E}"/>
          </ac:spMkLst>
        </pc:spChg>
        <pc:picChg chg="del">
          <ac:chgData name="伊健 杜" userId="e69aded81da48593" providerId="LiveId" clId="{C8BB3112-466C-4335-B624-F7500FA32AF1}" dt="2022-11-07T12:03:50.814" v="6086" actId="478"/>
          <ac:picMkLst>
            <pc:docMk/>
            <pc:sldMk cId="3163218652" sldId="1323"/>
            <ac:picMk id="2050" creationId="{AE4B2ADD-8243-19A5-DA62-87A48766B479}"/>
          </ac:picMkLst>
        </pc:picChg>
        <pc:picChg chg="add mod">
          <ac:chgData name="伊健 杜" userId="e69aded81da48593" providerId="LiveId" clId="{C8BB3112-466C-4335-B624-F7500FA32AF1}" dt="2022-11-07T12:04:02.775" v="6089" actId="1076"/>
          <ac:picMkLst>
            <pc:docMk/>
            <pc:sldMk cId="3163218652" sldId="1323"/>
            <ac:picMk id="3074" creationId="{D720EFEB-8C3D-C889-00D8-AA083D07E74E}"/>
          </ac:picMkLst>
        </pc:picChg>
      </pc:sldChg>
      <pc:sldChg chg="addSp modSp add mod">
        <pc:chgData name="伊健 杜" userId="e69aded81da48593" providerId="LiveId" clId="{C8BB3112-466C-4335-B624-F7500FA32AF1}" dt="2022-11-08T07:37:48.777" v="9512" actId="20577"/>
        <pc:sldMkLst>
          <pc:docMk/>
          <pc:sldMk cId="215593242" sldId="1324"/>
        </pc:sldMkLst>
        <pc:spChg chg="mod">
          <ac:chgData name="伊健 杜" userId="e69aded81da48593" providerId="LiveId" clId="{C8BB3112-466C-4335-B624-F7500FA32AF1}" dt="2022-11-07T15:00:48.184" v="7518"/>
          <ac:spMkLst>
            <pc:docMk/>
            <pc:sldMk cId="215593242" sldId="1324"/>
            <ac:spMk id="2" creationId="{46F3CE20-CAAD-6BD7-D047-A8219A0ED159}"/>
          </ac:spMkLst>
        </pc:spChg>
        <pc:spChg chg="add mod">
          <ac:chgData name="伊健 杜" userId="e69aded81da48593" providerId="LiveId" clId="{C8BB3112-466C-4335-B624-F7500FA32AF1}" dt="2022-11-08T07:37:48.777" v="9512" actId="20577"/>
          <ac:spMkLst>
            <pc:docMk/>
            <pc:sldMk cId="215593242" sldId="1324"/>
            <ac:spMk id="3" creationId="{B733F957-8F1E-B855-E2BC-D89F0594DFB6}"/>
          </ac:spMkLst>
        </pc:spChg>
      </pc:sldChg>
      <pc:sldChg chg="addSp modSp add mod">
        <pc:chgData name="伊健 杜" userId="e69aded81da48593" providerId="LiveId" clId="{C8BB3112-466C-4335-B624-F7500FA32AF1}" dt="2022-11-08T07:45:09.304" v="9518" actId="20577"/>
        <pc:sldMkLst>
          <pc:docMk/>
          <pc:sldMk cId="3722400407" sldId="1325"/>
        </pc:sldMkLst>
        <pc:spChg chg="mod">
          <ac:chgData name="伊健 杜" userId="e69aded81da48593" providerId="LiveId" clId="{C8BB3112-466C-4335-B624-F7500FA32AF1}" dt="2022-11-07T17:36:39.767" v="7748" actId="20577"/>
          <ac:spMkLst>
            <pc:docMk/>
            <pc:sldMk cId="3722400407" sldId="1325"/>
            <ac:spMk id="2" creationId="{46F3CE20-CAAD-6BD7-D047-A8219A0ED159}"/>
          </ac:spMkLst>
        </pc:spChg>
        <pc:spChg chg="add mod">
          <ac:chgData name="伊健 杜" userId="e69aded81da48593" providerId="LiveId" clId="{C8BB3112-466C-4335-B624-F7500FA32AF1}" dt="2022-11-07T17:38:33.090" v="7765" actId="1076"/>
          <ac:spMkLst>
            <pc:docMk/>
            <pc:sldMk cId="3722400407" sldId="1325"/>
            <ac:spMk id="3" creationId="{D8127E1B-3CC0-F721-0394-61950980DD6C}"/>
          </ac:spMkLst>
        </pc:spChg>
        <pc:spChg chg="add mod">
          <ac:chgData name="伊健 杜" userId="e69aded81da48593" providerId="LiveId" clId="{C8BB3112-466C-4335-B624-F7500FA32AF1}" dt="2022-11-08T07:45:09.304" v="9518" actId="20577"/>
          <ac:spMkLst>
            <pc:docMk/>
            <pc:sldMk cId="3722400407" sldId="1325"/>
            <ac:spMk id="4" creationId="{FDB489F7-B3FF-2A39-770B-563AA93CE34E}"/>
          </ac:spMkLst>
        </pc:spChg>
      </pc:sldChg>
      <pc:sldChg chg="addSp delSp modSp add mod">
        <pc:chgData name="伊健 杜" userId="e69aded81da48593" providerId="LiveId" clId="{C8BB3112-466C-4335-B624-F7500FA32AF1}" dt="2022-11-07T15:00:48.184" v="7518"/>
        <pc:sldMkLst>
          <pc:docMk/>
          <pc:sldMk cId="4012879993" sldId="1326"/>
        </pc:sldMkLst>
        <pc:spChg chg="mod">
          <ac:chgData name="伊健 杜" userId="e69aded81da48593" providerId="LiveId" clId="{C8BB3112-466C-4335-B624-F7500FA32AF1}" dt="2022-11-07T15:00:48.184" v="7518"/>
          <ac:spMkLst>
            <pc:docMk/>
            <pc:sldMk cId="4012879993" sldId="1326"/>
            <ac:spMk id="2" creationId="{10304424-DB4A-36E7-9E0D-D32A5DD0F26C}"/>
          </ac:spMkLst>
        </pc:spChg>
        <pc:spChg chg="add">
          <ac:chgData name="伊健 杜" userId="e69aded81da48593" providerId="LiveId" clId="{C8BB3112-466C-4335-B624-F7500FA32AF1}" dt="2022-11-07T12:11:55.765" v="6272"/>
          <ac:spMkLst>
            <pc:docMk/>
            <pc:sldMk cId="4012879993" sldId="1326"/>
            <ac:spMk id="3" creationId="{70799EE4-58B0-827D-B035-2CD34B4D804F}"/>
          </ac:spMkLst>
        </pc:spChg>
        <pc:spChg chg="mod">
          <ac:chgData name="伊健 杜" userId="e69aded81da48593" providerId="LiveId" clId="{C8BB3112-466C-4335-B624-F7500FA32AF1}" dt="2022-11-07T15:00:48.184" v="7518"/>
          <ac:spMkLst>
            <pc:docMk/>
            <pc:sldMk cId="4012879993" sldId="1326"/>
            <ac:spMk id="4" creationId="{CD51F1A4-557D-97DD-DAE2-94D888CF547E}"/>
          </ac:spMkLst>
        </pc:spChg>
        <pc:spChg chg="add del mod">
          <ac:chgData name="伊健 杜" userId="e69aded81da48593" providerId="LiveId" clId="{C8BB3112-466C-4335-B624-F7500FA32AF1}" dt="2022-11-07T12:12:07.889" v="6274" actId="478"/>
          <ac:spMkLst>
            <pc:docMk/>
            <pc:sldMk cId="4012879993" sldId="1326"/>
            <ac:spMk id="5" creationId="{C70A9618-9A55-0404-6105-16F4E2FF3E76}"/>
          </ac:spMkLst>
        </pc:spChg>
        <pc:picChg chg="add mod">
          <ac:chgData name="伊健 杜" userId="e69aded81da48593" providerId="LiveId" clId="{C8BB3112-466C-4335-B624-F7500FA32AF1}" dt="2022-11-07T12:12:33.644" v="6283" actId="1076"/>
          <ac:picMkLst>
            <pc:docMk/>
            <pc:sldMk cId="4012879993" sldId="1326"/>
            <ac:picMk id="7" creationId="{B93EFB2E-8CD6-ECD4-77FD-DC20F4E5C2D1}"/>
          </ac:picMkLst>
        </pc:picChg>
        <pc:picChg chg="del">
          <ac:chgData name="伊健 杜" userId="e69aded81da48593" providerId="LiveId" clId="{C8BB3112-466C-4335-B624-F7500FA32AF1}" dt="2022-11-07T12:11:29.539" v="6271" actId="478"/>
          <ac:picMkLst>
            <pc:docMk/>
            <pc:sldMk cId="4012879993" sldId="1326"/>
            <ac:picMk id="1026" creationId="{026E5FB4-A6D8-DBE6-1096-EF87E8544BC4}"/>
          </ac:picMkLst>
        </pc:picChg>
      </pc:sldChg>
      <pc:sldChg chg="addSp delSp modSp add mod">
        <pc:chgData name="伊健 杜" userId="e69aded81da48593" providerId="LiveId" clId="{C8BB3112-466C-4335-B624-F7500FA32AF1}" dt="2022-11-07T15:00:48.184" v="7518"/>
        <pc:sldMkLst>
          <pc:docMk/>
          <pc:sldMk cId="3830340413" sldId="1327"/>
        </pc:sldMkLst>
        <pc:spChg chg="mod">
          <ac:chgData name="伊健 杜" userId="e69aded81da48593" providerId="LiveId" clId="{C8BB3112-466C-4335-B624-F7500FA32AF1}" dt="2022-11-07T15:00:48.184" v="7518"/>
          <ac:spMkLst>
            <pc:docMk/>
            <pc:sldMk cId="3830340413" sldId="1327"/>
            <ac:spMk id="2" creationId="{10304424-DB4A-36E7-9E0D-D32A5DD0F26C}"/>
          </ac:spMkLst>
        </pc:spChg>
        <pc:spChg chg="mod">
          <ac:chgData name="伊健 杜" userId="e69aded81da48593" providerId="LiveId" clId="{C8BB3112-466C-4335-B624-F7500FA32AF1}" dt="2022-11-07T15:00:48.184" v="7518"/>
          <ac:spMkLst>
            <pc:docMk/>
            <pc:sldMk cId="3830340413" sldId="1327"/>
            <ac:spMk id="4" creationId="{CD51F1A4-557D-97DD-DAE2-94D888CF547E}"/>
          </ac:spMkLst>
        </pc:spChg>
        <pc:picChg chg="del">
          <ac:chgData name="伊健 杜" userId="e69aded81da48593" providerId="LiveId" clId="{C8BB3112-466C-4335-B624-F7500FA32AF1}" dt="2022-11-07T12:12:41.897" v="6287" actId="478"/>
          <ac:picMkLst>
            <pc:docMk/>
            <pc:sldMk cId="3830340413" sldId="1327"/>
            <ac:picMk id="7" creationId="{B93EFB2E-8CD6-ECD4-77FD-DC20F4E5C2D1}"/>
          </ac:picMkLst>
        </pc:picChg>
        <pc:picChg chg="add mod">
          <ac:chgData name="伊健 杜" userId="e69aded81da48593" providerId="LiveId" clId="{C8BB3112-466C-4335-B624-F7500FA32AF1}" dt="2022-11-07T12:13:36.051" v="6305" actId="1076"/>
          <ac:picMkLst>
            <pc:docMk/>
            <pc:sldMk cId="3830340413" sldId="1327"/>
            <ac:picMk id="5122" creationId="{35679B76-F797-3757-4BD9-A819F88169C9}"/>
          </ac:picMkLst>
        </pc:picChg>
      </pc:sldChg>
      <pc:sldChg chg="addSp delSp modSp add mod">
        <pc:chgData name="伊健 杜" userId="e69aded81da48593" providerId="LiveId" clId="{C8BB3112-466C-4335-B624-F7500FA32AF1}" dt="2022-11-07T15:00:48.184" v="7518"/>
        <pc:sldMkLst>
          <pc:docMk/>
          <pc:sldMk cId="533938312" sldId="1328"/>
        </pc:sldMkLst>
        <pc:spChg chg="mod">
          <ac:chgData name="伊健 杜" userId="e69aded81da48593" providerId="LiveId" clId="{C8BB3112-466C-4335-B624-F7500FA32AF1}" dt="2022-11-07T15:00:48.184" v="7518"/>
          <ac:spMkLst>
            <pc:docMk/>
            <pc:sldMk cId="533938312" sldId="1328"/>
            <ac:spMk id="2" creationId="{10304424-DB4A-36E7-9E0D-D32A5DD0F26C}"/>
          </ac:spMkLst>
        </pc:spChg>
        <pc:spChg chg="mod ord">
          <ac:chgData name="伊健 杜" userId="e69aded81da48593" providerId="LiveId" clId="{C8BB3112-466C-4335-B624-F7500FA32AF1}" dt="2022-11-07T15:00:48.184" v="7518"/>
          <ac:spMkLst>
            <pc:docMk/>
            <pc:sldMk cId="533938312" sldId="1328"/>
            <ac:spMk id="4" creationId="{CD51F1A4-557D-97DD-DAE2-94D888CF547E}"/>
          </ac:spMkLst>
        </pc:spChg>
        <pc:spChg chg="add mod">
          <ac:chgData name="伊健 杜" userId="e69aded81da48593" providerId="LiveId" clId="{C8BB3112-466C-4335-B624-F7500FA32AF1}" dt="2022-11-07T15:00:48.184" v="7518"/>
          <ac:spMkLst>
            <pc:docMk/>
            <pc:sldMk cId="533938312" sldId="1328"/>
            <ac:spMk id="5" creationId="{AF2763C8-1A3D-998E-952B-B0CBBC17F3AE}"/>
          </ac:spMkLst>
        </pc:spChg>
        <pc:picChg chg="del">
          <ac:chgData name="伊健 杜" userId="e69aded81da48593" providerId="LiveId" clId="{C8BB3112-466C-4335-B624-F7500FA32AF1}" dt="2022-11-07T12:14:30.874" v="6349" actId="478"/>
          <ac:picMkLst>
            <pc:docMk/>
            <pc:sldMk cId="533938312" sldId="1328"/>
            <ac:picMk id="5122" creationId="{35679B76-F797-3757-4BD9-A819F88169C9}"/>
          </ac:picMkLst>
        </pc:picChg>
        <pc:picChg chg="add">
          <ac:chgData name="伊健 杜" userId="e69aded81da48593" providerId="LiveId" clId="{C8BB3112-466C-4335-B624-F7500FA32AF1}" dt="2022-11-07T12:14:33.894" v="6350"/>
          <ac:picMkLst>
            <pc:docMk/>
            <pc:sldMk cId="533938312" sldId="1328"/>
            <ac:picMk id="6146" creationId="{CBA5F439-1A0E-7F7B-BC07-4C5C4632B0A2}"/>
          </ac:picMkLst>
        </pc:picChg>
      </pc:sldChg>
      <pc:sldChg chg="modSp add mod">
        <pc:chgData name="伊健 杜" userId="e69aded81da48593" providerId="LiveId" clId="{C8BB3112-466C-4335-B624-F7500FA32AF1}" dt="2022-11-07T15:00:48.184" v="7518"/>
        <pc:sldMkLst>
          <pc:docMk/>
          <pc:sldMk cId="46492511" sldId="1329"/>
        </pc:sldMkLst>
        <pc:spChg chg="mod">
          <ac:chgData name="伊健 杜" userId="e69aded81da48593" providerId="LiveId" clId="{C8BB3112-466C-4335-B624-F7500FA32AF1}" dt="2022-11-07T15:00:48.184" v="7518"/>
          <ac:spMkLst>
            <pc:docMk/>
            <pc:sldMk cId="46492511" sldId="1329"/>
            <ac:spMk id="2" creationId="{F44DE9E1-9168-F3EB-3D6A-1F7F351CDCCF}"/>
          </ac:spMkLst>
        </pc:spChg>
      </pc:sldChg>
      <pc:sldChg chg="addSp delSp modSp new mod modNotesTx">
        <pc:chgData name="伊健 杜" userId="e69aded81da48593" providerId="LiveId" clId="{C8BB3112-466C-4335-B624-F7500FA32AF1}" dt="2022-11-08T08:26:17.131" v="9521" actId="20577"/>
        <pc:sldMkLst>
          <pc:docMk/>
          <pc:sldMk cId="2725208829" sldId="1330"/>
        </pc:sldMkLst>
        <pc:spChg chg="add mod">
          <ac:chgData name="伊健 杜" userId="e69aded81da48593" providerId="LiveId" clId="{C8BB3112-466C-4335-B624-F7500FA32AF1}" dt="2022-11-08T07:03:28.184" v="9501"/>
          <ac:spMkLst>
            <pc:docMk/>
            <pc:sldMk cId="2725208829" sldId="1330"/>
            <ac:spMk id="2" creationId="{5873FCFA-069F-887D-2E03-2DA23448846E}"/>
          </ac:spMkLst>
        </pc:spChg>
        <pc:spChg chg="del">
          <ac:chgData name="伊健 杜" userId="e69aded81da48593" providerId="LiveId" clId="{C8BB3112-466C-4335-B624-F7500FA32AF1}" dt="2022-11-07T14:48:37.961" v="7349" actId="478"/>
          <ac:spMkLst>
            <pc:docMk/>
            <pc:sldMk cId="2725208829" sldId="1330"/>
            <ac:spMk id="2" creationId="{60406A9C-91E3-B13D-BEB8-3BD058C8D34B}"/>
          </ac:spMkLst>
        </pc:spChg>
        <pc:spChg chg="del">
          <ac:chgData name="伊健 杜" userId="e69aded81da48593" providerId="LiveId" clId="{C8BB3112-466C-4335-B624-F7500FA32AF1}" dt="2022-11-07T14:48:37.961" v="7349" actId="478"/>
          <ac:spMkLst>
            <pc:docMk/>
            <pc:sldMk cId="2725208829" sldId="1330"/>
            <ac:spMk id="3" creationId="{AC43DE5E-F9C6-66E5-85D9-F667431D7EBF}"/>
          </ac:spMkLst>
        </pc:spChg>
      </pc:sldChg>
      <pc:sldChg chg="addSp delSp modSp add mod">
        <pc:chgData name="伊健 杜" userId="e69aded81da48593" providerId="LiveId" clId="{C8BB3112-466C-4335-B624-F7500FA32AF1}" dt="2022-11-07T15:00:48.184" v="7518"/>
        <pc:sldMkLst>
          <pc:docMk/>
          <pc:sldMk cId="3075560344" sldId="1331"/>
        </pc:sldMkLst>
        <pc:spChg chg="mod">
          <ac:chgData name="伊健 杜" userId="e69aded81da48593" providerId="LiveId" clId="{C8BB3112-466C-4335-B624-F7500FA32AF1}" dt="2022-11-07T15:00:48.184" v="7518"/>
          <ac:spMkLst>
            <pc:docMk/>
            <pc:sldMk cId="3075560344" sldId="1331"/>
            <ac:spMk id="2" creationId="{10304424-DB4A-36E7-9E0D-D32A5DD0F26C}"/>
          </ac:spMkLst>
        </pc:spChg>
        <pc:spChg chg="mod">
          <ac:chgData name="伊健 杜" userId="e69aded81da48593" providerId="LiveId" clId="{C8BB3112-466C-4335-B624-F7500FA32AF1}" dt="2022-11-07T15:00:48.184" v="7518"/>
          <ac:spMkLst>
            <pc:docMk/>
            <pc:sldMk cId="3075560344" sldId="1331"/>
            <ac:spMk id="4" creationId="{CD51F1A4-557D-97DD-DAE2-94D888CF547E}"/>
          </ac:spMkLst>
        </pc:spChg>
        <pc:picChg chg="del">
          <ac:chgData name="伊健 杜" userId="e69aded81da48593" providerId="LiveId" clId="{C8BB3112-466C-4335-B624-F7500FA32AF1}" dt="2022-11-07T12:17:38.348" v="6559" actId="478"/>
          <ac:picMkLst>
            <pc:docMk/>
            <pc:sldMk cId="3075560344" sldId="1331"/>
            <ac:picMk id="7" creationId="{B93EFB2E-8CD6-ECD4-77FD-DC20F4E5C2D1}"/>
          </ac:picMkLst>
        </pc:picChg>
        <pc:picChg chg="add del mod">
          <ac:chgData name="伊健 杜" userId="e69aded81da48593" providerId="LiveId" clId="{C8BB3112-466C-4335-B624-F7500FA32AF1}" dt="2022-11-07T12:21:54.205" v="6705" actId="478"/>
          <ac:picMkLst>
            <pc:docMk/>
            <pc:sldMk cId="3075560344" sldId="1331"/>
            <ac:picMk id="7170" creationId="{AE0B9B6C-1FD0-F121-686C-B419EE2C7145}"/>
          </ac:picMkLst>
        </pc:picChg>
        <pc:picChg chg="add mod">
          <ac:chgData name="伊健 杜" userId="e69aded81da48593" providerId="LiveId" clId="{C8BB3112-466C-4335-B624-F7500FA32AF1}" dt="2022-11-07T12:25:33.674" v="6710" actId="1076"/>
          <ac:picMkLst>
            <pc:docMk/>
            <pc:sldMk cId="3075560344" sldId="1331"/>
            <ac:picMk id="7172" creationId="{8EC3A411-602F-84C5-E429-CC9880CC10D4}"/>
          </ac:picMkLst>
        </pc:picChg>
      </pc:sldChg>
      <pc:sldChg chg="modSp add mod">
        <pc:chgData name="伊健 杜" userId="e69aded81da48593" providerId="LiveId" clId="{C8BB3112-466C-4335-B624-F7500FA32AF1}" dt="2022-11-07T15:00:48.184" v="7518"/>
        <pc:sldMkLst>
          <pc:docMk/>
          <pc:sldMk cId="31899718" sldId="1332"/>
        </pc:sldMkLst>
        <pc:spChg chg="mod">
          <ac:chgData name="伊健 杜" userId="e69aded81da48593" providerId="LiveId" clId="{C8BB3112-466C-4335-B624-F7500FA32AF1}" dt="2022-11-07T15:00:48.184" v="7518"/>
          <ac:spMkLst>
            <pc:docMk/>
            <pc:sldMk cId="31899718" sldId="1332"/>
            <ac:spMk id="2" creationId="{10304424-DB4A-36E7-9E0D-D32A5DD0F26C}"/>
          </ac:spMkLst>
        </pc:spChg>
        <pc:spChg chg="mod">
          <ac:chgData name="伊健 杜" userId="e69aded81da48593" providerId="LiveId" clId="{C8BB3112-466C-4335-B624-F7500FA32AF1}" dt="2022-11-07T15:00:48.184" v="7518"/>
          <ac:spMkLst>
            <pc:docMk/>
            <pc:sldMk cId="31899718" sldId="1332"/>
            <ac:spMk id="4" creationId="{CD51F1A4-557D-97DD-DAE2-94D888CF547E}"/>
          </ac:spMkLst>
        </pc:spChg>
        <pc:picChg chg="mod">
          <ac:chgData name="伊健 杜" userId="e69aded81da48593" providerId="LiveId" clId="{C8BB3112-466C-4335-B624-F7500FA32AF1}" dt="2022-11-07T12:37:52.603" v="6783" actId="1076"/>
          <ac:picMkLst>
            <pc:docMk/>
            <pc:sldMk cId="31899718" sldId="1332"/>
            <ac:picMk id="7170" creationId="{AE0B9B6C-1FD0-F121-686C-B419EE2C7145}"/>
          </ac:picMkLst>
        </pc:picChg>
      </pc:sldChg>
      <pc:sldChg chg="addSp delSp modSp add mod">
        <pc:chgData name="伊健 杜" userId="e69aded81da48593" providerId="LiveId" clId="{C8BB3112-466C-4335-B624-F7500FA32AF1}" dt="2022-11-07T15:00:48.184" v="7518"/>
        <pc:sldMkLst>
          <pc:docMk/>
          <pc:sldMk cId="3136878403" sldId="1333"/>
        </pc:sldMkLst>
        <pc:spChg chg="mod">
          <ac:chgData name="伊健 杜" userId="e69aded81da48593" providerId="LiveId" clId="{C8BB3112-466C-4335-B624-F7500FA32AF1}" dt="2022-11-07T15:00:48.184" v="7518"/>
          <ac:spMkLst>
            <pc:docMk/>
            <pc:sldMk cId="3136878403" sldId="1333"/>
            <ac:spMk id="2" creationId="{10304424-DB4A-36E7-9E0D-D32A5DD0F26C}"/>
          </ac:spMkLst>
        </pc:spChg>
        <pc:spChg chg="mod">
          <ac:chgData name="伊健 杜" userId="e69aded81da48593" providerId="LiveId" clId="{C8BB3112-466C-4335-B624-F7500FA32AF1}" dt="2022-11-07T12:30:21.328" v="6745" actId="20577"/>
          <ac:spMkLst>
            <pc:docMk/>
            <pc:sldMk cId="3136878403" sldId="1333"/>
            <ac:spMk id="4" creationId="{CD51F1A4-557D-97DD-DAE2-94D888CF547E}"/>
          </ac:spMkLst>
        </pc:spChg>
        <pc:spChg chg="add mod">
          <ac:chgData name="伊健 杜" userId="e69aded81da48593" providerId="LiveId" clId="{C8BB3112-466C-4335-B624-F7500FA32AF1}" dt="2022-11-07T15:00:48.184" v="7518"/>
          <ac:spMkLst>
            <pc:docMk/>
            <pc:sldMk cId="3136878403" sldId="1333"/>
            <ac:spMk id="5" creationId="{0F230F51-EBFA-8C38-0A69-11A12FCFEF9E}"/>
          </ac:spMkLst>
        </pc:spChg>
        <pc:picChg chg="del mod">
          <ac:chgData name="伊健 杜" userId="e69aded81da48593" providerId="LiveId" clId="{C8BB3112-466C-4335-B624-F7500FA32AF1}" dt="2022-11-07T12:26:15.271" v="6713" actId="478"/>
          <ac:picMkLst>
            <pc:docMk/>
            <pc:sldMk cId="3136878403" sldId="1333"/>
            <ac:picMk id="7170" creationId="{AE0B9B6C-1FD0-F121-686C-B419EE2C7145}"/>
          </ac:picMkLst>
        </pc:picChg>
        <pc:picChg chg="add mod">
          <ac:chgData name="伊健 杜" userId="e69aded81da48593" providerId="LiveId" clId="{C8BB3112-466C-4335-B624-F7500FA32AF1}" dt="2022-11-07T12:39:11.237" v="6844" actId="732"/>
          <ac:picMkLst>
            <pc:docMk/>
            <pc:sldMk cId="3136878403" sldId="1333"/>
            <ac:picMk id="9218" creationId="{EF6227A1-EEF2-66C3-CA71-073D280EEA40}"/>
          </ac:picMkLst>
        </pc:picChg>
      </pc:sldChg>
      <pc:sldChg chg="addSp modSp add mod">
        <pc:chgData name="伊健 杜" userId="e69aded81da48593" providerId="LiveId" clId="{C8BB3112-466C-4335-B624-F7500FA32AF1}" dt="2022-11-07T15:00:48.184" v="7518"/>
        <pc:sldMkLst>
          <pc:docMk/>
          <pc:sldMk cId="3286441463" sldId="1334"/>
        </pc:sldMkLst>
        <pc:spChg chg="mod">
          <ac:chgData name="伊健 杜" userId="e69aded81da48593" providerId="LiveId" clId="{C8BB3112-466C-4335-B624-F7500FA32AF1}" dt="2022-11-07T15:00:48.184" v="7518"/>
          <ac:spMkLst>
            <pc:docMk/>
            <pc:sldMk cId="3286441463" sldId="1334"/>
            <ac:spMk id="2" creationId="{F44DE9E1-9168-F3EB-3D6A-1F7F351CDCCF}"/>
          </ac:spMkLst>
        </pc:spChg>
        <pc:picChg chg="add mod">
          <ac:chgData name="伊健 杜" userId="e69aded81da48593" providerId="LiveId" clId="{C8BB3112-466C-4335-B624-F7500FA32AF1}" dt="2022-11-07T12:42:17.177" v="6960" actId="1076"/>
          <ac:picMkLst>
            <pc:docMk/>
            <pc:sldMk cId="3286441463" sldId="1334"/>
            <ac:picMk id="10242" creationId="{FE9EDD63-A7E5-F649-DE8A-A1AE39494697}"/>
          </ac:picMkLst>
        </pc:picChg>
        <pc:picChg chg="add mod">
          <ac:chgData name="伊健 杜" userId="e69aded81da48593" providerId="LiveId" clId="{C8BB3112-466C-4335-B624-F7500FA32AF1}" dt="2022-11-07T12:42:47.206" v="6966" actId="1076"/>
          <ac:picMkLst>
            <pc:docMk/>
            <pc:sldMk cId="3286441463" sldId="1334"/>
            <ac:picMk id="10244" creationId="{60080626-7442-A084-3E29-EC11190F22EC}"/>
          </ac:picMkLst>
        </pc:picChg>
      </pc:sldChg>
      <pc:sldChg chg="addSp delSp modSp add mod ord">
        <pc:chgData name="伊健 杜" userId="e69aded81da48593" providerId="LiveId" clId="{C8BB3112-466C-4335-B624-F7500FA32AF1}" dt="2022-11-07T15:00:48.184" v="7518"/>
        <pc:sldMkLst>
          <pc:docMk/>
          <pc:sldMk cId="1601269251" sldId="1335"/>
        </pc:sldMkLst>
        <pc:spChg chg="mod">
          <ac:chgData name="伊健 杜" userId="e69aded81da48593" providerId="LiveId" clId="{C8BB3112-466C-4335-B624-F7500FA32AF1}" dt="2022-11-07T15:00:48.184" v="7518"/>
          <ac:spMkLst>
            <pc:docMk/>
            <pc:sldMk cId="1601269251" sldId="1335"/>
            <ac:spMk id="2" creationId="{10304424-DB4A-36E7-9E0D-D32A5DD0F26C}"/>
          </ac:spMkLst>
        </pc:spChg>
        <pc:spChg chg="mod">
          <ac:chgData name="伊健 杜" userId="e69aded81da48593" providerId="LiveId" clId="{C8BB3112-466C-4335-B624-F7500FA32AF1}" dt="2022-11-07T15:00:48.184" v="7518"/>
          <ac:spMkLst>
            <pc:docMk/>
            <pc:sldMk cId="1601269251" sldId="1335"/>
            <ac:spMk id="4" creationId="{CD51F1A4-557D-97DD-DAE2-94D888CF547E}"/>
          </ac:spMkLst>
        </pc:spChg>
        <pc:picChg chg="del">
          <ac:chgData name="伊健 杜" userId="e69aded81da48593" providerId="LiveId" clId="{C8BB3112-466C-4335-B624-F7500FA32AF1}" dt="2022-11-07T12:46:11.814" v="6990" actId="478"/>
          <ac:picMkLst>
            <pc:docMk/>
            <pc:sldMk cId="1601269251" sldId="1335"/>
            <ac:picMk id="7172" creationId="{8EC3A411-602F-84C5-E429-CC9880CC10D4}"/>
          </ac:picMkLst>
        </pc:picChg>
        <pc:picChg chg="add mod">
          <ac:chgData name="伊健 杜" userId="e69aded81da48593" providerId="LiveId" clId="{C8BB3112-466C-4335-B624-F7500FA32AF1}" dt="2022-11-07T12:46:16.506" v="6993" actId="1076"/>
          <ac:picMkLst>
            <pc:docMk/>
            <pc:sldMk cId="1601269251" sldId="1335"/>
            <ac:picMk id="11266" creationId="{5EA60625-B89A-6A31-68D4-3906F17602E8}"/>
          </ac:picMkLst>
        </pc:picChg>
      </pc:sldChg>
      <pc:sldChg chg="addSp delSp modSp add mod ord">
        <pc:chgData name="伊健 杜" userId="e69aded81da48593" providerId="LiveId" clId="{C8BB3112-466C-4335-B624-F7500FA32AF1}" dt="2022-11-07T15:00:48.184" v="7518"/>
        <pc:sldMkLst>
          <pc:docMk/>
          <pc:sldMk cId="4191015823" sldId="1336"/>
        </pc:sldMkLst>
        <pc:spChg chg="mod">
          <ac:chgData name="伊健 杜" userId="e69aded81da48593" providerId="LiveId" clId="{C8BB3112-466C-4335-B624-F7500FA32AF1}" dt="2022-11-07T15:00:48.184" v="7518"/>
          <ac:spMkLst>
            <pc:docMk/>
            <pc:sldMk cId="4191015823" sldId="1336"/>
            <ac:spMk id="2" creationId="{10304424-DB4A-36E7-9E0D-D32A5DD0F26C}"/>
          </ac:spMkLst>
        </pc:spChg>
        <pc:spChg chg="mod">
          <ac:chgData name="伊健 杜" userId="e69aded81da48593" providerId="LiveId" clId="{C8BB3112-466C-4335-B624-F7500FA32AF1}" dt="2022-11-07T15:00:48.184" v="7518"/>
          <ac:spMkLst>
            <pc:docMk/>
            <pc:sldMk cId="4191015823" sldId="1336"/>
            <ac:spMk id="4" creationId="{CD51F1A4-557D-97DD-DAE2-94D888CF547E}"/>
          </ac:spMkLst>
        </pc:spChg>
        <pc:picChg chg="del mod">
          <ac:chgData name="伊健 杜" userId="e69aded81da48593" providerId="LiveId" clId="{C8BB3112-466C-4335-B624-F7500FA32AF1}" dt="2022-11-07T12:47:44.455" v="7057" actId="478"/>
          <ac:picMkLst>
            <pc:docMk/>
            <pc:sldMk cId="4191015823" sldId="1336"/>
            <ac:picMk id="11266" creationId="{5EA60625-B89A-6A31-68D4-3906F17602E8}"/>
          </ac:picMkLst>
        </pc:picChg>
        <pc:picChg chg="add mod">
          <ac:chgData name="伊健 杜" userId="e69aded81da48593" providerId="LiveId" clId="{C8BB3112-466C-4335-B624-F7500FA32AF1}" dt="2022-11-07T12:48:07.065" v="7064" actId="1076"/>
          <ac:picMkLst>
            <pc:docMk/>
            <pc:sldMk cId="4191015823" sldId="1336"/>
            <ac:picMk id="12290" creationId="{A0838060-0BAA-53C6-3AAF-94C2FC68F58B}"/>
          </ac:picMkLst>
        </pc:picChg>
      </pc:sldChg>
      <pc:sldChg chg="modSp add mod">
        <pc:chgData name="伊健 杜" userId="e69aded81da48593" providerId="LiveId" clId="{C8BB3112-466C-4335-B624-F7500FA32AF1}" dt="2022-11-07T15:00:48.184" v="7518"/>
        <pc:sldMkLst>
          <pc:docMk/>
          <pc:sldMk cId="1622450669" sldId="1337"/>
        </pc:sldMkLst>
        <pc:spChg chg="mod">
          <ac:chgData name="伊健 杜" userId="e69aded81da48593" providerId="LiveId" clId="{C8BB3112-466C-4335-B624-F7500FA32AF1}" dt="2022-11-07T15:00:48.184" v="7518"/>
          <ac:spMkLst>
            <pc:docMk/>
            <pc:sldMk cId="1622450669" sldId="1337"/>
            <ac:spMk id="2" creationId="{F44DE9E1-9168-F3EB-3D6A-1F7F351CDCCF}"/>
          </ac:spMkLst>
        </pc:spChg>
      </pc:sldChg>
      <pc:sldChg chg="addSp delSp modSp add mod ord">
        <pc:chgData name="伊健 杜" userId="e69aded81da48593" providerId="LiveId" clId="{C8BB3112-466C-4335-B624-F7500FA32AF1}" dt="2022-11-07T15:00:48.184" v="7518"/>
        <pc:sldMkLst>
          <pc:docMk/>
          <pc:sldMk cId="4245350664" sldId="1338"/>
        </pc:sldMkLst>
        <pc:spChg chg="mod">
          <ac:chgData name="伊健 杜" userId="e69aded81da48593" providerId="LiveId" clId="{C8BB3112-466C-4335-B624-F7500FA32AF1}" dt="2022-11-07T15:00:48.184" v="7518"/>
          <ac:spMkLst>
            <pc:docMk/>
            <pc:sldMk cId="4245350664" sldId="1338"/>
            <ac:spMk id="2" creationId="{10304424-DB4A-36E7-9E0D-D32A5DD0F26C}"/>
          </ac:spMkLst>
        </pc:spChg>
        <pc:spChg chg="mod">
          <ac:chgData name="伊健 杜" userId="e69aded81da48593" providerId="LiveId" clId="{C8BB3112-466C-4335-B624-F7500FA32AF1}" dt="2022-11-07T15:00:48.184" v="7518"/>
          <ac:spMkLst>
            <pc:docMk/>
            <pc:sldMk cId="4245350664" sldId="1338"/>
            <ac:spMk id="4" creationId="{CD51F1A4-557D-97DD-DAE2-94D888CF547E}"/>
          </ac:spMkLst>
        </pc:spChg>
        <pc:picChg chg="del">
          <ac:chgData name="伊健 杜" userId="e69aded81da48593" providerId="LiveId" clId="{C8BB3112-466C-4335-B624-F7500FA32AF1}" dt="2022-11-07T12:48:57.519" v="7114" actId="478"/>
          <ac:picMkLst>
            <pc:docMk/>
            <pc:sldMk cId="4245350664" sldId="1338"/>
            <ac:picMk id="12290" creationId="{A0838060-0BAA-53C6-3AAF-94C2FC68F58B}"/>
          </ac:picMkLst>
        </pc:picChg>
        <pc:picChg chg="add mod">
          <ac:chgData name="伊健 杜" userId="e69aded81da48593" providerId="LiveId" clId="{C8BB3112-466C-4335-B624-F7500FA32AF1}" dt="2022-11-07T12:51:34.031" v="7193" actId="1076"/>
          <ac:picMkLst>
            <pc:docMk/>
            <pc:sldMk cId="4245350664" sldId="1338"/>
            <ac:picMk id="14338" creationId="{523CD581-ECDE-A92E-DC80-D6ECE9D35763}"/>
          </ac:picMkLst>
        </pc:picChg>
      </pc:sldChg>
      <pc:sldChg chg="modSp add mod">
        <pc:chgData name="伊健 杜" userId="e69aded81da48593" providerId="LiveId" clId="{C8BB3112-466C-4335-B624-F7500FA32AF1}" dt="2022-11-07T18:17:49.461" v="7810" actId="20577"/>
        <pc:sldMkLst>
          <pc:docMk/>
          <pc:sldMk cId="2013525724" sldId="1339"/>
        </pc:sldMkLst>
        <pc:spChg chg="mod">
          <ac:chgData name="伊健 杜" userId="e69aded81da48593" providerId="LiveId" clId="{C8BB3112-466C-4335-B624-F7500FA32AF1}" dt="2022-11-07T18:17:49.461" v="7810" actId="20577"/>
          <ac:spMkLst>
            <pc:docMk/>
            <pc:sldMk cId="2013525724" sldId="1339"/>
            <ac:spMk id="2" creationId="{F44DE9E1-9168-F3EB-3D6A-1F7F351CDCCF}"/>
          </ac:spMkLst>
        </pc:spChg>
      </pc:sldChg>
      <pc:sldChg chg="add del">
        <pc:chgData name="伊健 杜" userId="e69aded81da48593" providerId="LiveId" clId="{C8BB3112-466C-4335-B624-F7500FA32AF1}" dt="2022-11-07T12:49:00.847" v="7116" actId="47"/>
        <pc:sldMkLst>
          <pc:docMk/>
          <pc:sldMk cId="2803579829" sldId="1339"/>
        </pc:sldMkLst>
      </pc:sldChg>
      <pc:sldChg chg="modSp add mod">
        <pc:chgData name="伊健 杜" userId="e69aded81da48593" providerId="LiveId" clId="{C8BB3112-466C-4335-B624-F7500FA32AF1}" dt="2022-11-08T07:03:28.184" v="9501"/>
        <pc:sldMkLst>
          <pc:docMk/>
          <pc:sldMk cId="1523321892" sldId="1340"/>
        </pc:sldMkLst>
        <pc:spChg chg="mod">
          <ac:chgData name="伊健 杜" userId="e69aded81da48593" providerId="LiveId" clId="{C8BB3112-466C-4335-B624-F7500FA32AF1}" dt="2022-11-08T07:03:28.184" v="9501"/>
          <ac:spMkLst>
            <pc:docMk/>
            <pc:sldMk cId="1523321892" sldId="1340"/>
            <ac:spMk id="2" creationId="{1302A11A-625D-774F-23B3-739301B530C3}"/>
          </ac:spMkLst>
        </pc:spChg>
        <pc:spChg chg="mod">
          <ac:chgData name="伊健 杜" userId="e69aded81da48593" providerId="LiveId" clId="{C8BB3112-466C-4335-B624-F7500FA32AF1}" dt="2022-11-08T07:03:28.184" v="9501"/>
          <ac:spMkLst>
            <pc:docMk/>
            <pc:sldMk cId="1523321892" sldId="1340"/>
            <ac:spMk id="8" creationId="{0438729B-0F82-A5C2-5BC7-7451302EC36A}"/>
          </ac:spMkLst>
        </pc:spChg>
        <pc:picChg chg="mod">
          <ac:chgData name="伊健 杜" userId="e69aded81da48593" providerId="LiveId" clId="{C8BB3112-466C-4335-B624-F7500FA32AF1}" dt="2022-11-07T16:47:42.168" v="7671" actId="14100"/>
          <ac:picMkLst>
            <pc:docMk/>
            <pc:sldMk cId="1523321892" sldId="1340"/>
            <ac:picMk id="31746" creationId="{EC53C62C-27C5-B32B-13E6-9B061AD850FB}"/>
          </ac:picMkLst>
        </pc:picChg>
      </pc:sldChg>
      <pc:sldChg chg="add del">
        <pc:chgData name="伊健 杜" userId="e69aded81da48593" providerId="LiveId" clId="{C8BB3112-466C-4335-B624-F7500FA32AF1}" dt="2022-11-07T14:51:04.542" v="7365" actId="47"/>
        <pc:sldMkLst>
          <pc:docMk/>
          <pc:sldMk cId="2153963924" sldId="1340"/>
        </pc:sldMkLst>
      </pc:sldChg>
      <pc:sldChg chg="add del">
        <pc:chgData name="伊健 杜" userId="e69aded81da48593" providerId="LiveId" clId="{C8BB3112-466C-4335-B624-F7500FA32AF1}" dt="2022-11-07T14:51:04.542" v="7365" actId="47"/>
        <pc:sldMkLst>
          <pc:docMk/>
          <pc:sldMk cId="1014760557" sldId="1341"/>
        </pc:sldMkLst>
      </pc:sldChg>
      <pc:sldChg chg="delSp modSp add del mod">
        <pc:chgData name="伊健 杜" userId="e69aded81da48593" providerId="LiveId" clId="{C8BB3112-466C-4335-B624-F7500FA32AF1}" dt="2022-11-07T16:51:29.390" v="7718" actId="47"/>
        <pc:sldMkLst>
          <pc:docMk/>
          <pc:sldMk cId="2915585194" sldId="1341"/>
        </pc:sldMkLst>
        <pc:spChg chg="mod">
          <ac:chgData name="伊健 杜" userId="e69aded81da48593" providerId="LiveId" clId="{C8BB3112-466C-4335-B624-F7500FA32AF1}" dt="2022-11-07T16:48:08.416" v="7712"/>
          <ac:spMkLst>
            <pc:docMk/>
            <pc:sldMk cId="2915585194" sldId="1341"/>
            <ac:spMk id="2" creationId="{1302A11A-625D-774F-23B3-739301B530C3}"/>
          </ac:spMkLst>
        </pc:spChg>
        <pc:spChg chg="mod">
          <ac:chgData name="伊健 杜" userId="e69aded81da48593" providerId="LiveId" clId="{C8BB3112-466C-4335-B624-F7500FA32AF1}" dt="2022-11-07T16:50:39.894" v="7717" actId="1076"/>
          <ac:spMkLst>
            <pc:docMk/>
            <pc:sldMk cId="2915585194" sldId="1341"/>
            <ac:spMk id="8" creationId="{0438729B-0F82-A5C2-5BC7-7451302EC36A}"/>
          </ac:spMkLst>
        </pc:spChg>
        <pc:picChg chg="del">
          <ac:chgData name="伊健 杜" userId="e69aded81da48593" providerId="LiveId" clId="{C8BB3112-466C-4335-B624-F7500FA32AF1}" dt="2022-11-07T16:49:29.634" v="7716" actId="478"/>
          <ac:picMkLst>
            <pc:docMk/>
            <pc:sldMk cId="2915585194" sldId="1341"/>
            <ac:picMk id="31746" creationId="{EC53C62C-27C5-B32B-13E6-9B061AD850FB}"/>
          </ac:picMkLst>
        </pc:picChg>
      </pc:sldChg>
      <pc:sldChg chg="addSp delSp modSp add mod ord">
        <pc:chgData name="伊健 杜" userId="e69aded81da48593" providerId="LiveId" clId="{C8BB3112-466C-4335-B624-F7500FA32AF1}" dt="2022-11-08T07:03:28.184" v="9501"/>
        <pc:sldMkLst>
          <pc:docMk/>
          <pc:sldMk cId="3816353376" sldId="1341"/>
        </pc:sldMkLst>
        <pc:spChg chg="mod">
          <ac:chgData name="伊健 杜" userId="e69aded81da48593" providerId="LiveId" clId="{C8BB3112-466C-4335-B624-F7500FA32AF1}" dt="2022-11-08T07:03:28.184" v="9501"/>
          <ac:spMkLst>
            <pc:docMk/>
            <pc:sldMk cId="3816353376" sldId="1341"/>
            <ac:spMk id="2" creationId="{1302A11A-625D-774F-23B3-739301B530C3}"/>
          </ac:spMkLst>
        </pc:spChg>
        <pc:spChg chg="mod">
          <ac:chgData name="伊健 杜" userId="e69aded81da48593" providerId="LiveId" clId="{C8BB3112-466C-4335-B624-F7500FA32AF1}" dt="2022-11-08T07:03:28.184" v="9501"/>
          <ac:spMkLst>
            <pc:docMk/>
            <pc:sldMk cId="3816353376" sldId="1341"/>
            <ac:spMk id="8" creationId="{0438729B-0F82-A5C2-5BC7-7451302EC36A}"/>
          </ac:spMkLst>
        </pc:spChg>
        <pc:picChg chg="add mod">
          <ac:chgData name="伊健 杜" userId="e69aded81da48593" providerId="LiveId" clId="{C8BB3112-466C-4335-B624-F7500FA32AF1}" dt="2022-11-08T05:54:28.977" v="8499" actId="1076"/>
          <ac:picMkLst>
            <pc:docMk/>
            <pc:sldMk cId="3816353376" sldId="1341"/>
            <ac:picMk id="2050" creationId="{98ADC04B-65C2-58E1-8E88-AB3F8DA10E28}"/>
          </ac:picMkLst>
        </pc:picChg>
        <pc:picChg chg="del mod">
          <ac:chgData name="伊健 杜" userId="e69aded81da48593" providerId="LiveId" clId="{C8BB3112-466C-4335-B624-F7500FA32AF1}" dt="2022-11-08T05:04:39.238" v="7942" actId="478"/>
          <ac:picMkLst>
            <pc:docMk/>
            <pc:sldMk cId="3816353376" sldId="1341"/>
            <ac:picMk id="31746" creationId="{EC53C62C-27C5-B32B-13E6-9B061AD850FB}"/>
          </ac:picMkLst>
        </pc:picChg>
      </pc:sldChg>
      <pc:sldChg chg="add del">
        <pc:chgData name="伊健 杜" userId="e69aded81da48593" providerId="LiveId" clId="{C8BB3112-466C-4335-B624-F7500FA32AF1}" dt="2022-11-07T14:51:04.542" v="7365" actId="47"/>
        <pc:sldMkLst>
          <pc:docMk/>
          <pc:sldMk cId="3474245972" sldId="1342"/>
        </pc:sldMkLst>
      </pc:sldChg>
      <pc:sldChg chg="addSp modSp add mod">
        <pc:chgData name="伊健 杜" userId="e69aded81da48593" providerId="LiveId" clId="{C8BB3112-466C-4335-B624-F7500FA32AF1}" dt="2022-11-08T07:03:28.184" v="9501"/>
        <pc:sldMkLst>
          <pc:docMk/>
          <pc:sldMk cId="4238141742" sldId="1342"/>
        </pc:sldMkLst>
        <pc:spChg chg="mod">
          <ac:chgData name="伊健 杜" userId="e69aded81da48593" providerId="LiveId" clId="{C8BB3112-466C-4335-B624-F7500FA32AF1}" dt="2022-11-08T07:03:28.184" v="9501"/>
          <ac:spMkLst>
            <pc:docMk/>
            <pc:sldMk cId="4238141742" sldId="1342"/>
            <ac:spMk id="2" creationId="{1302A11A-625D-774F-23B3-739301B530C3}"/>
          </ac:spMkLst>
        </pc:spChg>
        <pc:spChg chg="mod">
          <ac:chgData name="伊健 杜" userId="e69aded81da48593" providerId="LiveId" clId="{C8BB3112-466C-4335-B624-F7500FA32AF1}" dt="2022-11-08T07:03:28.184" v="9501"/>
          <ac:spMkLst>
            <pc:docMk/>
            <pc:sldMk cId="4238141742" sldId="1342"/>
            <ac:spMk id="8" creationId="{0438729B-0F82-A5C2-5BC7-7451302EC36A}"/>
          </ac:spMkLst>
        </pc:spChg>
        <pc:picChg chg="add mod">
          <ac:chgData name="伊健 杜" userId="e69aded81da48593" providerId="LiveId" clId="{C8BB3112-466C-4335-B624-F7500FA32AF1}" dt="2022-11-08T05:53:49.368" v="8496" actId="1076"/>
          <ac:picMkLst>
            <pc:docMk/>
            <pc:sldMk cId="4238141742" sldId="1342"/>
            <ac:picMk id="1026" creationId="{79205A76-5238-AC2E-AAF2-BA114FB540ED}"/>
          </ac:picMkLst>
        </pc:picChg>
      </pc:sldChg>
      <pc:sldChg chg="add del">
        <pc:chgData name="伊健 杜" userId="e69aded81da48593" providerId="LiveId" clId="{C8BB3112-466C-4335-B624-F7500FA32AF1}" dt="2022-11-07T14:48:55.289" v="7361"/>
        <pc:sldMkLst>
          <pc:docMk/>
          <pc:sldMk cId="3452250619" sldId="1343"/>
        </pc:sldMkLst>
      </pc:sldChg>
      <pc:sldChg chg="modSp add mod">
        <pc:chgData name="伊健 杜" userId="e69aded81da48593" providerId="LiveId" clId="{C8BB3112-466C-4335-B624-F7500FA32AF1}" dt="2022-11-08T07:03:28.184" v="9501"/>
        <pc:sldMkLst>
          <pc:docMk/>
          <pc:sldMk cId="3933845516" sldId="1343"/>
        </pc:sldMkLst>
        <pc:spChg chg="mod">
          <ac:chgData name="伊健 杜" userId="e69aded81da48593" providerId="LiveId" clId="{C8BB3112-466C-4335-B624-F7500FA32AF1}" dt="2022-11-08T07:03:28.184" v="9501"/>
          <ac:spMkLst>
            <pc:docMk/>
            <pc:sldMk cId="3933845516" sldId="1343"/>
            <ac:spMk id="2" creationId="{5873FCFA-069F-887D-2E03-2DA23448846E}"/>
          </ac:spMkLst>
        </pc:spChg>
      </pc:sldChg>
      <pc:sldChg chg="addSp delSp modSp add mod">
        <pc:chgData name="伊健 杜" userId="e69aded81da48593" providerId="LiveId" clId="{C8BB3112-466C-4335-B624-F7500FA32AF1}" dt="2022-11-08T07:03:28.184" v="9501"/>
        <pc:sldMkLst>
          <pc:docMk/>
          <pc:sldMk cId="3336084374" sldId="1344"/>
        </pc:sldMkLst>
        <pc:spChg chg="mod">
          <ac:chgData name="伊健 杜" userId="e69aded81da48593" providerId="LiveId" clId="{C8BB3112-466C-4335-B624-F7500FA32AF1}" dt="2022-11-08T05:57:07.934" v="8517"/>
          <ac:spMkLst>
            <pc:docMk/>
            <pc:sldMk cId="3336084374" sldId="1344"/>
            <ac:spMk id="2" creationId="{10304424-DB4A-36E7-9E0D-D32A5DD0F26C}"/>
          </ac:spMkLst>
        </pc:spChg>
        <pc:spChg chg="mod">
          <ac:chgData name="伊健 杜" userId="e69aded81da48593" providerId="LiveId" clId="{C8BB3112-466C-4335-B624-F7500FA32AF1}" dt="2022-11-08T07:03:28.184" v="9501"/>
          <ac:spMkLst>
            <pc:docMk/>
            <pc:sldMk cId="3336084374" sldId="1344"/>
            <ac:spMk id="4" creationId="{CD51F1A4-557D-97DD-DAE2-94D888CF547E}"/>
          </ac:spMkLst>
        </pc:spChg>
        <pc:picChg chg="add mod">
          <ac:chgData name="伊健 杜" userId="e69aded81da48593" providerId="LiveId" clId="{C8BB3112-466C-4335-B624-F7500FA32AF1}" dt="2022-11-08T05:58:34.542" v="8690" actId="1076"/>
          <ac:picMkLst>
            <pc:docMk/>
            <pc:sldMk cId="3336084374" sldId="1344"/>
            <ac:picMk id="3074" creationId="{F6061779-A623-C430-50D2-8FFF28309971}"/>
          </ac:picMkLst>
        </pc:picChg>
        <pc:picChg chg="add del">
          <ac:chgData name="伊健 杜" userId="e69aded81da48593" providerId="LiveId" clId="{C8BB3112-466C-4335-B624-F7500FA32AF1}" dt="2022-11-08T05:59:17.409" v="8692" actId="478"/>
          <ac:picMkLst>
            <pc:docMk/>
            <pc:sldMk cId="3336084374" sldId="1344"/>
            <ac:picMk id="3076" creationId="{FA186396-CB3D-1EA2-B5A8-059D3E8F0D3A}"/>
          </ac:picMkLst>
        </pc:picChg>
        <pc:picChg chg="del">
          <ac:chgData name="伊健 杜" userId="e69aded81da48593" providerId="LiveId" clId="{C8BB3112-466C-4335-B624-F7500FA32AF1}" dt="2022-11-08T05:58:16.430" v="8687" actId="478"/>
          <ac:picMkLst>
            <pc:docMk/>
            <pc:sldMk cId="3336084374" sldId="1344"/>
            <ac:picMk id="11266" creationId="{5EA60625-B89A-6A31-68D4-3906F17602E8}"/>
          </ac:picMkLst>
        </pc:picChg>
      </pc:sldChg>
      <pc:sldChg chg="add del">
        <pc:chgData name="伊健 杜" userId="e69aded81da48593" providerId="LiveId" clId="{C8BB3112-466C-4335-B624-F7500FA32AF1}" dt="2022-11-07T14:48:55.289" v="7361"/>
        <pc:sldMkLst>
          <pc:docMk/>
          <pc:sldMk cId="3337856911" sldId="1344"/>
        </pc:sldMkLst>
      </pc:sldChg>
      <pc:sldChg chg="add del">
        <pc:chgData name="伊健 杜" userId="e69aded81da48593" providerId="LiveId" clId="{C8BB3112-466C-4335-B624-F7500FA32AF1}" dt="2022-11-07T14:48:55.289" v="7361"/>
        <pc:sldMkLst>
          <pc:docMk/>
          <pc:sldMk cId="1894043372" sldId="1345"/>
        </pc:sldMkLst>
      </pc:sldChg>
      <pc:sldChg chg="addSp delSp modSp add mod">
        <pc:chgData name="伊健 杜" userId="e69aded81da48593" providerId="LiveId" clId="{C8BB3112-466C-4335-B624-F7500FA32AF1}" dt="2022-11-08T07:03:28.184" v="9501"/>
        <pc:sldMkLst>
          <pc:docMk/>
          <pc:sldMk cId="3323299600" sldId="1345"/>
        </pc:sldMkLst>
        <pc:spChg chg="mod">
          <ac:chgData name="伊健 杜" userId="e69aded81da48593" providerId="LiveId" clId="{C8BB3112-466C-4335-B624-F7500FA32AF1}" dt="2022-11-08T05:59:21.538" v="8695" actId="20577"/>
          <ac:spMkLst>
            <pc:docMk/>
            <pc:sldMk cId="3323299600" sldId="1345"/>
            <ac:spMk id="2" creationId="{10304424-DB4A-36E7-9E0D-D32A5DD0F26C}"/>
          </ac:spMkLst>
        </pc:spChg>
        <pc:spChg chg="mod">
          <ac:chgData name="伊健 杜" userId="e69aded81da48593" providerId="LiveId" clId="{C8BB3112-466C-4335-B624-F7500FA32AF1}" dt="2022-11-08T07:03:28.184" v="9501"/>
          <ac:spMkLst>
            <pc:docMk/>
            <pc:sldMk cId="3323299600" sldId="1345"/>
            <ac:spMk id="4" creationId="{CD51F1A4-557D-97DD-DAE2-94D888CF547E}"/>
          </ac:spMkLst>
        </pc:spChg>
        <pc:picChg chg="del">
          <ac:chgData name="伊健 杜" userId="e69aded81da48593" providerId="LiveId" clId="{C8BB3112-466C-4335-B624-F7500FA32AF1}" dt="2022-11-08T06:00:12.263" v="8879" actId="478"/>
          <ac:picMkLst>
            <pc:docMk/>
            <pc:sldMk cId="3323299600" sldId="1345"/>
            <ac:picMk id="3074" creationId="{F6061779-A623-C430-50D2-8FFF28309971}"/>
          </ac:picMkLst>
        </pc:picChg>
        <pc:picChg chg="add mod">
          <ac:chgData name="伊健 杜" userId="e69aded81da48593" providerId="LiveId" clId="{C8BB3112-466C-4335-B624-F7500FA32AF1}" dt="2022-11-08T06:00:29.997" v="8883" actId="14100"/>
          <ac:picMkLst>
            <pc:docMk/>
            <pc:sldMk cId="3323299600" sldId="1345"/>
            <ac:picMk id="4098" creationId="{D86CE0AB-99B7-2C69-FCDD-F4FADB5420D9}"/>
          </ac:picMkLst>
        </pc:picChg>
      </pc:sldChg>
      <pc:sldChg chg="addSp delSp modSp add mod">
        <pc:chgData name="伊健 杜" userId="e69aded81da48593" providerId="LiveId" clId="{C8BB3112-466C-4335-B624-F7500FA32AF1}" dt="2022-11-08T07:03:28.184" v="9501"/>
        <pc:sldMkLst>
          <pc:docMk/>
          <pc:sldMk cId="342701780" sldId="1346"/>
        </pc:sldMkLst>
        <pc:spChg chg="mod">
          <ac:chgData name="伊健 杜" userId="e69aded81da48593" providerId="LiveId" clId="{C8BB3112-466C-4335-B624-F7500FA32AF1}" dt="2022-11-08T07:03:28.184" v="9501"/>
          <ac:spMkLst>
            <pc:docMk/>
            <pc:sldMk cId="342701780" sldId="1346"/>
            <ac:spMk id="4" creationId="{CD51F1A4-557D-97DD-DAE2-94D888CF547E}"/>
          </ac:spMkLst>
        </pc:spChg>
        <pc:picChg chg="del">
          <ac:chgData name="伊健 杜" userId="e69aded81da48593" providerId="LiveId" clId="{C8BB3112-466C-4335-B624-F7500FA32AF1}" dt="2022-11-08T06:03:26.033" v="9027" actId="478"/>
          <ac:picMkLst>
            <pc:docMk/>
            <pc:sldMk cId="342701780" sldId="1346"/>
            <ac:picMk id="4098" creationId="{D86CE0AB-99B7-2C69-FCDD-F4FADB5420D9}"/>
          </ac:picMkLst>
        </pc:picChg>
        <pc:picChg chg="add mod">
          <ac:chgData name="伊健 杜" userId="e69aded81da48593" providerId="LiveId" clId="{C8BB3112-466C-4335-B624-F7500FA32AF1}" dt="2022-11-08T06:03:49.229" v="9030" actId="1076"/>
          <ac:picMkLst>
            <pc:docMk/>
            <pc:sldMk cId="342701780" sldId="1346"/>
            <ac:picMk id="5122" creationId="{2BE80402-D209-1EDC-1E26-DE0032AD1051}"/>
          </ac:picMkLst>
        </pc:picChg>
      </pc:sldChg>
      <pc:sldChg chg="add del">
        <pc:chgData name="伊健 杜" userId="e69aded81da48593" providerId="LiveId" clId="{C8BB3112-466C-4335-B624-F7500FA32AF1}" dt="2022-11-07T14:48:54.535" v="7360"/>
        <pc:sldMkLst>
          <pc:docMk/>
          <pc:sldMk cId="881259133" sldId="1346"/>
        </pc:sldMkLst>
      </pc:sldChg>
      <pc:sldChg chg="add del">
        <pc:chgData name="伊健 杜" userId="e69aded81da48593" providerId="LiveId" clId="{C8BB3112-466C-4335-B624-F7500FA32AF1}" dt="2022-11-07T14:48:54.535" v="7360"/>
        <pc:sldMkLst>
          <pc:docMk/>
          <pc:sldMk cId="626417642" sldId="1347"/>
        </pc:sldMkLst>
      </pc:sldChg>
      <pc:sldChg chg="delSp modSp new mod">
        <pc:chgData name="伊健 杜" userId="e69aded81da48593" providerId="LiveId" clId="{C8BB3112-466C-4335-B624-F7500FA32AF1}" dt="2022-11-08T07:03:28.184" v="9501"/>
        <pc:sldMkLst>
          <pc:docMk/>
          <pc:sldMk cId="1019927445" sldId="1347"/>
        </pc:sldMkLst>
        <pc:spChg chg="mod">
          <ac:chgData name="伊健 杜" userId="e69aded81da48593" providerId="LiveId" clId="{C8BB3112-466C-4335-B624-F7500FA32AF1}" dt="2022-11-08T07:03:28.184" v="9501"/>
          <ac:spMkLst>
            <pc:docMk/>
            <pc:sldMk cId="1019927445" sldId="1347"/>
            <ac:spMk id="2" creationId="{D2C34D6B-9D74-5A40-A4EB-E483659E36B7}"/>
          </ac:spMkLst>
        </pc:spChg>
        <pc:spChg chg="del">
          <ac:chgData name="伊健 杜" userId="e69aded81da48593" providerId="LiveId" clId="{C8BB3112-466C-4335-B624-F7500FA32AF1}" dt="2022-11-08T06:04:48.922" v="9032" actId="478"/>
          <ac:spMkLst>
            <pc:docMk/>
            <pc:sldMk cId="1019927445" sldId="1347"/>
            <ac:spMk id="3" creationId="{F879A2F1-35C8-69F4-1740-ADA3E6698E0A}"/>
          </ac:spMkLst>
        </pc:spChg>
      </pc:sldChg>
      <pc:sldChg chg="modSp add mod">
        <pc:chgData name="伊健 杜" userId="e69aded81da48593" providerId="LiveId" clId="{C8BB3112-466C-4335-B624-F7500FA32AF1}" dt="2022-11-08T07:03:28.184" v="9501"/>
        <pc:sldMkLst>
          <pc:docMk/>
          <pc:sldMk cId="1447223873" sldId="1348"/>
        </pc:sldMkLst>
        <pc:spChg chg="mod">
          <ac:chgData name="伊健 杜" userId="e69aded81da48593" providerId="LiveId" clId="{C8BB3112-466C-4335-B624-F7500FA32AF1}" dt="2022-11-08T06:23:56.358" v="9190"/>
          <ac:spMkLst>
            <pc:docMk/>
            <pc:sldMk cId="1447223873" sldId="1348"/>
            <ac:spMk id="2" creationId="{10304424-DB4A-36E7-9E0D-D32A5DD0F26C}"/>
          </ac:spMkLst>
        </pc:spChg>
        <pc:spChg chg="mod">
          <ac:chgData name="伊健 杜" userId="e69aded81da48593" providerId="LiveId" clId="{C8BB3112-466C-4335-B624-F7500FA32AF1}" dt="2022-11-08T07:03:28.184" v="9501"/>
          <ac:spMkLst>
            <pc:docMk/>
            <pc:sldMk cId="1447223873" sldId="1348"/>
            <ac:spMk id="4" creationId="{CD51F1A4-557D-97DD-DAE2-94D888CF547E}"/>
          </ac:spMkLst>
        </pc:spChg>
      </pc:sldChg>
      <pc:sldChg chg="add del">
        <pc:chgData name="伊健 杜" userId="e69aded81da48593" providerId="LiveId" clId="{C8BB3112-466C-4335-B624-F7500FA32AF1}" dt="2022-11-07T14:48:54.535" v="7360"/>
        <pc:sldMkLst>
          <pc:docMk/>
          <pc:sldMk cId="2703470693" sldId="1348"/>
        </pc:sldMkLst>
      </pc:sldChg>
      <pc:sldChg chg="modSp add mod">
        <pc:chgData name="伊健 杜" userId="e69aded81da48593" providerId="LiveId" clId="{C8BB3112-466C-4335-B624-F7500FA32AF1}" dt="2022-11-08T07:03:28.184" v="9501"/>
        <pc:sldMkLst>
          <pc:docMk/>
          <pc:sldMk cId="648674315" sldId="1349"/>
        </pc:sldMkLst>
        <pc:spChg chg="mod">
          <ac:chgData name="伊健 杜" userId="e69aded81da48593" providerId="LiveId" clId="{C8BB3112-466C-4335-B624-F7500FA32AF1}" dt="2022-11-08T07:03:28.184" v="9501"/>
          <ac:spMkLst>
            <pc:docMk/>
            <pc:sldMk cId="648674315" sldId="1349"/>
            <ac:spMk id="2" creationId="{5873FCFA-069F-887D-2E03-2DA23448846E}"/>
          </ac:spMkLst>
        </pc:spChg>
      </pc:sldChg>
      <pc:sldChg chg="add del">
        <pc:chgData name="伊健 杜" userId="e69aded81da48593" providerId="LiveId" clId="{C8BB3112-466C-4335-B624-F7500FA32AF1}" dt="2022-11-07T14:48:53.793" v="7359"/>
        <pc:sldMkLst>
          <pc:docMk/>
          <pc:sldMk cId="2212089655" sldId="1349"/>
        </pc:sldMkLst>
      </pc:sldChg>
      <pc:sldChg chg="addSp delSp modSp add mod ord setBg">
        <pc:chgData name="伊健 杜" userId="e69aded81da48593" providerId="LiveId" clId="{C8BB3112-466C-4335-B624-F7500FA32AF1}" dt="2022-11-08T07:03:28.184" v="9501"/>
        <pc:sldMkLst>
          <pc:docMk/>
          <pc:sldMk cId="2226104690" sldId="1350"/>
        </pc:sldMkLst>
        <pc:spChg chg="mod">
          <ac:chgData name="伊健 杜" userId="e69aded81da48593" providerId="LiveId" clId="{C8BB3112-466C-4335-B624-F7500FA32AF1}" dt="2022-11-08T06:39:38.407" v="9321" actId="26606"/>
          <ac:spMkLst>
            <pc:docMk/>
            <pc:sldMk cId="2226104690" sldId="1350"/>
            <ac:spMk id="2" creationId="{10304424-DB4A-36E7-9E0D-D32A5DD0F26C}"/>
          </ac:spMkLst>
        </pc:spChg>
        <pc:spChg chg="ord">
          <ac:chgData name="伊健 杜" userId="e69aded81da48593" providerId="LiveId" clId="{C8BB3112-466C-4335-B624-F7500FA32AF1}" dt="2022-11-08T06:39:38.407" v="9321" actId="26606"/>
          <ac:spMkLst>
            <pc:docMk/>
            <pc:sldMk cId="2226104690" sldId="1350"/>
            <ac:spMk id="3" creationId="{70799EE4-58B0-827D-B035-2CD34B4D804F}"/>
          </ac:spMkLst>
        </pc:spChg>
        <pc:spChg chg="mod">
          <ac:chgData name="伊健 杜" userId="e69aded81da48593" providerId="LiveId" clId="{C8BB3112-466C-4335-B624-F7500FA32AF1}" dt="2022-11-08T07:03:28.184" v="9501"/>
          <ac:spMkLst>
            <pc:docMk/>
            <pc:sldMk cId="2226104690" sldId="1350"/>
            <ac:spMk id="4" creationId="{CD51F1A4-557D-97DD-DAE2-94D888CF547E}"/>
          </ac:spMkLst>
        </pc:spChg>
        <pc:spChg chg="add del">
          <ac:chgData name="伊健 杜" userId="e69aded81da48593" providerId="LiveId" clId="{C8BB3112-466C-4335-B624-F7500FA32AF1}" dt="2022-11-08T06:39:38.407" v="9321" actId="26606"/>
          <ac:spMkLst>
            <pc:docMk/>
            <pc:sldMk cId="2226104690" sldId="1350"/>
            <ac:spMk id="6155" creationId="{45BEE692-38FF-45D5-BACD-3ED0107AB1E2}"/>
          </ac:spMkLst>
        </pc:spChg>
        <pc:spChg chg="add del">
          <ac:chgData name="伊健 杜" userId="e69aded81da48593" providerId="LiveId" clId="{C8BB3112-466C-4335-B624-F7500FA32AF1}" dt="2022-11-08T06:39:38.407" v="9321" actId="26606"/>
          <ac:spMkLst>
            <pc:docMk/>
            <pc:sldMk cId="2226104690" sldId="1350"/>
            <ac:spMk id="6157" creationId="{FFC0ABB7-3FF2-48CA-AF41-7C90BA14B7C9}"/>
          </ac:spMkLst>
        </pc:spChg>
        <pc:picChg chg="add mod">
          <ac:chgData name="伊健 杜" userId="e69aded81da48593" providerId="LiveId" clId="{C8BB3112-466C-4335-B624-F7500FA32AF1}" dt="2022-11-08T06:39:38.407" v="9321" actId="26606"/>
          <ac:picMkLst>
            <pc:docMk/>
            <pc:sldMk cId="2226104690" sldId="1350"/>
            <ac:picMk id="6" creationId="{6C356FE6-791F-7FB7-4D2B-B6A0EF13235B}"/>
          </ac:picMkLst>
        </pc:picChg>
        <pc:picChg chg="add del mod">
          <ac:chgData name="伊健 杜" userId="e69aded81da48593" providerId="LiveId" clId="{C8BB3112-466C-4335-B624-F7500FA32AF1}" dt="2022-11-08T06:39:29.229" v="9316" actId="478"/>
          <ac:picMkLst>
            <pc:docMk/>
            <pc:sldMk cId="2226104690" sldId="1350"/>
            <ac:picMk id="8" creationId="{C2C47330-6322-4FD6-98C9-4218A1C8E719}"/>
          </ac:picMkLst>
        </pc:picChg>
        <pc:picChg chg="del">
          <ac:chgData name="伊健 杜" userId="e69aded81da48593" providerId="LiveId" clId="{C8BB3112-466C-4335-B624-F7500FA32AF1}" dt="2022-11-08T06:27:01.667" v="9277" actId="478"/>
          <ac:picMkLst>
            <pc:docMk/>
            <pc:sldMk cId="2226104690" sldId="1350"/>
            <ac:picMk id="5122" creationId="{2BE80402-D209-1EDC-1E26-DE0032AD1051}"/>
          </ac:picMkLst>
        </pc:picChg>
        <pc:picChg chg="add del mod">
          <ac:chgData name="伊健 杜" userId="e69aded81da48593" providerId="LiveId" clId="{C8BB3112-466C-4335-B624-F7500FA32AF1}" dt="2022-11-08T06:32:50.780" v="9284" actId="478"/>
          <ac:picMkLst>
            <pc:docMk/>
            <pc:sldMk cId="2226104690" sldId="1350"/>
            <ac:picMk id="6146" creationId="{BE888059-2364-0CE3-3A69-6AFA00A85CB1}"/>
          </ac:picMkLst>
        </pc:picChg>
        <pc:picChg chg="add mod ord">
          <ac:chgData name="伊健 杜" userId="e69aded81da48593" providerId="LiveId" clId="{C8BB3112-466C-4335-B624-F7500FA32AF1}" dt="2022-11-08T06:39:38.407" v="9321" actId="26606"/>
          <ac:picMkLst>
            <pc:docMk/>
            <pc:sldMk cId="2226104690" sldId="1350"/>
            <ac:picMk id="6148" creationId="{608312CE-94AC-E845-F5DC-074B6F82AF72}"/>
          </ac:picMkLst>
        </pc:picChg>
        <pc:picChg chg="add mod">
          <ac:chgData name="伊健 杜" userId="e69aded81da48593" providerId="LiveId" clId="{C8BB3112-466C-4335-B624-F7500FA32AF1}" dt="2022-11-08T06:39:38.407" v="9321" actId="26606"/>
          <ac:picMkLst>
            <pc:docMk/>
            <pc:sldMk cId="2226104690" sldId="1350"/>
            <ac:picMk id="6150" creationId="{6B214C83-DE20-1EB9-96AE-48D44BB171AB}"/>
          </ac:picMkLst>
        </pc:picChg>
        <pc:picChg chg="add del mod">
          <ac:chgData name="伊健 杜" userId="e69aded81da48593" providerId="LiveId" clId="{C8BB3112-466C-4335-B624-F7500FA32AF1}" dt="2022-11-08T06:39:29.229" v="9316" actId="478"/>
          <ac:picMkLst>
            <pc:docMk/>
            <pc:sldMk cId="2226104690" sldId="1350"/>
            <ac:picMk id="6152" creationId="{7D8CAE4F-0E62-09F9-AB02-47EADB47AA31}"/>
          </ac:picMkLst>
        </pc:picChg>
      </pc:sldChg>
      <pc:sldChg chg="add del">
        <pc:chgData name="伊健 杜" userId="e69aded81da48593" providerId="LiveId" clId="{C8BB3112-466C-4335-B624-F7500FA32AF1}" dt="2022-11-07T14:48:53.793" v="7359"/>
        <pc:sldMkLst>
          <pc:docMk/>
          <pc:sldMk cId="3351277065" sldId="1350"/>
        </pc:sldMkLst>
      </pc:sldChg>
      <pc:sldChg chg="add del">
        <pc:chgData name="伊健 杜" userId="e69aded81da48593" providerId="LiveId" clId="{C8BB3112-466C-4335-B624-F7500FA32AF1}" dt="2022-11-07T14:48:53.793" v="7359"/>
        <pc:sldMkLst>
          <pc:docMk/>
          <pc:sldMk cId="268919266" sldId="1351"/>
        </pc:sldMkLst>
      </pc:sldChg>
      <pc:sldChg chg="modSp add mod">
        <pc:chgData name="伊健 杜" userId="e69aded81da48593" providerId="LiveId" clId="{C8BB3112-466C-4335-B624-F7500FA32AF1}" dt="2022-11-08T07:03:28.184" v="9501"/>
        <pc:sldMkLst>
          <pc:docMk/>
          <pc:sldMk cId="2766765565" sldId="1351"/>
        </pc:sldMkLst>
        <pc:spChg chg="mod">
          <ac:chgData name="伊健 杜" userId="e69aded81da48593" providerId="LiveId" clId="{C8BB3112-466C-4335-B624-F7500FA32AF1}" dt="2022-11-08T07:03:28.184" v="9501"/>
          <ac:spMkLst>
            <pc:docMk/>
            <pc:sldMk cId="2766765565" sldId="1351"/>
            <ac:spMk id="2" creationId="{D2C34D6B-9D74-5A40-A4EB-E483659E36B7}"/>
          </ac:spMkLst>
        </pc:spChg>
      </pc:sldChg>
      <pc:sldChg chg="modSp add del mod">
        <pc:chgData name="伊健 杜" userId="e69aded81da48593" providerId="LiveId" clId="{C8BB3112-466C-4335-B624-F7500FA32AF1}" dt="2022-11-08T06:40:48.417" v="9335" actId="47"/>
        <pc:sldMkLst>
          <pc:docMk/>
          <pc:sldMk cId="541532179" sldId="1352"/>
        </pc:sldMkLst>
        <pc:spChg chg="mod">
          <ac:chgData name="伊健 杜" userId="e69aded81da48593" providerId="LiveId" clId="{C8BB3112-466C-4335-B624-F7500FA32AF1}" dt="2022-11-08T06:40:47.628" v="9334"/>
          <ac:spMkLst>
            <pc:docMk/>
            <pc:sldMk cId="541532179" sldId="1352"/>
            <ac:spMk id="4" creationId="{CD51F1A4-557D-97DD-DAE2-94D888CF547E}"/>
          </ac:spMkLst>
        </pc:spChg>
      </pc:sldChg>
      <pc:sldChg chg="add del">
        <pc:chgData name="伊健 杜" userId="e69aded81da48593" providerId="LiveId" clId="{C8BB3112-466C-4335-B624-F7500FA32AF1}" dt="2022-11-08T06:41:21.639" v="9424" actId="47"/>
        <pc:sldMkLst>
          <pc:docMk/>
          <pc:sldMk cId="894651703" sldId="1352"/>
        </pc:sldMkLst>
      </pc:sldChg>
      <pc:sldChg chg="modSp add del mod">
        <pc:chgData name="伊健 杜" userId="e69aded81da48593" providerId="LiveId" clId="{C8BB3112-466C-4335-B624-F7500FA32AF1}" dt="2022-11-08T06:42:29.304" v="9500" actId="47"/>
        <pc:sldMkLst>
          <pc:docMk/>
          <pc:sldMk cId="1435365414" sldId="1352"/>
        </pc:sldMkLst>
        <pc:spChg chg="mod">
          <ac:chgData name="伊健 杜" userId="e69aded81da48593" providerId="LiveId" clId="{C8BB3112-466C-4335-B624-F7500FA32AF1}" dt="2022-11-08T06:42:27.134" v="9499" actId="20577"/>
          <ac:spMkLst>
            <pc:docMk/>
            <pc:sldMk cId="1435365414" sldId="1352"/>
            <ac:spMk id="2" creationId="{D2C34D6B-9D74-5A40-A4EB-E483659E36B7}"/>
          </ac:spMkLst>
        </pc:spChg>
      </pc:sldChg>
      <pc:sldChg chg="add del">
        <pc:chgData name="伊健 杜" userId="e69aded81da48593" providerId="LiveId" clId="{C8BB3112-466C-4335-B624-F7500FA32AF1}" dt="2022-11-07T14:48:53.015" v="7358"/>
        <pc:sldMkLst>
          <pc:docMk/>
          <pc:sldMk cId="3568277733" sldId="1352"/>
        </pc:sldMkLst>
      </pc:sldChg>
      <pc:sldChg chg="add del">
        <pc:chgData name="伊健 杜" userId="e69aded81da48593" providerId="LiveId" clId="{C8BB3112-466C-4335-B624-F7500FA32AF1}" dt="2022-11-07T14:48:53.015" v="7358"/>
        <pc:sldMkLst>
          <pc:docMk/>
          <pc:sldMk cId="816413172" sldId="1353"/>
        </pc:sldMkLst>
      </pc:sldChg>
      <pc:sldChg chg="add del">
        <pc:chgData name="伊健 杜" userId="e69aded81da48593" providerId="LiveId" clId="{C8BB3112-466C-4335-B624-F7500FA32AF1}" dt="2022-11-07T14:48:53.015" v="7358"/>
        <pc:sldMkLst>
          <pc:docMk/>
          <pc:sldMk cId="2349614055" sldId="1354"/>
        </pc:sldMkLst>
      </pc:sldChg>
    </pc:docChg>
  </pc:docChgLst>
  <pc:docChgLst>
    <pc:chgData name="伊健 杜" userId="e69aded81da48593" providerId="LiveId" clId="{89D35748-3595-4863-AB35-534656A0CE40}"/>
    <pc:docChg chg="undo custSel addSld delSld modSld sldOrd modSection">
      <pc:chgData name="伊健 杜" userId="e69aded81da48593" providerId="LiveId" clId="{89D35748-3595-4863-AB35-534656A0CE40}" dt="2022-09-15T14:47:44.178" v="4038" actId="478"/>
      <pc:docMkLst>
        <pc:docMk/>
      </pc:docMkLst>
      <pc:sldChg chg="modSp mod">
        <pc:chgData name="伊健 杜" userId="e69aded81da48593" providerId="LiveId" clId="{89D35748-3595-4863-AB35-534656A0CE40}" dt="2022-09-15T11:56:27.241" v="3972"/>
        <pc:sldMkLst>
          <pc:docMk/>
          <pc:sldMk cId="3180688205" sldId="256"/>
        </pc:sldMkLst>
        <pc:spChg chg="mod">
          <ac:chgData name="伊健 杜" userId="e69aded81da48593" providerId="LiveId" clId="{89D35748-3595-4863-AB35-534656A0CE40}" dt="2022-09-15T11:56:27.241" v="3972"/>
          <ac:spMkLst>
            <pc:docMk/>
            <pc:sldMk cId="3180688205" sldId="256"/>
            <ac:spMk id="2" creationId="{1F01E9DD-2818-4BD0-9996-984FE0985E67}"/>
          </ac:spMkLst>
        </pc:spChg>
      </pc:sldChg>
      <pc:sldChg chg="del">
        <pc:chgData name="伊健 杜" userId="e69aded81da48593" providerId="LiveId" clId="{89D35748-3595-4863-AB35-534656A0CE40}" dt="2022-09-15T05:03:23.880" v="0" actId="47"/>
        <pc:sldMkLst>
          <pc:docMk/>
          <pc:sldMk cId="3263895134" sldId="612"/>
        </pc:sldMkLst>
      </pc:sldChg>
      <pc:sldChg chg="add">
        <pc:chgData name="伊健 杜" userId="e69aded81da48593" providerId="LiveId" clId="{89D35748-3595-4863-AB35-534656A0CE40}" dt="2022-09-15T08:45:09.624" v="370"/>
        <pc:sldMkLst>
          <pc:docMk/>
          <pc:sldMk cId="549361601" sldId="613"/>
        </pc:sldMkLst>
      </pc:sldChg>
      <pc:sldChg chg="del">
        <pc:chgData name="伊健 杜" userId="e69aded81da48593" providerId="LiveId" clId="{89D35748-3595-4863-AB35-534656A0CE40}" dt="2022-09-15T05:03:23.880" v="0" actId="47"/>
        <pc:sldMkLst>
          <pc:docMk/>
          <pc:sldMk cId="1898577969" sldId="613"/>
        </pc:sldMkLst>
      </pc:sldChg>
      <pc:sldChg chg="modSp add mod">
        <pc:chgData name="伊健 杜" userId="e69aded81da48593" providerId="LiveId" clId="{89D35748-3595-4863-AB35-534656A0CE40}" dt="2022-09-15T11:33:51.263" v="3968"/>
        <pc:sldMkLst>
          <pc:docMk/>
          <pc:sldMk cId="2347165635" sldId="616"/>
        </pc:sldMkLst>
        <pc:spChg chg="mod">
          <ac:chgData name="伊健 杜" userId="e69aded81da48593" providerId="LiveId" clId="{89D35748-3595-4863-AB35-534656A0CE40}" dt="2022-09-15T11:33:51.263" v="3968"/>
          <ac:spMkLst>
            <pc:docMk/>
            <pc:sldMk cId="2347165635" sldId="616"/>
            <ac:spMk id="3" creationId="{84E97449-1849-7B49-4BCA-1EBC657AA4F6}"/>
          </ac:spMkLst>
        </pc:spChg>
      </pc:sldChg>
      <pc:sldChg chg="modSp add mod ord">
        <pc:chgData name="伊健 杜" userId="e69aded81da48593" providerId="LiveId" clId="{89D35748-3595-4863-AB35-534656A0CE40}" dt="2022-09-15T11:33:51.263" v="3968"/>
        <pc:sldMkLst>
          <pc:docMk/>
          <pc:sldMk cId="1358843890" sldId="620"/>
        </pc:sldMkLst>
        <pc:spChg chg="mod">
          <ac:chgData name="伊健 杜" userId="e69aded81da48593" providerId="LiveId" clId="{89D35748-3595-4863-AB35-534656A0CE40}" dt="2022-09-15T11:33:51.263" v="3968"/>
          <ac:spMkLst>
            <pc:docMk/>
            <pc:sldMk cId="1358843890" sldId="620"/>
            <ac:spMk id="3" creationId="{84E97449-1849-7B49-4BCA-1EBC657AA4F6}"/>
          </ac:spMkLst>
        </pc:spChg>
      </pc:sldChg>
      <pc:sldChg chg="add">
        <pc:chgData name="伊健 杜" userId="e69aded81da48593" providerId="LiveId" clId="{89D35748-3595-4863-AB35-534656A0CE40}" dt="2022-09-15T08:45:09.624" v="370"/>
        <pc:sldMkLst>
          <pc:docMk/>
          <pc:sldMk cId="3157045202" sldId="621"/>
        </pc:sldMkLst>
      </pc:sldChg>
      <pc:sldChg chg="del">
        <pc:chgData name="伊健 杜" userId="e69aded81da48593" providerId="LiveId" clId="{89D35748-3595-4863-AB35-534656A0CE40}" dt="2022-09-15T05:03:23.880" v="0" actId="47"/>
        <pc:sldMkLst>
          <pc:docMk/>
          <pc:sldMk cId="3673505575" sldId="635"/>
        </pc:sldMkLst>
      </pc:sldChg>
      <pc:sldChg chg="del">
        <pc:chgData name="伊健 杜" userId="e69aded81da48593" providerId="LiveId" clId="{89D35748-3595-4863-AB35-534656A0CE40}" dt="2022-09-15T05:03:23.880" v="0" actId="47"/>
        <pc:sldMkLst>
          <pc:docMk/>
          <pc:sldMk cId="2390716554" sldId="646"/>
        </pc:sldMkLst>
      </pc:sldChg>
      <pc:sldChg chg="del">
        <pc:chgData name="伊健 杜" userId="e69aded81da48593" providerId="LiveId" clId="{89D35748-3595-4863-AB35-534656A0CE40}" dt="2022-09-15T05:03:23.880" v="0" actId="47"/>
        <pc:sldMkLst>
          <pc:docMk/>
          <pc:sldMk cId="677330436" sldId="648"/>
        </pc:sldMkLst>
      </pc:sldChg>
      <pc:sldChg chg="del">
        <pc:chgData name="伊健 杜" userId="e69aded81da48593" providerId="LiveId" clId="{89D35748-3595-4863-AB35-534656A0CE40}" dt="2022-09-15T05:03:23.880" v="0" actId="47"/>
        <pc:sldMkLst>
          <pc:docMk/>
          <pc:sldMk cId="1861894648" sldId="649"/>
        </pc:sldMkLst>
      </pc:sldChg>
      <pc:sldChg chg="del">
        <pc:chgData name="伊健 杜" userId="e69aded81da48593" providerId="LiveId" clId="{89D35748-3595-4863-AB35-534656A0CE40}" dt="2022-09-15T05:03:23.880" v="0" actId="47"/>
        <pc:sldMkLst>
          <pc:docMk/>
          <pc:sldMk cId="1706091722" sldId="650"/>
        </pc:sldMkLst>
      </pc:sldChg>
      <pc:sldChg chg="del">
        <pc:chgData name="伊健 杜" userId="e69aded81da48593" providerId="LiveId" clId="{89D35748-3595-4863-AB35-534656A0CE40}" dt="2022-09-15T05:03:23.880" v="0" actId="47"/>
        <pc:sldMkLst>
          <pc:docMk/>
          <pc:sldMk cId="3901718067" sldId="651"/>
        </pc:sldMkLst>
      </pc:sldChg>
      <pc:sldChg chg="del">
        <pc:chgData name="伊健 杜" userId="e69aded81da48593" providerId="LiveId" clId="{89D35748-3595-4863-AB35-534656A0CE40}" dt="2022-09-15T05:03:23.880" v="0" actId="47"/>
        <pc:sldMkLst>
          <pc:docMk/>
          <pc:sldMk cId="3879888255" sldId="652"/>
        </pc:sldMkLst>
      </pc:sldChg>
      <pc:sldChg chg="del">
        <pc:chgData name="伊健 杜" userId="e69aded81da48593" providerId="LiveId" clId="{89D35748-3595-4863-AB35-534656A0CE40}" dt="2022-09-15T05:03:23.880" v="0" actId="47"/>
        <pc:sldMkLst>
          <pc:docMk/>
          <pc:sldMk cId="1867778253" sldId="653"/>
        </pc:sldMkLst>
      </pc:sldChg>
      <pc:sldChg chg="del">
        <pc:chgData name="伊健 杜" userId="e69aded81da48593" providerId="LiveId" clId="{89D35748-3595-4863-AB35-534656A0CE40}" dt="2022-09-15T05:03:23.880" v="0" actId="47"/>
        <pc:sldMkLst>
          <pc:docMk/>
          <pc:sldMk cId="4243878875" sldId="654"/>
        </pc:sldMkLst>
      </pc:sldChg>
      <pc:sldChg chg="del">
        <pc:chgData name="伊健 杜" userId="e69aded81da48593" providerId="LiveId" clId="{89D35748-3595-4863-AB35-534656A0CE40}" dt="2022-09-15T05:03:23.880" v="0" actId="47"/>
        <pc:sldMkLst>
          <pc:docMk/>
          <pc:sldMk cId="868507049" sldId="655"/>
        </pc:sldMkLst>
      </pc:sldChg>
      <pc:sldChg chg="del">
        <pc:chgData name="伊健 杜" userId="e69aded81da48593" providerId="LiveId" clId="{89D35748-3595-4863-AB35-534656A0CE40}" dt="2022-09-15T05:03:23.880" v="0" actId="47"/>
        <pc:sldMkLst>
          <pc:docMk/>
          <pc:sldMk cId="1672288559" sldId="656"/>
        </pc:sldMkLst>
      </pc:sldChg>
      <pc:sldChg chg="del">
        <pc:chgData name="伊健 杜" userId="e69aded81da48593" providerId="LiveId" clId="{89D35748-3595-4863-AB35-534656A0CE40}" dt="2022-09-15T05:03:23.880" v="0" actId="47"/>
        <pc:sldMkLst>
          <pc:docMk/>
          <pc:sldMk cId="3167562931" sldId="657"/>
        </pc:sldMkLst>
      </pc:sldChg>
      <pc:sldChg chg="del">
        <pc:chgData name="伊健 杜" userId="e69aded81da48593" providerId="LiveId" clId="{89D35748-3595-4863-AB35-534656A0CE40}" dt="2022-09-15T05:03:23.880" v="0" actId="47"/>
        <pc:sldMkLst>
          <pc:docMk/>
          <pc:sldMk cId="2032501319" sldId="658"/>
        </pc:sldMkLst>
      </pc:sldChg>
      <pc:sldChg chg="del">
        <pc:chgData name="伊健 杜" userId="e69aded81da48593" providerId="LiveId" clId="{89D35748-3595-4863-AB35-534656A0CE40}" dt="2022-09-15T05:03:23.880" v="0" actId="47"/>
        <pc:sldMkLst>
          <pc:docMk/>
          <pc:sldMk cId="1648479377" sldId="659"/>
        </pc:sldMkLst>
      </pc:sldChg>
      <pc:sldChg chg="del">
        <pc:chgData name="伊健 杜" userId="e69aded81da48593" providerId="LiveId" clId="{89D35748-3595-4863-AB35-534656A0CE40}" dt="2022-09-15T05:03:23.880" v="0" actId="47"/>
        <pc:sldMkLst>
          <pc:docMk/>
          <pc:sldMk cId="26340709" sldId="660"/>
        </pc:sldMkLst>
      </pc:sldChg>
      <pc:sldChg chg="del">
        <pc:chgData name="伊健 杜" userId="e69aded81da48593" providerId="LiveId" clId="{89D35748-3595-4863-AB35-534656A0CE40}" dt="2022-09-15T05:03:23.880" v="0" actId="47"/>
        <pc:sldMkLst>
          <pc:docMk/>
          <pc:sldMk cId="3638744398" sldId="661"/>
        </pc:sldMkLst>
      </pc:sldChg>
      <pc:sldChg chg="del">
        <pc:chgData name="伊健 杜" userId="e69aded81da48593" providerId="LiveId" clId="{89D35748-3595-4863-AB35-534656A0CE40}" dt="2022-09-15T05:03:23.880" v="0" actId="47"/>
        <pc:sldMkLst>
          <pc:docMk/>
          <pc:sldMk cId="2132249025" sldId="662"/>
        </pc:sldMkLst>
      </pc:sldChg>
      <pc:sldChg chg="del">
        <pc:chgData name="伊健 杜" userId="e69aded81da48593" providerId="LiveId" clId="{89D35748-3595-4863-AB35-534656A0CE40}" dt="2022-09-15T05:03:23.880" v="0" actId="47"/>
        <pc:sldMkLst>
          <pc:docMk/>
          <pc:sldMk cId="2270182881" sldId="663"/>
        </pc:sldMkLst>
      </pc:sldChg>
      <pc:sldChg chg="del">
        <pc:chgData name="伊健 杜" userId="e69aded81da48593" providerId="LiveId" clId="{89D35748-3595-4863-AB35-534656A0CE40}" dt="2022-09-15T05:03:23.880" v="0" actId="47"/>
        <pc:sldMkLst>
          <pc:docMk/>
          <pc:sldMk cId="667217459" sldId="664"/>
        </pc:sldMkLst>
      </pc:sldChg>
      <pc:sldChg chg="del">
        <pc:chgData name="伊健 杜" userId="e69aded81da48593" providerId="LiveId" clId="{89D35748-3595-4863-AB35-534656A0CE40}" dt="2022-09-15T05:03:23.880" v="0" actId="47"/>
        <pc:sldMkLst>
          <pc:docMk/>
          <pc:sldMk cId="375270347" sldId="665"/>
        </pc:sldMkLst>
      </pc:sldChg>
      <pc:sldChg chg="del">
        <pc:chgData name="伊健 杜" userId="e69aded81da48593" providerId="LiveId" clId="{89D35748-3595-4863-AB35-534656A0CE40}" dt="2022-09-15T05:03:23.880" v="0" actId="47"/>
        <pc:sldMkLst>
          <pc:docMk/>
          <pc:sldMk cId="2743255347" sldId="666"/>
        </pc:sldMkLst>
      </pc:sldChg>
      <pc:sldChg chg="del">
        <pc:chgData name="伊健 杜" userId="e69aded81da48593" providerId="LiveId" clId="{89D35748-3595-4863-AB35-534656A0CE40}" dt="2022-09-15T05:03:23.880" v="0" actId="47"/>
        <pc:sldMkLst>
          <pc:docMk/>
          <pc:sldMk cId="2049248693" sldId="667"/>
        </pc:sldMkLst>
      </pc:sldChg>
      <pc:sldChg chg="del">
        <pc:chgData name="伊健 杜" userId="e69aded81da48593" providerId="LiveId" clId="{89D35748-3595-4863-AB35-534656A0CE40}" dt="2022-09-15T05:03:23.880" v="0" actId="47"/>
        <pc:sldMkLst>
          <pc:docMk/>
          <pc:sldMk cId="3339009637" sldId="668"/>
        </pc:sldMkLst>
      </pc:sldChg>
      <pc:sldChg chg="del">
        <pc:chgData name="伊健 杜" userId="e69aded81da48593" providerId="LiveId" clId="{89D35748-3595-4863-AB35-534656A0CE40}" dt="2022-09-15T05:03:23.880" v="0" actId="47"/>
        <pc:sldMkLst>
          <pc:docMk/>
          <pc:sldMk cId="3503492021" sldId="669"/>
        </pc:sldMkLst>
      </pc:sldChg>
      <pc:sldChg chg="del">
        <pc:chgData name="伊健 杜" userId="e69aded81da48593" providerId="LiveId" clId="{89D35748-3595-4863-AB35-534656A0CE40}" dt="2022-09-15T05:03:23.880" v="0" actId="47"/>
        <pc:sldMkLst>
          <pc:docMk/>
          <pc:sldMk cId="2076562511" sldId="670"/>
        </pc:sldMkLst>
      </pc:sldChg>
      <pc:sldChg chg="del">
        <pc:chgData name="伊健 杜" userId="e69aded81da48593" providerId="LiveId" clId="{89D35748-3595-4863-AB35-534656A0CE40}" dt="2022-09-15T05:03:23.880" v="0" actId="47"/>
        <pc:sldMkLst>
          <pc:docMk/>
          <pc:sldMk cId="3744511420" sldId="671"/>
        </pc:sldMkLst>
      </pc:sldChg>
      <pc:sldChg chg="del">
        <pc:chgData name="伊健 杜" userId="e69aded81da48593" providerId="LiveId" clId="{89D35748-3595-4863-AB35-534656A0CE40}" dt="2022-09-15T05:03:23.880" v="0" actId="47"/>
        <pc:sldMkLst>
          <pc:docMk/>
          <pc:sldMk cId="1637866361" sldId="672"/>
        </pc:sldMkLst>
      </pc:sldChg>
      <pc:sldChg chg="del">
        <pc:chgData name="伊健 杜" userId="e69aded81da48593" providerId="LiveId" clId="{89D35748-3595-4863-AB35-534656A0CE40}" dt="2022-09-15T05:03:23.880" v="0" actId="47"/>
        <pc:sldMkLst>
          <pc:docMk/>
          <pc:sldMk cId="2797701192" sldId="673"/>
        </pc:sldMkLst>
      </pc:sldChg>
      <pc:sldChg chg="del">
        <pc:chgData name="伊健 杜" userId="e69aded81da48593" providerId="LiveId" clId="{89D35748-3595-4863-AB35-534656A0CE40}" dt="2022-09-15T05:03:23.880" v="0" actId="47"/>
        <pc:sldMkLst>
          <pc:docMk/>
          <pc:sldMk cId="1774406882" sldId="674"/>
        </pc:sldMkLst>
      </pc:sldChg>
      <pc:sldChg chg="del">
        <pc:chgData name="伊健 杜" userId="e69aded81da48593" providerId="LiveId" clId="{89D35748-3595-4863-AB35-534656A0CE40}" dt="2022-09-15T05:03:23.880" v="0" actId="47"/>
        <pc:sldMkLst>
          <pc:docMk/>
          <pc:sldMk cId="4259223609" sldId="675"/>
        </pc:sldMkLst>
      </pc:sldChg>
      <pc:sldChg chg="del">
        <pc:chgData name="伊健 杜" userId="e69aded81da48593" providerId="LiveId" clId="{89D35748-3595-4863-AB35-534656A0CE40}" dt="2022-09-15T05:03:23.880" v="0" actId="47"/>
        <pc:sldMkLst>
          <pc:docMk/>
          <pc:sldMk cId="537435773" sldId="676"/>
        </pc:sldMkLst>
      </pc:sldChg>
      <pc:sldChg chg="del">
        <pc:chgData name="伊健 杜" userId="e69aded81da48593" providerId="LiveId" clId="{89D35748-3595-4863-AB35-534656A0CE40}" dt="2022-09-15T05:03:23.880" v="0" actId="47"/>
        <pc:sldMkLst>
          <pc:docMk/>
          <pc:sldMk cId="3469213798" sldId="677"/>
        </pc:sldMkLst>
      </pc:sldChg>
      <pc:sldChg chg="addSp modSp mod">
        <pc:chgData name="伊健 杜" userId="e69aded81da48593" providerId="LiveId" clId="{89D35748-3595-4863-AB35-534656A0CE40}" dt="2022-09-15T11:33:51.263" v="3968"/>
        <pc:sldMkLst>
          <pc:docMk/>
          <pc:sldMk cId="1448130752" sldId="678"/>
        </pc:sldMkLst>
        <pc:spChg chg="mod">
          <ac:chgData name="伊健 杜" userId="e69aded81da48593" providerId="LiveId" clId="{89D35748-3595-4863-AB35-534656A0CE40}" dt="2022-09-15T08:37:32.150" v="2" actId="1076"/>
          <ac:spMkLst>
            <pc:docMk/>
            <pc:sldMk cId="1448130752" sldId="678"/>
            <ac:spMk id="2" creationId="{81F4B079-5182-7332-4978-966F1AEEF4D2}"/>
          </ac:spMkLst>
        </pc:spChg>
        <pc:spChg chg="mod">
          <ac:chgData name="伊健 杜" userId="e69aded81da48593" providerId="LiveId" clId="{89D35748-3595-4863-AB35-534656A0CE40}" dt="2022-09-15T11:33:51.263" v="3968"/>
          <ac:spMkLst>
            <pc:docMk/>
            <pc:sldMk cId="1448130752" sldId="678"/>
            <ac:spMk id="4" creationId="{CFC1CF28-580E-2280-640A-ADB8853307E7}"/>
          </ac:spMkLst>
        </pc:spChg>
        <pc:picChg chg="add mod">
          <ac:chgData name="伊健 杜" userId="e69aded81da48593" providerId="LiveId" clId="{89D35748-3595-4863-AB35-534656A0CE40}" dt="2022-09-15T08:38:31.927" v="109" actId="1076"/>
          <ac:picMkLst>
            <pc:docMk/>
            <pc:sldMk cId="1448130752" sldId="678"/>
            <ac:picMk id="1026" creationId="{15B34D48-4401-ED5C-972C-AA8684AFC989}"/>
          </ac:picMkLst>
        </pc:picChg>
      </pc:sldChg>
      <pc:sldChg chg="del">
        <pc:chgData name="伊健 杜" userId="e69aded81da48593" providerId="LiveId" clId="{89D35748-3595-4863-AB35-534656A0CE40}" dt="2022-09-15T05:03:23.880" v="0" actId="47"/>
        <pc:sldMkLst>
          <pc:docMk/>
          <pc:sldMk cId="3379187248" sldId="679"/>
        </pc:sldMkLst>
      </pc:sldChg>
      <pc:sldChg chg="del">
        <pc:chgData name="伊健 杜" userId="e69aded81da48593" providerId="LiveId" clId="{89D35748-3595-4863-AB35-534656A0CE40}" dt="2022-09-15T05:03:23.880" v="0" actId="47"/>
        <pc:sldMkLst>
          <pc:docMk/>
          <pc:sldMk cId="618460365" sldId="680"/>
        </pc:sldMkLst>
      </pc:sldChg>
      <pc:sldChg chg="addSp delSp modSp add mod">
        <pc:chgData name="伊健 杜" userId="e69aded81da48593" providerId="LiveId" clId="{89D35748-3595-4863-AB35-534656A0CE40}" dt="2022-09-15T11:33:51.263" v="3968"/>
        <pc:sldMkLst>
          <pc:docMk/>
          <pc:sldMk cId="862747140" sldId="682"/>
        </pc:sldMkLst>
        <pc:spChg chg="mod">
          <ac:chgData name="伊健 杜" userId="e69aded81da48593" providerId="LiveId" clId="{89D35748-3595-4863-AB35-534656A0CE40}" dt="2022-09-15T08:38:52.274" v="110" actId="1076"/>
          <ac:spMkLst>
            <pc:docMk/>
            <pc:sldMk cId="862747140" sldId="682"/>
            <ac:spMk id="2" creationId="{81F4B079-5182-7332-4978-966F1AEEF4D2}"/>
          </ac:spMkLst>
        </pc:spChg>
        <pc:spChg chg="add mod">
          <ac:chgData name="伊健 杜" userId="e69aded81da48593" providerId="LiveId" clId="{89D35748-3595-4863-AB35-534656A0CE40}" dt="2022-09-15T08:43:12.911" v="295" actId="1076"/>
          <ac:spMkLst>
            <pc:docMk/>
            <pc:sldMk cId="862747140" sldId="682"/>
            <ac:spMk id="3" creationId="{5BF0D428-FAC1-3976-67AB-B1FB31C6353E}"/>
          </ac:spMkLst>
        </pc:spChg>
        <pc:spChg chg="mod">
          <ac:chgData name="伊健 杜" userId="e69aded81da48593" providerId="LiveId" clId="{89D35748-3595-4863-AB35-534656A0CE40}" dt="2022-09-15T11:33:51.263" v="3968"/>
          <ac:spMkLst>
            <pc:docMk/>
            <pc:sldMk cId="862747140" sldId="682"/>
            <ac:spMk id="4" creationId="{CFC1CF28-580E-2280-640A-ADB8853307E7}"/>
          </ac:spMkLst>
        </pc:spChg>
        <pc:picChg chg="add mod">
          <ac:chgData name="伊健 杜" userId="e69aded81da48593" providerId="LiveId" clId="{89D35748-3595-4863-AB35-534656A0CE40}" dt="2022-09-15T08:42:45.521" v="289" actId="1076"/>
          <ac:picMkLst>
            <pc:docMk/>
            <pc:sldMk cId="862747140" sldId="682"/>
            <ac:picMk id="2050" creationId="{533A3CD4-97CE-FB88-1517-3DD639E28618}"/>
          </ac:picMkLst>
        </pc:picChg>
        <pc:picChg chg="add del mod">
          <ac:chgData name="伊健 杜" userId="e69aded81da48593" providerId="LiveId" clId="{89D35748-3595-4863-AB35-534656A0CE40}" dt="2022-09-15T08:43:09.015" v="291" actId="478"/>
          <ac:picMkLst>
            <pc:docMk/>
            <pc:sldMk cId="862747140" sldId="682"/>
            <ac:picMk id="2052" creationId="{BD31E127-C55F-2D84-F4B8-6B4B0E29D221}"/>
          </ac:picMkLst>
        </pc:picChg>
        <pc:picChg chg="add mod">
          <ac:chgData name="伊健 杜" userId="e69aded81da48593" providerId="LiveId" clId="{89D35748-3595-4863-AB35-534656A0CE40}" dt="2022-09-15T08:42:46.415" v="290" actId="1076"/>
          <ac:picMkLst>
            <pc:docMk/>
            <pc:sldMk cId="862747140" sldId="682"/>
            <ac:picMk id="2054" creationId="{790B379F-2F59-4A02-A1D5-BA94C38D1D17}"/>
          </ac:picMkLst>
        </pc:picChg>
        <pc:picChg chg="add mod">
          <ac:chgData name="伊健 杜" userId="e69aded81da48593" providerId="LiveId" clId="{89D35748-3595-4863-AB35-534656A0CE40}" dt="2022-09-15T08:43:14.439" v="296" actId="1076"/>
          <ac:picMkLst>
            <pc:docMk/>
            <pc:sldMk cId="862747140" sldId="682"/>
            <ac:picMk id="2056" creationId="{4F869E01-D13F-0C98-7203-6F2ACEDA2E90}"/>
          </ac:picMkLst>
        </pc:picChg>
      </pc:sldChg>
      <pc:sldChg chg="addSp delSp modSp add mod">
        <pc:chgData name="伊健 杜" userId="e69aded81da48593" providerId="LiveId" clId="{89D35748-3595-4863-AB35-534656A0CE40}" dt="2022-09-15T11:33:51.263" v="3968"/>
        <pc:sldMkLst>
          <pc:docMk/>
          <pc:sldMk cId="2795178724" sldId="683"/>
        </pc:sldMkLst>
        <pc:spChg chg="mod">
          <ac:chgData name="伊健 杜" userId="e69aded81da48593" providerId="LiveId" clId="{89D35748-3595-4863-AB35-534656A0CE40}" dt="2022-09-15T08:43:24.079" v="298" actId="1076"/>
          <ac:spMkLst>
            <pc:docMk/>
            <pc:sldMk cId="2795178724" sldId="683"/>
            <ac:spMk id="2" creationId="{81F4B079-5182-7332-4978-966F1AEEF4D2}"/>
          </ac:spMkLst>
        </pc:spChg>
        <pc:spChg chg="del">
          <ac:chgData name="伊健 杜" userId="e69aded81da48593" providerId="LiveId" clId="{89D35748-3595-4863-AB35-534656A0CE40}" dt="2022-09-15T08:43:26.803" v="303" actId="478"/>
          <ac:spMkLst>
            <pc:docMk/>
            <pc:sldMk cId="2795178724" sldId="683"/>
            <ac:spMk id="3" creationId="{5BF0D428-FAC1-3976-67AB-B1FB31C6353E}"/>
          </ac:spMkLst>
        </pc:spChg>
        <pc:spChg chg="mod">
          <ac:chgData name="伊健 杜" userId="e69aded81da48593" providerId="LiveId" clId="{89D35748-3595-4863-AB35-534656A0CE40}" dt="2022-09-15T11:33:51.263" v="3968"/>
          <ac:spMkLst>
            <pc:docMk/>
            <pc:sldMk cId="2795178724" sldId="683"/>
            <ac:spMk id="4" creationId="{CFC1CF28-580E-2280-640A-ADB8853307E7}"/>
          </ac:spMkLst>
        </pc:spChg>
        <pc:picChg chg="del mod">
          <ac:chgData name="伊健 杜" userId="e69aded81da48593" providerId="LiveId" clId="{89D35748-3595-4863-AB35-534656A0CE40}" dt="2022-09-15T08:43:26.345" v="302" actId="478"/>
          <ac:picMkLst>
            <pc:docMk/>
            <pc:sldMk cId="2795178724" sldId="683"/>
            <ac:picMk id="2050" creationId="{533A3CD4-97CE-FB88-1517-3DD639E28618}"/>
          </ac:picMkLst>
        </pc:picChg>
        <pc:picChg chg="del">
          <ac:chgData name="伊健 杜" userId="e69aded81da48593" providerId="LiveId" clId="{89D35748-3595-4863-AB35-534656A0CE40}" dt="2022-09-15T08:43:25.790" v="300" actId="478"/>
          <ac:picMkLst>
            <pc:docMk/>
            <pc:sldMk cId="2795178724" sldId="683"/>
            <ac:picMk id="2054" creationId="{790B379F-2F59-4A02-A1D5-BA94C38D1D17}"/>
          </ac:picMkLst>
        </pc:picChg>
        <pc:picChg chg="del">
          <ac:chgData name="伊健 杜" userId="e69aded81da48593" providerId="LiveId" clId="{89D35748-3595-4863-AB35-534656A0CE40}" dt="2022-09-15T08:43:25.263" v="299" actId="478"/>
          <ac:picMkLst>
            <pc:docMk/>
            <pc:sldMk cId="2795178724" sldId="683"/>
            <ac:picMk id="2056" creationId="{4F869E01-D13F-0C98-7203-6F2ACEDA2E90}"/>
          </ac:picMkLst>
        </pc:picChg>
        <pc:picChg chg="add mod">
          <ac:chgData name="伊健 杜" userId="e69aded81da48593" providerId="LiveId" clId="{89D35748-3595-4863-AB35-534656A0CE40}" dt="2022-09-15T08:44:11.842" v="365" actId="1076"/>
          <ac:picMkLst>
            <pc:docMk/>
            <pc:sldMk cId="2795178724" sldId="683"/>
            <ac:picMk id="3074" creationId="{BBACC2C2-9C44-6892-713C-478B3E8AA915}"/>
          </ac:picMkLst>
        </pc:picChg>
        <pc:picChg chg="add mod">
          <ac:chgData name="伊健 杜" userId="e69aded81da48593" providerId="LiveId" clId="{89D35748-3595-4863-AB35-534656A0CE40}" dt="2022-09-15T08:44:10.585" v="364" actId="1076"/>
          <ac:picMkLst>
            <pc:docMk/>
            <pc:sldMk cId="2795178724" sldId="683"/>
            <ac:picMk id="3076" creationId="{AF94B2A8-0F33-D0D0-6F9F-0440EC92B0E5}"/>
          </ac:picMkLst>
        </pc:picChg>
      </pc:sldChg>
      <pc:sldChg chg="addSp delSp modSp new mod">
        <pc:chgData name="伊健 杜" userId="e69aded81da48593" providerId="LiveId" clId="{89D35748-3595-4863-AB35-534656A0CE40}" dt="2022-09-15T11:33:51.263" v="3968"/>
        <pc:sldMkLst>
          <pc:docMk/>
          <pc:sldMk cId="600116385" sldId="684"/>
        </pc:sldMkLst>
        <pc:spChg chg="mod">
          <ac:chgData name="伊健 杜" userId="e69aded81da48593" providerId="LiveId" clId="{89D35748-3595-4863-AB35-534656A0CE40}" dt="2022-09-15T11:33:51.263" v="3968"/>
          <ac:spMkLst>
            <pc:docMk/>
            <pc:sldMk cId="600116385" sldId="684"/>
            <ac:spMk id="2" creationId="{E434DEEB-6A6D-ECE0-0578-3E0A201596D3}"/>
          </ac:spMkLst>
        </pc:spChg>
        <pc:spChg chg="del">
          <ac:chgData name="伊健 杜" userId="e69aded81da48593" providerId="LiveId" clId="{89D35748-3595-4863-AB35-534656A0CE40}" dt="2022-09-15T08:49:48.847" v="699" actId="478"/>
          <ac:spMkLst>
            <pc:docMk/>
            <pc:sldMk cId="600116385" sldId="684"/>
            <ac:spMk id="3" creationId="{96956B3C-82D6-1EC0-F41E-0CD78D647FEB}"/>
          </ac:spMkLst>
        </pc:spChg>
        <pc:spChg chg="add del mod">
          <ac:chgData name="伊健 杜" userId="e69aded81da48593" providerId="LiveId" clId="{89D35748-3595-4863-AB35-534656A0CE40}" dt="2022-09-15T10:26:11.589" v="2867" actId="478"/>
          <ac:spMkLst>
            <pc:docMk/>
            <pc:sldMk cId="600116385" sldId="684"/>
            <ac:spMk id="4" creationId="{BDDC5680-06A4-656C-6B72-235E9367C745}"/>
          </ac:spMkLst>
        </pc:spChg>
        <pc:spChg chg="add mod">
          <ac:chgData name="伊健 杜" userId="e69aded81da48593" providerId="LiveId" clId="{89D35748-3595-4863-AB35-534656A0CE40}" dt="2022-09-15T11:33:51.263" v="3968"/>
          <ac:spMkLst>
            <pc:docMk/>
            <pc:sldMk cId="600116385" sldId="684"/>
            <ac:spMk id="5" creationId="{FB0D9365-4999-0D17-969A-0C33371F28EF}"/>
          </ac:spMkLst>
        </pc:spChg>
        <pc:picChg chg="add mod">
          <ac:chgData name="伊健 杜" userId="e69aded81da48593" providerId="LiveId" clId="{89D35748-3595-4863-AB35-534656A0CE40}" dt="2022-09-15T08:53:05.657" v="830" actId="14100"/>
          <ac:picMkLst>
            <pc:docMk/>
            <pc:sldMk cId="600116385" sldId="684"/>
            <ac:picMk id="5122" creationId="{76D628EE-BDB8-33EF-AA5E-86BF406AA806}"/>
          </ac:picMkLst>
        </pc:picChg>
      </pc:sldChg>
      <pc:sldChg chg="delSp new del mod">
        <pc:chgData name="伊健 杜" userId="e69aded81da48593" providerId="LiveId" clId="{89D35748-3595-4863-AB35-534656A0CE40}" dt="2022-09-15T08:44:22.992" v="368" actId="47"/>
        <pc:sldMkLst>
          <pc:docMk/>
          <pc:sldMk cId="2851249737" sldId="684"/>
        </pc:sldMkLst>
        <pc:spChg chg="del">
          <ac:chgData name="伊健 杜" userId="e69aded81da48593" providerId="LiveId" clId="{89D35748-3595-4863-AB35-534656A0CE40}" dt="2022-09-15T08:44:20.360" v="367" actId="478"/>
          <ac:spMkLst>
            <pc:docMk/>
            <pc:sldMk cId="2851249737" sldId="684"/>
            <ac:spMk id="2" creationId="{E085842E-1CE0-10B6-D6E9-D5EECCE15109}"/>
          </ac:spMkLst>
        </pc:spChg>
        <pc:spChg chg="del">
          <ac:chgData name="伊健 杜" userId="e69aded81da48593" providerId="LiveId" clId="{89D35748-3595-4863-AB35-534656A0CE40}" dt="2022-09-15T08:44:20.360" v="367" actId="478"/>
          <ac:spMkLst>
            <pc:docMk/>
            <pc:sldMk cId="2851249737" sldId="684"/>
            <ac:spMk id="3" creationId="{07A8E10C-D615-4C04-907B-CBF0B2B4CEB1}"/>
          </ac:spMkLst>
        </pc:spChg>
      </pc:sldChg>
      <pc:sldChg chg="new del">
        <pc:chgData name="伊健 杜" userId="e69aded81da48593" providerId="LiveId" clId="{89D35748-3595-4863-AB35-534656A0CE40}" dt="2022-09-15T08:45:45.685" v="407" actId="47"/>
        <pc:sldMkLst>
          <pc:docMk/>
          <pc:sldMk cId="1714354383" sldId="685"/>
        </pc:sldMkLst>
      </pc:sldChg>
      <pc:sldChg chg="new del">
        <pc:chgData name="伊健 杜" userId="e69aded81da48593" providerId="LiveId" clId="{89D35748-3595-4863-AB35-534656A0CE40}" dt="2022-09-15T08:46:09.925" v="457" actId="47"/>
        <pc:sldMkLst>
          <pc:docMk/>
          <pc:sldMk cId="3479615352" sldId="685"/>
        </pc:sldMkLst>
      </pc:sldChg>
      <pc:sldChg chg="addSp delSp modSp add mod">
        <pc:chgData name="伊健 杜" userId="e69aded81da48593" providerId="LiveId" clId="{89D35748-3595-4863-AB35-534656A0CE40}" dt="2022-09-15T11:33:51.263" v="3968"/>
        <pc:sldMkLst>
          <pc:docMk/>
          <pc:sldMk cId="2613389732" sldId="686"/>
        </pc:sldMkLst>
        <pc:spChg chg="mod">
          <ac:chgData name="伊健 杜" userId="e69aded81da48593" providerId="LiveId" clId="{89D35748-3595-4863-AB35-534656A0CE40}" dt="2022-09-15T11:33:51.263" v="3968"/>
          <ac:spMkLst>
            <pc:docMk/>
            <pc:sldMk cId="2613389732" sldId="686"/>
            <ac:spMk id="4" creationId="{CFC1CF28-580E-2280-640A-ADB8853307E7}"/>
          </ac:spMkLst>
        </pc:spChg>
        <pc:picChg chg="del">
          <ac:chgData name="伊健 杜" userId="e69aded81da48593" providerId="LiveId" clId="{89D35748-3595-4863-AB35-534656A0CE40}" dt="2022-09-15T08:46:32.043" v="514" actId="478"/>
          <ac:picMkLst>
            <pc:docMk/>
            <pc:sldMk cId="2613389732" sldId="686"/>
            <ac:picMk id="3074" creationId="{BBACC2C2-9C44-6892-713C-478B3E8AA915}"/>
          </ac:picMkLst>
        </pc:picChg>
        <pc:picChg chg="del">
          <ac:chgData name="伊健 杜" userId="e69aded81da48593" providerId="LiveId" clId="{89D35748-3595-4863-AB35-534656A0CE40}" dt="2022-09-15T08:46:31.629" v="513" actId="478"/>
          <ac:picMkLst>
            <pc:docMk/>
            <pc:sldMk cId="2613389732" sldId="686"/>
            <ac:picMk id="3076" creationId="{AF94B2A8-0F33-D0D0-6F9F-0440EC92B0E5}"/>
          </ac:picMkLst>
        </pc:picChg>
        <pc:picChg chg="add mod">
          <ac:chgData name="伊健 杜" userId="e69aded81da48593" providerId="LiveId" clId="{89D35748-3595-4863-AB35-534656A0CE40}" dt="2022-09-15T08:47:08.449" v="531" actId="1076"/>
          <ac:picMkLst>
            <pc:docMk/>
            <pc:sldMk cId="2613389732" sldId="686"/>
            <ac:picMk id="4098" creationId="{B04E892C-D4ED-6ED3-01DA-1B6BFB56ECE0}"/>
          </ac:picMkLst>
        </pc:picChg>
      </pc:sldChg>
      <pc:sldChg chg="addSp delSp modSp add mod ord">
        <pc:chgData name="伊健 杜" userId="e69aded81da48593" providerId="LiveId" clId="{89D35748-3595-4863-AB35-534656A0CE40}" dt="2022-09-15T11:33:51.263" v="3968"/>
        <pc:sldMkLst>
          <pc:docMk/>
          <pc:sldMk cId="2270991218" sldId="687"/>
        </pc:sldMkLst>
        <pc:spChg chg="mod">
          <ac:chgData name="伊健 杜" userId="e69aded81da48593" providerId="LiveId" clId="{89D35748-3595-4863-AB35-534656A0CE40}" dt="2022-09-15T11:33:51.263" v="3968"/>
          <ac:spMkLst>
            <pc:docMk/>
            <pc:sldMk cId="2270991218" sldId="687"/>
            <ac:spMk id="4" creationId="{0547E340-6DDA-20E0-92AE-E935CE918973}"/>
          </ac:spMkLst>
        </pc:spChg>
        <pc:spChg chg="del mod">
          <ac:chgData name="伊健 杜" userId="e69aded81da48593" providerId="LiveId" clId="{89D35748-3595-4863-AB35-534656A0CE40}" dt="2022-09-15T10:26:18.167" v="2871" actId="478"/>
          <ac:spMkLst>
            <pc:docMk/>
            <pc:sldMk cId="2270991218" sldId="687"/>
            <ac:spMk id="5" creationId="{21477F3D-C2D3-917B-17B9-3DFD9DD89A39}"/>
          </ac:spMkLst>
        </pc:spChg>
        <pc:spChg chg="add del mod">
          <ac:chgData name="伊健 杜" userId="e69aded81da48593" providerId="LiveId" clId="{89D35748-3595-4863-AB35-534656A0CE40}" dt="2022-09-15T11:33:51.263" v="3968"/>
          <ac:spMkLst>
            <pc:docMk/>
            <pc:sldMk cId="2270991218" sldId="687"/>
            <ac:spMk id="6" creationId="{4EA05A75-5297-A0BB-DA60-129EC50FABFC}"/>
          </ac:spMkLst>
        </pc:spChg>
        <pc:picChg chg="add mod">
          <ac:chgData name="伊健 杜" userId="e69aded81da48593" providerId="LiveId" clId="{89D35748-3595-4863-AB35-534656A0CE40}" dt="2022-09-15T08:48:43.314" v="595" actId="1076"/>
          <ac:picMkLst>
            <pc:docMk/>
            <pc:sldMk cId="2270991218" sldId="687"/>
            <ac:picMk id="3" creationId="{461275B2-8C08-8CD6-8F5A-F7E2817FAE8D}"/>
          </ac:picMkLst>
        </pc:picChg>
        <pc:picChg chg="del">
          <ac:chgData name="伊健 杜" userId="e69aded81da48593" providerId="LiveId" clId="{89D35748-3595-4863-AB35-534656A0CE40}" dt="2022-09-15T08:48:34.464" v="592" actId="478"/>
          <ac:picMkLst>
            <pc:docMk/>
            <pc:sldMk cId="2270991218" sldId="687"/>
            <ac:picMk id="2050" creationId="{80A75E32-F07E-8FCE-8ACA-7B8C66E66222}"/>
          </ac:picMkLst>
        </pc:picChg>
        <pc:picChg chg="del mod">
          <ac:chgData name="伊健 杜" userId="e69aded81da48593" providerId="LiveId" clId="{89D35748-3595-4863-AB35-534656A0CE40}" dt="2022-09-15T08:48:34.038" v="591" actId="478"/>
          <ac:picMkLst>
            <pc:docMk/>
            <pc:sldMk cId="2270991218" sldId="687"/>
            <ac:picMk id="2052" creationId="{6C1DB4AA-8963-C796-F944-C350F16C8450}"/>
          </ac:picMkLst>
        </pc:picChg>
      </pc:sldChg>
      <pc:sldChg chg="addSp delSp modSp add mod">
        <pc:chgData name="伊健 杜" userId="e69aded81da48593" providerId="LiveId" clId="{89D35748-3595-4863-AB35-534656A0CE40}" dt="2022-09-15T11:33:51.263" v="3968"/>
        <pc:sldMkLst>
          <pc:docMk/>
          <pc:sldMk cId="2752810598" sldId="688"/>
        </pc:sldMkLst>
        <pc:spChg chg="mod">
          <ac:chgData name="伊健 杜" userId="e69aded81da48593" providerId="LiveId" clId="{89D35748-3595-4863-AB35-534656A0CE40}" dt="2022-09-15T11:33:51.263" v="3968"/>
          <ac:spMkLst>
            <pc:docMk/>
            <pc:sldMk cId="2752810598" sldId="688"/>
            <ac:spMk id="4" creationId="{0547E340-6DDA-20E0-92AE-E935CE918973}"/>
          </ac:spMkLst>
        </pc:spChg>
        <pc:spChg chg="del mod">
          <ac:chgData name="伊健 杜" userId="e69aded81da48593" providerId="LiveId" clId="{89D35748-3595-4863-AB35-534656A0CE40}" dt="2022-09-15T10:25:53.424" v="2863" actId="478"/>
          <ac:spMkLst>
            <pc:docMk/>
            <pc:sldMk cId="2752810598" sldId="688"/>
            <ac:spMk id="5" creationId="{21477F3D-C2D3-917B-17B9-3DFD9DD89A39}"/>
          </ac:spMkLst>
        </pc:spChg>
        <pc:spChg chg="add mod">
          <ac:chgData name="伊健 杜" userId="e69aded81da48593" providerId="LiveId" clId="{89D35748-3595-4863-AB35-534656A0CE40}" dt="2022-09-15T11:33:51.263" v="3968"/>
          <ac:spMkLst>
            <pc:docMk/>
            <pc:sldMk cId="2752810598" sldId="688"/>
            <ac:spMk id="7" creationId="{B31DAEC9-B782-9FEE-74A8-E86152DE7A91}"/>
          </ac:spMkLst>
        </pc:spChg>
        <pc:picChg chg="del">
          <ac:chgData name="伊健 杜" userId="e69aded81da48593" providerId="LiveId" clId="{89D35748-3595-4863-AB35-534656A0CE40}" dt="2022-09-15T08:49:01.989" v="611" actId="478"/>
          <ac:picMkLst>
            <pc:docMk/>
            <pc:sldMk cId="2752810598" sldId="688"/>
            <ac:picMk id="3" creationId="{461275B2-8C08-8CD6-8F5A-F7E2817FAE8D}"/>
          </ac:picMkLst>
        </pc:picChg>
        <pc:picChg chg="add mod">
          <ac:chgData name="伊健 杜" userId="e69aded81da48593" providerId="LiveId" clId="{89D35748-3595-4863-AB35-534656A0CE40}" dt="2022-09-15T08:49:04.644" v="613" actId="1076"/>
          <ac:picMkLst>
            <pc:docMk/>
            <pc:sldMk cId="2752810598" sldId="688"/>
            <ac:picMk id="6" creationId="{621884CF-1DB3-FA0F-7700-BE5AA277FB25}"/>
          </ac:picMkLst>
        </pc:picChg>
      </pc:sldChg>
      <pc:sldChg chg="addSp delSp modSp add mod ord">
        <pc:chgData name="伊健 杜" userId="e69aded81da48593" providerId="LiveId" clId="{89D35748-3595-4863-AB35-534656A0CE40}" dt="2022-09-15T11:33:51.263" v="3968"/>
        <pc:sldMkLst>
          <pc:docMk/>
          <pc:sldMk cId="3458395726" sldId="689"/>
        </pc:sldMkLst>
        <pc:spChg chg="add mod">
          <ac:chgData name="伊健 杜" userId="e69aded81da48593" providerId="LiveId" clId="{89D35748-3595-4863-AB35-534656A0CE40}" dt="2022-09-15T11:33:51.263" v="3968"/>
          <ac:spMkLst>
            <pc:docMk/>
            <pc:sldMk cId="3458395726" sldId="689"/>
            <ac:spMk id="3" creationId="{5A9AB7BD-E0A8-15AA-38F4-65E53E5C4D56}"/>
          </ac:spMkLst>
        </pc:spChg>
        <pc:spChg chg="mod">
          <ac:chgData name="伊健 杜" userId="e69aded81da48593" providerId="LiveId" clId="{89D35748-3595-4863-AB35-534656A0CE40}" dt="2022-09-15T11:33:51.263" v="3968"/>
          <ac:spMkLst>
            <pc:docMk/>
            <pc:sldMk cId="3458395726" sldId="689"/>
            <ac:spMk id="4" creationId="{0547E340-6DDA-20E0-92AE-E935CE918973}"/>
          </ac:spMkLst>
        </pc:spChg>
        <pc:spChg chg="del">
          <ac:chgData name="伊健 杜" userId="e69aded81da48593" providerId="LiveId" clId="{89D35748-3595-4863-AB35-534656A0CE40}" dt="2022-09-15T10:26:14.307" v="2868" actId="478"/>
          <ac:spMkLst>
            <pc:docMk/>
            <pc:sldMk cId="3458395726" sldId="689"/>
            <ac:spMk id="5" creationId="{21477F3D-C2D3-917B-17B9-3DFD9DD89A39}"/>
          </ac:spMkLst>
        </pc:spChg>
        <pc:picChg chg="add mod">
          <ac:chgData name="伊健 杜" userId="e69aded81da48593" providerId="LiveId" clId="{89D35748-3595-4863-AB35-534656A0CE40}" dt="2022-09-15T08:49:43.858" v="698" actId="1076"/>
          <ac:picMkLst>
            <pc:docMk/>
            <pc:sldMk cId="3458395726" sldId="689"/>
            <ac:picMk id="2" creationId="{B80080E0-B31B-6114-0C1D-3DC0A69490BE}"/>
          </ac:picMkLst>
        </pc:picChg>
        <pc:picChg chg="del">
          <ac:chgData name="伊健 杜" userId="e69aded81da48593" providerId="LiveId" clId="{89D35748-3595-4863-AB35-534656A0CE40}" dt="2022-09-15T08:49:30.738" v="693" actId="478"/>
          <ac:picMkLst>
            <pc:docMk/>
            <pc:sldMk cId="3458395726" sldId="689"/>
            <ac:picMk id="6" creationId="{621884CF-1DB3-FA0F-7700-BE5AA277FB25}"/>
          </ac:picMkLst>
        </pc:picChg>
      </pc:sldChg>
      <pc:sldChg chg="delSp modSp new mod">
        <pc:chgData name="伊健 杜" userId="e69aded81da48593" providerId="LiveId" clId="{89D35748-3595-4863-AB35-534656A0CE40}" dt="2022-09-15T11:33:51.263" v="3968"/>
        <pc:sldMkLst>
          <pc:docMk/>
          <pc:sldMk cId="238056626" sldId="690"/>
        </pc:sldMkLst>
        <pc:spChg chg="mod">
          <ac:chgData name="伊健 杜" userId="e69aded81da48593" providerId="LiveId" clId="{89D35748-3595-4863-AB35-534656A0CE40}" dt="2022-09-15T11:33:51.263" v="3968"/>
          <ac:spMkLst>
            <pc:docMk/>
            <pc:sldMk cId="238056626" sldId="690"/>
            <ac:spMk id="2" creationId="{52A32E0F-B5F7-60AA-1B91-12DE3DC6776E}"/>
          </ac:spMkLst>
        </pc:spChg>
        <pc:spChg chg="del">
          <ac:chgData name="伊健 杜" userId="e69aded81da48593" providerId="LiveId" clId="{89D35748-3595-4863-AB35-534656A0CE40}" dt="2022-09-15T08:53:13.944" v="832" actId="478"/>
          <ac:spMkLst>
            <pc:docMk/>
            <pc:sldMk cId="238056626" sldId="690"/>
            <ac:spMk id="3" creationId="{8F7865E3-A3E8-CC62-3DCF-78AF50B8B0E7}"/>
          </ac:spMkLst>
        </pc:spChg>
      </pc:sldChg>
      <pc:sldChg chg="addSp delSp modSp add mod">
        <pc:chgData name="伊健 杜" userId="e69aded81da48593" providerId="LiveId" clId="{89D35748-3595-4863-AB35-534656A0CE40}" dt="2022-09-15T11:33:51.263" v="3968"/>
        <pc:sldMkLst>
          <pc:docMk/>
          <pc:sldMk cId="851622849" sldId="691"/>
        </pc:sldMkLst>
        <pc:spChg chg="add del">
          <ac:chgData name="伊健 杜" userId="e69aded81da48593" providerId="LiveId" clId="{89D35748-3595-4863-AB35-534656A0CE40}" dt="2022-09-15T08:55:09.504" v="1064"/>
          <ac:spMkLst>
            <pc:docMk/>
            <pc:sldMk cId="851622849" sldId="691"/>
            <ac:spMk id="2" creationId="{0098D6D9-C29F-8415-0D01-51A5115E49CA}"/>
          </ac:spMkLst>
        </pc:spChg>
        <pc:spChg chg="mod">
          <ac:chgData name="伊健 杜" userId="e69aded81da48593" providerId="LiveId" clId="{89D35748-3595-4863-AB35-534656A0CE40}" dt="2022-09-15T11:33:51.263" v="3968"/>
          <ac:spMkLst>
            <pc:docMk/>
            <pc:sldMk cId="851622849" sldId="691"/>
            <ac:spMk id="4" creationId="{0547E340-6DDA-20E0-92AE-E935CE918973}"/>
          </ac:spMkLst>
        </pc:spChg>
        <pc:spChg chg="mod">
          <ac:chgData name="伊健 杜" userId="e69aded81da48593" providerId="LiveId" clId="{89D35748-3595-4863-AB35-534656A0CE40}" dt="2022-09-15T08:55:10.560" v="1066"/>
          <ac:spMkLst>
            <pc:docMk/>
            <pc:sldMk cId="851622849" sldId="691"/>
            <ac:spMk id="5" creationId="{21477F3D-C2D3-917B-17B9-3DFD9DD89A39}"/>
          </ac:spMkLst>
        </pc:spChg>
        <pc:picChg chg="del mod">
          <ac:chgData name="伊健 杜" userId="e69aded81da48593" providerId="LiveId" clId="{89D35748-3595-4863-AB35-534656A0CE40}" dt="2022-09-15T08:55:29.696" v="1129" actId="478"/>
          <ac:picMkLst>
            <pc:docMk/>
            <pc:sldMk cId="851622849" sldId="691"/>
            <ac:picMk id="3" creationId="{461275B2-8C08-8CD6-8F5A-F7E2817FAE8D}"/>
          </ac:picMkLst>
        </pc:picChg>
        <pc:picChg chg="add mod">
          <ac:chgData name="伊健 杜" userId="e69aded81da48593" providerId="LiveId" clId="{89D35748-3595-4863-AB35-534656A0CE40}" dt="2022-09-15T08:58:50.149" v="1152" actId="1076"/>
          <ac:picMkLst>
            <pc:docMk/>
            <pc:sldMk cId="851622849" sldId="691"/>
            <ac:picMk id="6" creationId="{9BF0413A-A583-C845-2869-7121FCD7168E}"/>
          </ac:picMkLst>
        </pc:picChg>
        <pc:picChg chg="add mod">
          <ac:chgData name="伊健 杜" userId="e69aded81da48593" providerId="LiveId" clId="{89D35748-3595-4863-AB35-534656A0CE40}" dt="2022-09-15T08:57:13.932" v="1136" actId="1076"/>
          <ac:picMkLst>
            <pc:docMk/>
            <pc:sldMk cId="851622849" sldId="691"/>
            <ac:picMk id="6147" creationId="{AD6A68CF-95D4-FEA8-6A7F-283B1EAC7B91}"/>
          </ac:picMkLst>
        </pc:picChg>
        <pc:picChg chg="add mod">
          <ac:chgData name="伊健 杜" userId="e69aded81da48593" providerId="LiveId" clId="{89D35748-3595-4863-AB35-534656A0CE40}" dt="2022-09-15T08:57:15.252" v="1137" actId="1076"/>
          <ac:picMkLst>
            <pc:docMk/>
            <pc:sldMk cId="851622849" sldId="691"/>
            <ac:picMk id="6149" creationId="{70C10ECE-C664-2FD8-0625-9FE2F8077811}"/>
          </ac:picMkLst>
        </pc:picChg>
        <pc:picChg chg="add mod">
          <ac:chgData name="伊健 杜" userId="e69aded81da48593" providerId="LiveId" clId="{89D35748-3595-4863-AB35-534656A0CE40}" dt="2022-09-15T08:58:50.921" v="1153" actId="1076"/>
          <ac:picMkLst>
            <pc:docMk/>
            <pc:sldMk cId="851622849" sldId="691"/>
            <ac:picMk id="6151" creationId="{28D8E677-E9F1-FEA7-3C12-2D12321750D6}"/>
          </ac:picMkLst>
        </pc:picChg>
      </pc:sldChg>
      <pc:sldChg chg="addSp delSp modSp add mod">
        <pc:chgData name="伊健 杜" userId="e69aded81da48593" providerId="LiveId" clId="{89D35748-3595-4863-AB35-534656A0CE40}" dt="2022-09-15T11:33:51.263" v="3968"/>
        <pc:sldMkLst>
          <pc:docMk/>
          <pc:sldMk cId="1978763629" sldId="692"/>
        </pc:sldMkLst>
        <pc:spChg chg="mod">
          <ac:chgData name="伊健 杜" userId="e69aded81da48593" providerId="LiveId" clId="{89D35748-3595-4863-AB35-534656A0CE40}" dt="2022-09-15T11:33:51.263" v="3968"/>
          <ac:spMkLst>
            <pc:docMk/>
            <pc:sldMk cId="1978763629" sldId="692"/>
            <ac:spMk id="4" creationId="{0547E340-6DDA-20E0-92AE-E935CE918973}"/>
          </ac:spMkLst>
        </pc:spChg>
        <pc:spChg chg="mod">
          <ac:chgData name="伊健 杜" userId="e69aded81da48593" providerId="LiveId" clId="{89D35748-3595-4863-AB35-534656A0CE40}" dt="2022-09-15T11:33:51.263" v="3968"/>
          <ac:spMkLst>
            <pc:docMk/>
            <pc:sldMk cId="1978763629" sldId="692"/>
            <ac:spMk id="5" creationId="{21477F3D-C2D3-917B-17B9-3DFD9DD89A39}"/>
          </ac:spMkLst>
        </pc:spChg>
        <pc:picChg chg="del mod">
          <ac:chgData name="伊健 杜" userId="e69aded81da48593" providerId="LiveId" clId="{89D35748-3595-4863-AB35-534656A0CE40}" dt="2022-09-15T09:09:36.132" v="1709" actId="478"/>
          <ac:picMkLst>
            <pc:docMk/>
            <pc:sldMk cId="1978763629" sldId="692"/>
            <ac:picMk id="2" creationId="{B80080E0-B31B-6114-0C1D-3DC0A69490BE}"/>
          </ac:picMkLst>
        </pc:picChg>
        <pc:picChg chg="add mod">
          <ac:chgData name="伊健 杜" userId="e69aded81da48593" providerId="LiveId" clId="{89D35748-3595-4863-AB35-534656A0CE40}" dt="2022-09-15T09:11:13.703" v="1711" actId="1076"/>
          <ac:picMkLst>
            <pc:docMk/>
            <pc:sldMk cId="1978763629" sldId="692"/>
            <ac:picMk id="10242" creationId="{89BC490F-576E-5A03-D081-71045745C2AE}"/>
          </ac:picMkLst>
        </pc:picChg>
      </pc:sldChg>
      <pc:sldChg chg="add del">
        <pc:chgData name="伊健 杜" userId="e69aded81da48593" providerId="LiveId" clId="{89D35748-3595-4863-AB35-534656A0CE40}" dt="2022-09-15T09:17:48.559" v="2129" actId="47"/>
        <pc:sldMkLst>
          <pc:docMk/>
          <pc:sldMk cId="3571502580" sldId="693"/>
        </pc:sldMkLst>
      </pc:sldChg>
      <pc:sldChg chg="addSp delSp modSp add del mod">
        <pc:chgData name="伊健 杜" userId="e69aded81da48593" providerId="LiveId" clId="{89D35748-3595-4863-AB35-534656A0CE40}" dt="2022-09-15T10:57:06.734" v="3283" actId="47"/>
        <pc:sldMkLst>
          <pc:docMk/>
          <pc:sldMk cId="2215876370" sldId="694"/>
        </pc:sldMkLst>
        <pc:spChg chg="mod">
          <ac:chgData name="伊健 杜" userId="e69aded81da48593" providerId="LiveId" clId="{89D35748-3595-4863-AB35-534656A0CE40}" dt="2022-09-15T09:01:34.153" v="1358" actId="1076"/>
          <ac:spMkLst>
            <pc:docMk/>
            <pc:sldMk cId="2215876370" sldId="694"/>
            <ac:spMk id="4" creationId="{0547E340-6DDA-20E0-92AE-E935CE918973}"/>
          </ac:spMkLst>
        </pc:spChg>
        <pc:picChg chg="del mod">
          <ac:chgData name="伊健 杜" userId="e69aded81da48593" providerId="LiveId" clId="{89D35748-3595-4863-AB35-534656A0CE40}" dt="2022-09-15T08:59:30.109" v="1243" actId="478"/>
          <ac:picMkLst>
            <pc:docMk/>
            <pc:sldMk cId="2215876370" sldId="694"/>
            <ac:picMk id="6" creationId="{9BF0413A-A583-C845-2869-7121FCD7168E}"/>
          </ac:picMkLst>
        </pc:picChg>
        <pc:picChg chg="del">
          <ac:chgData name="伊健 杜" userId="e69aded81da48593" providerId="LiveId" clId="{89D35748-3595-4863-AB35-534656A0CE40}" dt="2022-09-15T08:59:30.109" v="1243" actId="478"/>
          <ac:picMkLst>
            <pc:docMk/>
            <pc:sldMk cId="2215876370" sldId="694"/>
            <ac:picMk id="6147" creationId="{AD6A68CF-95D4-FEA8-6A7F-283B1EAC7B91}"/>
          </ac:picMkLst>
        </pc:picChg>
        <pc:picChg chg="del mod">
          <ac:chgData name="伊健 杜" userId="e69aded81da48593" providerId="LiveId" clId="{89D35748-3595-4863-AB35-534656A0CE40}" dt="2022-09-15T08:59:30.109" v="1243" actId="478"/>
          <ac:picMkLst>
            <pc:docMk/>
            <pc:sldMk cId="2215876370" sldId="694"/>
            <ac:picMk id="6149" creationId="{70C10ECE-C664-2FD8-0625-9FE2F8077811}"/>
          </ac:picMkLst>
        </pc:picChg>
        <pc:picChg chg="del mod">
          <ac:chgData name="伊健 杜" userId="e69aded81da48593" providerId="LiveId" clId="{89D35748-3595-4863-AB35-534656A0CE40}" dt="2022-09-15T08:59:30.109" v="1243" actId="478"/>
          <ac:picMkLst>
            <pc:docMk/>
            <pc:sldMk cId="2215876370" sldId="694"/>
            <ac:picMk id="6151" creationId="{28D8E677-E9F1-FEA7-3C12-2D12321750D6}"/>
          </ac:picMkLst>
        </pc:picChg>
        <pc:picChg chg="add mod">
          <ac:chgData name="伊健 杜" userId="e69aded81da48593" providerId="LiveId" clId="{89D35748-3595-4863-AB35-534656A0CE40}" dt="2022-09-15T09:02:25.175" v="1361" actId="1076"/>
          <ac:picMkLst>
            <pc:docMk/>
            <pc:sldMk cId="2215876370" sldId="694"/>
            <ac:picMk id="9218" creationId="{5507FD3D-FF5A-A840-9A13-AB1D2EFAFCC9}"/>
          </ac:picMkLst>
        </pc:picChg>
        <pc:picChg chg="add mod">
          <ac:chgData name="伊健 杜" userId="e69aded81da48593" providerId="LiveId" clId="{89D35748-3595-4863-AB35-534656A0CE40}" dt="2022-09-15T09:02:26.972" v="1363" actId="1076"/>
          <ac:picMkLst>
            <pc:docMk/>
            <pc:sldMk cId="2215876370" sldId="694"/>
            <ac:picMk id="9220" creationId="{40584780-BC35-7B41-52CB-A5253413EE3F}"/>
          </ac:picMkLst>
        </pc:picChg>
      </pc:sldChg>
      <pc:sldChg chg="modSp add mod">
        <pc:chgData name="伊健 杜" userId="e69aded81da48593" providerId="LiveId" clId="{89D35748-3595-4863-AB35-534656A0CE40}" dt="2022-09-15T11:33:51.263" v="3968"/>
        <pc:sldMkLst>
          <pc:docMk/>
          <pc:sldMk cId="4034967240" sldId="695"/>
        </pc:sldMkLst>
        <pc:spChg chg="mod">
          <ac:chgData name="伊健 杜" userId="e69aded81da48593" providerId="LiveId" clId="{89D35748-3595-4863-AB35-534656A0CE40}" dt="2022-09-15T11:33:51.263" v="3968"/>
          <ac:spMkLst>
            <pc:docMk/>
            <pc:sldMk cId="4034967240" sldId="695"/>
            <ac:spMk id="4" creationId="{0547E340-6DDA-20E0-92AE-E935CE918973}"/>
          </ac:spMkLst>
        </pc:spChg>
      </pc:sldChg>
      <pc:sldChg chg="addSp delSp modSp add mod ord">
        <pc:chgData name="伊健 杜" userId="e69aded81da48593" providerId="LiveId" clId="{89D35748-3595-4863-AB35-534656A0CE40}" dt="2022-09-15T11:33:51.263" v="3968"/>
        <pc:sldMkLst>
          <pc:docMk/>
          <pc:sldMk cId="2386024586" sldId="696"/>
        </pc:sldMkLst>
        <pc:spChg chg="mod">
          <ac:chgData name="伊健 杜" userId="e69aded81da48593" providerId="LiveId" clId="{89D35748-3595-4863-AB35-534656A0CE40}" dt="2022-09-15T11:33:51.263" v="3968"/>
          <ac:spMkLst>
            <pc:docMk/>
            <pc:sldMk cId="2386024586" sldId="696"/>
            <ac:spMk id="4" creationId="{0547E340-6DDA-20E0-92AE-E935CE918973}"/>
          </ac:spMkLst>
        </pc:spChg>
        <pc:spChg chg="del">
          <ac:chgData name="伊健 杜" userId="e69aded81da48593" providerId="LiveId" clId="{89D35748-3595-4863-AB35-534656A0CE40}" dt="2022-09-15T09:03:06.536" v="1374" actId="478"/>
          <ac:spMkLst>
            <pc:docMk/>
            <pc:sldMk cId="2386024586" sldId="696"/>
            <ac:spMk id="5" creationId="{21477F3D-C2D3-917B-17B9-3DFD9DD89A39}"/>
          </ac:spMkLst>
        </pc:spChg>
        <pc:picChg chg="add mod modCrop">
          <ac:chgData name="伊健 杜" userId="e69aded81da48593" providerId="LiveId" clId="{89D35748-3595-4863-AB35-534656A0CE40}" dt="2022-09-15T10:04:20.295" v="2383" actId="1076"/>
          <ac:picMkLst>
            <pc:docMk/>
            <pc:sldMk cId="2386024586" sldId="696"/>
            <ac:picMk id="3" creationId="{46D1B5AA-55A4-D6C8-F1E3-B9DED82C314D}"/>
          </ac:picMkLst>
        </pc:picChg>
      </pc:sldChg>
      <pc:sldChg chg="addSp delSp modSp new mod">
        <pc:chgData name="伊健 杜" userId="e69aded81da48593" providerId="LiveId" clId="{89D35748-3595-4863-AB35-534656A0CE40}" dt="2022-09-15T11:33:51.263" v="3968"/>
        <pc:sldMkLst>
          <pc:docMk/>
          <pc:sldMk cId="4013189197" sldId="697"/>
        </pc:sldMkLst>
        <pc:spChg chg="del">
          <ac:chgData name="伊健 杜" userId="e69aded81da48593" providerId="LiveId" clId="{89D35748-3595-4863-AB35-534656A0CE40}" dt="2022-09-15T09:13:42.983" v="1823" actId="478"/>
          <ac:spMkLst>
            <pc:docMk/>
            <pc:sldMk cId="4013189197" sldId="697"/>
            <ac:spMk id="2" creationId="{02CB4A81-BA83-E35C-2D60-F0345B4E070D}"/>
          </ac:spMkLst>
        </pc:spChg>
        <pc:spChg chg="del">
          <ac:chgData name="伊健 杜" userId="e69aded81da48593" providerId="LiveId" clId="{89D35748-3595-4863-AB35-534656A0CE40}" dt="2022-09-15T09:13:42.983" v="1823" actId="478"/>
          <ac:spMkLst>
            <pc:docMk/>
            <pc:sldMk cId="4013189197" sldId="697"/>
            <ac:spMk id="3" creationId="{8C983CE7-1B81-E289-39D6-6C03CDB83CAF}"/>
          </ac:spMkLst>
        </pc:spChg>
        <pc:spChg chg="add mod">
          <ac:chgData name="伊健 杜" userId="e69aded81da48593" providerId="LiveId" clId="{89D35748-3595-4863-AB35-534656A0CE40}" dt="2022-09-15T11:33:51.263" v="3968"/>
          <ac:spMkLst>
            <pc:docMk/>
            <pc:sldMk cId="4013189197" sldId="697"/>
            <ac:spMk id="4" creationId="{4A0014D1-199C-B6C6-7F8A-DD374311B1BC}"/>
          </ac:spMkLst>
        </pc:spChg>
      </pc:sldChg>
      <pc:sldChg chg="add del">
        <pc:chgData name="伊健 杜" userId="e69aded81da48593" providerId="LiveId" clId="{89D35748-3595-4863-AB35-534656A0CE40}" dt="2022-09-15T09:12:40.599" v="1752" actId="47"/>
        <pc:sldMkLst>
          <pc:docMk/>
          <pc:sldMk cId="1365436131" sldId="698"/>
        </pc:sldMkLst>
      </pc:sldChg>
      <pc:sldChg chg="addSp delSp modSp add mod">
        <pc:chgData name="伊健 杜" userId="e69aded81da48593" providerId="LiveId" clId="{89D35748-3595-4863-AB35-534656A0CE40}" dt="2022-09-15T11:33:51.263" v="3968"/>
        <pc:sldMkLst>
          <pc:docMk/>
          <pc:sldMk cId="1125213541" sldId="699"/>
        </pc:sldMkLst>
        <pc:spChg chg="mod">
          <ac:chgData name="伊健 杜" userId="e69aded81da48593" providerId="LiveId" clId="{89D35748-3595-4863-AB35-534656A0CE40}" dt="2022-09-15T11:33:51.263" v="3968"/>
          <ac:spMkLst>
            <pc:docMk/>
            <pc:sldMk cId="1125213541" sldId="699"/>
            <ac:spMk id="4" creationId="{0547E340-6DDA-20E0-92AE-E935CE918973}"/>
          </ac:spMkLst>
        </pc:spChg>
        <pc:spChg chg="mod">
          <ac:chgData name="伊健 杜" userId="e69aded81da48593" providerId="LiveId" clId="{89D35748-3595-4863-AB35-534656A0CE40}" dt="2022-09-15T11:33:51.263" v="3968"/>
          <ac:spMkLst>
            <pc:docMk/>
            <pc:sldMk cId="1125213541" sldId="699"/>
            <ac:spMk id="5" creationId="{21477F3D-C2D3-917B-17B9-3DFD9DD89A39}"/>
          </ac:spMkLst>
        </pc:spChg>
        <pc:picChg chg="del">
          <ac:chgData name="伊健 杜" userId="e69aded81da48593" providerId="LiveId" clId="{89D35748-3595-4863-AB35-534656A0CE40}" dt="2022-09-15T09:13:18.789" v="1817" actId="478"/>
          <ac:picMkLst>
            <pc:docMk/>
            <pc:sldMk cId="1125213541" sldId="699"/>
            <ac:picMk id="10242" creationId="{89BC490F-576E-5A03-D081-71045745C2AE}"/>
          </ac:picMkLst>
        </pc:picChg>
        <pc:picChg chg="add mod">
          <ac:chgData name="伊健 杜" userId="e69aded81da48593" providerId="LiveId" clId="{89D35748-3595-4863-AB35-534656A0CE40}" dt="2022-09-15T09:13:36.966" v="1821" actId="1076"/>
          <ac:picMkLst>
            <pc:docMk/>
            <pc:sldMk cId="1125213541" sldId="699"/>
            <ac:picMk id="12290" creationId="{FB3B8BD4-7A08-D884-F6DF-E13B3963F767}"/>
          </ac:picMkLst>
        </pc:picChg>
      </pc:sldChg>
      <pc:sldChg chg="addSp delSp modSp add mod">
        <pc:chgData name="伊健 杜" userId="e69aded81da48593" providerId="LiveId" clId="{89D35748-3595-4863-AB35-534656A0CE40}" dt="2022-09-15T11:33:51.263" v="3968"/>
        <pc:sldMkLst>
          <pc:docMk/>
          <pc:sldMk cId="600392309" sldId="700"/>
        </pc:sldMkLst>
        <pc:spChg chg="add mod">
          <ac:chgData name="伊健 杜" userId="e69aded81da48593" providerId="LiveId" clId="{89D35748-3595-4863-AB35-534656A0CE40}" dt="2022-09-15T11:33:51.263" v="3968"/>
          <ac:spMkLst>
            <pc:docMk/>
            <pc:sldMk cId="600392309" sldId="700"/>
            <ac:spMk id="2" creationId="{B633E43F-58AC-6A2B-897A-0118BD7AF109}"/>
          </ac:spMkLst>
        </pc:spChg>
        <pc:spChg chg="add del">
          <ac:chgData name="伊健 杜" userId="e69aded81da48593" providerId="LiveId" clId="{89D35748-3595-4863-AB35-534656A0CE40}" dt="2022-09-15T09:16:07.572" v="1988" actId="478"/>
          <ac:spMkLst>
            <pc:docMk/>
            <pc:sldMk cId="600392309" sldId="700"/>
            <ac:spMk id="3" creationId="{676D5903-8E5C-15B3-91CC-C53C6CB58486}"/>
          </ac:spMkLst>
        </pc:spChg>
        <pc:spChg chg="mod">
          <ac:chgData name="伊健 杜" userId="e69aded81da48593" providerId="LiveId" clId="{89D35748-3595-4863-AB35-534656A0CE40}" dt="2022-09-15T11:33:51.263" v="3968"/>
          <ac:spMkLst>
            <pc:docMk/>
            <pc:sldMk cId="600392309" sldId="700"/>
            <ac:spMk id="4" creationId="{0547E340-6DDA-20E0-92AE-E935CE918973}"/>
          </ac:spMkLst>
        </pc:spChg>
        <pc:spChg chg="mod">
          <ac:chgData name="伊健 杜" userId="e69aded81da48593" providerId="LiveId" clId="{89D35748-3595-4863-AB35-534656A0CE40}" dt="2022-09-15T11:33:51.263" v="3968"/>
          <ac:spMkLst>
            <pc:docMk/>
            <pc:sldMk cId="600392309" sldId="700"/>
            <ac:spMk id="5" creationId="{21477F3D-C2D3-917B-17B9-3DFD9DD89A39}"/>
          </ac:spMkLst>
        </pc:spChg>
        <pc:picChg chg="del">
          <ac:chgData name="伊健 杜" userId="e69aded81da48593" providerId="LiveId" clId="{89D35748-3595-4863-AB35-534656A0CE40}" dt="2022-09-15T09:15:17.178" v="1982" actId="478"/>
          <ac:picMkLst>
            <pc:docMk/>
            <pc:sldMk cId="600392309" sldId="700"/>
            <ac:picMk id="12290" creationId="{FB3B8BD4-7A08-D884-F6DF-E13B3963F767}"/>
          </ac:picMkLst>
        </pc:picChg>
        <pc:picChg chg="add mod">
          <ac:chgData name="伊健 杜" userId="e69aded81da48593" providerId="LiveId" clId="{89D35748-3595-4863-AB35-534656A0CE40}" dt="2022-09-15T09:16:09.239" v="1989" actId="1076"/>
          <ac:picMkLst>
            <pc:docMk/>
            <pc:sldMk cId="600392309" sldId="700"/>
            <ac:picMk id="14338" creationId="{9CC12B7E-C37E-A254-5464-6409543855CA}"/>
          </ac:picMkLst>
        </pc:picChg>
      </pc:sldChg>
      <pc:sldChg chg="addSp delSp modSp add del mod">
        <pc:chgData name="伊健 杜" userId="e69aded81da48593" providerId="LiveId" clId="{89D35748-3595-4863-AB35-534656A0CE40}" dt="2022-09-15T11:33:59.726" v="3969" actId="47"/>
        <pc:sldMkLst>
          <pc:docMk/>
          <pc:sldMk cId="2430071813" sldId="701"/>
        </pc:sldMkLst>
        <pc:spChg chg="add del mod">
          <ac:chgData name="伊健 杜" userId="e69aded81da48593" providerId="LiveId" clId="{89D35748-3595-4863-AB35-534656A0CE40}" dt="2022-09-15T09:17:37.371" v="2127" actId="478"/>
          <ac:spMkLst>
            <pc:docMk/>
            <pc:sldMk cId="2430071813" sldId="701"/>
            <ac:spMk id="2" creationId="{27FA4842-B4BF-E106-F039-541BD1C172B8}"/>
          </ac:spMkLst>
        </pc:spChg>
        <pc:spChg chg="del mod">
          <ac:chgData name="伊健 杜" userId="e69aded81da48593" providerId="LiveId" clId="{89D35748-3595-4863-AB35-534656A0CE40}" dt="2022-09-15T09:17:37.371" v="2127" actId="478"/>
          <ac:spMkLst>
            <pc:docMk/>
            <pc:sldMk cId="2430071813" sldId="701"/>
            <ac:spMk id="4" creationId="{4A0014D1-199C-B6C6-7F8A-DD374311B1BC}"/>
          </ac:spMkLst>
        </pc:spChg>
      </pc:sldChg>
      <pc:sldChg chg="addSp delSp modSp add mod">
        <pc:chgData name="伊健 杜" userId="e69aded81da48593" providerId="LiveId" clId="{89D35748-3595-4863-AB35-534656A0CE40}" dt="2022-09-15T14:47:44.178" v="4038" actId="478"/>
        <pc:sldMkLst>
          <pc:docMk/>
          <pc:sldMk cId="4177423162" sldId="702"/>
        </pc:sldMkLst>
        <pc:spChg chg="add del mod">
          <ac:chgData name="伊健 杜" userId="e69aded81da48593" providerId="LiveId" clId="{89D35748-3595-4863-AB35-534656A0CE40}" dt="2022-09-15T14:47:44.178" v="4038" actId="478"/>
          <ac:spMkLst>
            <pc:docMk/>
            <pc:sldMk cId="4177423162" sldId="702"/>
            <ac:spMk id="2" creationId="{78D30B74-A5AC-7467-DD96-D56515BBE145}"/>
          </ac:spMkLst>
        </pc:spChg>
        <pc:spChg chg="mod">
          <ac:chgData name="伊健 杜" userId="e69aded81da48593" providerId="LiveId" clId="{89D35748-3595-4863-AB35-534656A0CE40}" dt="2022-09-15T11:33:51.263" v="3968"/>
          <ac:spMkLst>
            <pc:docMk/>
            <pc:sldMk cId="4177423162" sldId="702"/>
            <ac:spMk id="4" creationId="{0547E340-6DDA-20E0-92AE-E935CE918973}"/>
          </ac:spMkLst>
        </pc:spChg>
        <pc:spChg chg="mod">
          <ac:chgData name="伊健 杜" userId="e69aded81da48593" providerId="LiveId" clId="{89D35748-3595-4863-AB35-534656A0CE40}" dt="2022-09-15T11:33:51.263" v="3968"/>
          <ac:spMkLst>
            <pc:docMk/>
            <pc:sldMk cId="4177423162" sldId="702"/>
            <ac:spMk id="5" creationId="{21477F3D-C2D3-917B-17B9-3DFD9DD89A39}"/>
          </ac:spMkLst>
        </pc:spChg>
        <pc:picChg chg="del">
          <ac:chgData name="伊健 杜" userId="e69aded81da48593" providerId="LiveId" clId="{89D35748-3595-4863-AB35-534656A0CE40}" dt="2022-09-15T09:18:51.813" v="2216" actId="478"/>
          <ac:picMkLst>
            <pc:docMk/>
            <pc:sldMk cId="4177423162" sldId="702"/>
            <ac:picMk id="10242" creationId="{89BC490F-576E-5A03-D081-71045745C2AE}"/>
          </ac:picMkLst>
        </pc:picChg>
        <pc:picChg chg="add mod">
          <ac:chgData name="伊健 杜" userId="e69aded81da48593" providerId="LiveId" clId="{89D35748-3595-4863-AB35-534656A0CE40}" dt="2022-09-15T09:19:17.740" v="2219" actId="1076"/>
          <ac:picMkLst>
            <pc:docMk/>
            <pc:sldMk cId="4177423162" sldId="702"/>
            <ac:picMk id="19458" creationId="{3EA08962-8C78-1DAB-3655-DBD3FE96CE97}"/>
          </ac:picMkLst>
        </pc:picChg>
      </pc:sldChg>
      <pc:sldChg chg="addSp delSp modSp add del mod">
        <pc:chgData name="伊健 杜" userId="e69aded81da48593" providerId="LiveId" clId="{89D35748-3595-4863-AB35-534656A0CE40}" dt="2022-09-15T09:19:34.042" v="2236" actId="47"/>
        <pc:sldMkLst>
          <pc:docMk/>
          <pc:sldMk cId="3691000442" sldId="703"/>
        </pc:sldMkLst>
        <pc:spChg chg="del mod">
          <ac:chgData name="伊健 杜" userId="e69aded81da48593" providerId="LiveId" clId="{89D35748-3595-4863-AB35-534656A0CE40}" dt="2022-09-15T09:19:30.550" v="2234" actId="478"/>
          <ac:spMkLst>
            <pc:docMk/>
            <pc:sldMk cId="3691000442" sldId="703"/>
            <ac:spMk id="5" creationId="{21477F3D-C2D3-917B-17B9-3DFD9DD89A39}"/>
          </ac:spMkLst>
        </pc:spChg>
        <pc:picChg chg="add del">
          <ac:chgData name="伊健 杜" userId="e69aded81da48593" providerId="LiveId" clId="{89D35748-3595-4863-AB35-534656A0CE40}" dt="2022-09-15T09:19:30.550" v="2234" actId="478"/>
          <ac:picMkLst>
            <pc:docMk/>
            <pc:sldMk cId="3691000442" sldId="703"/>
            <ac:picMk id="18434" creationId="{85E85B96-DA0B-8493-2609-BD8BC4CE262E}"/>
          </ac:picMkLst>
        </pc:picChg>
      </pc:sldChg>
      <pc:sldChg chg="addSp delSp modSp add mod">
        <pc:chgData name="伊健 杜" userId="e69aded81da48593" providerId="LiveId" clId="{89D35748-3595-4863-AB35-534656A0CE40}" dt="2022-09-15T11:33:51.263" v="3968"/>
        <pc:sldMkLst>
          <pc:docMk/>
          <pc:sldMk cId="1949985794" sldId="704"/>
        </pc:sldMkLst>
        <pc:spChg chg="del">
          <ac:chgData name="伊健 杜" userId="e69aded81da48593" providerId="LiveId" clId="{89D35748-3595-4863-AB35-534656A0CE40}" dt="2022-09-15T10:38:12.110" v="2983" actId="478"/>
          <ac:spMkLst>
            <pc:docMk/>
            <pc:sldMk cId="1949985794" sldId="704"/>
            <ac:spMk id="2" creationId="{B633E43F-58AC-6A2B-897A-0118BD7AF109}"/>
          </ac:spMkLst>
        </pc:spChg>
        <pc:spChg chg="add del">
          <ac:chgData name="伊健 杜" userId="e69aded81da48593" providerId="LiveId" clId="{89D35748-3595-4863-AB35-534656A0CE40}" dt="2022-09-15T10:36:41.218" v="2979"/>
          <ac:spMkLst>
            <pc:docMk/>
            <pc:sldMk cId="1949985794" sldId="704"/>
            <ac:spMk id="3" creationId="{4D5FADF6-7246-A26F-F246-691B9A3C2553}"/>
          </ac:spMkLst>
        </pc:spChg>
        <pc:spChg chg="mod">
          <ac:chgData name="伊健 杜" userId="e69aded81da48593" providerId="LiveId" clId="{89D35748-3595-4863-AB35-534656A0CE40}" dt="2022-09-15T11:33:51.263" v="3968"/>
          <ac:spMkLst>
            <pc:docMk/>
            <pc:sldMk cId="1949985794" sldId="704"/>
            <ac:spMk id="4" creationId="{0547E340-6DDA-20E0-92AE-E935CE918973}"/>
          </ac:spMkLst>
        </pc:spChg>
        <pc:spChg chg="mod">
          <ac:chgData name="伊健 杜" userId="e69aded81da48593" providerId="LiveId" clId="{89D35748-3595-4863-AB35-534656A0CE40}" dt="2022-09-15T11:33:51.263" v="3968"/>
          <ac:spMkLst>
            <pc:docMk/>
            <pc:sldMk cId="1949985794" sldId="704"/>
            <ac:spMk id="5" creationId="{21477F3D-C2D3-917B-17B9-3DFD9DD89A39}"/>
          </ac:spMkLst>
        </pc:spChg>
        <pc:picChg chg="add del mod">
          <ac:chgData name="伊健 杜" userId="e69aded81da48593" providerId="LiveId" clId="{89D35748-3595-4863-AB35-534656A0CE40}" dt="2022-09-15T10:42:32.254" v="3032"/>
          <ac:picMkLst>
            <pc:docMk/>
            <pc:sldMk cId="1949985794" sldId="704"/>
            <ac:picMk id="6" creationId="{F07EF91F-2604-0CD2-1184-10CB2899F9DB}"/>
          </ac:picMkLst>
        </pc:picChg>
        <pc:picChg chg="del">
          <ac:chgData name="伊健 杜" userId="e69aded81da48593" providerId="LiveId" clId="{89D35748-3595-4863-AB35-534656A0CE40}" dt="2022-09-15T10:38:09.650" v="2982" actId="478"/>
          <ac:picMkLst>
            <pc:docMk/>
            <pc:sldMk cId="1949985794" sldId="704"/>
            <ac:picMk id="14338" creationId="{9CC12B7E-C37E-A254-5464-6409543855CA}"/>
          </ac:picMkLst>
        </pc:picChg>
        <pc:picChg chg="add mod">
          <ac:chgData name="伊健 杜" userId="e69aded81da48593" providerId="LiveId" clId="{89D35748-3595-4863-AB35-534656A0CE40}" dt="2022-09-15T10:41:49.648" v="3030" actId="1076"/>
          <ac:picMkLst>
            <pc:docMk/>
            <pc:sldMk cId="1949985794" sldId="704"/>
            <ac:picMk id="17411" creationId="{4A390625-916E-5AB7-AD75-69EBC4B41213}"/>
          </ac:picMkLst>
        </pc:picChg>
      </pc:sldChg>
      <pc:sldChg chg="addSp delSp modSp add mod ord">
        <pc:chgData name="伊健 杜" userId="e69aded81da48593" providerId="LiveId" clId="{89D35748-3595-4863-AB35-534656A0CE40}" dt="2022-09-15T11:33:51.263" v="3968"/>
        <pc:sldMkLst>
          <pc:docMk/>
          <pc:sldMk cId="14200170" sldId="705"/>
        </pc:sldMkLst>
        <pc:spChg chg="add mod">
          <ac:chgData name="伊健 杜" userId="e69aded81da48593" providerId="LiveId" clId="{89D35748-3595-4863-AB35-534656A0CE40}" dt="2022-09-15T11:33:51.263" v="3968"/>
          <ac:spMkLst>
            <pc:docMk/>
            <pc:sldMk cId="14200170" sldId="705"/>
            <ac:spMk id="2" creationId="{B55A6A28-E9C2-B59A-9FB2-CB6DB74E4932}"/>
          </ac:spMkLst>
        </pc:spChg>
        <pc:spChg chg="del mod">
          <ac:chgData name="伊健 杜" userId="e69aded81da48593" providerId="LiveId" clId="{89D35748-3595-4863-AB35-534656A0CE40}" dt="2022-09-15T10:48:07.107" v="3090"/>
          <ac:spMkLst>
            <pc:docMk/>
            <pc:sldMk cId="14200170" sldId="705"/>
            <ac:spMk id="4" creationId="{4A0014D1-199C-B6C6-7F8A-DD374311B1BC}"/>
          </ac:spMkLst>
        </pc:spChg>
      </pc:sldChg>
      <pc:sldChg chg="addSp delSp modSp add mod">
        <pc:chgData name="伊健 杜" userId="e69aded81da48593" providerId="LiveId" clId="{89D35748-3595-4863-AB35-534656A0CE40}" dt="2022-09-15T11:33:51.263" v="3968"/>
        <pc:sldMkLst>
          <pc:docMk/>
          <pc:sldMk cId="4168969083" sldId="706"/>
        </pc:sldMkLst>
        <pc:spChg chg="mod">
          <ac:chgData name="伊健 杜" userId="e69aded81da48593" providerId="LiveId" clId="{89D35748-3595-4863-AB35-534656A0CE40}" dt="2022-09-15T11:33:51.263" v="3968"/>
          <ac:spMkLst>
            <pc:docMk/>
            <pc:sldMk cId="4168969083" sldId="706"/>
            <ac:spMk id="4" creationId="{0547E340-6DDA-20E0-92AE-E935CE918973}"/>
          </ac:spMkLst>
        </pc:spChg>
        <pc:spChg chg="mod">
          <ac:chgData name="伊健 杜" userId="e69aded81da48593" providerId="LiveId" clId="{89D35748-3595-4863-AB35-534656A0CE40}" dt="2022-09-15T11:33:51.263" v="3968"/>
          <ac:spMkLst>
            <pc:docMk/>
            <pc:sldMk cId="4168969083" sldId="706"/>
            <ac:spMk id="5" creationId="{21477F3D-C2D3-917B-17B9-3DFD9DD89A39}"/>
          </ac:spMkLst>
        </pc:spChg>
        <pc:picChg chg="add del">
          <ac:chgData name="伊健 杜" userId="e69aded81da48593" providerId="LiveId" clId="{89D35748-3595-4863-AB35-534656A0CE40}" dt="2022-09-15T10:04:59.642" v="2386" actId="22"/>
          <ac:picMkLst>
            <pc:docMk/>
            <pc:sldMk cId="4168969083" sldId="706"/>
            <ac:picMk id="3" creationId="{9719B26F-D65F-9D1D-816D-BDC7A5682F0C}"/>
          </ac:picMkLst>
        </pc:picChg>
        <pc:picChg chg="del">
          <ac:chgData name="伊健 杜" userId="e69aded81da48593" providerId="LiveId" clId="{89D35748-3595-4863-AB35-534656A0CE40}" dt="2022-09-15T09:19:55.977" v="2302" actId="478"/>
          <ac:picMkLst>
            <pc:docMk/>
            <pc:sldMk cId="4168969083" sldId="706"/>
            <ac:picMk id="19458" creationId="{3EA08962-8C78-1DAB-3655-DBD3FE96CE97}"/>
          </ac:picMkLst>
        </pc:picChg>
        <pc:picChg chg="add mod">
          <ac:chgData name="伊健 杜" userId="e69aded81da48593" providerId="LiveId" clId="{89D35748-3595-4863-AB35-534656A0CE40}" dt="2022-09-15T09:20:53.956" v="2361" actId="1076"/>
          <ac:picMkLst>
            <pc:docMk/>
            <pc:sldMk cId="4168969083" sldId="706"/>
            <ac:picMk id="21506" creationId="{EE484593-3AF6-1D42-2B66-014562D770F0}"/>
          </ac:picMkLst>
        </pc:picChg>
      </pc:sldChg>
      <pc:sldChg chg="modSp add del mod">
        <pc:chgData name="伊健 杜" userId="e69aded81da48593" providerId="LiveId" clId="{89D35748-3595-4863-AB35-534656A0CE40}" dt="2022-09-15T10:23:38.971" v="2823" actId="47"/>
        <pc:sldMkLst>
          <pc:docMk/>
          <pc:sldMk cId="4067619844" sldId="707"/>
        </pc:sldMkLst>
        <pc:spChg chg="mod">
          <ac:chgData name="伊健 杜" userId="e69aded81da48593" providerId="LiveId" clId="{89D35748-3595-4863-AB35-534656A0CE40}" dt="2022-09-15T10:05:35.070" v="2509" actId="20577"/>
          <ac:spMkLst>
            <pc:docMk/>
            <pc:sldMk cId="4067619844" sldId="707"/>
            <ac:spMk id="4" creationId="{4A0014D1-199C-B6C6-7F8A-DD374311B1BC}"/>
          </ac:spMkLst>
        </pc:spChg>
      </pc:sldChg>
      <pc:sldChg chg="modSp add mod">
        <pc:chgData name="伊健 杜" userId="e69aded81da48593" providerId="LiveId" clId="{89D35748-3595-4863-AB35-534656A0CE40}" dt="2022-09-15T11:33:51.263" v="3968"/>
        <pc:sldMkLst>
          <pc:docMk/>
          <pc:sldMk cId="2819781969" sldId="708"/>
        </pc:sldMkLst>
        <pc:spChg chg="mod">
          <ac:chgData name="伊健 杜" userId="e69aded81da48593" providerId="LiveId" clId="{89D35748-3595-4863-AB35-534656A0CE40}" dt="2022-09-15T11:33:51.263" v="3968"/>
          <ac:spMkLst>
            <pc:docMk/>
            <pc:sldMk cId="2819781969" sldId="708"/>
            <ac:spMk id="4" creationId="{4A0014D1-199C-B6C6-7F8A-DD374311B1BC}"/>
          </ac:spMkLst>
        </pc:spChg>
      </pc:sldChg>
      <pc:sldChg chg="addSp delSp modSp add mod ord">
        <pc:chgData name="伊健 杜" userId="e69aded81da48593" providerId="LiveId" clId="{89D35748-3595-4863-AB35-534656A0CE40}" dt="2022-09-15T11:33:51.263" v="3968"/>
        <pc:sldMkLst>
          <pc:docMk/>
          <pc:sldMk cId="3984875515" sldId="709"/>
        </pc:sldMkLst>
        <pc:spChg chg="del">
          <ac:chgData name="伊健 杜" userId="e69aded81da48593" providerId="LiveId" clId="{89D35748-3595-4863-AB35-534656A0CE40}" dt="2022-09-15T10:06:50.212" v="2538" actId="478"/>
          <ac:spMkLst>
            <pc:docMk/>
            <pc:sldMk cId="3984875515" sldId="709"/>
            <ac:spMk id="2" creationId="{B633E43F-58AC-6A2B-897A-0118BD7AF109}"/>
          </ac:spMkLst>
        </pc:spChg>
        <pc:spChg chg="add del mod">
          <ac:chgData name="伊健 杜" userId="e69aded81da48593" providerId="LiveId" clId="{89D35748-3595-4863-AB35-534656A0CE40}" dt="2022-09-15T10:15:06.860" v="2541"/>
          <ac:spMkLst>
            <pc:docMk/>
            <pc:sldMk cId="3984875515" sldId="709"/>
            <ac:spMk id="3" creationId="{7C6E0793-5D37-9EF5-169D-7D459B0216F9}"/>
          </ac:spMkLst>
        </pc:spChg>
        <pc:spChg chg="del mod">
          <ac:chgData name="伊健 杜" userId="e69aded81da48593" providerId="LiveId" clId="{89D35748-3595-4863-AB35-534656A0CE40}" dt="2022-09-15T10:06:50.212" v="2538" actId="478"/>
          <ac:spMkLst>
            <pc:docMk/>
            <pc:sldMk cId="3984875515" sldId="709"/>
            <ac:spMk id="4" creationId="{0547E340-6DDA-20E0-92AE-E935CE918973}"/>
          </ac:spMkLst>
        </pc:spChg>
        <pc:spChg chg="mod">
          <ac:chgData name="伊健 杜" userId="e69aded81da48593" providerId="LiveId" clId="{89D35748-3595-4863-AB35-534656A0CE40}" dt="2022-09-15T10:06:47.368" v="2536"/>
          <ac:spMkLst>
            <pc:docMk/>
            <pc:sldMk cId="3984875515" sldId="709"/>
            <ac:spMk id="5" creationId="{21477F3D-C2D3-917B-17B9-3DFD9DD89A39}"/>
          </ac:spMkLst>
        </pc:spChg>
        <pc:spChg chg="add del mod">
          <ac:chgData name="伊健 杜" userId="e69aded81da48593" providerId="LiveId" clId="{89D35748-3595-4863-AB35-534656A0CE40}" dt="2022-09-15T10:19:03.243" v="2653"/>
          <ac:spMkLst>
            <pc:docMk/>
            <pc:sldMk cId="3984875515" sldId="709"/>
            <ac:spMk id="6" creationId="{31949EB9-E0C3-0308-5FE8-FC1F1A5AA668}"/>
          </ac:spMkLst>
        </pc:spChg>
        <pc:spChg chg="add mod">
          <ac:chgData name="伊健 杜" userId="e69aded81da48593" providerId="LiveId" clId="{89D35748-3595-4863-AB35-534656A0CE40}" dt="2022-09-15T11:33:51.263" v="3968"/>
          <ac:spMkLst>
            <pc:docMk/>
            <pc:sldMk cId="3984875515" sldId="709"/>
            <ac:spMk id="7" creationId="{BC4169EA-719E-FA9B-3D1B-884371FB4F5D}"/>
          </ac:spMkLst>
        </pc:spChg>
        <pc:picChg chg="del mod">
          <ac:chgData name="伊健 杜" userId="e69aded81da48593" providerId="LiveId" clId="{89D35748-3595-4863-AB35-534656A0CE40}" dt="2022-09-15T10:06:50.212" v="2538" actId="478"/>
          <ac:picMkLst>
            <pc:docMk/>
            <pc:sldMk cId="3984875515" sldId="709"/>
            <ac:picMk id="14338" creationId="{9CC12B7E-C37E-A254-5464-6409543855CA}"/>
          </ac:picMkLst>
        </pc:picChg>
        <pc:picChg chg="add del mod">
          <ac:chgData name="伊健 杜" userId="e69aded81da48593" providerId="LiveId" clId="{89D35748-3595-4863-AB35-534656A0CE40}" dt="2022-09-15T10:17:39.018" v="2548" actId="478"/>
          <ac:picMkLst>
            <pc:docMk/>
            <pc:sldMk cId="3984875515" sldId="709"/>
            <ac:picMk id="22530" creationId="{A89AB379-A3FE-7C28-E531-0273B7F22399}"/>
          </ac:picMkLst>
        </pc:picChg>
        <pc:picChg chg="add del mod">
          <ac:chgData name="伊健 杜" userId="e69aded81da48593" providerId="LiveId" clId="{89D35748-3595-4863-AB35-534656A0CE40}" dt="2022-09-15T10:19:03.242" v="2651" actId="478"/>
          <ac:picMkLst>
            <pc:docMk/>
            <pc:sldMk cId="3984875515" sldId="709"/>
            <ac:picMk id="22532" creationId="{7F1D1708-1351-CD49-D38E-13D0C369F42A}"/>
          </ac:picMkLst>
        </pc:picChg>
        <pc:picChg chg="add del mod">
          <ac:chgData name="伊健 杜" userId="e69aded81da48593" providerId="LiveId" clId="{89D35748-3595-4863-AB35-534656A0CE40}" dt="2022-09-15T10:19:59.315" v="2658" actId="478"/>
          <ac:picMkLst>
            <pc:docMk/>
            <pc:sldMk cId="3984875515" sldId="709"/>
            <ac:picMk id="22534" creationId="{E798F038-CABF-1DB6-A9E3-53AB09629A5B}"/>
          </ac:picMkLst>
        </pc:picChg>
        <pc:picChg chg="add mod">
          <ac:chgData name="伊健 杜" userId="e69aded81da48593" providerId="LiveId" clId="{89D35748-3595-4863-AB35-534656A0CE40}" dt="2022-09-15T10:20:03.814" v="2660" actId="1076"/>
          <ac:picMkLst>
            <pc:docMk/>
            <pc:sldMk cId="3984875515" sldId="709"/>
            <ac:picMk id="22536" creationId="{D4446010-772D-6BE9-B5DD-D02724CDDA22}"/>
          </ac:picMkLst>
        </pc:picChg>
      </pc:sldChg>
      <pc:sldChg chg="addSp delSp modSp add mod">
        <pc:chgData name="伊健 杜" userId="e69aded81da48593" providerId="LiveId" clId="{89D35748-3595-4863-AB35-534656A0CE40}" dt="2022-09-15T11:33:51.263" v="3968"/>
        <pc:sldMkLst>
          <pc:docMk/>
          <pc:sldMk cId="3928185685" sldId="710"/>
        </pc:sldMkLst>
        <pc:spChg chg="add mod">
          <ac:chgData name="伊健 杜" userId="e69aded81da48593" providerId="LiveId" clId="{89D35748-3595-4863-AB35-534656A0CE40}" dt="2022-09-15T11:33:51.263" v="3968"/>
          <ac:spMkLst>
            <pc:docMk/>
            <pc:sldMk cId="3928185685" sldId="710"/>
            <ac:spMk id="2" creationId="{63CED4CA-78FB-6CA5-B273-5564920E647D}"/>
          </ac:spMkLst>
        </pc:spChg>
        <pc:spChg chg="del">
          <ac:chgData name="伊健 杜" userId="e69aded81da48593" providerId="LiveId" clId="{89D35748-3595-4863-AB35-534656A0CE40}" dt="2022-09-15T10:20:57.972" v="2738" actId="478"/>
          <ac:spMkLst>
            <pc:docMk/>
            <pc:sldMk cId="3928185685" sldId="710"/>
            <ac:spMk id="7" creationId="{BC4169EA-719E-FA9B-3D1B-884371FB4F5D}"/>
          </ac:spMkLst>
        </pc:spChg>
        <pc:picChg chg="del">
          <ac:chgData name="伊健 杜" userId="e69aded81da48593" providerId="LiveId" clId="{89D35748-3595-4863-AB35-534656A0CE40}" dt="2022-09-15T10:20:57.972" v="2738" actId="478"/>
          <ac:picMkLst>
            <pc:docMk/>
            <pc:sldMk cId="3928185685" sldId="710"/>
            <ac:picMk id="22536" creationId="{D4446010-772D-6BE9-B5DD-D02724CDDA22}"/>
          </ac:picMkLst>
        </pc:picChg>
        <pc:picChg chg="add mod">
          <ac:chgData name="伊健 杜" userId="e69aded81da48593" providerId="LiveId" clId="{89D35748-3595-4863-AB35-534656A0CE40}" dt="2022-09-15T10:21:50.597" v="2742" actId="1076"/>
          <ac:picMkLst>
            <pc:docMk/>
            <pc:sldMk cId="3928185685" sldId="710"/>
            <ac:picMk id="25602" creationId="{0819E159-4E45-6370-28E8-26EBD67761DA}"/>
          </ac:picMkLst>
        </pc:picChg>
      </pc:sldChg>
      <pc:sldChg chg="addSp delSp modSp add mod modAnim">
        <pc:chgData name="伊健 杜" userId="e69aded81da48593" providerId="LiveId" clId="{89D35748-3595-4863-AB35-534656A0CE40}" dt="2022-09-15T11:33:51.263" v="3968"/>
        <pc:sldMkLst>
          <pc:docMk/>
          <pc:sldMk cId="2351620294" sldId="711"/>
        </pc:sldMkLst>
        <pc:spChg chg="add mod">
          <ac:chgData name="伊健 杜" userId="e69aded81da48593" providerId="LiveId" clId="{89D35748-3595-4863-AB35-534656A0CE40}" dt="2022-09-15T11:33:51.263" v="3968"/>
          <ac:spMkLst>
            <pc:docMk/>
            <pc:sldMk cId="2351620294" sldId="711"/>
            <ac:spMk id="2" creationId="{15846B22-C6C0-9053-179B-FE8928D4B9F1}"/>
          </ac:spMkLst>
        </pc:spChg>
        <pc:spChg chg="add mod">
          <ac:chgData name="伊健 杜" userId="e69aded81da48593" providerId="LiveId" clId="{89D35748-3595-4863-AB35-534656A0CE40}" dt="2022-09-15T11:33:51.263" v="3968"/>
          <ac:spMkLst>
            <pc:docMk/>
            <pc:sldMk cId="2351620294" sldId="711"/>
            <ac:spMk id="3" creationId="{A1F1C636-EB41-F170-8D0E-D1D4A45C0337}"/>
          </ac:spMkLst>
        </pc:spChg>
        <pc:spChg chg="del">
          <ac:chgData name="伊健 杜" userId="e69aded81da48593" providerId="LiveId" clId="{89D35748-3595-4863-AB35-534656A0CE40}" dt="2022-09-15T10:25:01.214" v="2848" actId="478"/>
          <ac:spMkLst>
            <pc:docMk/>
            <pc:sldMk cId="2351620294" sldId="711"/>
            <ac:spMk id="4" creationId="{0547E340-6DDA-20E0-92AE-E935CE918973}"/>
          </ac:spMkLst>
        </pc:spChg>
        <pc:spChg chg="del mod">
          <ac:chgData name="伊健 杜" userId="e69aded81da48593" providerId="LiveId" clId="{89D35748-3595-4863-AB35-534656A0CE40}" dt="2022-09-15T10:25:47.439" v="2860" actId="21"/>
          <ac:spMkLst>
            <pc:docMk/>
            <pc:sldMk cId="2351620294" sldId="711"/>
            <ac:spMk id="5" creationId="{21477F3D-C2D3-917B-17B9-3DFD9DD89A39}"/>
          </ac:spMkLst>
        </pc:spChg>
        <pc:spChg chg="add mod">
          <ac:chgData name="伊健 杜" userId="e69aded81da48593" providerId="LiveId" clId="{89D35748-3595-4863-AB35-534656A0CE40}" dt="2022-09-15T11:33:51.263" v="3968"/>
          <ac:spMkLst>
            <pc:docMk/>
            <pc:sldMk cId="2351620294" sldId="711"/>
            <ac:spMk id="7" creationId="{76E08B9D-C54E-647D-C21B-3C0CAE5695D7}"/>
          </ac:spMkLst>
        </pc:spChg>
        <pc:spChg chg="add mod">
          <ac:chgData name="伊健 杜" userId="e69aded81da48593" providerId="LiveId" clId="{89D35748-3595-4863-AB35-534656A0CE40}" dt="2022-09-15T11:33:51.263" v="3968"/>
          <ac:spMkLst>
            <pc:docMk/>
            <pc:sldMk cId="2351620294" sldId="711"/>
            <ac:spMk id="8" creationId="{34D435C0-BFCD-B552-0A54-A12A9182294B}"/>
          </ac:spMkLst>
        </pc:spChg>
        <pc:spChg chg="add mod">
          <ac:chgData name="伊健 杜" userId="e69aded81da48593" providerId="LiveId" clId="{89D35748-3595-4863-AB35-534656A0CE40}" dt="2022-09-15T10:34:07.133" v="2960" actId="1076"/>
          <ac:spMkLst>
            <pc:docMk/>
            <pc:sldMk cId="2351620294" sldId="711"/>
            <ac:spMk id="9" creationId="{A5DAE810-C3C1-3B6F-032A-8AFCF8F2A236}"/>
          </ac:spMkLst>
        </pc:spChg>
        <pc:spChg chg="add del mod">
          <ac:chgData name="伊健 杜" userId="e69aded81da48593" providerId="LiveId" clId="{89D35748-3595-4863-AB35-534656A0CE40}" dt="2022-09-15T10:33:01.159" v="2953" actId="478"/>
          <ac:spMkLst>
            <pc:docMk/>
            <pc:sldMk cId="2351620294" sldId="711"/>
            <ac:spMk id="10" creationId="{DA07F127-C85F-7798-DFE9-764507072278}"/>
          </ac:spMkLst>
        </pc:spChg>
        <pc:spChg chg="add mod">
          <ac:chgData name="伊健 杜" userId="e69aded81da48593" providerId="LiveId" clId="{89D35748-3595-4863-AB35-534656A0CE40}" dt="2022-09-15T11:33:51.263" v="3968"/>
          <ac:spMkLst>
            <pc:docMk/>
            <pc:sldMk cId="2351620294" sldId="711"/>
            <ac:spMk id="11" creationId="{FC6F6DAC-B665-7F4E-D9CF-76202C6572BB}"/>
          </ac:spMkLst>
        </pc:spChg>
        <pc:picChg chg="del mod">
          <ac:chgData name="伊健 杜" userId="e69aded81da48593" providerId="LiveId" clId="{89D35748-3595-4863-AB35-534656A0CE40}" dt="2022-09-15T10:24:59.261" v="2847" actId="478"/>
          <ac:picMkLst>
            <pc:docMk/>
            <pc:sldMk cId="2351620294" sldId="711"/>
            <ac:picMk id="6" creationId="{621884CF-1DB3-FA0F-7700-BE5AA277FB25}"/>
          </ac:picMkLst>
        </pc:picChg>
        <pc:picChg chg="add mod">
          <ac:chgData name="伊健 杜" userId="e69aded81da48593" providerId="LiveId" clId="{89D35748-3595-4863-AB35-534656A0CE40}" dt="2022-09-15T10:34:22.604" v="2965" actId="1076"/>
          <ac:picMkLst>
            <pc:docMk/>
            <pc:sldMk cId="2351620294" sldId="711"/>
            <ac:picMk id="12" creationId="{3D04E13B-B1E3-886E-4F17-56302D0CCA0D}"/>
          </ac:picMkLst>
        </pc:picChg>
        <pc:picChg chg="add mod">
          <ac:chgData name="伊健 杜" userId="e69aded81da48593" providerId="LiveId" clId="{89D35748-3595-4863-AB35-534656A0CE40}" dt="2022-09-15T10:34:24.294" v="2967" actId="1076"/>
          <ac:picMkLst>
            <pc:docMk/>
            <pc:sldMk cId="2351620294" sldId="711"/>
            <ac:picMk id="13" creationId="{6FBB14EE-029A-4D7E-0D87-6552B72E0EBE}"/>
          </ac:picMkLst>
        </pc:picChg>
      </pc:sldChg>
      <pc:sldChg chg="addSp delSp modSp add mod">
        <pc:chgData name="伊健 杜" userId="e69aded81da48593" providerId="LiveId" clId="{89D35748-3595-4863-AB35-534656A0CE40}" dt="2022-09-15T11:33:51.263" v="3968"/>
        <pc:sldMkLst>
          <pc:docMk/>
          <pc:sldMk cId="2884030890" sldId="712"/>
        </pc:sldMkLst>
        <pc:spChg chg="mod">
          <ac:chgData name="伊健 杜" userId="e69aded81da48593" providerId="LiveId" clId="{89D35748-3595-4863-AB35-534656A0CE40}" dt="2022-09-15T11:33:51.263" v="3968"/>
          <ac:spMkLst>
            <pc:docMk/>
            <pc:sldMk cId="2884030890" sldId="712"/>
            <ac:spMk id="4" creationId="{0547E340-6DDA-20E0-92AE-E935CE918973}"/>
          </ac:spMkLst>
        </pc:spChg>
        <pc:spChg chg="mod">
          <ac:chgData name="伊健 杜" userId="e69aded81da48593" providerId="LiveId" clId="{89D35748-3595-4863-AB35-534656A0CE40}" dt="2022-09-15T11:33:51.263" v="3968"/>
          <ac:spMkLst>
            <pc:docMk/>
            <pc:sldMk cId="2884030890" sldId="712"/>
            <ac:spMk id="5" creationId="{21477F3D-C2D3-917B-17B9-3DFD9DD89A39}"/>
          </ac:spMkLst>
        </pc:spChg>
        <pc:picChg chg="del mod">
          <ac:chgData name="伊健 杜" userId="e69aded81da48593" providerId="LiveId" clId="{89D35748-3595-4863-AB35-534656A0CE40}" dt="2022-09-15T10:43:05.902" v="3076" actId="478"/>
          <ac:picMkLst>
            <pc:docMk/>
            <pc:sldMk cId="2884030890" sldId="712"/>
            <ac:picMk id="17411" creationId="{4A390625-916E-5AB7-AD75-69EBC4B41213}"/>
          </ac:picMkLst>
        </pc:picChg>
        <pc:picChg chg="add mod">
          <ac:chgData name="伊健 杜" userId="e69aded81da48593" providerId="LiveId" clId="{89D35748-3595-4863-AB35-534656A0CE40}" dt="2022-09-15T10:46:42.807" v="3078" actId="1076"/>
          <ac:picMkLst>
            <pc:docMk/>
            <pc:sldMk cId="2884030890" sldId="712"/>
            <ac:picMk id="27650" creationId="{3A41D50C-6DCB-420B-8923-15D6F1571935}"/>
          </ac:picMkLst>
        </pc:picChg>
        <pc:picChg chg="add mod">
          <ac:chgData name="伊健 杜" userId="e69aded81da48593" providerId="LiveId" clId="{89D35748-3595-4863-AB35-534656A0CE40}" dt="2022-09-15T10:47:01.583" v="3080" actId="1076"/>
          <ac:picMkLst>
            <pc:docMk/>
            <pc:sldMk cId="2884030890" sldId="712"/>
            <ac:picMk id="27652" creationId="{A5409BAF-DB19-71FD-F0B2-CF2C86C85DAB}"/>
          </ac:picMkLst>
        </pc:picChg>
      </pc:sldChg>
      <pc:sldChg chg="modSp add mod ord">
        <pc:chgData name="伊健 杜" userId="e69aded81da48593" providerId="LiveId" clId="{89D35748-3595-4863-AB35-534656A0CE40}" dt="2022-09-15T11:33:51.263" v="3968"/>
        <pc:sldMkLst>
          <pc:docMk/>
          <pc:sldMk cId="1433194239" sldId="713"/>
        </pc:sldMkLst>
        <pc:spChg chg="mod">
          <ac:chgData name="伊健 杜" userId="e69aded81da48593" providerId="LiveId" clId="{89D35748-3595-4863-AB35-534656A0CE40}" dt="2022-09-15T11:33:51.263" v="3968"/>
          <ac:spMkLst>
            <pc:docMk/>
            <pc:sldMk cId="1433194239" sldId="713"/>
            <ac:spMk id="4" creationId="{4A0014D1-199C-B6C6-7F8A-DD374311B1BC}"/>
          </ac:spMkLst>
        </pc:spChg>
      </pc:sldChg>
      <pc:sldChg chg="modSp add mod">
        <pc:chgData name="伊健 杜" userId="e69aded81da48593" providerId="LiveId" clId="{89D35748-3595-4863-AB35-534656A0CE40}" dt="2022-09-15T11:33:51.263" v="3968"/>
        <pc:sldMkLst>
          <pc:docMk/>
          <pc:sldMk cId="2050150708" sldId="714"/>
        </pc:sldMkLst>
        <pc:spChg chg="mod">
          <ac:chgData name="伊健 杜" userId="e69aded81da48593" providerId="LiveId" clId="{89D35748-3595-4863-AB35-534656A0CE40}" dt="2022-09-15T11:33:51.263" v="3968"/>
          <ac:spMkLst>
            <pc:docMk/>
            <pc:sldMk cId="2050150708" sldId="714"/>
            <ac:spMk id="4" creationId="{4A0014D1-199C-B6C6-7F8A-DD374311B1BC}"/>
          </ac:spMkLst>
        </pc:spChg>
      </pc:sldChg>
      <pc:sldChg chg="addSp delSp modSp add mod">
        <pc:chgData name="伊健 杜" userId="e69aded81da48593" providerId="LiveId" clId="{89D35748-3595-4863-AB35-534656A0CE40}" dt="2022-09-15T11:33:51.263" v="3968"/>
        <pc:sldMkLst>
          <pc:docMk/>
          <pc:sldMk cId="3885083923" sldId="715"/>
        </pc:sldMkLst>
        <pc:spChg chg="mod">
          <ac:chgData name="伊健 杜" userId="e69aded81da48593" providerId="LiveId" clId="{89D35748-3595-4863-AB35-534656A0CE40}" dt="2022-09-15T11:33:51.263" v="3968"/>
          <ac:spMkLst>
            <pc:docMk/>
            <pc:sldMk cId="3885083923" sldId="715"/>
            <ac:spMk id="4" creationId="{0547E340-6DDA-20E0-92AE-E935CE918973}"/>
          </ac:spMkLst>
        </pc:spChg>
        <pc:spChg chg="mod">
          <ac:chgData name="伊健 杜" userId="e69aded81da48593" providerId="LiveId" clId="{89D35748-3595-4863-AB35-534656A0CE40}" dt="2022-09-15T11:33:51.263" v="3968"/>
          <ac:spMkLst>
            <pc:docMk/>
            <pc:sldMk cId="3885083923" sldId="715"/>
            <ac:spMk id="5" creationId="{21477F3D-C2D3-917B-17B9-3DFD9DD89A39}"/>
          </ac:spMkLst>
        </pc:spChg>
        <pc:picChg chg="del">
          <ac:chgData name="伊健 杜" userId="e69aded81da48593" providerId="LiveId" clId="{89D35748-3595-4863-AB35-534656A0CE40}" dt="2022-09-15T10:48:27.374" v="3137" actId="478"/>
          <ac:picMkLst>
            <pc:docMk/>
            <pc:sldMk cId="3885083923" sldId="715"/>
            <ac:picMk id="27652" creationId="{A5409BAF-DB19-71FD-F0B2-CF2C86C85DAB}"/>
          </ac:picMkLst>
        </pc:picChg>
        <pc:picChg chg="add mod">
          <ac:chgData name="伊健 杜" userId="e69aded81da48593" providerId="LiveId" clId="{89D35748-3595-4863-AB35-534656A0CE40}" dt="2022-09-15T10:49:49.496" v="3140" actId="1076"/>
          <ac:picMkLst>
            <pc:docMk/>
            <pc:sldMk cId="3885083923" sldId="715"/>
            <ac:picMk id="28674" creationId="{80BEB7E5-35CD-A25E-199C-1393B7453D3A}"/>
          </ac:picMkLst>
        </pc:picChg>
      </pc:sldChg>
      <pc:sldChg chg="addSp delSp modSp add mod">
        <pc:chgData name="伊健 杜" userId="e69aded81da48593" providerId="LiveId" clId="{89D35748-3595-4863-AB35-534656A0CE40}" dt="2022-09-15T11:33:51.263" v="3968"/>
        <pc:sldMkLst>
          <pc:docMk/>
          <pc:sldMk cId="949284852" sldId="716"/>
        </pc:sldMkLst>
        <pc:spChg chg="mod">
          <ac:chgData name="伊健 杜" userId="e69aded81da48593" providerId="LiveId" clId="{89D35748-3595-4863-AB35-534656A0CE40}" dt="2022-09-15T11:33:51.263" v="3968"/>
          <ac:spMkLst>
            <pc:docMk/>
            <pc:sldMk cId="949284852" sldId="716"/>
            <ac:spMk id="4" creationId="{0547E340-6DDA-20E0-92AE-E935CE918973}"/>
          </ac:spMkLst>
        </pc:spChg>
        <pc:spChg chg="mod">
          <ac:chgData name="伊健 杜" userId="e69aded81da48593" providerId="LiveId" clId="{89D35748-3595-4863-AB35-534656A0CE40}" dt="2022-09-15T11:33:51.263" v="3968"/>
          <ac:spMkLst>
            <pc:docMk/>
            <pc:sldMk cId="949284852" sldId="716"/>
            <ac:spMk id="5" creationId="{21477F3D-C2D3-917B-17B9-3DFD9DD89A39}"/>
          </ac:spMkLst>
        </pc:spChg>
        <pc:picChg chg="add mod">
          <ac:chgData name="伊健 杜" userId="e69aded81da48593" providerId="LiveId" clId="{89D35748-3595-4863-AB35-534656A0CE40}" dt="2022-09-15T10:52:46.956" v="3217" actId="1076"/>
          <ac:picMkLst>
            <pc:docMk/>
            <pc:sldMk cId="949284852" sldId="716"/>
            <ac:picMk id="2" creationId="{2F0138DC-0144-0BA4-A391-6EABC264903D}"/>
          </ac:picMkLst>
        </pc:picChg>
        <pc:picChg chg="add mod">
          <ac:chgData name="伊健 杜" userId="e69aded81da48593" providerId="LiveId" clId="{89D35748-3595-4863-AB35-534656A0CE40}" dt="2022-09-15T10:52:46.956" v="3217" actId="1076"/>
          <ac:picMkLst>
            <pc:docMk/>
            <pc:sldMk cId="949284852" sldId="716"/>
            <ac:picMk id="3" creationId="{3A3807B2-3944-4AF8-BC68-9E2B6900E98A}"/>
          </ac:picMkLst>
        </pc:picChg>
        <pc:picChg chg="del">
          <ac:chgData name="伊健 杜" userId="e69aded81da48593" providerId="LiveId" clId="{89D35748-3595-4863-AB35-534656A0CE40}" dt="2022-09-15T10:52:05.520" v="3162" actId="478"/>
          <ac:picMkLst>
            <pc:docMk/>
            <pc:sldMk cId="949284852" sldId="716"/>
            <ac:picMk id="27650" creationId="{3A41D50C-6DCB-420B-8923-15D6F1571935}"/>
          </ac:picMkLst>
        </pc:picChg>
        <pc:picChg chg="del">
          <ac:chgData name="伊健 杜" userId="e69aded81da48593" providerId="LiveId" clId="{89D35748-3595-4863-AB35-534656A0CE40}" dt="2022-09-15T10:52:05.076" v="3161" actId="478"/>
          <ac:picMkLst>
            <pc:docMk/>
            <pc:sldMk cId="949284852" sldId="716"/>
            <ac:picMk id="28674" creationId="{80BEB7E5-35CD-A25E-199C-1393B7453D3A}"/>
          </ac:picMkLst>
        </pc:picChg>
      </pc:sldChg>
      <pc:sldChg chg="new del">
        <pc:chgData name="伊健 杜" userId="e69aded81da48593" providerId="LiveId" clId="{89D35748-3595-4863-AB35-534656A0CE40}" dt="2022-09-15T10:50:34.085" v="3142" actId="47"/>
        <pc:sldMkLst>
          <pc:docMk/>
          <pc:sldMk cId="1628291008" sldId="716"/>
        </pc:sldMkLst>
      </pc:sldChg>
      <pc:sldChg chg="addSp delSp modSp add mod">
        <pc:chgData name="伊健 杜" userId="e69aded81da48593" providerId="LiveId" clId="{89D35748-3595-4863-AB35-534656A0CE40}" dt="2022-09-15T11:33:51.263" v="3968"/>
        <pc:sldMkLst>
          <pc:docMk/>
          <pc:sldMk cId="678427924" sldId="717"/>
        </pc:sldMkLst>
        <pc:spChg chg="mod">
          <ac:chgData name="伊健 杜" userId="e69aded81da48593" providerId="LiveId" clId="{89D35748-3595-4863-AB35-534656A0CE40}" dt="2022-09-15T11:33:51.263" v="3968"/>
          <ac:spMkLst>
            <pc:docMk/>
            <pc:sldMk cId="678427924" sldId="717"/>
            <ac:spMk id="4" creationId="{0547E340-6DDA-20E0-92AE-E935CE918973}"/>
          </ac:spMkLst>
        </pc:spChg>
        <pc:spChg chg="mod">
          <ac:chgData name="伊健 杜" userId="e69aded81da48593" providerId="LiveId" clId="{89D35748-3595-4863-AB35-534656A0CE40}" dt="2022-09-15T11:33:51.263" v="3968"/>
          <ac:spMkLst>
            <pc:docMk/>
            <pc:sldMk cId="678427924" sldId="717"/>
            <ac:spMk id="5" creationId="{21477F3D-C2D3-917B-17B9-3DFD9DD89A39}"/>
          </ac:spMkLst>
        </pc:spChg>
        <pc:picChg chg="del">
          <ac:chgData name="伊健 杜" userId="e69aded81da48593" providerId="LiveId" clId="{89D35748-3595-4863-AB35-534656A0CE40}" dt="2022-09-15T10:53:57.498" v="3260" actId="478"/>
          <ac:picMkLst>
            <pc:docMk/>
            <pc:sldMk cId="678427924" sldId="717"/>
            <ac:picMk id="2" creationId="{2F0138DC-0144-0BA4-A391-6EABC264903D}"/>
          </ac:picMkLst>
        </pc:picChg>
        <pc:picChg chg="mod">
          <ac:chgData name="伊健 杜" userId="e69aded81da48593" providerId="LiveId" clId="{89D35748-3595-4863-AB35-534656A0CE40}" dt="2022-09-15T10:54:07.740" v="3270" actId="14100"/>
          <ac:picMkLst>
            <pc:docMk/>
            <pc:sldMk cId="678427924" sldId="717"/>
            <ac:picMk id="3" creationId="{3A3807B2-3944-4AF8-BC68-9E2B6900E98A}"/>
          </ac:picMkLst>
        </pc:picChg>
        <pc:picChg chg="add mod">
          <ac:chgData name="伊健 杜" userId="e69aded81da48593" providerId="LiveId" clId="{89D35748-3595-4863-AB35-534656A0CE40}" dt="2022-09-15T10:54:04.705" v="3268"/>
          <ac:picMkLst>
            <pc:docMk/>
            <pc:sldMk cId="678427924" sldId="717"/>
            <ac:picMk id="6" creationId="{6FA1A415-6ADB-AF43-B321-80BAABE9903F}"/>
          </ac:picMkLst>
        </pc:picChg>
      </pc:sldChg>
      <pc:sldChg chg="delSp modSp new del mod ord">
        <pc:chgData name="伊健 杜" userId="e69aded81da48593" providerId="LiveId" clId="{89D35748-3595-4863-AB35-534656A0CE40}" dt="2022-09-15T10:57:05.931" v="3282" actId="47"/>
        <pc:sldMkLst>
          <pc:docMk/>
          <pc:sldMk cId="3135238797" sldId="718"/>
        </pc:sldMkLst>
        <pc:spChg chg="mod">
          <ac:chgData name="伊健 杜" userId="e69aded81da48593" providerId="LiveId" clId="{89D35748-3595-4863-AB35-534656A0CE40}" dt="2022-09-15T10:56:26.312" v="3276" actId="20577"/>
          <ac:spMkLst>
            <pc:docMk/>
            <pc:sldMk cId="3135238797" sldId="718"/>
            <ac:spMk id="2" creationId="{D7A57B31-D827-DEC8-9631-26556392CB7F}"/>
          </ac:spMkLst>
        </pc:spChg>
        <pc:spChg chg="del">
          <ac:chgData name="伊健 杜" userId="e69aded81da48593" providerId="LiveId" clId="{89D35748-3595-4863-AB35-534656A0CE40}" dt="2022-09-15T10:54:15.309" v="3272" actId="478"/>
          <ac:spMkLst>
            <pc:docMk/>
            <pc:sldMk cId="3135238797" sldId="718"/>
            <ac:spMk id="3" creationId="{A5D7C77D-B53E-37BA-269B-1FEE2ABD9721}"/>
          </ac:spMkLst>
        </pc:spChg>
      </pc:sldChg>
      <pc:sldChg chg="addSp modSp add mod">
        <pc:chgData name="伊健 杜" userId="e69aded81da48593" providerId="LiveId" clId="{89D35748-3595-4863-AB35-534656A0CE40}" dt="2022-09-15T12:33:13.221" v="4004" actId="403"/>
        <pc:sldMkLst>
          <pc:docMk/>
          <pc:sldMk cId="756349370" sldId="719"/>
        </pc:sldMkLst>
        <pc:spChg chg="add mod">
          <ac:chgData name="伊健 杜" userId="e69aded81da48593" providerId="LiveId" clId="{89D35748-3595-4863-AB35-534656A0CE40}" dt="2022-09-15T10:57:49.934" v="3323" actId="1076"/>
          <ac:spMkLst>
            <pc:docMk/>
            <pc:sldMk cId="756349370" sldId="719"/>
            <ac:spMk id="2" creationId="{FC1D40EC-3346-410E-86DB-CA13D4F161DA}"/>
          </ac:spMkLst>
        </pc:spChg>
        <pc:spChg chg="add mod">
          <ac:chgData name="伊健 杜" userId="e69aded81da48593" providerId="LiveId" clId="{89D35748-3595-4863-AB35-534656A0CE40}" dt="2022-09-15T12:33:13.221" v="4004" actId="403"/>
          <ac:spMkLst>
            <pc:docMk/>
            <pc:sldMk cId="756349370" sldId="719"/>
            <ac:spMk id="3" creationId="{6B74D18D-99DD-BFB9-AD9F-C35611A7B9DA}"/>
          </ac:spMkLst>
        </pc:spChg>
        <pc:spChg chg="mod">
          <ac:chgData name="伊健 杜" userId="e69aded81da48593" providerId="LiveId" clId="{89D35748-3595-4863-AB35-534656A0CE40}" dt="2022-09-15T11:33:51.263" v="3968"/>
          <ac:spMkLst>
            <pc:docMk/>
            <pc:sldMk cId="756349370" sldId="719"/>
            <ac:spMk id="4" creationId="{0547E340-6DDA-20E0-92AE-E935CE918973}"/>
          </ac:spMkLst>
        </pc:spChg>
      </pc:sldChg>
      <pc:sldChg chg="addSp delSp modSp add mod">
        <pc:chgData name="伊健 杜" userId="e69aded81da48593" providerId="LiveId" clId="{89D35748-3595-4863-AB35-534656A0CE40}" dt="2022-09-15T11:33:51.263" v="3968"/>
        <pc:sldMkLst>
          <pc:docMk/>
          <pc:sldMk cId="2385782899" sldId="720"/>
        </pc:sldMkLst>
        <pc:spChg chg="mod">
          <ac:chgData name="伊健 杜" userId="e69aded81da48593" providerId="LiveId" clId="{89D35748-3595-4863-AB35-534656A0CE40}" dt="2022-09-15T11:33:51.263" v="3968"/>
          <ac:spMkLst>
            <pc:docMk/>
            <pc:sldMk cId="2385782899" sldId="720"/>
            <ac:spMk id="4" creationId="{0547E340-6DDA-20E0-92AE-E935CE918973}"/>
          </ac:spMkLst>
        </pc:spChg>
        <pc:spChg chg="mod">
          <ac:chgData name="伊健 杜" userId="e69aded81da48593" providerId="LiveId" clId="{89D35748-3595-4863-AB35-534656A0CE40}" dt="2022-09-15T11:03:27.188" v="3389"/>
          <ac:spMkLst>
            <pc:docMk/>
            <pc:sldMk cId="2385782899" sldId="720"/>
            <ac:spMk id="5" creationId="{21477F3D-C2D3-917B-17B9-3DFD9DD89A39}"/>
          </ac:spMkLst>
        </pc:spChg>
        <pc:picChg chg="del">
          <ac:chgData name="伊健 杜" userId="e69aded81da48593" providerId="LiveId" clId="{89D35748-3595-4863-AB35-534656A0CE40}" dt="2022-09-15T11:06:26.388" v="3503" actId="478"/>
          <ac:picMkLst>
            <pc:docMk/>
            <pc:sldMk cId="2385782899" sldId="720"/>
            <ac:picMk id="2" creationId="{2F0138DC-0144-0BA4-A391-6EABC264903D}"/>
          </ac:picMkLst>
        </pc:picChg>
        <pc:picChg chg="del">
          <ac:chgData name="伊健 杜" userId="e69aded81da48593" providerId="LiveId" clId="{89D35748-3595-4863-AB35-534656A0CE40}" dt="2022-09-15T11:06:25.022" v="3502" actId="478"/>
          <ac:picMkLst>
            <pc:docMk/>
            <pc:sldMk cId="2385782899" sldId="720"/>
            <ac:picMk id="3" creationId="{3A3807B2-3944-4AF8-BC68-9E2B6900E98A}"/>
          </ac:picMkLst>
        </pc:picChg>
        <pc:picChg chg="add mod">
          <ac:chgData name="伊健 杜" userId="e69aded81da48593" providerId="LiveId" clId="{89D35748-3595-4863-AB35-534656A0CE40}" dt="2022-09-15T11:09:25.147" v="3513" actId="14100"/>
          <ac:picMkLst>
            <pc:docMk/>
            <pc:sldMk cId="2385782899" sldId="720"/>
            <ac:picMk id="32770" creationId="{CEE93BAB-A927-139A-4DAD-FD912E5C67B1}"/>
          </ac:picMkLst>
        </pc:picChg>
        <pc:picChg chg="add mod">
          <ac:chgData name="伊健 杜" userId="e69aded81da48593" providerId="LiveId" clId="{89D35748-3595-4863-AB35-534656A0CE40}" dt="2022-09-15T11:09:28.087" v="3515" actId="1076"/>
          <ac:picMkLst>
            <pc:docMk/>
            <pc:sldMk cId="2385782899" sldId="720"/>
            <ac:picMk id="32772" creationId="{6C8217BA-FBEC-82CA-E3A7-5766F3CB182B}"/>
          </ac:picMkLst>
        </pc:picChg>
      </pc:sldChg>
      <pc:sldChg chg="add del">
        <pc:chgData name="伊健 杜" userId="e69aded81da48593" providerId="LiveId" clId="{89D35748-3595-4863-AB35-534656A0CE40}" dt="2022-09-15T11:09:34.800" v="3517" actId="47"/>
        <pc:sldMkLst>
          <pc:docMk/>
          <pc:sldMk cId="1135889118" sldId="721"/>
        </pc:sldMkLst>
      </pc:sldChg>
      <pc:sldChg chg="addSp delSp modSp add mod">
        <pc:chgData name="伊健 杜" userId="e69aded81da48593" providerId="LiveId" clId="{89D35748-3595-4863-AB35-534656A0CE40}" dt="2022-09-15T11:33:51.263" v="3968"/>
        <pc:sldMkLst>
          <pc:docMk/>
          <pc:sldMk cId="3447158944" sldId="722"/>
        </pc:sldMkLst>
        <pc:spChg chg="mod">
          <ac:chgData name="伊健 杜" userId="e69aded81da48593" providerId="LiveId" clId="{89D35748-3595-4863-AB35-534656A0CE40}" dt="2022-09-15T11:33:51.263" v="3968"/>
          <ac:spMkLst>
            <pc:docMk/>
            <pc:sldMk cId="3447158944" sldId="722"/>
            <ac:spMk id="4" creationId="{0547E340-6DDA-20E0-92AE-E935CE918973}"/>
          </ac:spMkLst>
        </pc:spChg>
        <pc:picChg chg="del">
          <ac:chgData name="伊健 杜" userId="e69aded81da48593" providerId="LiveId" clId="{89D35748-3595-4863-AB35-534656A0CE40}" dt="2022-09-15T11:10:13.421" v="3518" actId="478"/>
          <ac:picMkLst>
            <pc:docMk/>
            <pc:sldMk cId="3447158944" sldId="722"/>
            <ac:picMk id="32770" creationId="{CEE93BAB-A927-139A-4DAD-FD912E5C67B1}"/>
          </ac:picMkLst>
        </pc:picChg>
        <pc:picChg chg="del">
          <ac:chgData name="伊健 杜" userId="e69aded81da48593" providerId="LiveId" clId="{89D35748-3595-4863-AB35-534656A0CE40}" dt="2022-09-15T11:10:13.421" v="3518" actId="478"/>
          <ac:picMkLst>
            <pc:docMk/>
            <pc:sldMk cId="3447158944" sldId="722"/>
            <ac:picMk id="32772" creationId="{6C8217BA-FBEC-82CA-E3A7-5766F3CB182B}"/>
          </ac:picMkLst>
        </pc:picChg>
        <pc:picChg chg="add mod">
          <ac:chgData name="伊健 杜" userId="e69aded81da48593" providerId="LiveId" clId="{89D35748-3595-4863-AB35-534656A0CE40}" dt="2022-09-15T11:10:32.043" v="3560" actId="1076"/>
          <ac:picMkLst>
            <pc:docMk/>
            <pc:sldMk cId="3447158944" sldId="722"/>
            <ac:picMk id="36866" creationId="{D8E5B07B-4A08-3075-3705-AD32625D1894}"/>
          </ac:picMkLst>
        </pc:picChg>
      </pc:sldChg>
      <pc:sldChg chg="addSp delSp modSp add mod">
        <pc:chgData name="伊健 杜" userId="e69aded81da48593" providerId="LiveId" clId="{89D35748-3595-4863-AB35-534656A0CE40}" dt="2022-09-15T11:33:51.263" v="3968"/>
        <pc:sldMkLst>
          <pc:docMk/>
          <pc:sldMk cId="3764094254" sldId="723"/>
        </pc:sldMkLst>
        <pc:spChg chg="add mod">
          <ac:chgData name="伊健 杜" userId="e69aded81da48593" providerId="LiveId" clId="{89D35748-3595-4863-AB35-534656A0CE40}" dt="2022-09-15T11:33:51.263" v="3968"/>
          <ac:spMkLst>
            <pc:docMk/>
            <pc:sldMk cId="3764094254" sldId="723"/>
            <ac:spMk id="2" creationId="{28F9BA58-75E0-6A4F-14C4-959A803A9B0A}"/>
          </ac:spMkLst>
        </pc:spChg>
        <pc:spChg chg="add mod">
          <ac:chgData name="伊健 杜" userId="e69aded81da48593" providerId="LiveId" clId="{89D35748-3595-4863-AB35-534656A0CE40}" dt="2022-09-15T11:25:13.471" v="3744" actId="1076"/>
          <ac:spMkLst>
            <pc:docMk/>
            <pc:sldMk cId="3764094254" sldId="723"/>
            <ac:spMk id="3" creationId="{D9A1EB0F-CBD7-C2B5-BF0C-810162280938}"/>
          </ac:spMkLst>
        </pc:spChg>
        <pc:spChg chg="del mod">
          <ac:chgData name="伊健 杜" userId="e69aded81da48593" providerId="LiveId" clId="{89D35748-3595-4863-AB35-534656A0CE40}" dt="2022-09-15T11:16:29.844" v="3652" actId="478"/>
          <ac:spMkLst>
            <pc:docMk/>
            <pc:sldMk cId="3764094254" sldId="723"/>
            <ac:spMk id="4" creationId="{0547E340-6DDA-20E0-92AE-E935CE918973}"/>
          </ac:spMkLst>
        </pc:spChg>
        <pc:spChg chg="mod">
          <ac:chgData name="伊健 杜" userId="e69aded81da48593" providerId="LiveId" clId="{89D35748-3595-4863-AB35-534656A0CE40}" dt="2022-09-15T11:16:19.812" v="3651"/>
          <ac:spMkLst>
            <pc:docMk/>
            <pc:sldMk cId="3764094254" sldId="723"/>
            <ac:spMk id="5" creationId="{21477F3D-C2D3-917B-17B9-3DFD9DD89A39}"/>
          </ac:spMkLst>
        </pc:spChg>
        <pc:picChg chg="del">
          <ac:chgData name="伊健 杜" userId="e69aded81da48593" providerId="LiveId" clId="{89D35748-3595-4863-AB35-534656A0CE40}" dt="2022-09-15T11:11:52.684" v="3591" actId="478"/>
          <ac:picMkLst>
            <pc:docMk/>
            <pc:sldMk cId="3764094254" sldId="723"/>
            <ac:picMk id="36866" creationId="{D8E5B07B-4A08-3075-3705-AD32625D1894}"/>
          </ac:picMkLst>
        </pc:picChg>
        <pc:picChg chg="add del mod">
          <ac:chgData name="伊健 杜" userId="e69aded81da48593" providerId="LiveId" clId="{89D35748-3595-4863-AB35-534656A0CE40}" dt="2022-09-15T11:25:55.501" v="3751" actId="478"/>
          <ac:picMkLst>
            <pc:docMk/>
            <pc:sldMk cId="3764094254" sldId="723"/>
            <ac:picMk id="37890" creationId="{1AF22BBF-F8DE-CCD3-2BF8-0B230E6CAAD9}"/>
          </ac:picMkLst>
        </pc:picChg>
        <pc:picChg chg="add mod">
          <ac:chgData name="伊健 杜" userId="e69aded81da48593" providerId="LiveId" clId="{89D35748-3595-4863-AB35-534656A0CE40}" dt="2022-09-15T11:25:57.169" v="3753" actId="1076"/>
          <ac:picMkLst>
            <pc:docMk/>
            <pc:sldMk cId="3764094254" sldId="723"/>
            <ac:picMk id="37892" creationId="{336AA39B-E401-3D9D-F476-6404450724D5}"/>
          </ac:picMkLst>
        </pc:picChg>
      </pc:sldChg>
      <pc:sldChg chg="addSp delSp modSp add mod">
        <pc:chgData name="伊健 杜" userId="e69aded81da48593" providerId="LiveId" clId="{89D35748-3595-4863-AB35-534656A0CE40}" dt="2022-09-15T11:33:51.263" v="3968"/>
        <pc:sldMkLst>
          <pc:docMk/>
          <pc:sldMk cId="34973825" sldId="724"/>
        </pc:sldMkLst>
        <pc:spChg chg="mod">
          <ac:chgData name="伊健 杜" userId="e69aded81da48593" providerId="LiveId" clId="{89D35748-3595-4863-AB35-534656A0CE40}" dt="2022-09-15T11:33:51.263" v="3968"/>
          <ac:spMkLst>
            <pc:docMk/>
            <pc:sldMk cId="34973825" sldId="724"/>
            <ac:spMk id="2" creationId="{28F9BA58-75E0-6A4F-14C4-959A803A9B0A}"/>
          </ac:spMkLst>
        </pc:spChg>
        <pc:spChg chg="del">
          <ac:chgData name="伊健 杜" userId="e69aded81da48593" providerId="LiveId" clId="{89D35748-3595-4863-AB35-534656A0CE40}" dt="2022-09-15T11:25:18.704" v="3748" actId="478"/>
          <ac:spMkLst>
            <pc:docMk/>
            <pc:sldMk cId="34973825" sldId="724"/>
            <ac:spMk id="3" creationId="{D9A1EB0F-CBD7-C2B5-BF0C-810162280938}"/>
          </ac:spMkLst>
        </pc:spChg>
        <pc:picChg chg="del mod">
          <ac:chgData name="伊健 杜" userId="e69aded81da48593" providerId="LiveId" clId="{89D35748-3595-4863-AB35-534656A0CE40}" dt="2022-09-15T11:25:17.809" v="3747" actId="478"/>
          <ac:picMkLst>
            <pc:docMk/>
            <pc:sldMk cId="34973825" sldId="724"/>
            <ac:picMk id="37890" creationId="{1AF22BBF-F8DE-CCD3-2BF8-0B230E6CAAD9}"/>
          </ac:picMkLst>
        </pc:picChg>
        <pc:picChg chg="add del mod">
          <ac:chgData name="伊健 杜" userId="e69aded81da48593" providerId="LiveId" clId="{89D35748-3595-4863-AB35-534656A0CE40}" dt="2022-09-15T11:26:18.782" v="3754" actId="478"/>
          <ac:picMkLst>
            <pc:docMk/>
            <pc:sldMk cId="34973825" sldId="724"/>
            <ac:picMk id="38914" creationId="{FF016E96-2366-5B75-9C2D-FB6728FCB8D7}"/>
          </ac:picMkLst>
        </pc:picChg>
        <pc:picChg chg="add mod">
          <ac:chgData name="伊健 杜" userId="e69aded81da48593" providerId="LiveId" clId="{89D35748-3595-4863-AB35-534656A0CE40}" dt="2022-09-15T11:26:20.876" v="3756" actId="1076"/>
          <ac:picMkLst>
            <pc:docMk/>
            <pc:sldMk cId="34973825" sldId="724"/>
            <ac:picMk id="38916" creationId="{0CDFF230-A314-7731-9E1C-5612E1CAAAD6}"/>
          </ac:picMkLst>
        </pc:picChg>
      </pc:sldChg>
    </pc:docChg>
  </pc:docChgLst>
  <pc:docChgLst>
    <pc:chgData name="伊健 杜" userId="e69aded81da48593" providerId="LiveId" clId="{B41A0DB3-26AA-43DA-B31A-09B1F216CB5C}"/>
    <pc:docChg chg="undo custSel addSld delSld modSld sldOrd modSection">
      <pc:chgData name="伊健 杜" userId="e69aded81da48593" providerId="LiveId" clId="{B41A0DB3-26AA-43DA-B31A-09B1F216CB5C}" dt="2022-10-06T15:50:03.635" v="4640" actId="20577"/>
      <pc:docMkLst>
        <pc:docMk/>
      </pc:docMkLst>
      <pc:sldChg chg="modSp mod">
        <pc:chgData name="伊健 杜" userId="e69aded81da48593" providerId="LiveId" clId="{B41A0DB3-26AA-43DA-B31A-09B1F216CB5C}" dt="2022-10-06T11:56:06.255" v="4620"/>
        <pc:sldMkLst>
          <pc:docMk/>
          <pc:sldMk cId="3180688205" sldId="256"/>
        </pc:sldMkLst>
        <pc:spChg chg="mod">
          <ac:chgData name="伊健 杜" userId="e69aded81da48593" providerId="LiveId" clId="{B41A0DB3-26AA-43DA-B31A-09B1F216CB5C}" dt="2022-10-06T11:56:06.255" v="4620"/>
          <ac:spMkLst>
            <pc:docMk/>
            <pc:sldMk cId="3180688205" sldId="256"/>
            <ac:spMk id="2" creationId="{1F01E9DD-2818-4BD0-9996-984FE0985E67}"/>
          </ac:spMkLst>
        </pc:spChg>
      </pc:sldChg>
      <pc:sldChg chg="addSp delSp modSp mod">
        <pc:chgData name="伊健 杜" userId="e69aded81da48593" providerId="LiveId" clId="{B41A0DB3-26AA-43DA-B31A-09B1F216CB5C}" dt="2022-10-06T15:48:55.431" v="4638"/>
        <pc:sldMkLst>
          <pc:docMk/>
          <pc:sldMk cId="3517469593" sldId="772"/>
        </pc:sldMkLst>
        <pc:spChg chg="mod">
          <ac:chgData name="伊健 杜" userId="e69aded81da48593" providerId="LiveId" clId="{B41A0DB3-26AA-43DA-B31A-09B1F216CB5C}" dt="2022-10-06T09:06:58.338" v="34" actId="20577"/>
          <ac:spMkLst>
            <pc:docMk/>
            <pc:sldMk cId="3517469593" sldId="772"/>
            <ac:spMk id="2" creationId="{81F4B079-5182-7332-4978-966F1AEEF4D2}"/>
          </ac:spMkLst>
        </pc:spChg>
        <pc:spChg chg="mod">
          <ac:chgData name="伊健 杜" userId="e69aded81da48593" providerId="LiveId" clId="{B41A0DB3-26AA-43DA-B31A-09B1F216CB5C}" dt="2022-10-06T11:41:26.661" v="4232"/>
          <ac:spMkLst>
            <pc:docMk/>
            <pc:sldMk cId="3517469593" sldId="772"/>
            <ac:spMk id="4" creationId="{CFC1CF28-580E-2280-640A-ADB8853307E7}"/>
          </ac:spMkLst>
        </pc:spChg>
        <pc:picChg chg="add mod">
          <ac:chgData name="伊健 杜" userId="e69aded81da48593" providerId="LiveId" clId="{B41A0DB3-26AA-43DA-B31A-09B1F216CB5C}" dt="2022-10-06T09:09:24.619" v="145" actId="14100"/>
          <ac:picMkLst>
            <pc:docMk/>
            <pc:sldMk cId="3517469593" sldId="772"/>
            <ac:picMk id="1026" creationId="{A29C110B-0E65-1EE2-DD46-47939F5E6325}"/>
          </ac:picMkLst>
        </pc:picChg>
        <pc:picChg chg="del mod">
          <ac:chgData name="伊健 杜" userId="e69aded81da48593" providerId="LiveId" clId="{B41A0DB3-26AA-43DA-B31A-09B1F216CB5C}" dt="2022-10-06T09:09:02.468" v="141" actId="478"/>
          <ac:picMkLst>
            <pc:docMk/>
            <pc:sldMk cId="3517469593" sldId="772"/>
            <ac:picMk id="9218" creationId="{071B5468-72CC-EC6B-3F95-EEED4026497A}"/>
          </ac:picMkLst>
        </pc:picChg>
        <pc:inkChg chg="add">
          <ac:chgData name="伊健 杜" userId="e69aded81da48593" providerId="LiveId" clId="{B41A0DB3-26AA-43DA-B31A-09B1F216CB5C}" dt="2022-10-06T15:48:55.431" v="4638"/>
          <ac:inkMkLst>
            <pc:docMk/>
            <pc:sldMk cId="3517469593" sldId="772"/>
            <ac:inkMk id="3" creationId="{FB13953C-2807-DE83-C2BB-E43ECC54614A}"/>
          </ac:inkMkLst>
        </pc:inkChg>
      </pc:sldChg>
      <pc:sldChg chg="addSp delSp modSp add mod">
        <pc:chgData name="伊健 杜" userId="e69aded81da48593" providerId="LiveId" clId="{B41A0DB3-26AA-43DA-B31A-09B1F216CB5C}" dt="2022-10-06T14:01:21.361" v="4621"/>
        <pc:sldMkLst>
          <pc:docMk/>
          <pc:sldMk cId="1879939134" sldId="834"/>
        </pc:sldMkLst>
        <pc:spChg chg="mod">
          <ac:chgData name="伊健 杜" userId="e69aded81da48593" providerId="LiveId" clId="{B41A0DB3-26AA-43DA-B31A-09B1F216CB5C}" dt="2022-10-06T10:31:48.422" v="1896"/>
          <ac:spMkLst>
            <pc:docMk/>
            <pc:sldMk cId="1879939134" sldId="834"/>
            <ac:spMk id="2" creationId="{1302A11A-625D-774F-23B3-739301B530C3}"/>
          </ac:spMkLst>
        </pc:spChg>
        <pc:spChg chg="mod">
          <ac:chgData name="伊健 杜" userId="e69aded81da48593" providerId="LiveId" clId="{B41A0DB3-26AA-43DA-B31A-09B1F216CB5C}" dt="2022-10-06T11:41:26.661" v="4232"/>
          <ac:spMkLst>
            <pc:docMk/>
            <pc:sldMk cId="1879939134" sldId="834"/>
            <ac:spMk id="4" creationId="{21BD65C9-00B8-77B5-1258-CB85B4A4F40D}"/>
          </ac:spMkLst>
        </pc:spChg>
        <pc:picChg chg="add mod">
          <ac:chgData name="伊健 杜" userId="e69aded81da48593" providerId="LiveId" clId="{B41A0DB3-26AA-43DA-B31A-09B1F216CB5C}" dt="2022-10-06T10:33:19.189" v="1958" actId="1076"/>
          <ac:picMkLst>
            <pc:docMk/>
            <pc:sldMk cId="1879939134" sldId="834"/>
            <ac:picMk id="3" creationId="{619F8674-F723-8C6D-BE60-2A3526CA78AD}"/>
          </ac:picMkLst>
        </pc:picChg>
        <pc:picChg chg="add del mod">
          <ac:chgData name="伊健 杜" userId="e69aded81da48593" providerId="LiveId" clId="{B41A0DB3-26AA-43DA-B31A-09B1F216CB5C}" dt="2022-10-06T10:37:06.465" v="2073" actId="478"/>
          <ac:picMkLst>
            <pc:docMk/>
            <pc:sldMk cId="1879939134" sldId="834"/>
            <ac:picMk id="5" creationId="{7F8778DD-28C1-BF05-2C28-464D4428FBB8}"/>
          </ac:picMkLst>
        </pc:picChg>
        <pc:picChg chg="add mod">
          <ac:chgData name="伊健 杜" userId="e69aded81da48593" providerId="LiveId" clId="{B41A0DB3-26AA-43DA-B31A-09B1F216CB5C}" dt="2022-10-06T10:37:04.974" v="2072" actId="14100"/>
          <ac:picMkLst>
            <pc:docMk/>
            <pc:sldMk cId="1879939134" sldId="834"/>
            <ac:picMk id="6" creationId="{0AF98E09-F6EB-5E0F-D385-5AE51F2F2C8B}"/>
          </ac:picMkLst>
        </pc:picChg>
        <pc:picChg chg="del">
          <ac:chgData name="伊健 杜" userId="e69aded81da48593" providerId="LiveId" clId="{B41A0DB3-26AA-43DA-B31A-09B1F216CB5C}" dt="2022-10-06T10:32:10.310" v="1922" actId="478"/>
          <ac:picMkLst>
            <pc:docMk/>
            <pc:sldMk cId="1879939134" sldId="834"/>
            <ac:picMk id="6146" creationId="{5B9E713D-FCB0-B725-20E7-74B5F5D94B37}"/>
          </ac:picMkLst>
        </pc:picChg>
        <pc:picChg chg="add del mod">
          <ac:chgData name="伊健 杜" userId="e69aded81da48593" providerId="LiveId" clId="{B41A0DB3-26AA-43DA-B31A-09B1F216CB5C}" dt="2022-10-06T10:33:37.168" v="1959" actId="478"/>
          <ac:picMkLst>
            <pc:docMk/>
            <pc:sldMk cId="1879939134" sldId="834"/>
            <ac:picMk id="13314" creationId="{0879421A-D6CC-B35B-B4CF-A6D56C65E39D}"/>
          </ac:picMkLst>
        </pc:picChg>
        <pc:picChg chg="add del mod">
          <ac:chgData name="伊健 杜" userId="e69aded81da48593" providerId="LiveId" clId="{B41A0DB3-26AA-43DA-B31A-09B1F216CB5C}" dt="2022-10-06T10:36:57.117" v="2069" actId="478"/>
          <ac:picMkLst>
            <pc:docMk/>
            <pc:sldMk cId="1879939134" sldId="834"/>
            <ac:picMk id="13316" creationId="{0F70A11D-F4BB-E37F-6467-A5BE5A79CDD8}"/>
          </ac:picMkLst>
        </pc:picChg>
        <pc:picChg chg="add mod">
          <ac:chgData name="伊健 杜" userId="e69aded81da48593" providerId="LiveId" clId="{B41A0DB3-26AA-43DA-B31A-09B1F216CB5C}" dt="2022-10-06T10:37:30.381" v="2076" actId="1076"/>
          <ac:picMkLst>
            <pc:docMk/>
            <pc:sldMk cId="1879939134" sldId="834"/>
            <ac:picMk id="13318" creationId="{A62E9C27-72EF-269F-DF0A-3BE272EAF829}"/>
          </ac:picMkLst>
        </pc:picChg>
        <pc:inkChg chg="add">
          <ac:chgData name="伊健 杜" userId="e69aded81da48593" providerId="LiveId" clId="{B41A0DB3-26AA-43DA-B31A-09B1F216CB5C}" dt="2022-10-06T14:01:21.361" v="4621"/>
          <ac:inkMkLst>
            <pc:docMk/>
            <pc:sldMk cId="1879939134" sldId="834"/>
            <ac:inkMk id="7" creationId="{51C0626A-B5C0-E608-81F8-F092B68E7BE4}"/>
          </ac:inkMkLst>
        </pc:inkChg>
      </pc:sldChg>
      <pc:sldChg chg="del">
        <pc:chgData name="伊健 杜" userId="e69aded81da48593" providerId="LiveId" clId="{B41A0DB3-26AA-43DA-B31A-09B1F216CB5C}" dt="2022-10-06T08:36:01.913" v="5" actId="47"/>
        <pc:sldMkLst>
          <pc:docMk/>
          <pc:sldMk cId="907117066" sldId="848"/>
        </pc:sldMkLst>
      </pc:sldChg>
      <pc:sldChg chg="del">
        <pc:chgData name="伊健 杜" userId="e69aded81da48593" providerId="LiveId" clId="{B41A0DB3-26AA-43DA-B31A-09B1F216CB5C}" dt="2022-10-06T08:36:01.913" v="5" actId="47"/>
        <pc:sldMkLst>
          <pc:docMk/>
          <pc:sldMk cId="4210279185" sldId="849"/>
        </pc:sldMkLst>
      </pc:sldChg>
      <pc:sldChg chg="del">
        <pc:chgData name="伊健 杜" userId="e69aded81da48593" providerId="LiveId" clId="{B41A0DB3-26AA-43DA-B31A-09B1F216CB5C}" dt="2022-10-06T08:35:40.524" v="0" actId="47"/>
        <pc:sldMkLst>
          <pc:docMk/>
          <pc:sldMk cId="2593079863" sldId="850"/>
        </pc:sldMkLst>
      </pc:sldChg>
      <pc:sldChg chg="del">
        <pc:chgData name="伊健 杜" userId="e69aded81da48593" providerId="LiveId" clId="{B41A0DB3-26AA-43DA-B31A-09B1F216CB5C}" dt="2022-10-06T08:35:43.596" v="1" actId="47"/>
        <pc:sldMkLst>
          <pc:docMk/>
          <pc:sldMk cId="2080713796" sldId="856"/>
        </pc:sldMkLst>
      </pc:sldChg>
      <pc:sldChg chg="del">
        <pc:chgData name="伊健 杜" userId="e69aded81da48593" providerId="LiveId" clId="{B41A0DB3-26AA-43DA-B31A-09B1F216CB5C}" dt="2022-10-06T08:35:43.596" v="1" actId="47"/>
        <pc:sldMkLst>
          <pc:docMk/>
          <pc:sldMk cId="4008503688" sldId="857"/>
        </pc:sldMkLst>
      </pc:sldChg>
      <pc:sldChg chg="del">
        <pc:chgData name="伊健 杜" userId="e69aded81da48593" providerId="LiveId" clId="{B41A0DB3-26AA-43DA-B31A-09B1F216CB5C}" dt="2022-10-06T08:35:43.596" v="1" actId="47"/>
        <pc:sldMkLst>
          <pc:docMk/>
          <pc:sldMk cId="1504034460" sldId="858"/>
        </pc:sldMkLst>
      </pc:sldChg>
      <pc:sldChg chg="del">
        <pc:chgData name="伊健 杜" userId="e69aded81da48593" providerId="LiveId" clId="{B41A0DB3-26AA-43DA-B31A-09B1F216CB5C}" dt="2022-10-06T08:35:43.596" v="1" actId="47"/>
        <pc:sldMkLst>
          <pc:docMk/>
          <pc:sldMk cId="2971274492" sldId="859"/>
        </pc:sldMkLst>
      </pc:sldChg>
      <pc:sldChg chg="addSp delSp modSp mod">
        <pc:chgData name="伊健 杜" userId="e69aded81da48593" providerId="LiveId" clId="{B41A0DB3-26AA-43DA-B31A-09B1F216CB5C}" dt="2022-10-06T11:41:26.661" v="4232"/>
        <pc:sldMkLst>
          <pc:docMk/>
          <pc:sldMk cId="1362255843" sldId="860"/>
        </pc:sldMkLst>
        <pc:spChg chg="mod">
          <ac:chgData name="伊健 杜" userId="e69aded81da48593" providerId="LiveId" clId="{B41A0DB3-26AA-43DA-B31A-09B1F216CB5C}" dt="2022-10-06T09:14:51.441" v="264"/>
          <ac:spMkLst>
            <pc:docMk/>
            <pc:sldMk cId="1362255843" sldId="860"/>
            <ac:spMk id="4" creationId="{159D0018-7D4F-0E6D-9907-7DDE9E282ACA}"/>
          </ac:spMkLst>
        </pc:spChg>
        <pc:spChg chg="mod">
          <ac:chgData name="伊健 杜" userId="e69aded81da48593" providerId="LiveId" clId="{B41A0DB3-26AA-43DA-B31A-09B1F216CB5C}" dt="2022-10-06T11:41:26.661" v="4232"/>
          <ac:spMkLst>
            <pc:docMk/>
            <pc:sldMk cId="1362255843" sldId="860"/>
            <ac:spMk id="5" creationId="{82EA1B9F-7070-0D19-62BC-FEFB9D2FCC3D}"/>
          </ac:spMkLst>
        </pc:spChg>
        <pc:picChg chg="add mod">
          <ac:chgData name="伊健 杜" userId="e69aded81da48593" providerId="LiveId" clId="{B41A0DB3-26AA-43DA-B31A-09B1F216CB5C}" dt="2022-10-06T09:14:54.131" v="265" actId="1076"/>
          <ac:picMkLst>
            <pc:docMk/>
            <pc:sldMk cId="1362255843" sldId="860"/>
            <ac:picMk id="2050" creationId="{036EA94E-0D04-D75F-0749-951245BD6A28}"/>
          </ac:picMkLst>
        </pc:picChg>
        <pc:picChg chg="del">
          <ac:chgData name="伊健 杜" userId="e69aded81da48593" providerId="LiveId" clId="{B41A0DB3-26AA-43DA-B31A-09B1F216CB5C}" dt="2022-10-06T09:12:23.378" v="146" actId="478"/>
          <ac:picMkLst>
            <pc:docMk/>
            <pc:sldMk cId="1362255843" sldId="860"/>
            <ac:picMk id="4098" creationId="{248CC93B-87D0-C2D9-4131-28933EA48606}"/>
          </ac:picMkLst>
        </pc:picChg>
      </pc:sldChg>
      <pc:sldChg chg="del">
        <pc:chgData name="伊健 杜" userId="e69aded81da48593" providerId="LiveId" clId="{B41A0DB3-26AA-43DA-B31A-09B1F216CB5C}" dt="2022-10-06T08:36:01.913" v="5" actId="47"/>
        <pc:sldMkLst>
          <pc:docMk/>
          <pc:sldMk cId="3747254197" sldId="861"/>
        </pc:sldMkLst>
      </pc:sldChg>
      <pc:sldChg chg="del">
        <pc:chgData name="伊健 杜" userId="e69aded81da48593" providerId="LiveId" clId="{B41A0DB3-26AA-43DA-B31A-09B1F216CB5C}" dt="2022-10-06T09:17:24.545" v="352" actId="47"/>
        <pc:sldMkLst>
          <pc:docMk/>
          <pc:sldMk cId="4275455528" sldId="862"/>
        </pc:sldMkLst>
      </pc:sldChg>
      <pc:sldChg chg="del">
        <pc:chgData name="伊健 杜" userId="e69aded81da48593" providerId="LiveId" clId="{B41A0DB3-26AA-43DA-B31A-09B1F216CB5C}" dt="2022-10-06T08:36:01.913" v="5" actId="47"/>
        <pc:sldMkLst>
          <pc:docMk/>
          <pc:sldMk cId="601295034" sldId="863"/>
        </pc:sldMkLst>
      </pc:sldChg>
      <pc:sldChg chg="del">
        <pc:chgData name="伊健 杜" userId="e69aded81da48593" providerId="LiveId" clId="{B41A0DB3-26AA-43DA-B31A-09B1F216CB5C}" dt="2022-10-06T08:36:01.913" v="5" actId="47"/>
        <pc:sldMkLst>
          <pc:docMk/>
          <pc:sldMk cId="1467010209" sldId="864"/>
        </pc:sldMkLst>
      </pc:sldChg>
      <pc:sldChg chg="del">
        <pc:chgData name="伊健 杜" userId="e69aded81da48593" providerId="LiveId" clId="{B41A0DB3-26AA-43DA-B31A-09B1F216CB5C}" dt="2022-10-06T08:36:01.913" v="5" actId="47"/>
        <pc:sldMkLst>
          <pc:docMk/>
          <pc:sldMk cId="511942785" sldId="865"/>
        </pc:sldMkLst>
      </pc:sldChg>
      <pc:sldChg chg="del ord">
        <pc:chgData name="伊健 杜" userId="e69aded81da48593" providerId="LiveId" clId="{B41A0DB3-26AA-43DA-B31A-09B1F216CB5C}" dt="2022-10-06T08:36:01.913" v="5" actId="47"/>
        <pc:sldMkLst>
          <pc:docMk/>
          <pc:sldMk cId="1265546175" sldId="867"/>
        </pc:sldMkLst>
      </pc:sldChg>
      <pc:sldChg chg="del">
        <pc:chgData name="伊健 杜" userId="e69aded81da48593" providerId="LiveId" clId="{B41A0DB3-26AA-43DA-B31A-09B1F216CB5C}" dt="2022-10-06T08:36:01.913" v="5" actId="47"/>
        <pc:sldMkLst>
          <pc:docMk/>
          <pc:sldMk cId="1134385442" sldId="868"/>
        </pc:sldMkLst>
      </pc:sldChg>
      <pc:sldChg chg="del">
        <pc:chgData name="伊健 杜" userId="e69aded81da48593" providerId="LiveId" clId="{B41A0DB3-26AA-43DA-B31A-09B1F216CB5C}" dt="2022-10-06T08:36:01.913" v="5" actId="47"/>
        <pc:sldMkLst>
          <pc:docMk/>
          <pc:sldMk cId="1443721211" sldId="869"/>
        </pc:sldMkLst>
      </pc:sldChg>
      <pc:sldChg chg="del">
        <pc:chgData name="伊健 杜" userId="e69aded81da48593" providerId="LiveId" clId="{B41A0DB3-26AA-43DA-B31A-09B1F216CB5C}" dt="2022-10-06T08:36:01.913" v="5" actId="47"/>
        <pc:sldMkLst>
          <pc:docMk/>
          <pc:sldMk cId="170729392" sldId="870"/>
        </pc:sldMkLst>
      </pc:sldChg>
      <pc:sldChg chg="del">
        <pc:chgData name="伊健 杜" userId="e69aded81da48593" providerId="LiveId" clId="{B41A0DB3-26AA-43DA-B31A-09B1F216CB5C}" dt="2022-10-06T08:36:01.913" v="5" actId="47"/>
        <pc:sldMkLst>
          <pc:docMk/>
          <pc:sldMk cId="2582005106" sldId="871"/>
        </pc:sldMkLst>
      </pc:sldChg>
      <pc:sldChg chg="del">
        <pc:chgData name="伊健 杜" userId="e69aded81da48593" providerId="LiveId" clId="{B41A0DB3-26AA-43DA-B31A-09B1F216CB5C}" dt="2022-10-06T08:36:01.913" v="5" actId="47"/>
        <pc:sldMkLst>
          <pc:docMk/>
          <pc:sldMk cId="3397987316" sldId="872"/>
        </pc:sldMkLst>
      </pc:sldChg>
      <pc:sldChg chg="del">
        <pc:chgData name="伊健 杜" userId="e69aded81da48593" providerId="LiveId" clId="{B41A0DB3-26AA-43DA-B31A-09B1F216CB5C}" dt="2022-10-06T08:36:01.913" v="5" actId="47"/>
        <pc:sldMkLst>
          <pc:docMk/>
          <pc:sldMk cId="3256727013" sldId="873"/>
        </pc:sldMkLst>
      </pc:sldChg>
      <pc:sldChg chg="del">
        <pc:chgData name="伊健 杜" userId="e69aded81da48593" providerId="LiveId" clId="{B41A0DB3-26AA-43DA-B31A-09B1F216CB5C}" dt="2022-10-06T08:36:01.913" v="5" actId="47"/>
        <pc:sldMkLst>
          <pc:docMk/>
          <pc:sldMk cId="1477837527" sldId="874"/>
        </pc:sldMkLst>
      </pc:sldChg>
      <pc:sldChg chg="del">
        <pc:chgData name="伊健 杜" userId="e69aded81da48593" providerId="LiveId" clId="{B41A0DB3-26AA-43DA-B31A-09B1F216CB5C}" dt="2022-10-06T08:36:01.913" v="5" actId="47"/>
        <pc:sldMkLst>
          <pc:docMk/>
          <pc:sldMk cId="1398906183" sldId="875"/>
        </pc:sldMkLst>
      </pc:sldChg>
      <pc:sldChg chg="del">
        <pc:chgData name="伊健 杜" userId="e69aded81da48593" providerId="LiveId" clId="{B41A0DB3-26AA-43DA-B31A-09B1F216CB5C}" dt="2022-10-06T08:36:01.913" v="5" actId="47"/>
        <pc:sldMkLst>
          <pc:docMk/>
          <pc:sldMk cId="65725231" sldId="876"/>
        </pc:sldMkLst>
      </pc:sldChg>
      <pc:sldChg chg="del">
        <pc:chgData name="伊健 杜" userId="e69aded81da48593" providerId="LiveId" clId="{B41A0DB3-26AA-43DA-B31A-09B1F216CB5C}" dt="2022-10-06T08:36:01.913" v="5" actId="47"/>
        <pc:sldMkLst>
          <pc:docMk/>
          <pc:sldMk cId="3178820353" sldId="877"/>
        </pc:sldMkLst>
      </pc:sldChg>
      <pc:sldChg chg="del">
        <pc:chgData name="伊健 杜" userId="e69aded81da48593" providerId="LiveId" clId="{B41A0DB3-26AA-43DA-B31A-09B1F216CB5C}" dt="2022-10-06T08:36:01.913" v="5" actId="47"/>
        <pc:sldMkLst>
          <pc:docMk/>
          <pc:sldMk cId="17636258" sldId="878"/>
        </pc:sldMkLst>
      </pc:sldChg>
      <pc:sldChg chg="del">
        <pc:chgData name="伊健 杜" userId="e69aded81da48593" providerId="LiveId" clId="{B41A0DB3-26AA-43DA-B31A-09B1F216CB5C}" dt="2022-10-06T08:36:01.913" v="5" actId="47"/>
        <pc:sldMkLst>
          <pc:docMk/>
          <pc:sldMk cId="1191262996" sldId="879"/>
        </pc:sldMkLst>
      </pc:sldChg>
      <pc:sldChg chg="del">
        <pc:chgData name="伊健 杜" userId="e69aded81da48593" providerId="LiveId" clId="{B41A0DB3-26AA-43DA-B31A-09B1F216CB5C}" dt="2022-10-06T08:36:01.913" v="5" actId="47"/>
        <pc:sldMkLst>
          <pc:docMk/>
          <pc:sldMk cId="50266927" sldId="880"/>
        </pc:sldMkLst>
      </pc:sldChg>
      <pc:sldChg chg="del">
        <pc:chgData name="伊健 杜" userId="e69aded81da48593" providerId="LiveId" clId="{B41A0DB3-26AA-43DA-B31A-09B1F216CB5C}" dt="2022-10-06T08:36:01.913" v="5" actId="47"/>
        <pc:sldMkLst>
          <pc:docMk/>
          <pc:sldMk cId="783855002" sldId="881"/>
        </pc:sldMkLst>
      </pc:sldChg>
      <pc:sldChg chg="del">
        <pc:chgData name="伊健 杜" userId="e69aded81da48593" providerId="LiveId" clId="{B41A0DB3-26AA-43DA-B31A-09B1F216CB5C}" dt="2022-10-06T08:36:01.913" v="5" actId="47"/>
        <pc:sldMkLst>
          <pc:docMk/>
          <pc:sldMk cId="4017180809" sldId="882"/>
        </pc:sldMkLst>
      </pc:sldChg>
      <pc:sldChg chg="del">
        <pc:chgData name="伊健 杜" userId="e69aded81da48593" providerId="LiveId" clId="{B41A0DB3-26AA-43DA-B31A-09B1F216CB5C}" dt="2022-10-06T08:36:01.913" v="5" actId="47"/>
        <pc:sldMkLst>
          <pc:docMk/>
          <pc:sldMk cId="1290859766" sldId="883"/>
        </pc:sldMkLst>
      </pc:sldChg>
      <pc:sldChg chg="del">
        <pc:chgData name="伊健 杜" userId="e69aded81da48593" providerId="LiveId" clId="{B41A0DB3-26AA-43DA-B31A-09B1F216CB5C}" dt="2022-10-06T08:36:01.913" v="5" actId="47"/>
        <pc:sldMkLst>
          <pc:docMk/>
          <pc:sldMk cId="190415320" sldId="884"/>
        </pc:sldMkLst>
      </pc:sldChg>
      <pc:sldChg chg="del">
        <pc:chgData name="伊健 杜" userId="e69aded81da48593" providerId="LiveId" clId="{B41A0DB3-26AA-43DA-B31A-09B1F216CB5C}" dt="2022-10-06T08:36:01.913" v="5" actId="47"/>
        <pc:sldMkLst>
          <pc:docMk/>
          <pc:sldMk cId="273433165" sldId="885"/>
        </pc:sldMkLst>
      </pc:sldChg>
      <pc:sldChg chg="del">
        <pc:chgData name="伊健 杜" userId="e69aded81da48593" providerId="LiveId" clId="{B41A0DB3-26AA-43DA-B31A-09B1F216CB5C}" dt="2022-10-06T08:36:01.913" v="5" actId="47"/>
        <pc:sldMkLst>
          <pc:docMk/>
          <pc:sldMk cId="2510289882" sldId="886"/>
        </pc:sldMkLst>
      </pc:sldChg>
      <pc:sldChg chg="del">
        <pc:chgData name="伊健 杜" userId="e69aded81da48593" providerId="LiveId" clId="{B41A0DB3-26AA-43DA-B31A-09B1F216CB5C}" dt="2022-10-06T08:36:01.913" v="5" actId="47"/>
        <pc:sldMkLst>
          <pc:docMk/>
          <pc:sldMk cId="2948515686" sldId="887"/>
        </pc:sldMkLst>
      </pc:sldChg>
      <pc:sldChg chg="del">
        <pc:chgData name="伊健 杜" userId="e69aded81da48593" providerId="LiveId" clId="{B41A0DB3-26AA-43DA-B31A-09B1F216CB5C}" dt="2022-10-06T08:36:01.913" v="5" actId="47"/>
        <pc:sldMkLst>
          <pc:docMk/>
          <pc:sldMk cId="1560492512" sldId="888"/>
        </pc:sldMkLst>
      </pc:sldChg>
      <pc:sldChg chg="del">
        <pc:chgData name="伊健 杜" userId="e69aded81da48593" providerId="LiveId" clId="{B41A0DB3-26AA-43DA-B31A-09B1F216CB5C}" dt="2022-10-06T08:36:01.913" v="5" actId="47"/>
        <pc:sldMkLst>
          <pc:docMk/>
          <pc:sldMk cId="2266835889" sldId="889"/>
        </pc:sldMkLst>
      </pc:sldChg>
      <pc:sldChg chg="del">
        <pc:chgData name="伊健 杜" userId="e69aded81da48593" providerId="LiveId" clId="{B41A0DB3-26AA-43DA-B31A-09B1F216CB5C}" dt="2022-10-06T08:36:01.913" v="5" actId="47"/>
        <pc:sldMkLst>
          <pc:docMk/>
          <pc:sldMk cId="3719103404" sldId="890"/>
        </pc:sldMkLst>
      </pc:sldChg>
      <pc:sldChg chg="del">
        <pc:chgData name="伊健 杜" userId="e69aded81da48593" providerId="LiveId" clId="{B41A0DB3-26AA-43DA-B31A-09B1F216CB5C}" dt="2022-10-06T08:36:01.913" v="5" actId="47"/>
        <pc:sldMkLst>
          <pc:docMk/>
          <pc:sldMk cId="2603771007" sldId="891"/>
        </pc:sldMkLst>
      </pc:sldChg>
      <pc:sldChg chg="del">
        <pc:chgData name="伊健 杜" userId="e69aded81da48593" providerId="LiveId" clId="{B41A0DB3-26AA-43DA-B31A-09B1F216CB5C}" dt="2022-10-06T08:36:01.913" v="5" actId="47"/>
        <pc:sldMkLst>
          <pc:docMk/>
          <pc:sldMk cId="2960918749" sldId="892"/>
        </pc:sldMkLst>
      </pc:sldChg>
      <pc:sldChg chg="del">
        <pc:chgData name="伊健 杜" userId="e69aded81da48593" providerId="LiveId" clId="{B41A0DB3-26AA-43DA-B31A-09B1F216CB5C}" dt="2022-10-06T08:36:01.913" v="5" actId="47"/>
        <pc:sldMkLst>
          <pc:docMk/>
          <pc:sldMk cId="1730869320" sldId="893"/>
        </pc:sldMkLst>
      </pc:sldChg>
      <pc:sldChg chg="del">
        <pc:chgData name="伊健 杜" userId="e69aded81da48593" providerId="LiveId" clId="{B41A0DB3-26AA-43DA-B31A-09B1F216CB5C}" dt="2022-10-06T08:36:01.913" v="5" actId="47"/>
        <pc:sldMkLst>
          <pc:docMk/>
          <pc:sldMk cId="3571127041" sldId="894"/>
        </pc:sldMkLst>
      </pc:sldChg>
      <pc:sldChg chg="del">
        <pc:chgData name="伊健 杜" userId="e69aded81da48593" providerId="LiveId" clId="{B41A0DB3-26AA-43DA-B31A-09B1F216CB5C}" dt="2022-10-06T08:36:01.913" v="5" actId="47"/>
        <pc:sldMkLst>
          <pc:docMk/>
          <pc:sldMk cId="2473091461" sldId="895"/>
        </pc:sldMkLst>
      </pc:sldChg>
      <pc:sldChg chg="del">
        <pc:chgData name="伊健 杜" userId="e69aded81da48593" providerId="LiveId" clId="{B41A0DB3-26AA-43DA-B31A-09B1F216CB5C}" dt="2022-10-06T08:36:01.913" v="5" actId="47"/>
        <pc:sldMkLst>
          <pc:docMk/>
          <pc:sldMk cId="1088354616" sldId="896"/>
        </pc:sldMkLst>
      </pc:sldChg>
      <pc:sldChg chg="del">
        <pc:chgData name="伊健 杜" userId="e69aded81da48593" providerId="LiveId" clId="{B41A0DB3-26AA-43DA-B31A-09B1F216CB5C}" dt="2022-10-06T08:36:01.913" v="5" actId="47"/>
        <pc:sldMkLst>
          <pc:docMk/>
          <pc:sldMk cId="614711900" sldId="897"/>
        </pc:sldMkLst>
      </pc:sldChg>
      <pc:sldChg chg="addSp modSp mod">
        <pc:chgData name="伊健 杜" userId="e69aded81da48593" providerId="LiveId" clId="{B41A0DB3-26AA-43DA-B31A-09B1F216CB5C}" dt="2022-10-06T15:48:55.431" v="4638"/>
        <pc:sldMkLst>
          <pc:docMk/>
          <pc:sldMk cId="2479508140" sldId="898"/>
        </pc:sldMkLst>
        <pc:spChg chg="mod">
          <ac:chgData name="伊健 杜" userId="e69aded81da48593" providerId="LiveId" clId="{B41A0DB3-26AA-43DA-B31A-09B1F216CB5C}" dt="2022-10-06T11:41:26.661" v="4232"/>
          <ac:spMkLst>
            <pc:docMk/>
            <pc:sldMk cId="2479508140" sldId="898"/>
            <ac:spMk id="2" creationId="{DDFBCCA4-9D47-4C5A-CACB-38528724CD6A}"/>
          </ac:spMkLst>
        </pc:spChg>
        <pc:inkChg chg="add">
          <ac:chgData name="伊健 杜" userId="e69aded81da48593" providerId="LiveId" clId="{B41A0DB3-26AA-43DA-B31A-09B1F216CB5C}" dt="2022-10-06T14:01:21.361" v="4621"/>
          <ac:inkMkLst>
            <pc:docMk/>
            <pc:sldMk cId="2479508140" sldId="898"/>
            <ac:inkMk id="3" creationId="{8D78D97E-04BF-2C90-8092-1FF70063B626}"/>
          </ac:inkMkLst>
        </pc:inkChg>
        <pc:inkChg chg="add">
          <ac:chgData name="伊健 杜" userId="e69aded81da48593" providerId="LiveId" clId="{B41A0DB3-26AA-43DA-B31A-09B1F216CB5C}" dt="2022-10-06T15:48:55.431" v="4638"/>
          <ac:inkMkLst>
            <pc:docMk/>
            <pc:sldMk cId="2479508140" sldId="898"/>
            <ac:inkMk id="4" creationId="{E1C0BAE9-1645-CF89-3764-0845370F5314}"/>
          </ac:inkMkLst>
        </pc:inkChg>
      </pc:sldChg>
      <pc:sldChg chg="addSp delSp modSp add mod">
        <pc:chgData name="伊健 杜" userId="e69aded81da48593" providerId="LiveId" clId="{B41A0DB3-26AA-43DA-B31A-09B1F216CB5C}" dt="2022-10-06T11:41:26.661" v="4232"/>
        <pc:sldMkLst>
          <pc:docMk/>
          <pc:sldMk cId="2183092788" sldId="899"/>
        </pc:sldMkLst>
        <pc:spChg chg="mod ord">
          <ac:chgData name="伊健 杜" userId="e69aded81da48593" providerId="LiveId" clId="{B41A0DB3-26AA-43DA-B31A-09B1F216CB5C}" dt="2022-10-06T11:41:26.661" v="4232"/>
          <ac:spMkLst>
            <pc:docMk/>
            <pc:sldMk cId="2183092788" sldId="899"/>
            <ac:spMk id="5" creationId="{82EA1B9F-7070-0D19-62BC-FEFB9D2FCC3D}"/>
          </ac:spMkLst>
        </pc:spChg>
        <pc:picChg chg="del">
          <ac:chgData name="伊健 杜" userId="e69aded81da48593" providerId="LiveId" clId="{B41A0DB3-26AA-43DA-B31A-09B1F216CB5C}" dt="2022-10-06T09:15:54.076" v="268" actId="478"/>
          <ac:picMkLst>
            <pc:docMk/>
            <pc:sldMk cId="2183092788" sldId="899"/>
            <ac:picMk id="2050" creationId="{036EA94E-0D04-D75F-0749-951245BD6A28}"/>
          </ac:picMkLst>
        </pc:picChg>
        <pc:picChg chg="add mod">
          <ac:chgData name="伊健 杜" userId="e69aded81da48593" providerId="LiveId" clId="{B41A0DB3-26AA-43DA-B31A-09B1F216CB5C}" dt="2022-10-06T09:15:58.092" v="271" actId="1076"/>
          <ac:picMkLst>
            <pc:docMk/>
            <pc:sldMk cId="2183092788" sldId="899"/>
            <ac:picMk id="3074" creationId="{440A7782-8D62-F977-8CDC-4DD66E21BE44}"/>
          </ac:picMkLst>
        </pc:picChg>
      </pc:sldChg>
      <pc:sldChg chg="del">
        <pc:chgData name="伊健 杜" userId="e69aded81da48593" providerId="LiveId" clId="{B41A0DB3-26AA-43DA-B31A-09B1F216CB5C}" dt="2022-10-06T08:36:01.913" v="5" actId="47"/>
        <pc:sldMkLst>
          <pc:docMk/>
          <pc:sldMk cId="3593349981" sldId="899"/>
        </pc:sldMkLst>
      </pc:sldChg>
      <pc:sldChg chg="addSp delSp modSp new mod">
        <pc:chgData name="伊健 杜" userId="e69aded81da48593" providerId="LiveId" clId="{B41A0DB3-26AA-43DA-B31A-09B1F216CB5C}" dt="2022-10-06T15:48:55.431" v="4638"/>
        <pc:sldMkLst>
          <pc:docMk/>
          <pc:sldMk cId="850012559" sldId="900"/>
        </pc:sldMkLst>
        <pc:spChg chg="del mod">
          <ac:chgData name="伊健 杜" userId="e69aded81da48593" providerId="LiveId" clId="{B41A0DB3-26AA-43DA-B31A-09B1F216CB5C}" dt="2022-10-06T10:16:24.526" v="912" actId="478"/>
          <ac:spMkLst>
            <pc:docMk/>
            <pc:sldMk cId="850012559" sldId="900"/>
            <ac:spMk id="2" creationId="{31DC274F-DEBF-8B38-C920-0FB8C5A89FF5}"/>
          </ac:spMkLst>
        </pc:spChg>
        <pc:spChg chg="del">
          <ac:chgData name="伊健 杜" userId="e69aded81da48593" providerId="LiveId" clId="{B41A0DB3-26AA-43DA-B31A-09B1F216CB5C}" dt="2022-10-06T10:16:11.609" v="909"/>
          <ac:spMkLst>
            <pc:docMk/>
            <pc:sldMk cId="850012559" sldId="900"/>
            <ac:spMk id="3" creationId="{3B0F57E7-35FA-8E6F-844A-E4F9A0F99729}"/>
          </ac:spMkLst>
        </pc:spChg>
        <pc:spChg chg="add del mod">
          <ac:chgData name="伊健 杜" userId="e69aded81da48593" providerId="LiveId" clId="{B41A0DB3-26AA-43DA-B31A-09B1F216CB5C}" dt="2022-10-06T10:16:27.122" v="914" actId="478"/>
          <ac:spMkLst>
            <pc:docMk/>
            <pc:sldMk cId="850012559" sldId="900"/>
            <ac:spMk id="5" creationId="{252E902E-1301-127A-A72A-2D40985BAC70}"/>
          </ac:spMkLst>
        </pc:spChg>
        <pc:spChg chg="add mod">
          <ac:chgData name="伊健 杜" userId="e69aded81da48593" providerId="LiveId" clId="{B41A0DB3-26AA-43DA-B31A-09B1F216CB5C}" dt="2022-10-06T10:16:37.639" v="930" actId="20577"/>
          <ac:spMkLst>
            <pc:docMk/>
            <pc:sldMk cId="850012559" sldId="900"/>
            <ac:spMk id="6" creationId="{F83A6AC8-56F1-EB9E-DD47-C1CFF9753BBA}"/>
          </ac:spMkLst>
        </pc:spChg>
        <pc:spChg chg="add mod">
          <ac:chgData name="伊健 杜" userId="e69aded81da48593" providerId="LiveId" clId="{B41A0DB3-26AA-43DA-B31A-09B1F216CB5C}" dt="2022-10-06T11:41:26.661" v="4232"/>
          <ac:spMkLst>
            <pc:docMk/>
            <pc:sldMk cId="850012559" sldId="900"/>
            <ac:spMk id="7" creationId="{8A134A8E-94C3-0EE7-C065-45DB3136BA45}"/>
          </ac:spMkLst>
        </pc:spChg>
        <pc:picChg chg="add mod">
          <ac:chgData name="伊健 杜" userId="e69aded81da48593" providerId="LiveId" clId="{B41A0DB3-26AA-43DA-B31A-09B1F216CB5C}" dt="2022-10-06T10:16:14.817" v="911" actId="1076"/>
          <ac:picMkLst>
            <pc:docMk/>
            <pc:sldMk cId="850012559" sldId="900"/>
            <ac:picMk id="7170" creationId="{60395DA3-265D-AB06-C664-5AAEC67C01B2}"/>
          </ac:picMkLst>
        </pc:picChg>
        <pc:inkChg chg="add">
          <ac:chgData name="伊健 杜" userId="e69aded81da48593" providerId="LiveId" clId="{B41A0DB3-26AA-43DA-B31A-09B1F216CB5C}" dt="2022-10-06T15:48:55.431" v="4638"/>
          <ac:inkMkLst>
            <pc:docMk/>
            <pc:sldMk cId="850012559" sldId="900"/>
            <ac:inkMk id="2" creationId="{1AB45AB7-85E3-5DC7-2123-FA23E8427B58}"/>
          </ac:inkMkLst>
        </pc:inkChg>
        <pc:inkChg chg="add">
          <ac:chgData name="伊健 杜" userId="e69aded81da48593" providerId="LiveId" clId="{B41A0DB3-26AA-43DA-B31A-09B1F216CB5C}" dt="2022-10-06T14:01:21.361" v="4621"/>
          <ac:inkMkLst>
            <pc:docMk/>
            <pc:sldMk cId="850012559" sldId="900"/>
            <ac:inkMk id="8" creationId="{CCC81D7C-8636-3102-379D-C594A5851E4F}"/>
          </ac:inkMkLst>
        </pc:inkChg>
      </pc:sldChg>
      <pc:sldChg chg="addSp delSp modSp add mod">
        <pc:chgData name="伊健 杜" userId="e69aded81da48593" providerId="LiveId" clId="{B41A0DB3-26AA-43DA-B31A-09B1F216CB5C}" dt="2022-10-06T14:01:21.361" v="4621"/>
        <pc:sldMkLst>
          <pc:docMk/>
          <pc:sldMk cId="1489954655" sldId="901"/>
        </pc:sldMkLst>
        <pc:spChg chg="mod">
          <ac:chgData name="伊健 杜" userId="e69aded81da48593" providerId="LiveId" clId="{B41A0DB3-26AA-43DA-B31A-09B1F216CB5C}" dt="2022-10-06T09:18:39.317" v="440"/>
          <ac:spMkLst>
            <pc:docMk/>
            <pc:sldMk cId="1489954655" sldId="901"/>
            <ac:spMk id="2" creationId="{81F4B079-5182-7332-4978-966F1AEEF4D2}"/>
          </ac:spMkLst>
        </pc:spChg>
        <pc:spChg chg="add mod">
          <ac:chgData name="伊健 杜" userId="e69aded81da48593" providerId="LiveId" clId="{B41A0DB3-26AA-43DA-B31A-09B1F216CB5C}" dt="2022-10-06T09:46:06.933" v="579" actId="20577"/>
          <ac:spMkLst>
            <pc:docMk/>
            <pc:sldMk cId="1489954655" sldId="901"/>
            <ac:spMk id="3" creationId="{9B4D9704-118A-0DE2-7402-76E63AA7F5EB}"/>
          </ac:spMkLst>
        </pc:spChg>
        <pc:spChg chg="mod">
          <ac:chgData name="伊健 杜" userId="e69aded81da48593" providerId="LiveId" clId="{B41A0DB3-26AA-43DA-B31A-09B1F216CB5C}" dt="2022-10-06T11:41:26.661" v="4232"/>
          <ac:spMkLst>
            <pc:docMk/>
            <pc:sldMk cId="1489954655" sldId="901"/>
            <ac:spMk id="4" creationId="{CFC1CF28-580E-2280-640A-ADB8853307E7}"/>
          </ac:spMkLst>
        </pc:spChg>
        <pc:picChg chg="del">
          <ac:chgData name="伊健 杜" userId="e69aded81da48593" providerId="LiveId" clId="{B41A0DB3-26AA-43DA-B31A-09B1F216CB5C}" dt="2022-10-06T09:42:16.049" v="525" actId="478"/>
          <ac:picMkLst>
            <pc:docMk/>
            <pc:sldMk cId="1489954655" sldId="901"/>
            <ac:picMk id="1026" creationId="{A29C110B-0E65-1EE2-DD46-47939F5E6325}"/>
          </ac:picMkLst>
        </pc:picChg>
        <pc:picChg chg="add mod">
          <ac:chgData name="伊健 杜" userId="e69aded81da48593" providerId="LiveId" clId="{B41A0DB3-26AA-43DA-B31A-09B1F216CB5C}" dt="2022-10-06T09:42:43.885" v="543" actId="1076"/>
          <ac:picMkLst>
            <pc:docMk/>
            <pc:sldMk cId="1489954655" sldId="901"/>
            <ac:picMk id="4098" creationId="{09E76E33-5EC6-6254-D4EA-ECD98719F5FA}"/>
          </ac:picMkLst>
        </pc:picChg>
        <pc:inkChg chg="add">
          <ac:chgData name="伊健 杜" userId="e69aded81da48593" providerId="LiveId" clId="{B41A0DB3-26AA-43DA-B31A-09B1F216CB5C}" dt="2022-10-06T14:01:21.361" v="4621"/>
          <ac:inkMkLst>
            <pc:docMk/>
            <pc:sldMk cId="1489954655" sldId="901"/>
            <ac:inkMk id="5" creationId="{AAEB2B04-C0BF-011C-CF77-CD5CBDCCC57C}"/>
          </ac:inkMkLst>
        </pc:inkChg>
      </pc:sldChg>
      <pc:sldChg chg="addSp delSp modSp add mod">
        <pc:chgData name="伊健 杜" userId="e69aded81da48593" providerId="LiveId" clId="{B41A0DB3-26AA-43DA-B31A-09B1F216CB5C}" dt="2022-10-06T15:48:55.431" v="4638"/>
        <pc:sldMkLst>
          <pc:docMk/>
          <pc:sldMk cId="1690220231" sldId="902"/>
        </pc:sldMkLst>
        <pc:spChg chg="mod">
          <ac:chgData name="伊健 杜" userId="e69aded81da48593" providerId="LiveId" clId="{B41A0DB3-26AA-43DA-B31A-09B1F216CB5C}" dt="2022-10-06T09:46:17.769" v="596"/>
          <ac:spMkLst>
            <pc:docMk/>
            <pc:sldMk cId="1690220231" sldId="902"/>
            <ac:spMk id="4" creationId="{159D0018-7D4F-0E6D-9907-7DDE9E282ACA}"/>
          </ac:spMkLst>
        </pc:spChg>
        <pc:spChg chg="mod">
          <ac:chgData name="伊健 杜" userId="e69aded81da48593" providerId="LiveId" clId="{B41A0DB3-26AA-43DA-B31A-09B1F216CB5C}" dt="2022-10-06T11:41:26.661" v="4232"/>
          <ac:spMkLst>
            <pc:docMk/>
            <pc:sldMk cId="1690220231" sldId="902"/>
            <ac:spMk id="5" creationId="{82EA1B9F-7070-0D19-62BC-FEFB9D2FCC3D}"/>
          </ac:spMkLst>
        </pc:spChg>
        <pc:picChg chg="del">
          <ac:chgData name="伊健 杜" userId="e69aded81da48593" providerId="LiveId" clId="{B41A0DB3-26AA-43DA-B31A-09B1F216CB5C}" dt="2022-10-06T09:56:57.025" v="597" actId="478"/>
          <ac:picMkLst>
            <pc:docMk/>
            <pc:sldMk cId="1690220231" sldId="902"/>
            <ac:picMk id="3074" creationId="{440A7782-8D62-F977-8CDC-4DD66E21BE44}"/>
          </ac:picMkLst>
        </pc:picChg>
        <pc:picChg chg="add mod">
          <ac:chgData name="伊健 杜" userId="e69aded81da48593" providerId="LiveId" clId="{B41A0DB3-26AA-43DA-B31A-09B1F216CB5C}" dt="2022-10-06T09:58:16.266" v="700" actId="1076"/>
          <ac:picMkLst>
            <pc:docMk/>
            <pc:sldMk cId="1690220231" sldId="902"/>
            <ac:picMk id="5122" creationId="{128AA457-A273-76F7-3F92-A9795208C578}"/>
          </ac:picMkLst>
        </pc:picChg>
        <pc:inkChg chg="add">
          <ac:chgData name="伊健 杜" userId="e69aded81da48593" providerId="LiveId" clId="{B41A0DB3-26AA-43DA-B31A-09B1F216CB5C}" dt="2022-10-06T15:48:55.431" v="4638"/>
          <ac:inkMkLst>
            <pc:docMk/>
            <pc:sldMk cId="1690220231" sldId="902"/>
            <ac:inkMk id="2" creationId="{BDEFAEB9-023B-5A4A-922A-1A8CAC47ABFD}"/>
          </ac:inkMkLst>
        </pc:inkChg>
      </pc:sldChg>
      <pc:sldChg chg="modSp add mod">
        <pc:chgData name="伊健 杜" userId="e69aded81da48593" providerId="LiveId" clId="{B41A0DB3-26AA-43DA-B31A-09B1F216CB5C}" dt="2022-10-06T11:41:26.661" v="4232"/>
        <pc:sldMkLst>
          <pc:docMk/>
          <pc:sldMk cId="2537305972" sldId="903"/>
        </pc:sldMkLst>
        <pc:spChg chg="mod">
          <ac:chgData name="伊健 杜" userId="e69aded81da48593" providerId="LiveId" clId="{B41A0DB3-26AA-43DA-B31A-09B1F216CB5C}" dt="2022-10-06T11:41:26.661" v="4232"/>
          <ac:spMkLst>
            <pc:docMk/>
            <pc:sldMk cId="2537305972" sldId="903"/>
            <ac:spMk id="2" creationId="{DDFBCCA4-9D47-4C5A-CACB-38528724CD6A}"/>
          </ac:spMkLst>
        </pc:spChg>
      </pc:sldChg>
      <pc:sldChg chg="addSp delSp modSp add mod">
        <pc:chgData name="伊健 杜" userId="e69aded81da48593" providerId="LiveId" clId="{B41A0DB3-26AA-43DA-B31A-09B1F216CB5C}" dt="2022-10-06T15:48:55.431" v="4638"/>
        <pc:sldMkLst>
          <pc:docMk/>
          <pc:sldMk cId="2003459907" sldId="904"/>
        </pc:sldMkLst>
        <pc:spChg chg="mod">
          <ac:chgData name="伊健 杜" userId="e69aded81da48593" providerId="LiveId" clId="{B41A0DB3-26AA-43DA-B31A-09B1F216CB5C}" dt="2022-10-06T11:41:26.661" v="4232"/>
          <ac:spMkLst>
            <pc:docMk/>
            <pc:sldMk cId="2003459907" sldId="904"/>
            <ac:spMk id="5" creationId="{82EA1B9F-7070-0D19-62BC-FEFB9D2FCC3D}"/>
          </ac:spMkLst>
        </pc:spChg>
        <pc:picChg chg="del">
          <ac:chgData name="伊健 杜" userId="e69aded81da48593" providerId="LiveId" clId="{B41A0DB3-26AA-43DA-B31A-09B1F216CB5C}" dt="2022-10-06T09:59:23.526" v="860" actId="478"/>
          <ac:picMkLst>
            <pc:docMk/>
            <pc:sldMk cId="2003459907" sldId="904"/>
            <ac:picMk id="5122" creationId="{128AA457-A273-76F7-3F92-A9795208C578}"/>
          </ac:picMkLst>
        </pc:picChg>
        <pc:picChg chg="add mod">
          <ac:chgData name="伊健 杜" userId="e69aded81da48593" providerId="LiveId" clId="{B41A0DB3-26AA-43DA-B31A-09B1F216CB5C}" dt="2022-10-06T10:00:01.620" v="865" actId="1076"/>
          <ac:picMkLst>
            <pc:docMk/>
            <pc:sldMk cId="2003459907" sldId="904"/>
            <ac:picMk id="6146" creationId="{A436E369-CE6E-46B3-005F-108A20844CDD}"/>
          </ac:picMkLst>
        </pc:picChg>
        <pc:inkChg chg="add">
          <ac:chgData name="伊健 杜" userId="e69aded81da48593" providerId="LiveId" clId="{B41A0DB3-26AA-43DA-B31A-09B1F216CB5C}" dt="2022-10-06T15:48:55.431" v="4638"/>
          <ac:inkMkLst>
            <pc:docMk/>
            <pc:sldMk cId="2003459907" sldId="904"/>
            <ac:inkMk id="2" creationId="{084A72CC-3F91-B6BA-F2CE-E69FED4CF2F0}"/>
          </ac:inkMkLst>
        </pc:inkChg>
      </pc:sldChg>
      <pc:sldChg chg="addSp delSp modSp add mod">
        <pc:chgData name="伊健 杜" userId="e69aded81da48593" providerId="LiveId" clId="{B41A0DB3-26AA-43DA-B31A-09B1F216CB5C}" dt="2022-10-06T11:41:26.661" v="4232"/>
        <pc:sldMkLst>
          <pc:docMk/>
          <pc:sldMk cId="2240861479" sldId="905"/>
        </pc:sldMkLst>
        <pc:spChg chg="add del mod">
          <ac:chgData name="伊健 杜" userId="e69aded81da48593" providerId="LiveId" clId="{B41A0DB3-26AA-43DA-B31A-09B1F216CB5C}" dt="2022-10-06T10:19:07.506" v="1169" actId="478"/>
          <ac:spMkLst>
            <pc:docMk/>
            <pc:sldMk cId="2240861479" sldId="905"/>
            <ac:spMk id="2" creationId="{C064170D-AA01-2718-EF39-D40D848B11C1}"/>
          </ac:spMkLst>
        </pc:spChg>
        <pc:spChg chg="mod">
          <ac:chgData name="伊健 杜" userId="e69aded81da48593" providerId="LiveId" clId="{B41A0DB3-26AA-43DA-B31A-09B1F216CB5C}" dt="2022-10-06T10:17:35.081" v="1085" actId="20577"/>
          <ac:spMkLst>
            <pc:docMk/>
            <pc:sldMk cId="2240861479" sldId="905"/>
            <ac:spMk id="6" creationId="{F83A6AC8-56F1-EB9E-DD47-C1CFF9753BBA}"/>
          </ac:spMkLst>
        </pc:spChg>
        <pc:spChg chg="mod">
          <ac:chgData name="伊健 杜" userId="e69aded81da48593" providerId="LiveId" clId="{B41A0DB3-26AA-43DA-B31A-09B1F216CB5C}" dt="2022-10-06T11:41:26.661" v="4232"/>
          <ac:spMkLst>
            <pc:docMk/>
            <pc:sldMk cId="2240861479" sldId="905"/>
            <ac:spMk id="7" creationId="{8A134A8E-94C3-0EE7-C065-45DB3136BA45}"/>
          </ac:spMkLst>
        </pc:spChg>
        <pc:picChg chg="del">
          <ac:chgData name="伊健 杜" userId="e69aded81da48593" providerId="LiveId" clId="{B41A0DB3-26AA-43DA-B31A-09B1F216CB5C}" dt="2022-10-06T10:18:58.105" v="1166" actId="478"/>
          <ac:picMkLst>
            <pc:docMk/>
            <pc:sldMk cId="2240861479" sldId="905"/>
            <ac:picMk id="7170" creationId="{60395DA3-265D-AB06-C664-5AAEC67C01B2}"/>
          </ac:picMkLst>
        </pc:picChg>
        <pc:picChg chg="add mod">
          <ac:chgData name="伊健 杜" userId="e69aded81da48593" providerId="LiveId" clId="{B41A0DB3-26AA-43DA-B31A-09B1F216CB5C}" dt="2022-10-06T10:19:09.907" v="1172" actId="1076"/>
          <ac:picMkLst>
            <pc:docMk/>
            <pc:sldMk cId="2240861479" sldId="905"/>
            <ac:picMk id="8194" creationId="{0613EBC1-165B-D780-783F-5DB8CCC5F492}"/>
          </ac:picMkLst>
        </pc:picChg>
      </pc:sldChg>
      <pc:sldChg chg="addSp delSp modSp add mod">
        <pc:chgData name="伊健 杜" userId="e69aded81da48593" providerId="LiveId" clId="{B41A0DB3-26AA-43DA-B31A-09B1F216CB5C}" dt="2022-10-06T11:41:26.661" v="4232"/>
        <pc:sldMkLst>
          <pc:docMk/>
          <pc:sldMk cId="1447435206" sldId="906"/>
        </pc:sldMkLst>
        <pc:spChg chg="mod">
          <ac:chgData name="伊健 杜" userId="e69aded81da48593" providerId="LiveId" clId="{B41A0DB3-26AA-43DA-B31A-09B1F216CB5C}" dt="2022-10-06T11:41:26.661" v="4232"/>
          <ac:spMkLst>
            <pc:docMk/>
            <pc:sldMk cId="1447435206" sldId="906"/>
            <ac:spMk id="7" creationId="{8A134A8E-94C3-0EE7-C065-45DB3136BA45}"/>
          </ac:spMkLst>
        </pc:spChg>
        <pc:picChg chg="del">
          <ac:chgData name="伊健 杜" userId="e69aded81da48593" providerId="LiveId" clId="{B41A0DB3-26AA-43DA-B31A-09B1F216CB5C}" dt="2022-10-06T10:20:14.389" v="1312" actId="478"/>
          <ac:picMkLst>
            <pc:docMk/>
            <pc:sldMk cId="1447435206" sldId="906"/>
            <ac:picMk id="8194" creationId="{0613EBC1-165B-D780-783F-5DB8CCC5F492}"/>
          </ac:picMkLst>
        </pc:picChg>
        <pc:picChg chg="add mod">
          <ac:chgData name="伊健 杜" userId="e69aded81da48593" providerId="LiveId" clId="{B41A0DB3-26AA-43DA-B31A-09B1F216CB5C}" dt="2022-10-06T10:20:40.141" v="1320" actId="1076"/>
          <ac:picMkLst>
            <pc:docMk/>
            <pc:sldMk cId="1447435206" sldId="906"/>
            <ac:picMk id="9218" creationId="{4C9F1F03-609E-5304-0C88-E94224C8FA84}"/>
          </ac:picMkLst>
        </pc:picChg>
      </pc:sldChg>
      <pc:sldChg chg="addSp delSp modSp new mod">
        <pc:chgData name="伊健 杜" userId="e69aded81da48593" providerId="LiveId" clId="{B41A0DB3-26AA-43DA-B31A-09B1F216CB5C}" dt="2022-10-06T15:04:16.076" v="4632"/>
        <pc:sldMkLst>
          <pc:docMk/>
          <pc:sldMk cId="3391369358" sldId="907"/>
        </pc:sldMkLst>
        <pc:spChg chg="mod">
          <ac:chgData name="伊健 杜" userId="e69aded81da48593" providerId="LiveId" clId="{B41A0DB3-26AA-43DA-B31A-09B1F216CB5C}" dt="2022-10-06T15:04:16.076" v="4632"/>
          <ac:spMkLst>
            <pc:docMk/>
            <pc:sldMk cId="3391369358" sldId="907"/>
            <ac:spMk id="2" creationId="{B63AB5EB-9367-A387-3A05-A9D7E0778BB1}"/>
          </ac:spMkLst>
        </pc:spChg>
        <pc:spChg chg="del">
          <ac:chgData name="伊健 杜" userId="e69aded81da48593" providerId="LiveId" clId="{B41A0DB3-26AA-43DA-B31A-09B1F216CB5C}" dt="2022-10-06T10:20:44.705" v="1322" actId="478"/>
          <ac:spMkLst>
            <pc:docMk/>
            <pc:sldMk cId="3391369358" sldId="907"/>
            <ac:spMk id="3" creationId="{CC90989F-B94E-2B8F-1320-DF30EFE31565}"/>
          </ac:spMkLst>
        </pc:spChg>
        <pc:inkChg chg="add del">
          <ac:chgData name="伊健 杜" userId="e69aded81da48593" providerId="LiveId" clId="{B41A0DB3-26AA-43DA-B31A-09B1F216CB5C}" dt="2022-10-06T15:04:11.713" v="4622" actId="478"/>
          <ac:inkMkLst>
            <pc:docMk/>
            <pc:sldMk cId="3391369358" sldId="907"/>
            <ac:inkMk id="4" creationId="{51018566-2A7D-B15B-1B9C-A700D6ED8D34}"/>
          </ac:inkMkLst>
        </pc:inkChg>
      </pc:sldChg>
      <pc:sldChg chg="addSp delSp modSp new mod">
        <pc:chgData name="伊健 杜" userId="e69aded81da48593" providerId="LiveId" clId="{B41A0DB3-26AA-43DA-B31A-09B1F216CB5C}" dt="2022-10-06T15:48:55.431" v="4638"/>
        <pc:sldMkLst>
          <pc:docMk/>
          <pc:sldMk cId="1452794446" sldId="908"/>
        </pc:sldMkLst>
        <pc:spChg chg="del">
          <ac:chgData name="伊健 杜" userId="e69aded81da48593" providerId="LiveId" clId="{B41A0DB3-26AA-43DA-B31A-09B1F216CB5C}" dt="2022-10-06T10:28:51.517" v="1717" actId="478"/>
          <ac:spMkLst>
            <pc:docMk/>
            <pc:sldMk cId="1452794446" sldId="908"/>
            <ac:spMk id="2" creationId="{C2F58DBD-26B1-66A5-1349-4B6F6EA414CC}"/>
          </ac:spMkLst>
        </pc:spChg>
        <pc:spChg chg="del">
          <ac:chgData name="伊健 杜" userId="e69aded81da48593" providerId="LiveId" clId="{B41A0DB3-26AA-43DA-B31A-09B1F216CB5C}" dt="2022-10-06T10:28:51.517" v="1717" actId="478"/>
          <ac:spMkLst>
            <pc:docMk/>
            <pc:sldMk cId="1452794446" sldId="908"/>
            <ac:spMk id="3" creationId="{0D068B2E-A683-3D4B-4A0D-DB2D972495C7}"/>
          </ac:spMkLst>
        </pc:spChg>
        <pc:spChg chg="add mod">
          <ac:chgData name="伊健 杜" userId="e69aded81da48593" providerId="LiveId" clId="{B41A0DB3-26AA-43DA-B31A-09B1F216CB5C}" dt="2022-10-06T11:41:26.661" v="4232"/>
          <ac:spMkLst>
            <pc:docMk/>
            <pc:sldMk cId="1452794446" sldId="908"/>
            <ac:spMk id="4" creationId="{4A26D81B-7583-DE7E-89DF-1B6B33C232F8}"/>
          </ac:spMkLst>
        </pc:spChg>
        <pc:inkChg chg="add">
          <ac:chgData name="伊健 杜" userId="e69aded81da48593" providerId="LiveId" clId="{B41A0DB3-26AA-43DA-B31A-09B1F216CB5C}" dt="2022-10-06T15:48:55.431" v="4638"/>
          <ac:inkMkLst>
            <pc:docMk/>
            <pc:sldMk cId="1452794446" sldId="908"/>
            <ac:inkMk id="2" creationId="{BFF13790-1661-A4EF-D62D-EAC7D17D5A30}"/>
          </ac:inkMkLst>
        </pc:inkChg>
      </pc:sldChg>
      <pc:sldChg chg="addSp delSp modSp add mod">
        <pc:chgData name="伊健 杜" userId="e69aded81da48593" providerId="LiveId" clId="{B41A0DB3-26AA-43DA-B31A-09B1F216CB5C}" dt="2022-10-06T15:48:55.431" v="4638"/>
        <pc:sldMkLst>
          <pc:docMk/>
          <pc:sldMk cId="3999256989" sldId="909"/>
        </pc:sldMkLst>
        <pc:spChg chg="add del mod">
          <ac:chgData name="伊健 杜" userId="e69aded81da48593" providerId="LiveId" clId="{B41A0DB3-26AA-43DA-B31A-09B1F216CB5C}" dt="2022-10-06T10:22:17.766" v="1491" actId="478"/>
          <ac:spMkLst>
            <pc:docMk/>
            <pc:sldMk cId="3999256989" sldId="909"/>
            <ac:spMk id="2" creationId="{3A6B282D-7CAC-1685-58CC-01D547119339}"/>
          </ac:spMkLst>
        </pc:spChg>
        <pc:spChg chg="mod">
          <ac:chgData name="伊健 杜" userId="e69aded81da48593" providerId="LiveId" clId="{B41A0DB3-26AA-43DA-B31A-09B1F216CB5C}" dt="2022-10-06T10:21:40.626" v="1421"/>
          <ac:spMkLst>
            <pc:docMk/>
            <pc:sldMk cId="3999256989" sldId="909"/>
            <ac:spMk id="6" creationId="{F83A6AC8-56F1-EB9E-DD47-C1CFF9753BBA}"/>
          </ac:spMkLst>
        </pc:spChg>
        <pc:spChg chg="mod">
          <ac:chgData name="伊健 杜" userId="e69aded81da48593" providerId="LiveId" clId="{B41A0DB3-26AA-43DA-B31A-09B1F216CB5C}" dt="2022-10-06T11:41:26.661" v="4232"/>
          <ac:spMkLst>
            <pc:docMk/>
            <pc:sldMk cId="3999256989" sldId="909"/>
            <ac:spMk id="7" creationId="{8A134A8E-94C3-0EE7-C065-45DB3136BA45}"/>
          </ac:spMkLst>
        </pc:spChg>
        <pc:picChg chg="del">
          <ac:chgData name="伊健 杜" userId="e69aded81da48593" providerId="LiveId" clId="{B41A0DB3-26AA-43DA-B31A-09B1F216CB5C}" dt="2022-10-06T10:22:15.061" v="1489" actId="478"/>
          <ac:picMkLst>
            <pc:docMk/>
            <pc:sldMk cId="3999256989" sldId="909"/>
            <ac:picMk id="7170" creationId="{60395DA3-265D-AB06-C664-5AAEC67C01B2}"/>
          </ac:picMkLst>
        </pc:picChg>
        <pc:picChg chg="add mod">
          <ac:chgData name="伊健 杜" userId="e69aded81da48593" providerId="LiveId" clId="{B41A0DB3-26AA-43DA-B31A-09B1F216CB5C}" dt="2022-10-06T10:22:18.444" v="1492" actId="1076"/>
          <ac:picMkLst>
            <pc:docMk/>
            <pc:sldMk cId="3999256989" sldId="909"/>
            <ac:picMk id="10242" creationId="{91512CBB-3A28-4015-04EA-D4E352651E1F}"/>
          </ac:picMkLst>
        </pc:picChg>
        <pc:inkChg chg="add">
          <ac:chgData name="伊健 杜" userId="e69aded81da48593" providerId="LiveId" clId="{B41A0DB3-26AA-43DA-B31A-09B1F216CB5C}" dt="2022-10-06T15:48:55.431" v="4638"/>
          <ac:inkMkLst>
            <pc:docMk/>
            <pc:sldMk cId="3999256989" sldId="909"/>
            <ac:inkMk id="2" creationId="{55323DB7-0130-5D8A-1A54-1828F999BC77}"/>
          </ac:inkMkLst>
        </pc:inkChg>
        <pc:inkChg chg="add del">
          <ac:chgData name="伊健 杜" userId="e69aded81da48593" providerId="LiveId" clId="{B41A0DB3-26AA-43DA-B31A-09B1F216CB5C}" dt="2022-10-06T15:05:08.624" v="4633" actId="478"/>
          <ac:inkMkLst>
            <pc:docMk/>
            <pc:sldMk cId="3999256989" sldId="909"/>
            <ac:inkMk id="3" creationId="{C335DE2A-9E06-777B-9ECA-751363825FD5}"/>
          </ac:inkMkLst>
        </pc:inkChg>
      </pc:sldChg>
      <pc:sldChg chg="addSp delSp modSp add mod">
        <pc:chgData name="伊健 杜" userId="e69aded81da48593" providerId="LiveId" clId="{B41A0DB3-26AA-43DA-B31A-09B1F216CB5C}" dt="2022-10-06T15:48:55.431" v="4638"/>
        <pc:sldMkLst>
          <pc:docMk/>
          <pc:sldMk cId="54965800" sldId="910"/>
        </pc:sldMkLst>
        <pc:spChg chg="mod">
          <ac:chgData name="伊健 杜" userId="e69aded81da48593" providerId="LiveId" clId="{B41A0DB3-26AA-43DA-B31A-09B1F216CB5C}" dt="2022-10-06T10:22:29.765" v="1519" actId="20577"/>
          <ac:spMkLst>
            <pc:docMk/>
            <pc:sldMk cId="54965800" sldId="910"/>
            <ac:spMk id="6" creationId="{F83A6AC8-56F1-EB9E-DD47-C1CFF9753BBA}"/>
          </ac:spMkLst>
        </pc:spChg>
        <pc:spChg chg="mod">
          <ac:chgData name="伊健 杜" userId="e69aded81da48593" providerId="LiveId" clId="{B41A0DB3-26AA-43DA-B31A-09B1F216CB5C}" dt="2022-10-06T11:41:26.661" v="4232"/>
          <ac:spMkLst>
            <pc:docMk/>
            <pc:sldMk cId="54965800" sldId="910"/>
            <ac:spMk id="7" creationId="{8A134A8E-94C3-0EE7-C065-45DB3136BA45}"/>
          </ac:spMkLst>
        </pc:spChg>
        <pc:picChg chg="del">
          <ac:chgData name="伊健 杜" userId="e69aded81da48593" providerId="LiveId" clId="{B41A0DB3-26AA-43DA-B31A-09B1F216CB5C}" dt="2022-10-06T10:26:47.823" v="1597" actId="478"/>
          <ac:picMkLst>
            <pc:docMk/>
            <pc:sldMk cId="54965800" sldId="910"/>
            <ac:picMk id="10242" creationId="{91512CBB-3A28-4015-04EA-D4E352651E1F}"/>
          </ac:picMkLst>
        </pc:picChg>
        <pc:picChg chg="add mod">
          <ac:chgData name="伊健 杜" userId="e69aded81da48593" providerId="LiveId" clId="{B41A0DB3-26AA-43DA-B31A-09B1F216CB5C}" dt="2022-10-06T10:27:14.270" v="1601" actId="1076"/>
          <ac:picMkLst>
            <pc:docMk/>
            <pc:sldMk cId="54965800" sldId="910"/>
            <ac:picMk id="11266" creationId="{01E42A0E-BB16-5F9D-AB0D-00B5EAA94378}"/>
          </ac:picMkLst>
        </pc:picChg>
        <pc:inkChg chg="add">
          <ac:chgData name="伊健 杜" userId="e69aded81da48593" providerId="LiveId" clId="{B41A0DB3-26AA-43DA-B31A-09B1F216CB5C}" dt="2022-10-06T15:48:55.431" v="4638"/>
          <ac:inkMkLst>
            <pc:docMk/>
            <pc:sldMk cId="54965800" sldId="910"/>
            <ac:inkMk id="2" creationId="{B93E8C7C-5263-F3B5-1E56-FB0FA43E443C}"/>
          </ac:inkMkLst>
        </pc:inkChg>
      </pc:sldChg>
      <pc:sldChg chg="addSp delSp modSp add mod ord">
        <pc:chgData name="伊健 杜" userId="e69aded81da48593" providerId="LiveId" clId="{B41A0DB3-26AA-43DA-B31A-09B1F216CB5C}" dt="2022-10-06T15:48:55.431" v="4638"/>
        <pc:sldMkLst>
          <pc:docMk/>
          <pc:sldMk cId="3524721518" sldId="911"/>
        </pc:sldMkLst>
        <pc:spChg chg="mod">
          <ac:chgData name="伊健 杜" userId="e69aded81da48593" providerId="LiveId" clId="{B41A0DB3-26AA-43DA-B31A-09B1F216CB5C}" dt="2022-10-06T11:41:26.661" v="4232"/>
          <ac:spMkLst>
            <pc:docMk/>
            <pc:sldMk cId="3524721518" sldId="911"/>
            <ac:spMk id="7" creationId="{8A134A8E-94C3-0EE7-C065-45DB3136BA45}"/>
          </ac:spMkLst>
        </pc:spChg>
        <pc:picChg chg="del mod">
          <ac:chgData name="伊健 杜" userId="e69aded81da48593" providerId="LiveId" clId="{B41A0DB3-26AA-43DA-B31A-09B1F216CB5C}" dt="2022-10-06T10:27:49.341" v="1686" actId="478"/>
          <ac:picMkLst>
            <pc:docMk/>
            <pc:sldMk cId="3524721518" sldId="911"/>
            <ac:picMk id="11266" creationId="{01E42A0E-BB16-5F9D-AB0D-00B5EAA94378}"/>
          </ac:picMkLst>
        </pc:picChg>
        <pc:picChg chg="add mod">
          <ac:chgData name="伊健 杜" userId="e69aded81da48593" providerId="LiveId" clId="{B41A0DB3-26AA-43DA-B31A-09B1F216CB5C}" dt="2022-10-06T10:28:11.092" v="1715" actId="1076"/>
          <ac:picMkLst>
            <pc:docMk/>
            <pc:sldMk cId="3524721518" sldId="911"/>
            <ac:picMk id="12290" creationId="{1085ADCF-1D05-A79B-A840-B3E4E88BCDA9}"/>
          </ac:picMkLst>
        </pc:picChg>
        <pc:inkChg chg="add">
          <ac:chgData name="伊健 杜" userId="e69aded81da48593" providerId="LiveId" clId="{B41A0DB3-26AA-43DA-B31A-09B1F216CB5C}" dt="2022-10-06T15:48:55.431" v="4638"/>
          <ac:inkMkLst>
            <pc:docMk/>
            <pc:sldMk cId="3524721518" sldId="911"/>
            <ac:inkMk id="2" creationId="{F0239F53-4E48-50A3-680D-80518C4506A1}"/>
          </ac:inkMkLst>
        </pc:inkChg>
      </pc:sldChg>
      <pc:sldChg chg="addSp delSp modSp add mod">
        <pc:chgData name="伊健 杜" userId="e69aded81da48593" providerId="LiveId" clId="{B41A0DB3-26AA-43DA-B31A-09B1F216CB5C}" dt="2022-10-06T15:48:55.431" v="4638"/>
        <pc:sldMkLst>
          <pc:docMk/>
          <pc:sldMk cId="1115276582" sldId="912"/>
        </pc:sldMkLst>
        <pc:spChg chg="add del">
          <ac:chgData name="伊健 杜" userId="e69aded81da48593" providerId="LiveId" clId="{B41A0DB3-26AA-43DA-B31A-09B1F216CB5C}" dt="2022-10-06T10:49:01.895" v="2449" actId="478"/>
          <ac:spMkLst>
            <pc:docMk/>
            <pc:sldMk cId="1115276582" sldId="912"/>
            <ac:spMk id="2" creationId="{4F32CE8B-9FE5-F57A-3391-D4065A6C834E}"/>
          </ac:spMkLst>
        </pc:spChg>
        <pc:spChg chg="add del">
          <ac:chgData name="伊健 杜" userId="e69aded81da48593" providerId="LiveId" clId="{B41A0DB3-26AA-43DA-B31A-09B1F216CB5C}" dt="2022-10-06T10:49:07.761" v="2451" actId="478"/>
          <ac:spMkLst>
            <pc:docMk/>
            <pc:sldMk cId="1115276582" sldId="912"/>
            <ac:spMk id="3" creationId="{8DA8407B-D443-5EBA-CA4D-71DCB63445F1}"/>
          </ac:spMkLst>
        </pc:spChg>
        <pc:spChg chg="mod">
          <ac:chgData name="伊健 杜" userId="e69aded81da48593" providerId="LiveId" clId="{B41A0DB3-26AA-43DA-B31A-09B1F216CB5C}" dt="2022-10-06T11:41:26.661" v="4232"/>
          <ac:spMkLst>
            <pc:docMk/>
            <pc:sldMk cId="1115276582" sldId="912"/>
            <ac:spMk id="6" creationId="{F83A6AC8-56F1-EB9E-DD47-C1CFF9753BBA}"/>
          </ac:spMkLst>
        </pc:spChg>
        <pc:spChg chg="mod">
          <ac:chgData name="伊健 杜" userId="e69aded81da48593" providerId="LiveId" clId="{B41A0DB3-26AA-43DA-B31A-09B1F216CB5C}" dt="2022-10-06T11:41:26.661" v="4232"/>
          <ac:spMkLst>
            <pc:docMk/>
            <pc:sldMk cId="1115276582" sldId="912"/>
            <ac:spMk id="7" creationId="{8A134A8E-94C3-0EE7-C065-45DB3136BA45}"/>
          </ac:spMkLst>
        </pc:spChg>
        <pc:picChg chg="del">
          <ac:chgData name="伊健 杜" userId="e69aded81da48593" providerId="LiveId" clId="{B41A0DB3-26AA-43DA-B31A-09B1F216CB5C}" dt="2022-10-06T10:47:39.305" v="2447" actId="478"/>
          <ac:picMkLst>
            <pc:docMk/>
            <pc:sldMk cId="1115276582" sldId="912"/>
            <ac:picMk id="10242" creationId="{91512CBB-3A28-4015-04EA-D4E352651E1F}"/>
          </ac:picMkLst>
        </pc:picChg>
        <pc:picChg chg="add mod">
          <ac:chgData name="伊健 杜" userId="e69aded81da48593" providerId="LiveId" clId="{B41A0DB3-26AA-43DA-B31A-09B1F216CB5C}" dt="2022-10-06T10:49:38.273" v="2461" actId="1076"/>
          <ac:picMkLst>
            <pc:docMk/>
            <pc:sldMk cId="1115276582" sldId="912"/>
            <ac:picMk id="14342" creationId="{FFF448A2-9546-DCC5-8221-A70DCA6B4871}"/>
          </ac:picMkLst>
        </pc:picChg>
        <pc:inkChg chg="add">
          <ac:chgData name="伊健 杜" userId="e69aded81da48593" providerId="LiveId" clId="{B41A0DB3-26AA-43DA-B31A-09B1F216CB5C}" dt="2022-10-06T15:48:55.431" v="4638"/>
          <ac:inkMkLst>
            <pc:docMk/>
            <pc:sldMk cId="1115276582" sldId="912"/>
            <ac:inkMk id="2" creationId="{74A0B07F-B832-5F68-B5FF-17B13F42C55E}"/>
          </ac:inkMkLst>
        </pc:inkChg>
        <pc:inkChg chg="add del">
          <ac:chgData name="伊健 杜" userId="e69aded81da48593" providerId="LiveId" clId="{B41A0DB3-26AA-43DA-B31A-09B1F216CB5C}" dt="2022-10-06T15:17:16.084" v="4635" actId="478"/>
          <ac:inkMkLst>
            <pc:docMk/>
            <pc:sldMk cId="1115276582" sldId="912"/>
            <ac:inkMk id="4" creationId="{567CD53A-EA75-850E-9622-B3A90CFE9E2C}"/>
          </ac:inkMkLst>
        </pc:inkChg>
      </pc:sldChg>
      <pc:sldChg chg="addSp modSp add mod ord">
        <pc:chgData name="伊健 杜" userId="e69aded81da48593" providerId="LiveId" clId="{B41A0DB3-26AA-43DA-B31A-09B1F216CB5C}" dt="2022-10-06T15:48:55.431" v="4638"/>
        <pc:sldMkLst>
          <pc:docMk/>
          <pc:sldMk cId="1813491148" sldId="913"/>
        </pc:sldMkLst>
        <pc:spChg chg="mod">
          <ac:chgData name="伊健 杜" userId="e69aded81da48593" providerId="LiveId" clId="{B41A0DB3-26AA-43DA-B31A-09B1F216CB5C}" dt="2022-10-06T11:41:26.661" v="4232"/>
          <ac:spMkLst>
            <pc:docMk/>
            <pc:sldMk cId="1813491148" sldId="913"/>
            <ac:spMk id="4" creationId="{21BD65C9-00B8-77B5-1258-CB85B4A4F40D}"/>
          </ac:spMkLst>
        </pc:spChg>
        <pc:inkChg chg="add">
          <ac:chgData name="伊健 杜" userId="e69aded81da48593" providerId="LiveId" clId="{B41A0DB3-26AA-43DA-B31A-09B1F216CB5C}" dt="2022-10-06T14:01:21.361" v="4621"/>
          <ac:inkMkLst>
            <pc:docMk/>
            <pc:sldMk cId="1813491148" sldId="913"/>
            <ac:inkMk id="6" creationId="{7E408E49-BC38-E2EC-5D2F-2BEBBF44576C}"/>
          </ac:inkMkLst>
        </pc:inkChg>
        <pc:inkChg chg="add">
          <ac:chgData name="伊健 杜" userId="e69aded81da48593" providerId="LiveId" clId="{B41A0DB3-26AA-43DA-B31A-09B1F216CB5C}" dt="2022-10-06T15:48:55.431" v="4638"/>
          <ac:inkMkLst>
            <pc:docMk/>
            <pc:sldMk cId="1813491148" sldId="913"/>
            <ac:inkMk id="7" creationId="{5E8BFED5-1BE4-1DC9-2372-B6F7F1ADB945}"/>
          </ac:inkMkLst>
        </pc:inkChg>
      </pc:sldChg>
      <pc:sldChg chg="addSp delSp modSp add mod">
        <pc:chgData name="伊健 杜" userId="e69aded81da48593" providerId="LiveId" clId="{B41A0DB3-26AA-43DA-B31A-09B1F216CB5C}" dt="2022-10-06T11:41:26.661" v="4232"/>
        <pc:sldMkLst>
          <pc:docMk/>
          <pc:sldMk cId="3241061211" sldId="914"/>
        </pc:sldMkLst>
        <pc:spChg chg="mod">
          <ac:chgData name="伊健 杜" userId="e69aded81da48593" providerId="LiveId" clId="{B41A0DB3-26AA-43DA-B31A-09B1F216CB5C}" dt="2022-10-06T11:41:26.661" v="4232"/>
          <ac:spMkLst>
            <pc:docMk/>
            <pc:sldMk cId="3241061211" sldId="914"/>
            <ac:spMk id="4" creationId="{21BD65C9-00B8-77B5-1258-CB85B4A4F40D}"/>
          </ac:spMkLst>
        </pc:spChg>
        <pc:picChg chg="del">
          <ac:chgData name="伊健 杜" userId="e69aded81da48593" providerId="LiveId" clId="{B41A0DB3-26AA-43DA-B31A-09B1F216CB5C}" dt="2022-10-06T10:38:28.022" v="2159" actId="478"/>
          <ac:picMkLst>
            <pc:docMk/>
            <pc:sldMk cId="3241061211" sldId="914"/>
            <ac:picMk id="3" creationId="{619F8674-F723-8C6D-BE60-2A3526CA78AD}"/>
          </ac:picMkLst>
        </pc:picChg>
        <pc:picChg chg="del">
          <ac:chgData name="伊健 杜" userId="e69aded81da48593" providerId="LiveId" clId="{B41A0DB3-26AA-43DA-B31A-09B1F216CB5C}" dt="2022-10-06T10:38:28.022" v="2159" actId="478"/>
          <ac:picMkLst>
            <pc:docMk/>
            <pc:sldMk cId="3241061211" sldId="914"/>
            <ac:picMk id="6" creationId="{0AF98E09-F6EB-5E0F-D385-5AE51F2F2C8B}"/>
          </ac:picMkLst>
        </pc:picChg>
        <pc:picChg chg="del">
          <ac:chgData name="伊健 杜" userId="e69aded81da48593" providerId="LiveId" clId="{B41A0DB3-26AA-43DA-B31A-09B1F216CB5C}" dt="2022-10-06T10:38:28.022" v="2159" actId="478"/>
          <ac:picMkLst>
            <pc:docMk/>
            <pc:sldMk cId="3241061211" sldId="914"/>
            <ac:picMk id="13318" creationId="{A62E9C27-72EF-269F-DF0A-3BE272EAF829}"/>
          </ac:picMkLst>
        </pc:picChg>
        <pc:picChg chg="add mod">
          <ac:chgData name="伊健 杜" userId="e69aded81da48593" providerId="LiveId" clId="{B41A0DB3-26AA-43DA-B31A-09B1F216CB5C}" dt="2022-10-06T10:39:07" v="2162" actId="1076"/>
          <ac:picMkLst>
            <pc:docMk/>
            <pc:sldMk cId="3241061211" sldId="914"/>
            <ac:picMk id="16386" creationId="{87C54BA9-474F-2908-5FD2-E26FD381349F}"/>
          </ac:picMkLst>
        </pc:picChg>
      </pc:sldChg>
      <pc:sldChg chg="addSp delSp modSp new mod">
        <pc:chgData name="伊健 杜" userId="e69aded81da48593" providerId="LiveId" clId="{B41A0DB3-26AA-43DA-B31A-09B1F216CB5C}" dt="2022-10-06T14:01:21.361" v="4621"/>
        <pc:sldMkLst>
          <pc:docMk/>
          <pc:sldMk cId="124901376" sldId="915"/>
        </pc:sldMkLst>
        <pc:spChg chg="del mod">
          <ac:chgData name="伊健 杜" userId="e69aded81da48593" providerId="LiveId" clId="{B41A0DB3-26AA-43DA-B31A-09B1F216CB5C}" dt="2022-10-06T10:39:48.741" v="2166" actId="478"/>
          <ac:spMkLst>
            <pc:docMk/>
            <pc:sldMk cId="124901376" sldId="915"/>
            <ac:spMk id="2" creationId="{ABE788B7-10D9-09BB-171B-661CCFC15C1F}"/>
          </ac:spMkLst>
        </pc:spChg>
        <pc:spChg chg="del">
          <ac:chgData name="伊健 杜" userId="e69aded81da48593" providerId="LiveId" clId="{B41A0DB3-26AA-43DA-B31A-09B1F216CB5C}" dt="2022-10-06T10:39:14.416" v="2164" actId="478"/>
          <ac:spMkLst>
            <pc:docMk/>
            <pc:sldMk cId="124901376" sldId="915"/>
            <ac:spMk id="3" creationId="{DFCF54FD-E794-6D4D-CFAB-9B932C0DB71F}"/>
          </ac:spMkLst>
        </pc:spChg>
        <pc:spChg chg="add mod ord">
          <ac:chgData name="伊健 杜" userId="e69aded81da48593" providerId="LiveId" clId="{B41A0DB3-26AA-43DA-B31A-09B1F216CB5C}" dt="2022-10-06T10:42:12.145" v="2185" actId="13822"/>
          <ac:spMkLst>
            <pc:docMk/>
            <pc:sldMk cId="124901376" sldId="915"/>
            <ac:spMk id="4" creationId="{448A1EBC-8829-6351-8A3A-CE36C8648DC1}"/>
          </ac:spMkLst>
        </pc:spChg>
        <pc:picChg chg="add mod">
          <ac:chgData name="伊健 杜" userId="e69aded81da48593" providerId="LiveId" clId="{B41A0DB3-26AA-43DA-B31A-09B1F216CB5C}" dt="2022-10-06T10:41:23.517" v="2175" actId="1076"/>
          <ac:picMkLst>
            <pc:docMk/>
            <pc:sldMk cId="124901376" sldId="915"/>
            <ac:picMk id="17410" creationId="{06825303-9B4F-B8BA-E149-110D680BEAC1}"/>
          </ac:picMkLst>
        </pc:picChg>
        <pc:picChg chg="add mod">
          <ac:chgData name="伊健 杜" userId="e69aded81da48593" providerId="LiveId" clId="{B41A0DB3-26AA-43DA-B31A-09B1F216CB5C}" dt="2022-10-06T10:41:54.521" v="2180" actId="1076"/>
          <ac:picMkLst>
            <pc:docMk/>
            <pc:sldMk cId="124901376" sldId="915"/>
            <ac:picMk id="17412" creationId="{5DBFAC1E-ECC1-BFA1-8FA0-A8AE6EDC1A42}"/>
          </ac:picMkLst>
        </pc:picChg>
        <pc:inkChg chg="add">
          <ac:chgData name="伊健 杜" userId="e69aded81da48593" providerId="LiveId" clId="{B41A0DB3-26AA-43DA-B31A-09B1F216CB5C}" dt="2022-10-06T14:01:21.361" v="4621"/>
          <ac:inkMkLst>
            <pc:docMk/>
            <pc:sldMk cId="124901376" sldId="915"/>
            <ac:inkMk id="5" creationId="{31E16B61-324D-5979-3C34-A30CABCA12C1}"/>
          </ac:inkMkLst>
        </pc:inkChg>
      </pc:sldChg>
      <pc:sldChg chg="addSp delSp modSp new mod">
        <pc:chgData name="伊健 杜" userId="e69aded81da48593" providerId="LiveId" clId="{B41A0DB3-26AA-43DA-B31A-09B1F216CB5C}" dt="2022-10-06T11:41:26.661" v="4232"/>
        <pc:sldMkLst>
          <pc:docMk/>
          <pc:sldMk cId="3331830487" sldId="916"/>
        </pc:sldMkLst>
        <pc:spChg chg="del">
          <ac:chgData name="伊健 杜" userId="e69aded81da48593" providerId="LiveId" clId="{B41A0DB3-26AA-43DA-B31A-09B1F216CB5C}" dt="2022-10-06T10:41:20.215" v="2174" actId="478"/>
          <ac:spMkLst>
            <pc:docMk/>
            <pc:sldMk cId="3331830487" sldId="916"/>
            <ac:spMk id="2" creationId="{E1C20166-6249-A0B2-9975-3993A2013F62}"/>
          </ac:spMkLst>
        </pc:spChg>
        <pc:spChg chg="del">
          <ac:chgData name="伊健 杜" userId="e69aded81da48593" providerId="LiveId" clId="{B41A0DB3-26AA-43DA-B31A-09B1F216CB5C}" dt="2022-10-06T10:41:20.215" v="2174" actId="478"/>
          <ac:spMkLst>
            <pc:docMk/>
            <pc:sldMk cId="3331830487" sldId="916"/>
            <ac:spMk id="3" creationId="{EFFF8F7B-0EE5-95F6-4882-7CB8AEE5D226}"/>
          </ac:spMkLst>
        </pc:spChg>
        <pc:spChg chg="add mod">
          <ac:chgData name="伊健 杜" userId="e69aded81da48593" providerId="LiveId" clId="{B41A0DB3-26AA-43DA-B31A-09B1F216CB5C}" dt="2022-10-06T11:41:26.661" v="4232"/>
          <ac:spMkLst>
            <pc:docMk/>
            <pc:sldMk cId="3331830487" sldId="916"/>
            <ac:spMk id="4" creationId="{F9598C7B-0AE5-D27D-B9EE-7892C599F26F}"/>
          </ac:spMkLst>
        </pc:spChg>
        <pc:picChg chg="add mod">
          <ac:chgData name="伊健 杜" userId="e69aded81da48593" providerId="LiveId" clId="{B41A0DB3-26AA-43DA-B31A-09B1F216CB5C}" dt="2022-10-06T10:42:38.044" v="2196" actId="1076"/>
          <ac:picMkLst>
            <pc:docMk/>
            <pc:sldMk cId="3331830487" sldId="916"/>
            <ac:picMk id="5" creationId="{0FAB8A44-F8A7-2617-FDD1-E2FBF42A17B8}"/>
          </ac:picMkLst>
        </pc:picChg>
      </pc:sldChg>
      <pc:sldChg chg="addSp delSp modSp new mod">
        <pc:chgData name="伊健 杜" userId="e69aded81da48593" providerId="LiveId" clId="{B41A0DB3-26AA-43DA-B31A-09B1F216CB5C}" dt="2022-10-06T15:16:51.923" v="4634" actId="478"/>
        <pc:sldMkLst>
          <pc:docMk/>
          <pc:sldMk cId="2515016840" sldId="917"/>
        </pc:sldMkLst>
        <pc:spChg chg="del">
          <ac:chgData name="伊健 杜" userId="e69aded81da48593" providerId="LiveId" clId="{B41A0DB3-26AA-43DA-B31A-09B1F216CB5C}" dt="2022-10-06T10:43:34.941" v="2214" actId="478"/>
          <ac:spMkLst>
            <pc:docMk/>
            <pc:sldMk cId="2515016840" sldId="917"/>
            <ac:spMk id="2" creationId="{33895044-C960-6E2F-77C3-04D630624BEA}"/>
          </ac:spMkLst>
        </pc:spChg>
        <pc:spChg chg="del">
          <ac:chgData name="伊健 杜" userId="e69aded81da48593" providerId="LiveId" clId="{B41A0DB3-26AA-43DA-B31A-09B1F216CB5C}" dt="2022-10-06T10:43:34.941" v="2214" actId="478"/>
          <ac:spMkLst>
            <pc:docMk/>
            <pc:sldMk cId="2515016840" sldId="917"/>
            <ac:spMk id="3" creationId="{F839C123-B27E-B0C9-2FFE-6775649B4CB4}"/>
          </ac:spMkLst>
        </pc:spChg>
        <pc:spChg chg="add mod">
          <ac:chgData name="伊健 杜" userId="e69aded81da48593" providerId="LiveId" clId="{B41A0DB3-26AA-43DA-B31A-09B1F216CB5C}" dt="2022-10-06T11:41:26.661" v="4232"/>
          <ac:spMkLst>
            <pc:docMk/>
            <pc:sldMk cId="2515016840" sldId="917"/>
            <ac:spMk id="4" creationId="{23E9F3DB-8AAA-639C-321C-D042A5944F6B}"/>
          </ac:spMkLst>
        </pc:spChg>
        <pc:picChg chg="add mod">
          <ac:chgData name="伊健 杜" userId="e69aded81da48593" providerId="LiveId" clId="{B41A0DB3-26AA-43DA-B31A-09B1F216CB5C}" dt="2022-10-06T10:43:38.167" v="2216" actId="1076"/>
          <ac:picMkLst>
            <pc:docMk/>
            <pc:sldMk cId="2515016840" sldId="917"/>
            <ac:picMk id="18434" creationId="{E24BE249-E70B-0950-889E-246A58B1EB36}"/>
          </ac:picMkLst>
        </pc:picChg>
        <pc:inkChg chg="add del">
          <ac:chgData name="伊健 杜" userId="e69aded81da48593" providerId="LiveId" clId="{B41A0DB3-26AA-43DA-B31A-09B1F216CB5C}" dt="2022-10-06T15:16:51.923" v="4634" actId="478"/>
          <ac:inkMkLst>
            <pc:docMk/>
            <pc:sldMk cId="2515016840" sldId="917"/>
            <ac:inkMk id="5" creationId="{10560566-5B5F-7CEB-FDF4-195C36902A01}"/>
          </ac:inkMkLst>
        </pc:inkChg>
      </pc:sldChg>
      <pc:sldChg chg="addSp delSp modSp add mod">
        <pc:chgData name="伊健 杜" userId="e69aded81da48593" providerId="LiveId" clId="{B41A0DB3-26AA-43DA-B31A-09B1F216CB5C}" dt="2022-10-06T15:48:55.431" v="4638"/>
        <pc:sldMkLst>
          <pc:docMk/>
          <pc:sldMk cId="2640149605" sldId="918"/>
        </pc:sldMkLst>
        <pc:spChg chg="mod">
          <ac:chgData name="伊健 杜" userId="e69aded81da48593" providerId="LiveId" clId="{B41A0DB3-26AA-43DA-B31A-09B1F216CB5C}" dt="2022-10-06T11:41:26.661" v="4232"/>
          <ac:spMkLst>
            <pc:docMk/>
            <pc:sldMk cId="2640149605" sldId="918"/>
            <ac:spMk id="6" creationId="{F83A6AC8-56F1-EB9E-DD47-C1CFF9753BBA}"/>
          </ac:spMkLst>
        </pc:spChg>
        <pc:spChg chg="mod">
          <ac:chgData name="伊健 杜" userId="e69aded81da48593" providerId="LiveId" clId="{B41A0DB3-26AA-43DA-B31A-09B1F216CB5C}" dt="2022-10-06T11:41:26.661" v="4232"/>
          <ac:spMkLst>
            <pc:docMk/>
            <pc:sldMk cId="2640149605" sldId="918"/>
            <ac:spMk id="7" creationId="{8A134A8E-94C3-0EE7-C065-45DB3136BA45}"/>
          </ac:spMkLst>
        </pc:spChg>
        <pc:picChg chg="del">
          <ac:chgData name="伊健 杜" userId="e69aded81da48593" providerId="LiveId" clId="{B41A0DB3-26AA-43DA-B31A-09B1F216CB5C}" dt="2022-10-06T10:50:01.551" v="2535" actId="478"/>
          <ac:picMkLst>
            <pc:docMk/>
            <pc:sldMk cId="2640149605" sldId="918"/>
            <ac:picMk id="14342" creationId="{FFF448A2-9546-DCC5-8221-A70DCA6B4871}"/>
          </ac:picMkLst>
        </pc:picChg>
        <pc:picChg chg="add mod">
          <ac:chgData name="伊健 杜" userId="e69aded81da48593" providerId="LiveId" clId="{B41A0DB3-26AA-43DA-B31A-09B1F216CB5C}" dt="2022-10-06T10:50:31.096" v="2547" actId="1076"/>
          <ac:picMkLst>
            <pc:docMk/>
            <pc:sldMk cId="2640149605" sldId="918"/>
            <ac:picMk id="20482" creationId="{25849B66-6BA1-3823-848E-A86BF160CC12}"/>
          </ac:picMkLst>
        </pc:picChg>
        <pc:inkChg chg="add">
          <ac:chgData name="伊健 杜" userId="e69aded81da48593" providerId="LiveId" clId="{B41A0DB3-26AA-43DA-B31A-09B1F216CB5C}" dt="2022-10-06T14:01:21.361" v="4621"/>
          <ac:inkMkLst>
            <pc:docMk/>
            <pc:sldMk cId="2640149605" sldId="918"/>
            <ac:inkMk id="2" creationId="{F74E510F-FAB7-7B63-1D39-CB08C47A44A4}"/>
          </ac:inkMkLst>
        </pc:inkChg>
        <pc:inkChg chg="add">
          <ac:chgData name="伊健 杜" userId="e69aded81da48593" providerId="LiveId" clId="{B41A0DB3-26AA-43DA-B31A-09B1F216CB5C}" dt="2022-10-06T15:48:55.431" v="4638"/>
          <ac:inkMkLst>
            <pc:docMk/>
            <pc:sldMk cId="2640149605" sldId="918"/>
            <ac:inkMk id="3" creationId="{0CD08907-F2FD-0ADF-C620-CBDF64140F4C}"/>
          </ac:inkMkLst>
        </pc:inkChg>
      </pc:sldChg>
      <pc:sldChg chg="addSp delSp modSp new mod">
        <pc:chgData name="伊健 杜" userId="e69aded81da48593" providerId="LiveId" clId="{B41A0DB3-26AA-43DA-B31A-09B1F216CB5C}" dt="2022-10-06T11:55:53.593" v="4611"/>
        <pc:sldMkLst>
          <pc:docMk/>
          <pc:sldMk cId="3920931917" sldId="919"/>
        </pc:sldMkLst>
        <pc:spChg chg="del">
          <ac:chgData name="伊健 杜" userId="e69aded81da48593" providerId="LiveId" clId="{B41A0DB3-26AA-43DA-B31A-09B1F216CB5C}" dt="2022-10-06T10:52:13.936" v="2602" actId="478"/>
          <ac:spMkLst>
            <pc:docMk/>
            <pc:sldMk cId="3920931917" sldId="919"/>
            <ac:spMk id="2" creationId="{E2F974FD-338F-84D3-7142-642BEAB47E3A}"/>
          </ac:spMkLst>
        </pc:spChg>
        <pc:spChg chg="del">
          <ac:chgData name="伊健 杜" userId="e69aded81da48593" providerId="LiveId" clId="{B41A0DB3-26AA-43DA-B31A-09B1F216CB5C}" dt="2022-10-06T10:52:13.936" v="2602" actId="478"/>
          <ac:spMkLst>
            <pc:docMk/>
            <pc:sldMk cId="3920931917" sldId="919"/>
            <ac:spMk id="3" creationId="{31975C03-95EA-367D-5EA1-9192E80C7581}"/>
          </ac:spMkLst>
        </pc:spChg>
        <pc:spChg chg="add mod">
          <ac:chgData name="伊健 杜" userId="e69aded81da48593" providerId="LiveId" clId="{B41A0DB3-26AA-43DA-B31A-09B1F216CB5C}" dt="2022-10-06T11:55:53.593" v="4611"/>
          <ac:spMkLst>
            <pc:docMk/>
            <pc:sldMk cId="3920931917" sldId="919"/>
            <ac:spMk id="4" creationId="{462C3A81-8150-513A-0063-C3DAB59075DA}"/>
          </ac:spMkLst>
        </pc:spChg>
      </pc:sldChg>
      <pc:sldChg chg="addSp delSp modSp add mod">
        <pc:chgData name="伊健 杜" userId="e69aded81da48593" providerId="LiveId" clId="{B41A0DB3-26AA-43DA-B31A-09B1F216CB5C}" dt="2022-10-06T15:48:55.431" v="4638"/>
        <pc:sldMkLst>
          <pc:docMk/>
          <pc:sldMk cId="2672759935" sldId="920"/>
        </pc:sldMkLst>
        <pc:spChg chg="mod">
          <ac:chgData name="伊健 杜" userId="e69aded81da48593" providerId="LiveId" clId="{B41A0DB3-26AA-43DA-B31A-09B1F216CB5C}" dt="2022-10-06T11:41:26.661" v="4232"/>
          <ac:spMkLst>
            <pc:docMk/>
            <pc:sldMk cId="2672759935" sldId="920"/>
            <ac:spMk id="4" creationId="{4A26D81B-7583-DE7E-89DF-1B6B33C232F8}"/>
          </ac:spMkLst>
        </pc:spChg>
        <pc:inkChg chg="add del">
          <ac:chgData name="伊健 杜" userId="e69aded81da48593" providerId="LiveId" clId="{B41A0DB3-26AA-43DA-B31A-09B1F216CB5C}" dt="2022-10-06T15:18:19.630" v="4636" actId="478"/>
          <ac:inkMkLst>
            <pc:docMk/>
            <pc:sldMk cId="2672759935" sldId="920"/>
            <ac:inkMk id="2" creationId="{25ABCA49-34FE-5688-2DA8-A26CA0BC4E8B}"/>
          </ac:inkMkLst>
        </pc:inkChg>
        <pc:inkChg chg="add">
          <ac:chgData name="伊健 杜" userId="e69aded81da48593" providerId="LiveId" clId="{B41A0DB3-26AA-43DA-B31A-09B1F216CB5C}" dt="2022-10-06T15:48:55.431" v="4638"/>
          <ac:inkMkLst>
            <pc:docMk/>
            <pc:sldMk cId="2672759935" sldId="920"/>
            <ac:inkMk id="3" creationId="{C2D9D2D1-BBC2-DB57-5EFB-FC6DA22EFF44}"/>
          </ac:inkMkLst>
        </pc:inkChg>
      </pc:sldChg>
      <pc:sldChg chg="addSp delSp modSp add mod">
        <pc:chgData name="伊健 杜" userId="e69aded81da48593" providerId="LiveId" clId="{B41A0DB3-26AA-43DA-B31A-09B1F216CB5C}" dt="2022-10-06T15:48:55.431" v="4638"/>
        <pc:sldMkLst>
          <pc:docMk/>
          <pc:sldMk cId="1508785952" sldId="921"/>
        </pc:sldMkLst>
        <pc:spChg chg="mod">
          <ac:chgData name="伊健 杜" userId="e69aded81da48593" providerId="LiveId" clId="{B41A0DB3-26AA-43DA-B31A-09B1F216CB5C}" dt="2022-10-06T11:41:26.661" v="4232"/>
          <ac:spMkLst>
            <pc:docMk/>
            <pc:sldMk cId="1508785952" sldId="921"/>
            <ac:spMk id="6" creationId="{F83A6AC8-56F1-EB9E-DD47-C1CFF9753BBA}"/>
          </ac:spMkLst>
        </pc:spChg>
        <pc:spChg chg="mod">
          <ac:chgData name="伊健 杜" userId="e69aded81da48593" providerId="LiveId" clId="{B41A0DB3-26AA-43DA-B31A-09B1F216CB5C}" dt="2022-10-06T11:41:26.661" v="4232"/>
          <ac:spMkLst>
            <pc:docMk/>
            <pc:sldMk cId="1508785952" sldId="921"/>
            <ac:spMk id="7" creationId="{8A134A8E-94C3-0EE7-C065-45DB3136BA45}"/>
          </ac:spMkLst>
        </pc:spChg>
        <pc:picChg chg="add del mod">
          <ac:chgData name="伊健 杜" userId="e69aded81da48593" providerId="LiveId" clId="{B41A0DB3-26AA-43DA-B31A-09B1F216CB5C}" dt="2022-10-06T10:56:36.562" v="2833" actId="478"/>
          <ac:picMkLst>
            <pc:docMk/>
            <pc:sldMk cId="1508785952" sldId="921"/>
            <ac:picMk id="2" creationId="{A20E197A-778D-31CB-6B2B-BCC443DC1810}"/>
          </ac:picMkLst>
        </pc:picChg>
        <pc:picChg chg="del">
          <ac:chgData name="伊健 杜" userId="e69aded81da48593" providerId="LiveId" clId="{B41A0DB3-26AA-43DA-B31A-09B1F216CB5C}" dt="2022-10-06T10:56:15.597" v="2830" actId="478"/>
          <ac:picMkLst>
            <pc:docMk/>
            <pc:sldMk cId="1508785952" sldId="921"/>
            <ac:picMk id="14342" creationId="{FFF448A2-9546-DCC5-8221-A70DCA6B4871}"/>
          </ac:picMkLst>
        </pc:picChg>
        <pc:picChg chg="add mod">
          <ac:chgData name="伊健 杜" userId="e69aded81da48593" providerId="LiveId" clId="{B41A0DB3-26AA-43DA-B31A-09B1F216CB5C}" dt="2022-10-06T10:56:40.654" v="2837" actId="1076"/>
          <ac:picMkLst>
            <pc:docMk/>
            <pc:sldMk cId="1508785952" sldId="921"/>
            <ac:picMk id="22530" creationId="{0CA02AA5-77B6-9D83-5D78-6457C7452C90}"/>
          </ac:picMkLst>
        </pc:picChg>
        <pc:inkChg chg="add">
          <ac:chgData name="伊健 杜" userId="e69aded81da48593" providerId="LiveId" clId="{B41A0DB3-26AA-43DA-B31A-09B1F216CB5C}" dt="2022-10-06T15:48:55.431" v="4638"/>
          <ac:inkMkLst>
            <pc:docMk/>
            <pc:sldMk cId="1508785952" sldId="921"/>
            <ac:inkMk id="2" creationId="{423AA9AC-3B80-E9B3-3B9C-450F5FFF0075}"/>
          </ac:inkMkLst>
        </pc:inkChg>
        <pc:inkChg chg="add del">
          <ac:chgData name="伊健 杜" userId="e69aded81da48593" providerId="LiveId" clId="{B41A0DB3-26AA-43DA-B31A-09B1F216CB5C}" dt="2022-10-06T15:22:40.899" v="4637" actId="478"/>
          <ac:inkMkLst>
            <pc:docMk/>
            <pc:sldMk cId="1508785952" sldId="921"/>
            <ac:inkMk id="3" creationId="{32A82C3D-80A9-D821-6508-A9DEA13BE7E3}"/>
          </ac:inkMkLst>
        </pc:inkChg>
      </pc:sldChg>
      <pc:sldChg chg="addSp delSp modSp add mod">
        <pc:chgData name="伊健 杜" userId="e69aded81da48593" providerId="LiveId" clId="{B41A0DB3-26AA-43DA-B31A-09B1F216CB5C}" dt="2022-10-06T14:01:21.361" v="4621"/>
        <pc:sldMkLst>
          <pc:docMk/>
          <pc:sldMk cId="803112995" sldId="922"/>
        </pc:sldMkLst>
        <pc:spChg chg="mod">
          <ac:chgData name="伊健 杜" userId="e69aded81da48593" providerId="LiveId" clId="{B41A0DB3-26AA-43DA-B31A-09B1F216CB5C}" dt="2022-10-06T11:41:26.661" v="4232"/>
          <ac:spMkLst>
            <pc:docMk/>
            <pc:sldMk cId="803112995" sldId="922"/>
            <ac:spMk id="6" creationId="{F83A6AC8-56F1-EB9E-DD47-C1CFF9753BBA}"/>
          </ac:spMkLst>
        </pc:spChg>
        <pc:spChg chg="mod">
          <ac:chgData name="伊健 杜" userId="e69aded81da48593" providerId="LiveId" clId="{B41A0DB3-26AA-43DA-B31A-09B1F216CB5C}" dt="2022-10-06T11:41:26.661" v="4232"/>
          <ac:spMkLst>
            <pc:docMk/>
            <pc:sldMk cId="803112995" sldId="922"/>
            <ac:spMk id="7" creationId="{8A134A8E-94C3-0EE7-C065-45DB3136BA45}"/>
          </ac:spMkLst>
        </pc:spChg>
        <pc:picChg chg="del mod">
          <ac:chgData name="伊健 杜" userId="e69aded81da48593" providerId="LiveId" clId="{B41A0DB3-26AA-43DA-B31A-09B1F216CB5C}" dt="2022-10-06T10:53:15.339" v="2687" actId="478"/>
          <ac:picMkLst>
            <pc:docMk/>
            <pc:sldMk cId="803112995" sldId="922"/>
            <ac:picMk id="20482" creationId="{25849B66-6BA1-3823-848E-A86BF160CC12}"/>
          </ac:picMkLst>
        </pc:picChg>
        <pc:picChg chg="add mod">
          <ac:chgData name="伊健 杜" userId="e69aded81da48593" providerId="LiveId" clId="{B41A0DB3-26AA-43DA-B31A-09B1F216CB5C}" dt="2022-10-06T10:54:33.124" v="2691" actId="1076"/>
          <ac:picMkLst>
            <pc:docMk/>
            <pc:sldMk cId="803112995" sldId="922"/>
            <ac:picMk id="21506" creationId="{0A23A4AA-71E5-ABE5-91F9-45CC295D033A}"/>
          </ac:picMkLst>
        </pc:picChg>
        <pc:inkChg chg="add">
          <ac:chgData name="伊健 杜" userId="e69aded81da48593" providerId="LiveId" clId="{B41A0DB3-26AA-43DA-B31A-09B1F216CB5C}" dt="2022-10-06T14:01:21.361" v="4621"/>
          <ac:inkMkLst>
            <pc:docMk/>
            <pc:sldMk cId="803112995" sldId="922"/>
            <ac:inkMk id="2" creationId="{963E2616-9634-5980-D7D7-D2E05E40CA8A}"/>
          </ac:inkMkLst>
        </pc:inkChg>
      </pc:sldChg>
      <pc:sldChg chg="addSp delSp modSp add mod">
        <pc:chgData name="伊健 杜" userId="e69aded81da48593" providerId="LiveId" clId="{B41A0DB3-26AA-43DA-B31A-09B1F216CB5C}" dt="2022-10-06T11:41:26.661" v="4232"/>
        <pc:sldMkLst>
          <pc:docMk/>
          <pc:sldMk cId="971912090" sldId="923"/>
        </pc:sldMkLst>
        <pc:spChg chg="mod">
          <ac:chgData name="伊健 杜" userId="e69aded81da48593" providerId="LiveId" clId="{B41A0DB3-26AA-43DA-B31A-09B1F216CB5C}" dt="2022-10-06T11:41:26.661" v="4232"/>
          <ac:spMkLst>
            <pc:docMk/>
            <pc:sldMk cId="971912090" sldId="923"/>
            <ac:spMk id="6" creationId="{F83A6AC8-56F1-EB9E-DD47-C1CFF9753BBA}"/>
          </ac:spMkLst>
        </pc:spChg>
        <pc:spChg chg="mod">
          <ac:chgData name="伊健 杜" userId="e69aded81da48593" providerId="LiveId" clId="{B41A0DB3-26AA-43DA-B31A-09B1F216CB5C}" dt="2022-10-06T11:41:26.661" v="4232"/>
          <ac:spMkLst>
            <pc:docMk/>
            <pc:sldMk cId="971912090" sldId="923"/>
            <ac:spMk id="7" creationId="{8A134A8E-94C3-0EE7-C065-45DB3136BA45}"/>
          </ac:spMkLst>
        </pc:spChg>
        <pc:picChg chg="del">
          <ac:chgData name="伊健 杜" userId="e69aded81da48593" providerId="LiveId" clId="{B41A0DB3-26AA-43DA-B31A-09B1F216CB5C}" dt="2022-10-06T10:57:27.517" v="2992" actId="478"/>
          <ac:picMkLst>
            <pc:docMk/>
            <pc:sldMk cId="971912090" sldId="923"/>
            <ac:picMk id="22530" creationId="{0CA02AA5-77B6-9D83-5D78-6457C7452C90}"/>
          </ac:picMkLst>
        </pc:picChg>
        <pc:picChg chg="add mod">
          <ac:chgData name="伊健 杜" userId="e69aded81da48593" providerId="LiveId" clId="{B41A0DB3-26AA-43DA-B31A-09B1F216CB5C}" dt="2022-10-06T10:57:52.331" v="2997" actId="1076"/>
          <ac:picMkLst>
            <pc:docMk/>
            <pc:sldMk cId="971912090" sldId="923"/>
            <ac:picMk id="23554" creationId="{D4DA0DCA-C37C-8083-771F-CD002A30BC1F}"/>
          </ac:picMkLst>
        </pc:picChg>
      </pc:sldChg>
      <pc:sldChg chg="addSp delSp modSp add mod">
        <pc:chgData name="伊健 杜" userId="e69aded81da48593" providerId="LiveId" clId="{B41A0DB3-26AA-43DA-B31A-09B1F216CB5C}" dt="2022-10-06T11:41:26.661" v="4232"/>
        <pc:sldMkLst>
          <pc:docMk/>
          <pc:sldMk cId="2046682344" sldId="924"/>
        </pc:sldMkLst>
        <pc:spChg chg="mod">
          <ac:chgData name="伊健 杜" userId="e69aded81da48593" providerId="LiveId" clId="{B41A0DB3-26AA-43DA-B31A-09B1F216CB5C}" dt="2022-10-06T11:07:28.399" v="3219"/>
          <ac:spMkLst>
            <pc:docMk/>
            <pc:sldMk cId="2046682344" sldId="924"/>
            <ac:spMk id="6" creationId="{F83A6AC8-56F1-EB9E-DD47-C1CFF9753BBA}"/>
          </ac:spMkLst>
        </pc:spChg>
        <pc:spChg chg="mod">
          <ac:chgData name="伊健 杜" userId="e69aded81da48593" providerId="LiveId" clId="{B41A0DB3-26AA-43DA-B31A-09B1F216CB5C}" dt="2022-10-06T11:41:26.661" v="4232"/>
          <ac:spMkLst>
            <pc:docMk/>
            <pc:sldMk cId="2046682344" sldId="924"/>
            <ac:spMk id="7" creationId="{8A134A8E-94C3-0EE7-C065-45DB3136BA45}"/>
          </ac:spMkLst>
        </pc:spChg>
        <pc:picChg chg="del">
          <ac:chgData name="伊健 杜" userId="e69aded81da48593" providerId="LiveId" clId="{B41A0DB3-26AA-43DA-B31A-09B1F216CB5C}" dt="2022-10-06T10:58:12.929" v="2999" actId="478"/>
          <ac:picMkLst>
            <pc:docMk/>
            <pc:sldMk cId="2046682344" sldId="924"/>
            <ac:picMk id="23554" creationId="{D4DA0DCA-C37C-8083-771F-CD002A30BC1F}"/>
          </ac:picMkLst>
        </pc:picChg>
        <pc:picChg chg="add del mod">
          <ac:chgData name="伊健 杜" userId="e69aded81da48593" providerId="LiveId" clId="{B41A0DB3-26AA-43DA-B31A-09B1F216CB5C}" dt="2022-10-06T11:13:34.393" v="3403" actId="478"/>
          <ac:picMkLst>
            <pc:docMk/>
            <pc:sldMk cId="2046682344" sldId="924"/>
            <ac:picMk id="25602" creationId="{E93618D9-6377-D6B4-9411-06447D45EED0}"/>
          </ac:picMkLst>
        </pc:picChg>
        <pc:picChg chg="add mod">
          <ac:chgData name="伊健 杜" userId="e69aded81da48593" providerId="LiveId" clId="{B41A0DB3-26AA-43DA-B31A-09B1F216CB5C}" dt="2022-10-06T11:13:38.898" v="3406" actId="1076"/>
          <ac:picMkLst>
            <pc:docMk/>
            <pc:sldMk cId="2046682344" sldId="924"/>
            <ac:picMk id="25604" creationId="{0AB7062F-31F8-FE82-B0A4-3153E5F58402}"/>
          </ac:picMkLst>
        </pc:picChg>
      </pc:sldChg>
      <pc:sldChg chg="modSp add mod modNotesTx">
        <pc:chgData name="伊健 杜" userId="e69aded81da48593" providerId="LiveId" clId="{B41A0DB3-26AA-43DA-B31A-09B1F216CB5C}" dt="2022-10-06T15:50:03.635" v="4640" actId="20577"/>
        <pc:sldMkLst>
          <pc:docMk/>
          <pc:sldMk cId="3389514890" sldId="925"/>
        </pc:sldMkLst>
        <pc:spChg chg="mod">
          <ac:chgData name="伊健 杜" userId="e69aded81da48593" providerId="LiveId" clId="{B41A0DB3-26AA-43DA-B31A-09B1F216CB5C}" dt="2022-10-06T11:41:26.661" v="4232"/>
          <ac:spMkLst>
            <pc:docMk/>
            <pc:sldMk cId="3389514890" sldId="925"/>
            <ac:spMk id="4" creationId="{4A26D81B-7583-DE7E-89DF-1B6B33C232F8}"/>
          </ac:spMkLst>
        </pc:spChg>
      </pc:sldChg>
      <pc:sldChg chg="addSp delSp modSp add mod modNotesTx">
        <pc:chgData name="伊健 杜" userId="e69aded81da48593" providerId="LiveId" clId="{B41A0DB3-26AA-43DA-B31A-09B1F216CB5C}" dt="2022-10-06T15:49:54.074" v="4639" actId="20577"/>
        <pc:sldMkLst>
          <pc:docMk/>
          <pc:sldMk cId="3839071627" sldId="926"/>
        </pc:sldMkLst>
        <pc:spChg chg="mod">
          <ac:chgData name="伊健 杜" userId="e69aded81da48593" providerId="LiveId" clId="{B41A0DB3-26AA-43DA-B31A-09B1F216CB5C}" dt="2022-10-06T11:41:26.661" v="4232"/>
          <ac:spMkLst>
            <pc:docMk/>
            <pc:sldMk cId="3839071627" sldId="926"/>
            <ac:spMk id="6" creationId="{F83A6AC8-56F1-EB9E-DD47-C1CFF9753BBA}"/>
          </ac:spMkLst>
        </pc:spChg>
        <pc:spChg chg="mod">
          <ac:chgData name="伊健 杜" userId="e69aded81da48593" providerId="LiveId" clId="{B41A0DB3-26AA-43DA-B31A-09B1F216CB5C}" dt="2022-10-06T11:41:26.661" v="4232"/>
          <ac:spMkLst>
            <pc:docMk/>
            <pc:sldMk cId="3839071627" sldId="926"/>
            <ac:spMk id="7" creationId="{8A134A8E-94C3-0EE7-C065-45DB3136BA45}"/>
          </ac:spMkLst>
        </pc:spChg>
        <pc:picChg chg="del">
          <ac:chgData name="伊健 杜" userId="e69aded81da48593" providerId="LiveId" clId="{B41A0DB3-26AA-43DA-B31A-09B1F216CB5C}" dt="2022-10-06T11:06:40.975" v="3160" actId="478"/>
          <ac:picMkLst>
            <pc:docMk/>
            <pc:sldMk cId="3839071627" sldId="926"/>
            <ac:picMk id="23554" creationId="{D4DA0DCA-C37C-8083-771F-CD002A30BC1F}"/>
          </ac:picMkLst>
        </pc:picChg>
        <pc:picChg chg="add mod">
          <ac:chgData name="伊健 杜" userId="e69aded81da48593" providerId="LiveId" clId="{B41A0DB3-26AA-43DA-B31A-09B1F216CB5C}" dt="2022-10-06T11:06:59.339" v="3194" actId="1076"/>
          <ac:picMkLst>
            <pc:docMk/>
            <pc:sldMk cId="3839071627" sldId="926"/>
            <ac:picMk id="24578" creationId="{37E81458-CBFF-D8F6-2B9B-0D2AA37876D6}"/>
          </ac:picMkLst>
        </pc:picChg>
      </pc:sldChg>
      <pc:sldChg chg="modSp add mod">
        <pc:chgData name="伊健 杜" userId="e69aded81da48593" providerId="LiveId" clId="{B41A0DB3-26AA-43DA-B31A-09B1F216CB5C}" dt="2022-10-06T11:41:26.661" v="4232"/>
        <pc:sldMkLst>
          <pc:docMk/>
          <pc:sldMk cId="1516926263" sldId="927"/>
        </pc:sldMkLst>
        <pc:spChg chg="mod">
          <ac:chgData name="伊健 杜" userId="e69aded81da48593" providerId="LiveId" clId="{B41A0DB3-26AA-43DA-B31A-09B1F216CB5C}" dt="2022-10-06T11:08:56.986" v="3236" actId="20577"/>
          <ac:spMkLst>
            <pc:docMk/>
            <pc:sldMk cId="1516926263" sldId="927"/>
            <ac:spMk id="6" creationId="{F83A6AC8-56F1-EB9E-DD47-C1CFF9753BBA}"/>
          </ac:spMkLst>
        </pc:spChg>
        <pc:spChg chg="mod">
          <ac:chgData name="伊健 杜" userId="e69aded81da48593" providerId="LiveId" clId="{B41A0DB3-26AA-43DA-B31A-09B1F216CB5C}" dt="2022-10-06T11:41:26.661" v="4232"/>
          <ac:spMkLst>
            <pc:docMk/>
            <pc:sldMk cId="1516926263" sldId="927"/>
            <ac:spMk id="7" creationId="{8A134A8E-94C3-0EE7-C065-45DB3136BA45}"/>
          </ac:spMkLst>
        </pc:spChg>
      </pc:sldChg>
      <pc:sldChg chg="addSp delSp modSp add mod">
        <pc:chgData name="伊健 杜" userId="e69aded81da48593" providerId="LiveId" clId="{B41A0DB3-26AA-43DA-B31A-09B1F216CB5C}" dt="2022-10-06T11:41:26.661" v="4232"/>
        <pc:sldMkLst>
          <pc:docMk/>
          <pc:sldMk cId="232926413" sldId="928"/>
        </pc:sldMkLst>
        <pc:spChg chg="mod">
          <ac:chgData name="伊健 杜" userId="e69aded81da48593" providerId="LiveId" clId="{B41A0DB3-26AA-43DA-B31A-09B1F216CB5C}" dt="2022-10-06T11:41:26.661" v="4232"/>
          <ac:spMkLst>
            <pc:docMk/>
            <pc:sldMk cId="232926413" sldId="928"/>
            <ac:spMk id="7" creationId="{8A134A8E-94C3-0EE7-C065-45DB3136BA45}"/>
          </ac:spMkLst>
        </pc:spChg>
        <pc:picChg chg="del">
          <ac:chgData name="伊健 杜" userId="e69aded81da48593" providerId="LiveId" clId="{B41A0DB3-26AA-43DA-B31A-09B1F216CB5C}" dt="2022-10-06T11:14:12.600" v="3505" actId="478"/>
          <ac:picMkLst>
            <pc:docMk/>
            <pc:sldMk cId="232926413" sldId="928"/>
            <ac:picMk id="25602" creationId="{E93618D9-6377-D6B4-9411-06447D45EED0}"/>
          </ac:picMkLst>
        </pc:picChg>
        <pc:picChg chg="add mod">
          <ac:chgData name="伊健 杜" userId="e69aded81da48593" providerId="LiveId" clId="{B41A0DB3-26AA-43DA-B31A-09B1F216CB5C}" dt="2022-10-06T11:15:40.180" v="3510" actId="1076"/>
          <ac:picMkLst>
            <pc:docMk/>
            <pc:sldMk cId="232926413" sldId="928"/>
            <ac:picMk id="28674" creationId="{C2816E22-501B-86B7-D65B-A8FCED603212}"/>
          </ac:picMkLst>
        </pc:picChg>
      </pc:sldChg>
      <pc:sldChg chg="add del">
        <pc:chgData name="伊健 杜" userId="e69aded81da48593" providerId="LiveId" clId="{B41A0DB3-26AA-43DA-B31A-09B1F216CB5C}" dt="2022-10-06T11:10:23.707" v="3338" actId="47"/>
        <pc:sldMkLst>
          <pc:docMk/>
          <pc:sldMk cId="1910680871" sldId="928"/>
        </pc:sldMkLst>
      </pc:sldChg>
      <pc:sldChg chg="modSp add mod">
        <pc:chgData name="伊健 杜" userId="e69aded81da48593" providerId="LiveId" clId="{B41A0DB3-26AA-43DA-B31A-09B1F216CB5C}" dt="2022-10-06T11:41:26.661" v="4232"/>
        <pc:sldMkLst>
          <pc:docMk/>
          <pc:sldMk cId="454470444" sldId="929"/>
        </pc:sldMkLst>
        <pc:spChg chg="mod">
          <ac:chgData name="伊健 杜" userId="e69aded81da48593" providerId="LiveId" clId="{B41A0DB3-26AA-43DA-B31A-09B1F216CB5C}" dt="2022-10-06T11:41:26.661" v="4232"/>
          <ac:spMkLst>
            <pc:docMk/>
            <pc:sldMk cId="454470444" sldId="929"/>
            <ac:spMk id="4" creationId="{4A26D81B-7583-DE7E-89DF-1B6B33C232F8}"/>
          </ac:spMkLst>
        </pc:spChg>
      </pc:sldChg>
      <pc:sldChg chg="addSp delSp modSp add mod">
        <pc:chgData name="伊健 杜" userId="e69aded81da48593" providerId="LiveId" clId="{B41A0DB3-26AA-43DA-B31A-09B1F216CB5C}" dt="2022-10-06T11:41:26.661" v="4232"/>
        <pc:sldMkLst>
          <pc:docMk/>
          <pc:sldMk cId="379818006" sldId="930"/>
        </pc:sldMkLst>
        <pc:spChg chg="mod">
          <ac:chgData name="伊健 杜" userId="e69aded81da48593" providerId="LiveId" clId="{B41A0DB3-26AA-43DA-B31A-09B1F216CB5C}" dt="2022-10-06T11:16:28.461" v="3579" actId="20577"/>
          <ac:spMkLst>
            <pc:docMk/>
            <pc:sldMk cId="379818006" sldId="930"/>
            <ac:spMk id="6" creationId="{F83A6AC8-56F1-EB9E-DD47-C1CFF9753BBA}"/>
          </ac:spMkLst>
        </pc:spChg>
        <pc:spChg chg="mod">
          <ac:chgData name="伊健 杜" userId="e69aded81da48593" providerId="LiveId" clId="{B41A0DB3-26AA-43DA-B31A-09B1F216CB5C}" dt="2022-10-06T11:41:26.661" v="4232"/>
          <ac:spMkLst>
            <pc:docMk/>
            <pc:sldMk cId="379818006" sldId="930"/>
            <ac:spMk id="7" creationId="{8A134A8E-94C3-0EE7-C065-45DB3136BA45}"/>
          </ac:spMkLst>
        </pc:spChg>
        <pc:picChg chg="add del mod">
          <ac:chgData name="伊健 杜" userId="e69aded81da48593" providerId="LiveId" clId="{B41A0DB3-26AA-43DA-B31A-09B1F216CB5C}" dt="2022-10-06T11:21:20.260" v="3668" actId="1076"/>
          <ac:picMkLst>
            <pc:docMk/>
            <pc:sldMk cId="379818006" sldId="930"/>
            <ac:picMk id="22530" creationId="{0CA02AA5-77B6-9D83-5D78-6457C7452C90}"/>
          </ac:picMkLst>
        </pc:picChg>
      </pc:sldChg>
      <pc:sldChg chg="addSp delSp modSp add mod">
        <pc:chgData name="伊健 杜" userId="e69aded81da48593" providerId="LiveId" clId="{B41A0DB3-26AA-43DA-B31A-09B1F216CB5C}" dt="2022-10-06T11:41:26.661" v="4232"/>
        <pc:sldMkLst>
          <pc:docMk/>
          <pc:sldMk cId="1670785287" sldId="931"/>
        </pc:sldMkLst>
        <pc:spChg chg="mod">
          <ac:chgData name="伊健 杜" userId="e69aded81da48593" providerId="LiveId" clId="{B41A0DB3-26AA-43DA-B31A-09B1F216CB5C}" dt="2022-10-06T11:21:26.060" v="3671" actId="20577"/>
          <ac:spMkLst>
            <pc:docMk/>
            <pc:sldMk cId="1670785287" sldId="931"/>
            <ac:spMk id="6" creationId="{F83A6AC8-56F1-EB9E-DD47-C1CFF9753BBA}"/>
          </ac:spMkLst>
        </pc:spChg>
        <pc:spChg chg="mod">
          <ac:chgData name="伊健 杜" userId="e69aded81da48593" providerId="LiveId" clId="{B41A0DB3-26AA-43DA-B31A-09B1F216CB5C}" dt="2022-10-06T11:41:26.661" v="4232"/>
          <ac:spMkLst>
            <pc:docMk/>
            <pc:sldMk cId="1670785287" sldId="931"/>
            <ac:spMk id="7" creationId="{8A134A8E-94C3-0EE7-C065-45DB3136BA45}"/>
          </ac:spMkLst>
        </pc:spChg>
        <pc:picChg chg="del">
          <ac:chgData name="伊健 杜" userId="e69aded81da48593" providerId="LiveId" clId="{B41A0DB3-26AA-43DA-B31A-09B1F216CB5C}" dt="2022-10-06T11:21:23.679" v="3669" actId="478"/>
          <ac:picMkLst>
            <pc:docMk/>
            <pc:sldMk cId="1670785287" sldId="931"/>
            <ac:picMk id="22530" creationId="{0CA02AA5-77B6-9D83-5D78-6457C7452C90}"/>
          </ac:picMkLst>
        </pc:picChg>
        <pc:picChg chg="add mod">
          <ac:chgData name="伊健 杜" userId="e69aded81da48593" providerId="LiveId" clId="{B41A0DB3-26AA-43DA-B31A-09B1F216CB5C}" dt="2022-10-06T11:24:22.742" v="3797" actId="1076"/>
          <ac:picMkLst>
            <pc:docMk/>
            <pc:sldMk cId="1670785287" sldId="931"/>
            <ac:picMk id="29698" creationId="{65B425AF-9A8D-790E-99F6-DDB6331F2FD9}"/>
          </ac:picMkLst>
        </pc:picChg>
      </pc:sldChg>
      <pc:sldChg chg="addSp delSp modSp add mod">
        <pc:chgData name="伊健 杜" userId="e69aded81da48593" providerId="LiveId" clId="{B41A0DB3-26AA-43DA-B31A-09B1F216CB5C}" dt="2022-10-06T11:41:26.661" v="4232"/>
        <pc:sldMkLst>
          <pc:docMk/>
          <pc:sldMk cId="1921391591" sldId="932"/>
        </pc:sldMkLst>
        <pc:spChg chg="add mod">
          <ac:chgData name="伊健 杜" userId="e69aded81da48593" providerId="LiveId" clId="{B41A0DB3-26AA-43DA-B31A-09B1F216CB5C}" dt="2022-10-06T11:41:26.661" v="4232"/>
          <ac:spMkLst>
            <pc:docMk/>
            <pc:sldMk cId="1921391591" sldId="932"/>
            <ac:spMk id="2" creationId="{35CA5F8B-726A-3638-33A0-C1997D9C1656}"/>
          </ac:spMkLst>
        </pc:spChg>
        <pc:spChg chg="add mod">
          <ac:chgData name="伊健 杜" userId="e69aded81da48593" providerId="LiveId" clId="{B41A0DB3-26AA-43DA-B31A-09B1F216CB5C}" dt="2022-10-06T11:41:26.661" v="4232"/>
          <ac:spMkLst>
            <pc:docMk/>
            <pc:sldMk cId="1921391591" sldId="932"/>
            <ac:spMk id="3" creationId="{1AF6C431-B1BC-977D-6096-A87D84D8A4CB}"/>
          </ac:spMkLst>
        </pc:spChg>
        <pc:spChg chg="del">
          <ac:chgData name="伊健 杜" userId="e69aded81da48593" providerId="LiveId" clId="{B41A0DB3-26AA-43DA-B31A-09B1F216CB5C}" dt="2022-10-06T11:27:28.259" v="3800" actId="478"/>
          <ac:spMkLst>
            <pc:docMk/>
            <pc:sldMk cId="1921391591" sldId="932"/>
            <ac:spMk id="7" creationId="{8A134A8E-94C3-0EE7-C065-45DB3136BA45}"/>
          </ac:spMkLst>
        </pc:spChg>
        <pc:picChg chg="del">
          <ac:chgData name="伊健 杜" userId="e69aded81da48593" providerId="LiveId" clId="{B41A0DB3-26AA-43DA-B31A-09B1F216CB5C}" dt="2022-10-06T11:27:26.594" v="3799" actId="478"/>
          <ac:picMkLst>
            <pc:docMk/>
            <pc:sldMk cId="1921391591" sldId="932"/>
            <ac:picMk id="29698" creationId="{65B425AF-9A8D-790E-99F6-DDB6331F2FD9}"/>
          </ac:picMkLst>
        </pc:picChg>
        <pc:picChg chg="add mod">
          <ac:chgData name="伊健 杜" userId="e69aded81da48593" providerId="LiveId" clId="{B41A0DB3-26AA-43DA-B31A-09B1F216CB5C}" dt="2022-10-06T11:27:32.812" v="3803" actId="1076"/>
          <ac:picMkLst>
            <pc:docMk/>
            <pc:sldMk cId="1921391591" sldId="932"/>
            <ac:picMk id="31746" creationId="{1692FC10-1BA5-9DD1-9EBB-C5A51FD2183D}"/>
          </ac:picMkLst>
        </pc:picChg>
      </pc:sldChg>
      <pc:sldChg chg="addSp delSp modSp add mod">
        <pc:chgData name="伊健 杜" userId="e69aded81da48593" providerId="LiveId" clId="{B41A0DB3-26AA-43DA-B31A-09B1F216CB5C}" dt="2022-10-06T11:41:26.661" v="4232"/>
        <pc:sldMkLst>
          <pc:docMk/>
          <pc:sldMk cId="780672822" sldId="933"/>
        </pc:sldMkLst>
        <pc:spChg chg="mod">
          <ac:chgData name="伊健 杜" userId="e69aded81da48593" providerId="LiveId" clId="{B41A0DB3-26AA-43DA-B31A-09B1F216CB5C}" dt="2022-10-06T11:41:26.661" v="4232"/>
          <ac:spMkLst>
            <pc:docMk/>
            <pc:sldMk cId="780672822" sldId="933"/>
            <ac:spMk id="2" creationId="{1302A11A-625D-774F-23B3-739301B530C3}"/>
          </ac:spMkLst>
        </pc:spChg>
        <pc:spChg chg="mod">
          <ac:chgData name="伊健 杜" userId="e69aded81da48593" providerId="LiveId" clId="{B41A0DB3-26AA-43DA-B31A-09B1F216CB5C}" dt="2022-10-06T11:41:26.661" v="4232"/>
          <ac:spMkLst>
            <pc:docMk/>
            <pc:sldMk cId="780672822" sldId="933"/>
            <ac:spMk id="4" creationId="{21BD65C9-00B8-77B5-1258-CB85B4A4F40D}"/>
          </ac:spMkLst>
        </pc:spChg>
        <pc:picChg chg="del mod">
          <ac:chgData name="伊健 杜" userId="e69aded81da48593" providerId="LiveId" clId="{B41A0DB3-26AA-43DA-B31A-09B1F216CB5C}" dt="2022-10-06T11:31:26.144" v="3989" actId="478"/>
          <ac:picMkLst>
            <pc:docMk/>
            <pc:sldMk cId="780672822" sldId="933"/>
            <ac:picMk id="3" creationId="{619F8674-F723-8C6D-BE60-2A3526CA78AD}"/>
          </ac:picMkLst>
        </pc:picChg>
        <pc:picChg chg="del mod">
          <ac:chgData name="伊健 杜" userId="e69aded81da48593" providerId="LiveId" clId="{B41A0DB3-26AA-43DA-B31A-09B1F216CB5C}" dt="2022-10-06T11:30:33.300" v="3985" actId="478"/>
          <ac:picMkLst>
            <pc:docMk/>
            <pc:sldMk cId="780672822" sldId="933"/>
            <ac:picMk id="5" creationId="{7F8778DD-28C1-BF05-2C28-464D4428FBB8}"/>
          </ac:picMkLst>
        </pc:picChg>
        <pc:picChg chg="del">
          <ac:chgData name="伊健 杜" userId="e69aded81da48593" providerId="LiveId" clId="{B41A0DB3-26AA-43DA-B31A-09B1F216CB5C}" dt="2022-10-06T11:30:31.390" v="3984" actId="478"/>
          <ac:picMkLst>
            <pc:docMk/>
            <pc:sldMk cId="780672822" sldId="933"/>
            <ac:picMk id="13316" creationId="{0F70A11D-F4BB-E37F-6467-A5BE5A79CDD8}"/>
          </ac:picMkLst>
        </pc:picChg>
        <pc:picChg chg="add mod">
          <ac:chgData name="伊健 杜" userId="e69aded81da48593" providerId="LiveId" clId="{B41A0DB3-26AA-43DA-B31A-09B1F216CB5C}" dt="2022-10-06T11:31:29.661" v="3992" actId="1076"/>
          <ac:picMkLst>
            <pc:docMk/>
            <pc:sldMk cId="780672822" sldId="933"/>
            <ac:picMk id="32770" creationId="{CE222FF5-5265-C490-AA21-B4E9AD4F1E9D}"/>
          </ac:picMkLst>
        </pc:picChg>
      </pc:sldChg>
      <pc:sldChg chg="delSp modSp add mod">
        <pc:chgData name="伊健 杜" userId="e69aded81da48593" providerId="LiveId" clId="{B41A0DB3-26AA-43DA-B31A-09B1F216CB5C}" dt="2022-10-06T11:41:26.661" v="4232"/>
        <pc:sldMkLst>
          <pc:docMk/>
          <pc:sldMk cId="1385191696" sldId="934"/>
        </pc:sldMkLst>
        <pc:spChg chg="mod">
          <ac:chgData name="伊健 杜" userId="e69aded81da48593" providerId="LiveId" clId="{B41A0DB3-26AA-43DA-B31A-09B1F216CB5C}" dt="2022-10-06T11:41:26.661" v="4232"/>
          <ac:spMkLst>
            <pc:docMk/>
            <pc:sldMk cId="1385191696" sldId="934"/>
            <ac:spMk id="2" creationId="{1302A11A-625D-774F-23B3-739301B530C3}"/>
          </ac:spMkLst>
        </pc:spChg>
        <pc:spChg chg="mod">
          <ac:chgData name="伊健 杜" userId="e69aded81da48593" providerId="LiveId" clId="{B41A0DB3-26AA-43DA-B31A-09B1F216CB5C}" dt="2022-10-06T11:41:26.661" v="4232"/>
          <ac:spMkLst>
            <pc:docMk/>
            <pc:sldMk cId="1385191696" sldId="934"/>
            <ac:spMk id="4" creationId="{21BD65C9-00B8-77B5-1258-CB85B4A4F40D}"/>
          </ac:spMkLst>
        </pc:spChg>
        <pc:picChg chg="del">
          <ac:chgData name="伊健 杜" userId="e69aded81da48593" providerId="LiveId" clId="{B41A0DB3-26AA-43DA-B31A-09B1F216CB5C}" dt="2022-10-06T11:36:11.052" v="4126" actId="478"/>
          <ac:picMkLst>
            <pc:docMk/>
            <pc:sldMk cId="1385191696" sldId="934"/>
            <ac:picMk id="32770" creationId="{CE222FF5-5265-C490-AA21-B4E9AD4F1E9D}"/>
          </ac:picMkLst>
        </pc:picChg>
      </pc:sldChg>
      <pc:sldChg chg="addSp modSp add mod ord">
        <pc:chgData name="伊健 杜" userId="e69aded81da48593" providerId="LiveId" clId="{B41A0DB3-26AA-43DA-B31A-09B1F216CB5C}" dt="2022-10-06T11:41:26.661" v="4232"/>
        <pc:sldMkLst>
          <pc:docMk/>
          <pc:sldMk cId="3476667222" sldId="935"/>
        </pc:sldMkLst>
        <pc:spChg chg="mod">
          <ac:chgData name="伊健 杜" userId="e69aded81da48593" providerId="LiveId" clId="{B41A0DB3-26AA-43DA-B31A-09B1F216CB5C}" dt="2022-10-06T11:41:26.661" v="4232"/>
          <ac:spMkLst>
            <pc:docMk/>
            <pc:sldMk cId="3476667222" sldId="935"/>
            <ac:spMk id="2" creationId="{1302A11A-625D-774F-23B3-739301B530C3}"/>
          </ac:spMkLst>
        </pc:spChg>
        <pc:spChg chg="add">
          <ac:chgData name="伊健 杜" userId="e69aded81da48593" providerId="LiveId" clId="{B41A0DB3-26AA-43DA-B31A-09B1F216CB5C}" dt="2022-10-06T11:40:29.193" v="4229"/>
          <ac:spMkLst>
            <pc:docMk/>
            <pc:sldMk cId="3476667222" sldId="935"/>
            <ac:spMk id="3" creationId="{2270E285-0B31-6BD1-84FE-37D232EB7AC6}"/>
          </ac:spMkLst>
        </pc:spChg>
        <pc:spChg chg="mod">
          <ac:chgData name="伊健 杜" userId="e69aded81da48593" providerId="LiveId" clId="{B41A0DB3-26AA-43DA-B31A-09B1F216CB5C}" dt="2022-10-06T11:41:26.661" v="4232"/>
          <ac:spMkLst>
            <pc:docMk/>
            <pc:sldMk cId="3476667222" sldId="935"/>
            <ac:spMk id="4" creationId="{21BD65C9-00B8-77B5-1258-CB85B4A4F40D}"/>
          </ac:spMkLst>
        </pc:spChg>
        <pc:picChg chg="add mod">
          <ac:chgData name="伊健 杜" userId="e69aded81da48593" providerId="LiveId" clId="{B41A0DB3-26AA-43DA-B31A-09B1F216CB5C}" dt="2022-10-06T11:40:40.770" v="4231" actId="1076"/>
          <ac:picMkLst>
            <pc:docMk/>
            <pc:sldMk cId="3476667222" sldId="935"/>
            <ac:picMk id="6" creationId="{D4CF6B01-62AB-1F4B-A9B4-A6BE1547A02D}"/>
          </ac:picMkLst>
        </pc:picChg>
        <pc:picChg chg="add mod">
          <ac:chgData name="伊健 杜" userId="e69aded81da48593" providerId="LiveId" clId="{B41A0DB3-26AA-43DA-B31A-09B1F216CB5C}" dt="2022-10-06T11:40:21.017" v="4228" actId="1076"/>
          <ac:picMkLst>
            <pc:docMk/>
            <pc:sldMk cId="3476667222" sldId="935"/>
            <ac:picMk id="33794" creationId="{33E3100D-C467-206E-2702-E20D9A213A34}"/>
          </ac:picMkLst>
        </pc:picChg>
      </pc:sldChg>
      <pc:sldChg chg="addSp delSp modSp add mod">
        <pc:chgData name="伊健 杜" userId="e69aded81da48593" providerId="LiveId" clId="{B41A0DB3-26AA-43DA-B31A-09B1F216CB5C}" dt="2022-10-06T11:55:53.593" v="4611"/>
        <pc:sldMkLst>
          <pc:docMk/>
          <pc:sldMk cId="3921503590" sldId="936"/>
        </pc:sldMkLst>
        <pc:spChg chg="add del">
          <ac:chgData name="伊健 杜" userId="e69aded81da48593" providerId="LiveId" clId="{B41A0DB3-26AA-43DA-B31A-09B1F216CB5C}" dt="2022-10-06T11:50:49.777" v="4378" actId="478"/>
          <ac:spMkLst>
            <pc:docMk/>
            <pc:sldMk cId="3921503590" sldId="936"/>
            <ac:spMk id="2" creationId="{3DB668E7-EED1-693D-1C97-301CB40B2439}"/>
          </ac:spMkLst>
        </pc:spChg>
        <pc:spChg chg="mod">
          <ac:chgData name="伊健 杜" userId="e69aded81da48593" providerId="LiveId" clId="{B41A0DB3-26AA-43DA-B31A-09B1F216CB5C}" dt="2022-10-06T11:48:14.931" v="4245"/>
          <ac:spMkLst>
            <pc:docMk/>
            <pc:sldMk cId="3921503590" sldId="936"/>
            <ac:spMk id="6" creationId="{F83A6AC8-56F1-EB9E-DD47-C1CFF9753BBA}"/>
          </ac:spMkLst>
        </pc:spChg>
        <pc:spChg chg="mod">
          <ac:chgData name="伊健 杜" userId="e69aded81da48593" providerId="LiveId" clId="{B41A0DB3-26AA-43DA-B31A-09B1F216CB5C}" dt="2022-10-06T11:55:53.593" v="4611"/>
          <ac:spMkLst>
            <pc:docMk/>
            <pc:sldMk cId="3921503590" sldId="936"/>
            <ac:spMk id="7" creationId="{8A134A8E-94C3-0EE7-C065-45DB3136BA45}"/>
          </ac:spMkLst>
        </pc:spChg>
        <pc:picChg chg="del">
          <ac:chgData name="伊健 杜" userId="e69aded81da48593" providerId="LiveId" clId="{B41A0DB3-26AA-43DA-B31A-09B1F216CB5C}" dt="2022-10-06T11:49:04.668" v="4376" actId="478"/>
          <ac:picMkLst>
            <pc:docMk/>
            <pc:sldMk cId="3921503590" sldId="936"/>
            <ac:picMk id="22530" creationId="{0CA02AA5-77B6-9D83-5D78-6457C7452C90}"/>
          </ac:picMkLst>
        </pc:picChg>
        <pc:picChg chg="add mod">
          <ac:chgData name="伊健 杜" userId="e69aded81da48593" providerId="LiveId" clId="{B41A0DB3-26AA-43DA-B31A-09B1F216CB5C}" dt="2022-10-06T11:51:26.716" v="4393" actId="1076"/>
          <ac:picMkLst>
            <pc:docMk/>
            <pc:sldMk cId="3921503590" sldId="936"/>
            <ac:picMk id="35844" creationId="{71637C2B-9C4C-1781-A201-19892D23ECC9}"/>
          </ac:picMkLst>
        </pc:picChg>
      </pc:sldChg>
      <pc:sldChg chg="addSp delSp modSp add mod">
        <pc:chgData name="伊健 杜" userId="e69aded81da48593" providerId="LiveId" clId="{B41A0DB3-26AA-43DA-B31A-09B1F216CB5C}" dt="2022-10-06T11:55:53.593" v="4611"/>
        <pc:sldMkLst>
          <pc:docMk/>
          <pc:sldMk cId="779148286" sldId="937"/>
        </pc:sldMkLst>
        <pc:spChg chg="mod">
          <ac:chgData name="伊健 杜" userId="e69aded81da48593" providerId="LiveId" clId="{B41A0DB3-26AA-43DA-B31A-09B1F216CB5C}" dt="2022-10-06T11:51:32.730" v="4396" actId="20577"/>
          <ac:spMkLst>
            <pc:docMk/>
            <pc:sldMk cId="779148286" sldId="937"/>
            <ac:spMk id="6" creationId="{F83A6AC8-56F1-EB9E-DD47-C1CFF9753BBA}"/>
          </ac:spMkLst>
        </pc:spChg>
        <pc:spChg chg="mod">
          <ac:chgData name="伊健 杜" userId="e69aded81da48593" providerId="LiveId" clId="{B41A0DB3-26AA-43DA-B31A-09B1F216CB5C}" dt="2022-10-06T11:55:53.593" v="4611"/>
          <ac:spMkLst>
            <pc:docMk/>
            <pc:sldMk cId="779148286" sldId="937"/>
            <ac:spMk id="7" creationId="{8A134A8E-94C3-0EE7-C065-45DB3136BA45}"/>
          </ac:spMkLst>
        </pc:spChg>
        <pc:picChg chg="del">
          <ac:chgData name="伊健 杜" userId="e69aded81da48593" providerId="LiveId" clId="{B41A0DB3-26AA-43DA-B31A-09B1F216CB5C}" dt="2022-10-06T11:51:56.306" v="4464" actId="478"/>
          <ac:picMkLst>
            <pc:docMk/>
            <pc:sldMk cId="779148286" sldId="937"/>
            <ac:picMk id="35844" creationId="{71637C2B-9C4C-1781-A201-19892D23ECC9}"/>
          </ac:picMkLst>
        </pc:picChg>
        <pc:picChg chg="add mod">
          <ac:chgData name="伊健 杜" userId="e69aded81da48593" providerId="LiveId" clId="{B41A0DB3-26AA-43DA-B31A-09B1F216CB5C}" dt="2022-10-06T11:52:26.446" v="4472" actId="1076"/>
          <ac:picMkLst>
            <pc:docMk/>
            <pc:sldMk cId="779148286" sldId="937"/>
            <ac:picMk id="36866" creationId="{BA49E68A-F1D0-B7FE-1F8A-7920AC0956A5}"/>
          </ac:picMkLst>
        </pc:picChg>
        <pc:picChg chg="add mod">
          <ac:chgData name="伊健 杜" userId="e69aded81da48593" providerId="LiveId" clId="{B41A0DB3-26AA-43DA-B31A-09B1F216CB5C}" dt="2022-10-06T11:52:28.048" v="4473" actId="1076"/>
          <ac:picMkLst>
            <pc:docMk/>
            <pc:sldMk cId="779148286" sldId="937"/>
            <ac:picMk id="36868" creationId="{19BFE2E1-68B2-CC21-7F3C-A84D35B78A35}"/>
          </ac:picMkLst>
        </pc:picChg>
      </pc:sldChg>
    </pc:docChg>
  </pc:docChgLst>
  <pc:docChgLst>
    <pc:chgData name="伊健 杜" userId="e69aded81da48593" providerId="LiveId" clId="{3A1B2BA2-60AA-4AB6-9446-F647F88C1234}"/>
    <pc:docChg chg="undo custSel addSld delSld modSld sldOrd">
      <pc:chgData name="伊健 杜" userId="e69aded81da48593" providerId="LiveId" clId="{3A1B2BA2-60AA-4AB6-9446-F647F88C1234}" dt="2022-11-14T17:35:05.592" v="5480" actId="20577"/>
      <pc:docMkLst>
        <pc:docMk/>
      </pc:docMkLst>
      <pc:sldChg chg="del">
        <pc:chgData name="伊健 杜" userId="e69aded81da48593" providerId="LiveId" clId="{3A1B2BA2-60AA-4AB6-9446-F647F88C1234}" dt="2022-11-14T10:47:54.751" v="0" actId="47"/>
        <pc:sldMkLst>
          <pc:docMk/>
          <pc:sldMk cId="1523321892" sldId="1340"/>
        </pc:sldMkLst>
      </pc:sldChg>
      <pc:sldChg chg="addSp delSp modSp mod">
        <pc:chgData name="伊健 杜" userId="e69aded81da48593" providerId="LiveId" clId="{3A1B2BA2-60AA-4AB6-9446-F647F88C1234}" dt="2022-11-14T16:51:23.173" v="5473"/>
        <pc:sldMkLst>
          <pc:docMk/>
          <pc:sldMk cId="90922646" sldId="1372"/>
        </pc:sldMkLst>
        <pc:spChg chg="mod">
          <ac:chgData name="伊健 杜" userId="e69aded81da48593" providerId="LiveId" clId="{3A1B2BA2-60AA-4AB6-9446-F647F88C1234}" dt="2022-11-14T16:51:23.173" v="5473"/>
          <ac:spMkLst>
            <pc:docMk/>
            <pc:sldMk cId="90922646" sldId="1372"/>
            <ac:spMk id="2" creationId="{10304424-DB4A-36E7-9E0D-D32A5DD0F26C}"/>
          </ac:spMkLst>
        </pc:spChg>
        <pc:spChg chg="mod">
          <ac:chgData name="伊健 杜" userId="e69aded81da48593" providerId="LiveId" clId="{3A1B2BA2-60AA-4AB6-9446-F647F88C1234}" dt="2022-11-14T16:51:23.173" v="5473"/>
          <ac:spMkLst>
            <pc:docMk/>
            <pc:sldMk cId="90922646" sldId="1372"/>
            <ac:spMk id="5" creationId="{E7287B0E-EF55-E721-8EFA-9A9183C0EDF9}"/>
          </ac:spMkLst>
        </pc:spChg>
        <pc:spChg chg="add mod">
          <ac:chgData name="伊健 杜" userId="e69aded81da48593" providerId="LiveId" clId="{3A1B2BA2-60AA-4AB6-9446-F647F88C1234}" dt="2022-11-14T11:53:48.909" v="296" actId="1076"/>
          <ac:spMkLst>
            <pc:docMk/>
            <pc:sldMk cId="90922646" sldId="1372"/>
            <ac:spMk id="8" creationId="{26FF2AB0-D901-C3AE-E954-320110737061}"/>
          </ac:spMkLst>
        </pc:spChg>
        <pc:spChg chg="add del mod">
          <ac:chgData name="伊健 杜" userId="e69aded81da48593" providerId="LiveId" clId="{3A1B2BA2-60AA-4AB6-9446-F647F88C1234}" dt="2022-11-14T11:53:30.954" v="285" actId="478"/>
          <ac:spMkLst>
            <pc:docMk/>
            <pc:sldMk cId="90922646" sldId="1372"/>
            <ac:spMk id="9" creationId="{AAD20087-541D-042D-B684-218922A05D38}"/>
          </ac:spMkLst>
        </pc:spChg>
        <pc:spChg chg="add mod">
          <ac:chgData name="伊健 杜" userId="e69aded81da48593" providerId="LiveId" clId="{3A1B2BA2-60AA-4AB6-9446-F647F88C1234}" dt="2022-11-14T11:53:44.321" v="294" actId="1076"/>
          <ac:spMkLst>
            <pc:docMk/>
            <pc:sldMk cId="90922646" sldId="1372"/>
            <ac:spMk id="10" creationId="{ACAF1FD8-0B49-4834-FF09-E7D804DBE20B}"/>
          </ac:spMkLst>
        </pc:spChg>
        <pc:picChg chg="add mod">
          <ac:chgData name="伊健 杜" userId="e69aded81da48593" providerId="LiveId" clId="{3A1B2BA2-60AA-4AB6-9446-F647F88C1234}" dt="2022-11-14T11:53:43.150" v="293" actId="1076"/>
          <ac:picMkLst>
            <pc:docMk/>
            <pc:sldMk cId="90922646" sldId="1372"/>
            <ac:picMk id="7" creationId="{254A37FC-F8A9-A73E-2A02-3AC017232D3E}"/>
          </ac:picMkLst>
        </pc:picChg>
        <pc:picChg chg="add mod">
          <ac:chgData name="伊健 杜" userId="e69aded81da48593" providerId="LiveId" clId="{3A1B2BA2-60AA-4AB6-9446-F647F88C1234}" dt="2022-11-14T11:53:47.435" v="295" actId="1076"/>
          <ac:picMkLst>
            <pc:docMk/>
            <pc:sldMk cId="90922646" sldId="1372"/>
            <ac:picMk id="3074" creationId="{1AF2BCEF-92C1-EB40-3AF7-9D48129C9C28}"/>
          </ac:picMkLst>
        </pc:picChg>
        <pc:picChg chg="add mod">
          <ac:chgData name="伊健 杜" userId="e69aded81da48593" providerId="LiveId" clId="{3A1B2BA2-60AA-4AB6-9446-F647F88C1234}" dt="2022-11-14T11:54:43.880" v="300" actId="1076"/>
          <ac:picMkLst>
            <pc:docMk/>
            <pc:sldMk cId="90922646" sldId="1372"/>
            <ac:picMk id="3076" creationId="{955894FB-7A0A-D477-465E-148D69A33CA7}"/>
          </ac:picMkLst>
        </pc:picChg>
        <pc:picChg chg="del">
          <ac:chgData name="伊健 杜" userId="e69aded81da48593" providerId="LiveId" clId="{3A1B2BA2-60AA-4AB6-9446-F647F88C1234}" dt="2022-11-14T11:51:46.072" v="261" actId="478"/>
          <ac:picMkLst>
            <pc:docMk/>
            <pc:sldMk cId="90922646" sldId="1372"/>
            <ac:picMk id="11266" creationId="{A5E8A16D-DA69-7191-543B-B95427F0EB35}"/>
          </ac:picMkLst>
        </pc:picChg>
      </pc:sldChg>
      <pc:sldChg chg="modSp mod">
        <pc:chgData name="伊健 杜" userId="e69aded81da48593" providerId="LiveId" clId="{3A1B2BA2-60AA-4AB6-9446-F647F88C1234}" dt="2022-11-14T16:51:23.173" v="5473"/>
        <pc:sldMkLst>
          <pc:docMk/>
          <pc:sldMk cId="449833426" sldId="1373"/>
        </pc:sldMkLst>
        <pc:spChg chg="mod">
          <ac:chgData name="伊健 杜" userId="e69aded81da48593" providerId="LiveId" clId="{3A1B2BA2-60AA-4AB6-9446-F647F88C1234}" dt="2022-11-14T16:51:23.173" v="5473"/>
          <ac:spMkLst>
            <pc:docMk/>
            <pc:sldMk cId="449833426" sldId="1373"/>
            <ac:spMk id="2" creationId="{6084B583-4B82-A4DC-19D1-BC381BD4D41F}"/>
          </ac:spMkLst>
        </pc:spChg>
      </pc:sldChg>
      <pc:sldChg chg="del">
        <pc:chgData name="伊健 杜" userId="e69aded81da48593" providerId="LiveId" clId="{3A1B2BA2-60AA-4AB6-9446-F647F88C1234}" dt="2022-11-14T11:58:44.447" v="508" actId="47"/>
        <pc:sldMkLst>
          <pc:docMk/>
          <pc:sldMk cId="486638814" sldId="1374"/>
        </pc:sldMkLst>
      </pc:sldChg>
      <pc:sldChg chg="del">
        <pc:chgData name="伊健 杜" userId="e69aded81da48593" providerId="LiveId" clId="{3A1B2BA2-60AA-4AB6-9446-F647F88C1234}" dt="2022-11-14T10:47:54.751" v="0" actId="47"/>
        <pc:sldMkLst>
          <pc:docMk/>
          <pc:sldMk cId="1276298087" sldId="1375"/>
        </pc:sldMkLst>
      </pc:sldChg>
      <pc:sldChg chg="del">
        <pc:chgData name="伊健 杜" userId="e69aded81da48593" providerId="LiveId" clId="{3A1B2BA2-60AA-4AB6-9446-F647F88C1234}" dt="2022-11-14T10:47:54.751" v="0" actId="47"/>
        <pc:sldMkLst>
          <pc:docMk/>
          <pc:sldMk cId="795428135" sldId="1376"/>
        </pc:sldMkLst>
      </pc:sldChg>
      <pc:sldChg chg="del">
        <pc:chgData name="伊健 杜" userId="e69aded81da48593" providerId="LiveId" clId="{3A1B2BA2-60AA-4AB6-9446-F647F88C1234}" dt="2022-11-14T10:47:54.751" v="0" actId="47"/>
        <pc:sldMkLst>
          <pc:docMk/>
          <pc:sldMk cId="3846005690" sldId="1377"/>
        </pc:sldMkLst>
      </pc:sldChg>
      <pc:sldChg chg="del">
        <pc:chgData name="伊健 杜" userId="e69aded81da48593" providerId="LiveId" clId="{3A1B2BA2-60AA-4AB6-9446-F647F88C1234}" dt="2022-11-14T10:47:54.751" v="0" actId="47"/>
        <pc:sldMkLst>
          <pc:docMk/>
          <pc:sldMk cId="3820737828" sldId="1378"/>
        </pc:sldMkLst>
      </pc:sldChg>
      <pc:sldChg chg="del">
        <pc:chgData name="伊健 杜" userId="e69aded81da48593" providerId="LiveId" clId="{3A1B2BA2-60AA-4AB6-9446-F647F88C1234}" dt="2022-11-14T10:47:54.751" v="0" actId="47"/>
        <pc:sldMkLst>
          <pc:docMk/>
          <pc:sldMk cId="1720044176" sldId="1379"/>
        </pc:sldMkLst>
      </pc:sldChg>
      <pc:sldChg chg="del">
        <pc:chgData name="伊健 杜" userId="e69aded81da48593" providerId="LiveId" clId="{3A1B2BA2-60AA-4AB6-9446-F647F88C1234}" dt="2022-11-14T10:47:54.751" v="0" actId="47"/>
        <pc:sldMkLst>
          <pc:docMk/>
          <pc:sldMk cId="1061379944" sldId="1380"/>
        </pc:sldMkLst>
      </pc:sldChg>
      <pc:sldChg chg="del">
        <pc:chgData name="伊健 杜" userId="e69aded81da48593" providerId="LiveId" clId="{3A1B2BA2-60AA-4AB6-9446-F647F88C1234}" dt="2022-11-14T10:47:54.751" v="0" actId="47"/>
        <pc:sldMkLst>
          <pc:docMk/>
          <pc:sldMk cId="2372446752" sldId="1381"/>
        </pc:sldMkLst>
      </pc:sldChg>
      <pc:sldChg chg="del">
        <pc:chgData name="伊健 杜" userId="e69aded81da48593" providerId="LiveId" clId="{3A1B2BA2-60AA-4AB6-9446-F647F88C1234}" dt="2022-11-14T10:47:54.751" v="0" actId="47"/>
        <pc:sldMkLst>
          <pc:docMk/>
          <pc:sldMk cId="2822468022" sldId="1382"/>
        </pc:sldMkLst>
      </pc:sldChg>
      <pc:sldChg chg="del">
        <pc:chgData name="伊健 杜" userId="e69aded81da48593" providerId="LiveId" clId="{3A1B2BA2-60AA-4AB6-9446-F647F88C1234}" dt="2022-11-14T10:47:54.751" v="0" actId="47"/>
        <pc:sldMkLst>
          <pc:docMk/>
          <pc:sldMk cId="4266077257" sldId="1383"/>
        </pc:sldMkLst>
      </pc:sldChg>
      <pc:sldChg chg="del">
        <pc:chgData name="伊健 杜" userId="e69aded81da48593" providerId="LiveId" clId="{3A1B2BA2-60AA-4AB6-9446-F647F88C1234}" dt="2022-11-14T10:47:54.751" v="0" actId="47"/>
        <pc:sldMkLst>
          <pc:docMk/>
          <pc:sldMk cId="171328503" sldId="1384"/>
        </pc:sldMkLst>
      </pc:sldChg>
      <pc:sldChg chg="del">
        <pc:chgData name="伊健 杜" userId="e69aded81da48593" providerId="LiveId" clId="{3A1B2BA2-60AA-4AB6-9446-F647F88C1234}" dt="2022-11-14T10:47:54.751" v="0" actId="47"/>
        <pc:sldMkLst>
          <pc:docMk/>
          <pc:sldMk cId="249729206" sldId="1385"/>
        </pc:sldMkLst>
      </pc:sldChg>
      <pc:sldChg chg="del">
        <pc:chgData name="伊健 杜" userId="e69aded81da48593" providerId="LiveId" clId="{3A1B2BA2-60AA-4AB6-9446-F647F88C1234}" dt="2022-11-14T10:47:54.751" v="0" actId="47"/>
        <pc:sldMkLst>
          <pc:docMk/>
          <pc:sldMk cId="4020624003" sldId="1386"/>
        </pc:sldMkLst>
      </pc:sldChg>
      <pc:sldChg chg="del">
        <pc:chgData name="伊健 杜" userId="e69aded81da48593" providerId="LiveId" clId="{3A1B2BA2-60AA-4AB6-9446-F647F88C1234}" dt="2022-11-14T10:47:54.751" v="0" actId="47"/>
        <pc:sldMkLst>
          <pc:docMk/>
          <pc:sldMk cId="974887913" sldId="1387"/>
        </pc:sldMkLst>
      </pc:sldChg>
      <pc:sldChg chg="del">
        <pc:chgData name="伊健 杜" userId="e69aded81da48593" providerId="LiveId" clId="{3A1B2BA2-60AA-4AB6-9446-F647F88C1234}" dt="2022-11-14T10:47:54.751" v="0" actId="47"/>
        <pc:sldMkLst>
          <pc:docMk/>
          <pc:sldMk cId="3641716794" sldId="1388"/>
        </pc:sldMkLst>
      </pc:sldChg>
      <pc:sldChg chg="del">
        <pc:chgData name="伊健 杜" userId="e69aded81da48593" providerId="LiveId" clId="{3A1B2BA2-60AA-4AB6-9446-F647F88C1234}" dt="2022-11-14T10:47:54.751" v="0" actId="47"/>
        <pc:sldMkLst>
          <pc:docMk/>
          <pc:sldMk cId="999427002" sldId="1389"/>
        </pc:sldMkLst>
      </pc:sldChg>
      <pc:sldChg chg="del">
        <pc:chgData name="伊健 杜" userId="e69aded81da48593" providerId="LiveId" clId="{3A1B2BA2-60AA-4AB6-9446-F647F88C1234}" dt="2022-11-14T10:47:54.751" v="0" actId="47"/>
        <pc:sldMkLst>
          <pc:docMk/>
          <pc:sldMk cId="1470121547" sldId="1390"/>
        </pc:sldMkLst>
      </pc:sldChg>
      <pc:sldChg chg="del">
        <pc:chgData name="伊健 杜" userId="e69aded81da48593" providerId="LiveId" clId="{3A1B2BA2-60AA-4AB6-9446-F647F88C1234}" dt="2022-11-14T10:47:54.751" v="0" actId="47"/>
        <pc:sldMkLst>
          <pc:docMk/>
          <pc:sldMk cId="282465914" sldId="1391"/>
        </pc:sldMkLst>
      </pc:sldChg>
      <pc:sldChg chg="del">
        <pc:chgData name="伊健 杜" userId="e69aded81da48593" providerId="LiveId" clId="{3A1B2BA2-60AA-4AB6-9446-F647F88C1234}" dt="2022-11-14T10:47:54.751" v="0" actId="47"/>
        <pc:sldMkLst>
          <pc:docMk/>
          <pc:sldMk cId="2548288550" sldId="1392"/>
        </pc:sldMkLst>
      </pc:sldChg>
      <pc:sldChg chg="del">
        <pc:chgData name="伊健 杜" userId="e69aded81da48593" providerId="LiveId" clId="{3A1B2BA2-60AA-4AB6-9446-F647F88C1234}" dt="2022-11-14T10:47:54.751" v="0" actId="47"/>
        <pc:sldMkLst>
          <pc:docMk/>
          <pc:sldMk cId="68632128" sldId="1393"/>
        </pc:sldMkLst>
      </pc:sldChg>
      <pc:sldChg chg="del">
        <pc:chgData name="伊健 杜" userId="e69aded81da48593" providerId="LiveId" clId="{3A1B2BA2-60AA-4AB6-9446-F647F88C1234}" dt="2022-11-14T10:47:54.751" v="0" actId="47"/>
        <pc:sldMkLst>
          <pc:docMk/>
          <pc:sldMk cId="3847538771" sldId="1394"/>
        </pc:sldMkLst>
      </pc:sldChg>
      <pc:sldChg chg="del">
        <pc:chgData name="伊健 杜" userId="e69aded81da48593" providerId="LiveId" clId="{3A1B2BA2-60AA-4AB6-9446-F647F88C1234}" dt="2022-11-14T10:47:54.751" v="0" actId="47"/>
        <pc:sldMkLst>
          <pc:docMk/>
          <pc:sldMk cId="3153169149" sldId="1395"/>
        </pc:sldMkLst>
      </pc:sldChg>
      <pc:sldChg chg="del">
        <pc:chgData name="伊健 杜" userId="e69aded81da48593" providerId="LiveId" clId="{3A1B2BA2-60AA-4AB6-9446-F647F88C1234}" dt="2022-11-14T10:47:54.751" v="0" actId="47"/>
        <pc:sldMkLst>
          <pc:docMk/>
          <pc:sldMk cId="1314967760" sldId="1396"/>
        </pc:sldMkLst>
      </pc:sldChg>
      <pc:sldChg chg="del">
        <pc:chgData name="伊健 杜" userId="e69aded81da48593" providerId="LiveId" clId="{3A1B2BA2-60AA-4AB6-9446-F647F88C1234}" dt="2022-11-14T10:47:54.751" v="0" actId="47"/>
        <pc:sldMkLst>
          <pc:docMk/>
          <pc:sldMk cId="4183067461" sldId="1397"/>
        </pc:sldMkLst>
      </pc:sldChg>
      <pc:sldChg chg="del">
        <pc:chgData name="伊健 杜" userId="e69aded81da48593" providerId="LiveId" clId="{3A1B2BA2-60AA-4AB6-9446-F647F88C1234}" dt="2022-11-14T10:47:54.751" v="0" actId="47"/>
        <pc:sldMkLst>
          <pc:docMk/>
          <pc:sldMk cId="1394058774" sldId="1398"/>
        </pc:sldMkLst>
      </pc:sldChg>
      <pc:sldChg chg="del">
        <pc:chgData name="伊健 杜" userId="e69aded81da48593" providerId="LiveId" clId="{3A1B2BA2-60AA-4AB6-9446-F647F88C1234}" dt="2022-11-14T10:47:54.751" v="0" actId="47"/>
        <pc:sldMkLst>
          <pc:docMk/>
          <pc:sldMk cId="58797029" sldId="1399"/>
        </pc:sldMkLst>
      </pc:sldChg>
      <pc:sldChg chg="del">
        <pc:chgData name="伊健 杜" userId="e69aded81da48593" providerId="LiveId" clId="{3A1B2BA2-60AA-4AB6-9446-F647F88C1234}" dt="2022-11-14T10:47:54.751" v="0" actId="47"/>
        <pc:sldMkLst>
          <pc:docMk/>
          <pc:sldMk cId="2452255824" sldId="1400"/>
        </pc:sldMkLst>
      </pc:sldChg>
      <pc:sldChg chg="del">
        <pc:chgData name="伊健 杜" userId="e69aded81da48593" providerId="LiveId" clId="{3A1B2BA2-60AA-4AB6-9446-F647F88C1234}" dt="2022-11-14T10:47:54.751" v="0" actId="47"/>
        <pc:sldMkLst>
          <pc:docMk/>
          <pc:sldMk cId="3869979538" sldId="1401"/>
        </pc:sldMkLst>
      </pc:sldChg>
      <pc:sldChg chg="del">
        <pc:chgData name="伊健 杜" userId="e69aded81da48593" providerId="LiveId" clId="{3A1B2BA2-60AA-4AB6-9446-F647F88C1234}" dt="2022-11-14T10:47:54.751" v="0" actId="47"/>
        <pc:sldMkLst>
          <pc:docMk/>
          <pc:sldMk cId="2424839761" sldId="1402"/>
        </pc:sldMkLst>
      </pc:sldChg>
      <pc:sldChg chg="del">
        <pc:chgData name="伊健 杜" userId="e69aded81da48593" providerId="LiveId" clId="{3A1B2BA2-60AA-4AB6-9446-F647F88C1234}" dt="2022-11-14T10:47:54.751" v="0" actId="47"/>
        <pc:sldMkLst>
          <pc:docMk/>
          <pc:sldMk cId="4194455912" sldId="1404"/>
        </pc:sldMkLst>
      </pc:sldChg>
      <pc:sldChg chg="del">
        <pc:chgData name="伊健 杜" userId="e69aded81da48593" providerId="LiveId" clId="{3A1B2BA2-60AA-4AB6-9446-F647F88C1234}" dt="2022-11-14T10:47:54.751" v="0" actId="47"/>
        <pc:sldMkLst>
          <pc:docMk/>
          <pc:sldMk cId="3432965728" sldId="1405"/>
        </pc:sldMkLst>
      </pc:sldChg>
      <pc:sldChg chg="del">
        <pc:chgData name="伊健 杜" userId="e69aded81da48593" providerId="LiveId" clId="{3A1B2BA2-60AA-4AB6-9446-F647F88C1234}" dt="2022-11-14T10:47:54.751" v="0" actId="47"/>
        <pc:sldMkLst>
          <pc:docMk/>
          <pc:sldMk cId="3207194641" sldId="1406"/>
        </pc:sldMkLst>
      </pc:sldChg>
      <pc:sldChg chg="del">
        <pc:chgData name="伊健 杜" userId="e69aded81da48593" providerId="LiveId" clId="{3A1B2BA2-60AA-4AB6-9446-F647F88C1234}" dt="2022-11-14T10:47:54.751" v="0" actId="47"/>
        <pc:sldMkLst>
          <pc:docMk/>
          <pc:sldMk cId="42207976" sldId="1407"/>
        </pc:sldMkLst>
      </pc:sldChg>
      <pc:sldChg chg="del">
        <pc:chgData name="伊健 杜" userId="e69aded81da48593" providerId="LiveId" clId="{3A1B2BA2-60AA-4AB6-9446-F647F88C1234}" dt="2022-11-14T10:47:54.751" v="0" actId="47"/>
        <pc:sldMkLst>
          <pc:docMk/>
          <pc:sldMk cId="906479213" sldId="1408"/>
        </pc:sldMkLst>
      </pc:sldChg>
      <pc:sldChg chg="del">
        <pc:chgData name="伊健 杜" userId="e69aded81da48593" providerId="LiveId" clId="{3A1B2BA2-60AA-4AB6-9446-F647F88C1234}" dt="2022-11-14T10:47:54.751" v="0" actId="47"/>
        <pc:sldMkLst>
          <pc:docMk/>
          <pc:sldMk cId="2827558912" sldId="1409"/>
        </pc:sldMkLst>
      </pc:sldChg>
      <pc:sldChg chg="del">
        <pc:chgData name="伊健 杜" userId="e69aded81da48593" providerId="LiveId" clId="{3A1B2BA2-60AA-4AB6-9446-F647F88C1234}" dt="2022-11-14T10:47:54.751" v="0" actId="47"/>
        <pc:sldMkLst>
          <pc:docMk/>
          <pc:sldMk cId="3210831898" sldId="1410"/>
        </pc:sldMkLst>
      </pc:sldChg>
      <pc:sldChg chg="del">
        <pc:chgData name="伊健 杜" userId="e69aded81da48593" providerId="LiveId" clId="{3A1B2BA2-60AA-4AB6-9446-F647F88C1234}" dt="2022-11-14T10:47:54.751" v="0" actId="47"/>
        <pc:sldMkLst>
          <pc:docMk/>
          <pc:sldMk cId="3348683242" sldId="1411"/>
        </pc:sldMkLst>
      </pc:sldChg>
      <pc:sldChg chg="del">
        <pc:chgData name="伊健 杜" userId="e69aded81da48593" providerId="LiveId" clId="{3A1B2BA2-60AA-4AB6-9446-F647F88C1234}" dt="2022-11-14T10:47:54.751" v="0" actId="47"/>
        <pc:sldMkLst>
          <pc:docMk/>
          <pc:sldMk cId="1903495974" sldId="1412"/>
        </pc:sldMkLst>
      </pc:sldChg>
      <pc:sldChg chg="del">
        <pc:chgData name="伊健 杜" userId="e69aded81da48593" providerId="LiveId" clId="{3A1B2BA2-60AA-4AB6-9446-F647F88C1234}" dt="2022-11-14T10:47:54.751" v="0" actId="47"/>
        <pc:sldMkLst>
          <pc:docMk/>
          <pc:sldMk cId="1804412428" sldId="1413"/>
        </pc:sldMkLst>
      </pc:sldChg>
      <pc:sldChg chg="del">
        <pc:chgData name="伊健 杜" userId="e69aded81da48593" providerId="LiveId" clId="{3A1B2BA2-60AA-4AB6-9446-F647F88C1234}" dt="2022-11-14T10:47:54.751" v="0" actId="47"/>
        <pc:sldMkLst>
          <pc:docMk/>
          <pc:sldMk cId="1943037660" sldId="1414"/>
        </pc:sldMkLst>
      </pc:sldChg>
      <pc:sldChg chg="del">
        <pc:chgData name="伊健 杜" userId="e69aded81da48593" providerId="LiveId" clId="{3A1B2BA2-60AA-4AB6-9446-F647F88C1234}" dt="2022-11-14T10:47:54.751" v="0" actId="47"/>
        <pc:sldMkLst>
          <pc:docMk/>
          <pc:sldMk cId="576638868" sldId="1415"/>
        </pc:sldMkLst>
      </pc:sldChg>
      <pc:sldChg chg="ord">
        <pc:chgData name="伊健 杜" userId="e69aded81da48593" providerId="LiveId" clId="{3A1B2BA2-60AA-4AB6-9446-F647F88C1234}" dt="2022-11-14T10:47:59.259" v="2"/>
        <pc:sldMkLst>
          <pc:docMk/>
          <pc:sldMk cId="772246356" sldId="1417"/>
        </pc:sldMkLst>
      </pc:sldChg>
      <pc:sldChg chg="ord">
        <pc:chgData name="伊健 杜" userId="e69aded81da48593" providerId="LiveId" clId="{3A1B2BA2-60AA-4AB6-9446-F647F88C1234}" dt="2022-11-14T10:47:59.259" v="2"/>
        <pc:sldMkLst>
          <pc:docMk/>
          <pc:sldMk cId="1212169619" sldId="1418"/>
        </pc:sldMkLst>
      </pc:sldChg>
      <pc:sldChg chg="del">
        <pc:chgData name="伊健 杜" userId="e69aded81da48593" providerId="LiveId" clId="{3A1B2BA2-60AA-4AB6-9446-F647F88C1234}" dt="2022-11-14T10:47:54.751" v="0" actId="47"/>
        <pc:sldMkLst>
          <pc:docMk/>
          <pc:sldMk cId="664068428" sldId="1419"/>
        </pc:sldMkLst>
      </pc:sldChg>
      <pc:sldChg chg="addSp delSp modSp new mod">
        <pc:chgData name="伊健 杜" userId="e69aded81da48593" providerId="LiveId" clId="{3A1B2BA2-60AA-4AB6-9446-F647F88C1234}" dt="2022-11-14T16:51:23.173" v="5473"/>
        <pc:sldMkLst>
          <pc:docMk/>
          <pc:sldMk cId="3669796521" sldId="1419"/>
        </pc:sldMkLst>
        <pc:spChg chg="del">
          <ac:chgData name="伊健 杜" userId="e69aded81da48593" providerId="LiveId" clId="{3A1B2BA2-60AA-4AB6-9446-F647F88C1234}" dt="2022-11-14T10:48:40.448" v="4" actId="478"/>
          <ac:spMkLst>
            <pc:docMk/>
            <pc:sldMk cId="3669796521" sldId="1419"/>
            <ac:spMk id="2" creationId="{CD1560EF-4411-713B-4C79-86210935550B}"/>
          </ac:spMkLst>
        </pc:spChg>
        <pc:spChg chg="del">
          <ac:chgData name="伊健 杜" userId="e69aded81da48593" providerId="LiveId" clId="{3A1B2BA2-60AA-4AB6-9446-F647F88C1234}" dt="2022-11-14T10:48:40.448" v="4" actId="478"/>
          <ac:spMkLst>
            <pc:docMk/>
            <pc:sldMk cId="3669796521" sldId="1419"/>
            <ac:spMk id="3" creationId="{F8792C86-B5D6-6D63-2176-802A85F43D66}"/>
          </ac:spMkLst>
        </pc:spChg>
        <pc:spChg chg="add mod">
          <ac:chgData name="伊健 杜" userId="e69aded81da48593" providerId="LiveId" clId="{3A1B2BA2-60AA-4AB6-9446-F647F88C1234}" dt="2022-11-14T16:51:23.173" v="5473"/>
          <ac:spMkLst>
            <pc:docMk/>
            <pc:sldMk cId="3669796521" sldId="1419"/>
            <ac:spMk id="6" creationId="{5D8579D8-714F-0AB8-D279-26139B2A49DA}"/>
          </ac:spMkLst>
        </pc:spChg>
        <pc:spChg chg="add mod">
          <ac:chgData name="伊健 杜" userId="e69aded81da48593" providerId="LiveId" clId="{3A1B2BA2-60AA-4AB6-9446-F647F88C1234}" dt="2022-11-14T16:51:23.173" v="5473"/>
          <ac:spMkLst>
            <pc:docMk/>
            <pc:sldMk cId="3669796521" sldId="1419"/>
            <ac:spMk id="7" creationId="{6F77BD02-F3A3-9A4A-CB08-04501F1003C9}"/>
          </ac:spMkLst>
        </pc:spChg>
        <pc:picChg chg="add mod">
          <ac:chgData name="伊健 杜" userId="e69aded81da48593" providerId="LiveId" clId="{3A1B2BA2-60AA-4AB6-9446-F647F88C1234}" dt="2022-11-14T10:49:24.549" v="14" actId="1076"/>
          <ac:picMkLst>
            <pc:docMk/>
            <pc:sldMk cId="3669796521" sldId="1419"/>
            <ac:picMk id="5" creationId="{42BFD79C-2533-92DC-441F-139D401D830C}"/>
          </ac:picMkLst>
        </pc:picChg>
        <pc:picChg chg="add mod">
          <ac:chgData name="伊健 杜" userId="e69aded81da48593" providerId="LiveId" clId="{3A1B2BA2-60AA-4AB6-9446-F647F88C1234}" dt="2022-11-14T10:49:31.277" v="17" actId="14100"/>
          <ac:picMkLst>
            <pc:docMk/>
            <pc:sldMk cId="3669796521" sldId="1419"/>
            <ac:picMk id="1026" creationId="{B34E7AB0-E93D-B1AF-E7BD-EE39407E1C62}"/>
          </ac:picMkLst>
        </pc:picChg>
      </pc:sldChg>
      <pc:sldChg chg="del">
        <pc:chgData name="伊健 杜" userId="e69aded81da48593" providerId="LiveId" clId="{3A1B2BA2-60AA-4AB6-9446-F647F88C1234}" dt="2022-11-14T10:47:54.751" v="0" actId="47"/>
        <pc:sldMkLst>
          <pc:docMk/>
          <pc:sldMk cId="2322224778" sldId="1420"/>
        </pc:sldMkLst>
      </pc:sldChg>
      <pc:sldChg chg="addSp delSp modSp add mod">
        <pc:chgData name="伊健 杜" userId="e69aded81da48593" providerId="LiveId" clId="{3A1B2BA2-60AA-4AB6-9446-F647F88C1234}" dt="2022-11-14T17:31:20.122" v="5474"/>
        <pc:sldMkLst>
          <pc:docMk/>
          <pc:sldMk cId="4028858739" sldId="1420"/>
        </pc:sldMkLst>
        <pc:spChg chg="add mod">
          <ac:chgData name="伊健 杜" userId="e69aded81da48593" providerId="LiveId" clId="{3A1B2BA2-60AA-4AB6-9446-F647F88C1234}" dt="2022-11-14T10:58:51.173" v="137" actId="1076"/>
          <ac:spMkLst>
            <pc:docMk/>
            <pc:sldMk cId="4028858739" sldId="1420"/>
            <ac:spMk id="3" creationId="{890D0DF9-7321-E127-51FD-91913C9F5B1F}"/>
          </ac:spMkLst>
        </pc:spChg>
        <pc:spChg chg="mod">
          <ac:chgData name="伊健 杜" userId="e69aded81da48593" providerId="LiveId" clId="{3A1B2BA2-60AA-4AB6-9446-F647F88C1234}" dt="2022-11-14T10:58:24.280" v="122" actId="403"/>
          <ac:spMkLst>
            <pc:docMk/>
            <pc:sldMk cId="4028858739" sldId="1420"/>
            <ac:spMk id="6" creationId="{5D8579D8-714F-0AB8-D279-26139B2A49DA}"/>
          </ac:spMkLst>
        </pc:spChg>
        <pc:spChg chg="mod">
          <ac:chgData name="伊健 杜" userId="e69aded81da48593" providerId="LiveId" clId="{3A1B2BA2-60AA-4AB6-9446-F647F88C1234}" dt="2022-11-14T10:58:24.280" v="122" actId="403"/>
          <ac:spMkLst>
            <pc:docMk/>
            <pc:sldMk cId="4028858739" sldId="1420"/>
            <ac:spMk id="7" creationId="{6F77BD02-F3A3-9A4A-CB08-04501F1003C9}"/>
          </ac:spMkLst>
        </pc:spChg>
        <pc:picChg chg="add mod">
          <ac:chgData name="伊健 杜" userId="e69aded81da48593" providerId="LiveId" clId="{3A1B2BA2-60AA-4AB6-9446-F647F88C1234}" dt="2022-11-14T10:58:35.631" v="127" actId="1076"/>
          <ac:picMkLst>
            <pc:docMk/>
            <pc:sldMk cId="4028858739" sldId="1420"/>
            <ac:picMk id="2" creationId="{189B08D9-FA3A-266F-8222-24B984DB5350}"/>
          </ac:picMkLst>
        </pc:picChg>
        <pc:picChg chg="del mod">
          <ac:chgData name="伊健 杜" userId="e69aded81da48593" providerId="LiveId" clId="{3A1B2BA2-60AA-4AB6-9446-F647F88C1234}" dt="2022-11-14T10:50:32.016" v="70" actId="478"/>
          <ac:picMkLst>
            <pc:docMk/>
            <pc:sldMk cId="4028858739" sldId="1420"/>
            <ac:picMk id="5" creationId="{42BFD79C-2533-92DC-441F-139D401D830C}"/>
          </ac:picMkLst>
        </pc:picChg>
        <pc:picChg chg="del mod">
          <ac:chgData name="伊健 杜" userId="e69aded81da48593" providerId="LiveId" clId="{3A1B2BA2-60AA-4AB6-9446-F647F88C1234}" dt="2022-11-14T10:50:32.016" v="70" actId="478"/>
          <ac:picMkLst>
            <pc:docMk/>
            <pc:sldMk cId="4028858739" sldId="1420"/>
            <ac:picMk id="1026" creationId="{B34E7AB0-E93D-B1AF-E7BD-EE39407E1C62}"/>
          </ac:picMkLst>
        </pc:picChg>
        <pc:picChg chg="add mod">
          <ac:chgData name="伊健 杜" userId="e69aded81da48593" providerId="LiveId" clId="{3A1B2BA2-60AA-4AB6-9446-F647F88C1234}" dt="2022-11-14T10:58:26.400" v="123" actId="1076"/>
          <ac:picMkLst>
            <pc:docMk/>
            <pc:sldMk cId="4028858739" sldId="1420"/>
            <ac:picMk id="2050" creationId="{9546DCF1-8FC3-654F-0ED1-E89F5783ADDD}"/>
          </ac:picMkLst>
        </pc:picChg>
        <pc:picChg chg="add mod">
          <ac:chgData name="伊健 杜" userId="e69aded81da48593" providerId="LiveId" clId="{3A1B2BA2-60AA-4AB6-9446-F647F88C1234}" dt="2022-11-14T10:58:20.779" v="119" actId="14100"/>
          <ac:picMkLst>
            <pc:docMk/>
            <pc:sldMk cId="4028858739" sldId="1420"/>
            <ac:picMk id="2052" creationId="{94DBC5EC-6A3F-E47A-3F2A-1FC099A10DB0}"/>
          </ac:picMkLst>
        </pc:picChg>
        <pc:inkChg chg="add">
          <ac:chgData name="伊健 杜" userId="e69aded81da48593" providerId="LiveId" clId="{3A1B2BA2-60AA-4AB6-9446-F647F88C1234}" dt="2022-11-14T17:31:20.122" v="5474"/>
          <ac:inkMkLst>
            <pc:docMk/>
            <pc:sldMk cId="4028858739" sldId="1420"/>
            <ac:inkMk id="4" creationId="{46E97518-E2C5-6A1E-98E8-A1F53123FD9D}"/>
          </ac:inkMkLst>
        </pc:inkChg>
      </pc:sldChg>
      <pc:sldChg chg="addSp delSp modSp add mod">
        <pc:chgData name="伊健 杜" userId="e69aded81da48593" providerId="LiveId" clId="{3A1B2BA2-60AA-4AB6-9446-F647F88C1234}" dt="2022-11-14T16:51:23.173" v="5473"/>
        <pc:sldMkLst>
          <pc:docMk/>
          <pc:sldMk cId="3886600310" sldId="1421"/>
        </pc:sldMkLst>
        <pc:spChg chg="mod">
          <ac:chgData name="伊健 杜" userId="e69aded81da48593" providerId="LiveId" clId="{3A1B2BA2-60AA-4AB6-9446-F647F88C1234}" dt="2022-11-14T16:51:23.173" v="5473"/>
          <ac:spMkLst>
            <pc:docMk/>
            <pc:sldMk cId="3886600310" sldId="1421"/>
            <ac:spMk id="2" creationId="{10304424-DB4A-36E7-9E0D-D32A5DD0F26C}"/>
          </ac:spMkLst>
        </pc:spChg>
        <pc:spChg chg="mod">
          <ac:chgData name="伊健 杜" userId="e69aded81da48593" providerId="LiveId" clId="{3A1B2BA2-60AA-4AB6-9446-F647F88C1234}" dt="2022-11-14T16:51:23.173" v="5473"/>
          <ac:spMkLst>
            <pc:docMk/>
            <pc:sldMk cId="3886600310" sldId="1421"/>
            <ac:spMk id="5" creationId="{E7287B0E-EF55-E721-8EFA-9A9183C0EDF9}"/>
          </ac:spMkLst>
        </pc:spChg>
        <pc:spChg chg="del">
          <ac:chgData name="伊健 杜" userId="e69aded81da48593" providerId="LiveId" clId="{3A1B2BA2-60AA-4AB6-9446-F647F88C1234}" dt="2022-11-14T11:54:57.017" v="313" actId="478"/>
          <ac:spMkLst>
            <pc:docMk/>
            <pc:sldMk cId="3886600310" sldId="1421"/>
            <ac:spMk id="8" creationId="{26FF2AB0-D901-C3AE-E954-320110737061}"/>
          </ac:spMkLst>
        </pc:spChg>
        <pc:spChg chg="del">
          <ac:chgData name="伊健 杜" userId="e69aded81da48593" providerId="LiveId" clId="{3A1B2BA2-60AA-4AB6-9446-F647F88C1234}" dt="2022-11-14T11:54:56.403" v="312" actId="478"/>
          <ac:spMkLst>
            <pc:docMk/>
            <pc:sldMk cId="3886600310" sldId="1421"/>
            <ac:spMk id="10" creationId="{ACAF1FD8-0B49-4834-FF09-E7D804DBE20B}"/>
          </ac:spMkLst>
        </pc:spChg>
        <pc:picChg chg="del">
          <ac:chgData name="伊健 杜" userId="e69aded81da48593" providerId="LiveId" clId="{3A1B2BA2-60AA-4AB6-9446-F647F88C1234}" dt="2022-11-14T11:54:58.073" v="316" actId="478"/>
          <ac:picMkLst>
            <pc:docMk/>
            <pc:sldMk cId="3886600310" sldId="1421"/>
            <ac:picMk id="7" creationId="{254A37FC-F8A9-A73E-2A02-3AC017232D3E}"/>
          </ac:picMkLst>
        </pc:picChg>
        <pc:picChg chg="del">
          <ac:chgData name="伊健 杜" userId="e69aded81da48593" providerId="LiveId" clId="{3A1B2BA2-60AA-4AB6-9446-F647F88C1234}" dt="2022-11-14T11:54:57.356" v="314" actId="478"/>
          <ac:picMkLst>
            <pc:docMk/>
            <pc:sldMk cId="3886600310" sldId="1421"/>
            <ac:picMk id="3074" creationId="{1AF2BCEF-92C1-EB40-3AF7-9D48129C9C28}"/>
          </ac:picMkLst>
        </pc:picChg>
        <pc:picChg chg="del">
          <ac:chgData name="伊健 杜" userId="e69aded81da48593" providerId="LiveId" clId="{3A1B2BA2-60AA-4AB6-9446-F647F88C1234}" dt="2022-11-14T11:54:57.714" v="315" actId="478"/>
          <ac:picMkLst>
            <pc:docMk/>
            <pc:sldMk cId="3886600310" sldId="1421"/>
            <ac:picMk id="3076" creationId="{955894FB-7A0A-D477-465E-148D69A33CA7}"/>
          </ac:picMkLst>
        </pc:picChg>
        <pc:picChg chg="add mod">
          <ac:chgData name="伊健 杜" userId="e69aded81da48593" providerId="LiveId" clId="{3A1B2BA2-60AA-4AB6-9446-F647F88C1234}" dt="2022-11-14T11:56:02.760" v="373" actId="1076"/>
          <ac:picMkLst>
            <pc:docMk/>
            <pc:sldMk cId="3886600310" sldId="1421"/>
            <ac:picMk id="4098" creationId="{331AAFA5-0857-6489-ADD5-7149005B9FEA}"/>
          </ac:picMkLst>
        </pc:picChg>
      </pc:sldChg>
      <pc:sldChg chg="addSp delSp modSp add mod">
        <pc:chgData name="伊健 杜" userId="e69aded81da48593" providerId="LiveId" clId="{3A1B2BA2-60AA-4AB6-9446-F647F88C1234}" dt="2022-11-14T16:51:23.173" v="5473"/>
        <pc:sldMkLst>
          <pc:docMk/>
          <pc:sldMk cId="708181604" sldId="1422"/>
        </pc:sldMkLst>
        <pc:spChg chg="mod">
          <ac:chgData name="伊健 杜" userId="e69aded81da48593" providerId="LiveId" clId="{3A1B2BA2-60AA-4AB6-9446-F647F88C1234}" dt="2022-11-14T16:51:23.173" v="5473"/>
          <ac:spMkLst>
            <pc:docMk/>
            <pc:sldMk cId="708181604" sldId="1422"/>
            <ac:spMk id="2" creationId="{10304424-DB4A-36E7-9E0D-D32A5DD0F26C}"/>
          </ac:spMkLst>
        </pc:spChg>
        <pc:spChg chg="mod">
          <ac:chgData name="伊健 杜" userId="e69aded81da48593" providerId="LiveId" clId="{3A1B2BA2-60AA-4AB6-9446-F647F88C1234}" dt="2022-11-14T16:51:23.173" v="5473"/>
          <ac:spMkLst>
            <pc:docMk/>
            <pc:sldMk cId="708181604" sldId="1422"/>
            <ac:spMk id="5" creationId="{E7287B0E-EF55-E721-8EFA-9A9183C0EDF9}"/>
          </ac:spMkLst>
        </pc:spChg>
        <pc:picChg chg="del">
          <ac:chgData name="伊健 杜" userId="e69aded81da48593" providerId="LiveId" clId="{3A1B2BA2-60AA-4AB6-9446-F647F88C1234}" dt="2022-11-14T11:56:13.059" v="375" actId="478"/>
          <ac:picMkLst>
            <pc:docMk/>
            <pc:sldMk cId="708181604" sldId="1422"/>
            <ac:picMk id="4098" creationId="{331AAFA5-0857-6489-ADD5-7149005B9FEA}"/>
          </ac:picMkLst>
        </pc:picChg>
        <pc:picChg chg="add mod">
          <ac:chgData name="伊健 杜" userId="e69aded81da48593" providerId="LiveId" clId="{3A1B2BA2-60AA-4AB6-9446-F647F88C1234}" dt="2022-11-14T11:57:22.231" v="439" actId="1076"/>
          <ac:picMkLst>
            <pc:docMk/>
            <pc:sldMk cId="708181604" sldId="1422"/>
            <ac:picMk id="5122" creationId="{7A96B98D-E3C6-A5CC-C598-495CB0F3F617}"/>
          </ac:picMkLst>
        </pc:picChg>
      </pc:sldChg>
      <pc:sldChg chg="addSp delSp modSp add mod">
        <pc:chgData name="伊健 杜" userId="e69aded81da48593" providerId="LiveId" clId="{3A1B2BA2-60AA-4AB6-9446-F647F88C1234}" dt="2022-11-14T16:51:23.173" v="5473"/>
        <pc:sldMkLst>
          <pc:docMk/>
          <pc:sldMk cId="2773464825" sldId="1423"/>
        </pc:sldMkLst>
        <pc:spChg chg="mod">
          <ac:chgData name="伊健 杜" userId="e69aded81da48593" providerId="LiveId" clId="{3A1B2BA2-60AA-4AB6-9446-F647F88C1234}" dt="2022-11-14T11:59:17.413" v="531"/>
          <ac:spMkLst>
            <pc:docMk/>
            <pc:sldMk cId="2773464825" sldId="1423"/>
            <ac:spMk id="2" creationId="{10304424-DB4A-36E7-9E0D-D32A5DD0F26C}"/>
          </ac:spMkLst>
        </pc:spChg>
        <pc:spChg chg="mod">
          <ac:chgData name="伊健 杜" userId="e69aded81da48593" providerId="LiveId" clId="{3A1B2BA2-60AA-4AB6-9446-F647F88C1234}" dt="2022-11-14T16:51:23.173" v="5473"/>
          <ac:spMkLst>
            <pc:docMk/>
            <pc:sldMk cId="2773464825" sldId="1423"/>
            <ac:spMk id="5" creationId="{E7287B0E-EF55-E721-8EFA-9A9183C0EDF9}"/>
          </ac:spMkLst>
        </pc:spChg>
        <pc:spChg chg="del mod">
          <ac:chgData name="伊健 杜" userId="e69aded81da48593" providerId="LiveId" clId="{3A1B2BA2-60AA-4AB6-9446-F647F88C1234}" dt="2022-11-14T12:02:34.701" v="716" actId="478"/>
          <ac:spMkLst>
            <pc:docMk/>
            <pc:sldMk cId="2773464825" sldId="1423"/>
            <ac:spMk id="8" creationId="{26FF2AB0-D901-C3AE-E954-320110737061}"/>
          </ac:spMkLst>
        </pc:spChg>
        <pc:spChg chg="del mod">
          <ac:chgData name="伊健 杜" userId="e69aded81da48593" providerId="LiveId" clId="{3A1B2BA2-60AA-4AB6-9446-F647F88C1234}" dt="2022-11-14T12:02:34.701" v="716" actId="478"/>
          <ac:spMkLst>
            <pc:docMk/>
            <pc:sldMk cId="2773464825" sldId="1423"/>
            <ac:spMk id="10" creationId="{ACAF1FD8-0B49-4834-FF09-E7D804DBE20B}"/>
          </ac:spMkLst>
        </pc:spChg>
        <pc:picChg chg="del mod">
          <ac:chgData name="伊健 杜" userId="e69aded81da48593" providerId="LiveId" clId="{3A1B2BA2-60AA-4AB6-9446-F647F88C1234}" dt="2022-11-14T12:02:34.701" v="716" actId="478"/>
          <ac:picMkLst>
            <pc:docMk/>
            <pc:sldMk cId="2773464825" sldId="1423"/>
            <ac:picMk id="7" creationId="{254A37FC-F8A9-A73E-2A02-3AC017232D3E}"/>
          </ac:picMkLst>
        </pc:picChg>
        <pc:picChg chg="del mod">
          <ac:chgData name="伊健 杜" userId="e69aded81da48593" providerId="LiveId" clId="{3A1B2BA2-60AA-4AB6-9446-F647F88C1234}" dt="2022-11-14T12:02:34.701" v="716" actId="478"/>
          <ac:picMkLst>
            <pc:docMk/>
            <pc:sldMk cId="2773464825" sldId="1423"/>
            <ac:picMk id="3074" creationId="{1AF2BCEF-92C1-EB40-3AF7-9D48129C9C28}"/>
          </ac:picMkLst>
        </pc:picChg>
        <pc:picChg chg="del mod">
          <ac:chgData name="伊健 杜" userId="e69aded81da48593" providerId="LiveId" clId="{3A1B2BA2-60AA-4AB6-9446-F647F88C1234}" dt="2022-11-14T12:02:34.701" v="716" actId="478"/>
          <ac:picMkLst>
            <pc:docMk/>
            <pc:sldMk cId="2773464825" sldId="1423"/>
            <ac:picMk id="3076" creationId="{955894FB-7A0A-D477-465E-148D69A33CA7}"/>
          </ac:picMkLst>
        </pc:picChg>
        <pc:picChg chg="add mod">
          <ac:chgData name="伊健 杜" userId="e69aded81da48593" providerId="LiveId" clId="{3A1B2BA2-60AA-4AB6-9446-F647F88C1234}" dt="2022-11-14T12:03:14.763" v="723" actId="1076"/>
          <ac:picMkLst>
            <pc:docMk/>
            <pc:sldMk cId="2773464825" sldId="1423"/>
            <ac:picMk id="6146" creationId="{E07EE4A6-9B2B-8B87-25C8-18A5C146487A}"/>
          </ac:picMkLst>
        </pc:picChg>
      </pc:sldChg>
      <pc:sldChg chg="addSp delSp modSp add mod">
        <pc:chgData name="伊健 杜" userId="e69aded81da48593" providerId="LiveId" clId="{3A1B2BA2-60AA-4AB6-9446-F647F88C1234}" dt="2022-11-14T16:51:23.173" v="5473"/>
        <pc:sldMkLst>
          <pc:docMk/>
          <pc:sldMk cId="1384512412" sldId="1424"/>
        </pc:sldMkLst>
        <pc:spChg chg="mod">
          <ac:chgData name="伊健 杜" userId="e69aded81da48593" providerId="LiveId" clId="{3A1B2BA2-60AA-4AB6-9446-F647F88C1234}" dt="2022-11-14T12:03:19.847" v="726" actId="20577"/>
          <ac:spMkLst>
            <pc:docMk/>
            <pc:sldMk cId="1384512412" sldId="1424"/>
            <ac:spMk id="2" creationId="{10304424-DB4A-36E7-9E0D-D32A5DD0F26C}"/>
          </ac:spMkLst>
        </pc:spChg>
        <pc:spChg chg="mod">
          <ac:chgData name="伊健 杜" userId="e69aded81da48593" providerId="LiveId" clId="{3A1B2BA2-60AA-4AB6-9446-F647F88C1234}" dt="2022-11-14T16:51:23.173" v="5473"/>
          <ac:spMkLst>
            <pc:docMk/>
            <pc:sldMk cId="1384512412" sldId="1424"/>
            <ac:spMk id="5" creationId="{E7287B0E-EF55-E721-8EFA-9A9183C0EDF9}"/>
          </ac:spMkLst>
        </pc:spChg>
        <pc:picChg chg="del">
          <ac:chgData name="伊健 杜" userId="e69aded81da48593" providerId="LiveId" clId="{3A1B2BA2-60AA-4AB6-9446-F647F88C1234}" dt="2022-11-14T12:04:24.875" v="856" actId="478"/>
          <ac:picMkLst>
            <pc:docMk/>
            <pc:sldMk cId="1384512412" sldId="1424"/>
            <ac:picMk id="6146" creationId="{E07EE4A6-9B2B-8B87-25C8-18A5C146487A}"/>
          </ac:picMkLst>
        </pc:picChg>
        <pc:picChg chg="add mod">
          <ac:chgData name="伊健 杜" userId="e69aded81da48593" providerId="LiveId" clId="{3A1B2BA2-60AA-4AB6-9446-F647F88C1234}" dt="2022-11-14T12:05:10.023" v="873" actId="1076"/>
          <ac:picMkLst>
            <pc:docMk/>
            <pc:sldMk cId="1384512412" sldId="1424"/>
            <ac:picMk id="7170" creationId="{D9DAC556-8157-1019-A9F8-6BC8AFD81248}"/>
          </ac:picMkLst>
        </pc:picChg>
      </pc:sldChg>
      <pc:sldChg chg="modSp add mod">
        <pc:chgData name="伊健 杜" userId="e69aded81da48593" providerId="LiveId" clId="{3A1B2BA2-60AA-4AB6-9446-F647F88C1234}" dt="2022-11-14T16:51:23.173" v="5473"/>
        <pc:sldMkLst>
          <pc:docMk/>
          <pc:sldMk cId="52287951" sldId="1425"/>
        </pc:sldMkLst>
        <pc:spChg chg="mod">
          <ac:chgData name="伊健 杜" userId="e69aded81da48593" providerId="LiveId" clId="{3A1B2BA2-60AA-4AB6-9446-F647F88C1234}" dt="2022-11-14T16:51:23.173" v="5473"/>
          <ac:spMkLst>
            <pc:docMk/>
            <pc:sldMk cId="52287951" sldId="1425"/>
            <ac:spMk id="2" creationId="{6084B583-4B82-A4DC-19D1-BC381BD4D41F}"/>
          </ac:spMkLst>
        </pc:spChg>
      </pc:sldChg>
      <pc:sldChg chg="modSp add mod">
        <pc:chgData name="伊健 杜" userId="e69aded81da48593" providerId="LiveId" clId="{3A1B2BA2-60AA-4AB6-9446-F647F88C1234}" dt="2022-11-14T16:51:23.173" v="5473"/>
        <pc:sldMkLst>
          <pc:docMk/>
          <pc:sldMk cId="3617327801" sldId="1426"/>
        </pc:sldMkLst>
        <pc:spChg chg="mod">
          <ac:chgData name="伊健 杜" userId="e69aded81da48593" providerId="LiveId" clId="{3A1B2BA2-60AA-4AB6-9446-F647F88C1234}" dt="2022-11-14T16:51:23.173" v="5473"/>
          <ac:spMkLst>
            <pc:docMk/>
            <pc:sldMk cId="3617327801" sldId="1426"/>
            <ac:spMk id="2" creationId="{6084B583-4B82-A4DC-19D1-BC381BD4D41F}"/>
          </ac:spMkLst>
        </pc:spChg>
      </pc:sldChg>
      <pc:sldChg chg="add del">
        <pc:chgData name="伊健 杜" userId="e69aded81da48593" providerId="LiveId" clId="{3A1B2BA2-60AA-4AB6-9446-F647F88C1234}" dt="2022-11-14T12:06:50.190" v="987" actId="47"/>
        <pc:sldMkLst>
          <pc:docMk/>
          <pc:sldMk cId="876550385" sldId="1427"/>
        </pc:sldMkLst>
      </pc:sldChg>
      <pc:sldChg chg="addSp delSp modSp add mod">
        <pc:chgData name="伊健 杜" userId="e69aded81da48593" providerId="LiveId" clId="{3A1B2BA2-60AA-4AB6-9446-F647F88C1234}" dt="2022-11-14T16:51:23.173" v="5473"/>
        <pc:sldMkLst>
          <pc:docMk/>
          <pc:sldMk cId="2376671682" sldId="1427"/>
        </pc:sldMkLst>
        <pc:spChg chg="mod">
          <ac:chgData name="伊健 杜" userId="e69aded81da48593" providerId="LiveId" clId="{3A1B2BA2-60AA-4AB6-9446-F647F88C1234}" dt="2022-11-14T16:51:23.173" v="5473"/>
          <ac:spMkLst>
            <pc:docMk/>
            <pc:sldMk cId="2376671682" sldId="1427"/>
            <ac:spMk id="2" creationId="{10304424-DB4A-36E7-9E0D-D32A5DD0F26C}"/>
          </ac:spMkLst>
        </pc:spChg>
        <pc:spChg chg="mod">
          <ac:chgData name="伊健 杜" userId="e69aded81da48593" providerId="LiveId" clId="{3A1B2BA2-60AA-4AB6-9446-F647F88C1234}" dt="2022-11-14T16:51:23.173" v="5473"/>
          <ac:spMkLst>
            <pc:docMk/>
            <pc:sldMk cId="2376671682" sldId="1427"/>
            <ac:spMk id="5" creationId="{E7287B0E-EF55-E721-8EFA-9A9183C0EDF9}"/>
          </ac:spMkLst>
        </pc:spChg>
        <pc:picChg chg="del">
          <ac:chgData name="伊健 杜" userId="e69aded81da48593" providerId="LiveId" clId="{3A1B2BA2-60AA-4AB6-9446-F647F88C1234}" dt="2022-11-14T12:08:13.783" v="1123" actId="478"/>
          <ac:picMkLst>
            <pc:docMk/>
            <pc:sldMk cId="2376671682" sldId="1427"/>
            <ac:picMk id="6146" creationId="{E07EE4A6-9B2B-8B87-25C8-18A5C146487A}"/>
          </ac:picMkLst>
        </pc:picChg>
        <pc:picChg chg="add mod">
          <ac:chgData name="伊健 杜" userId="e69aded81da48593" providerId="LiveId" clId="{3A1B2BA2-60AA-4AB6-9446-F647F88C1234}" dt="2022-11-14T12:08:38.828" v="1125" actId="1076"/>
          <ac:picMkLst>
            <pc:docMk/>
            <pc:sldMk cId="2376671682" sldId="1427"/>
            <ac:picMk id="8194" creationId="{6D41CA28-AEA8-B9A6-5BC4-ED1625807227}"/>
          </ac:picMkLst>
        </pc:picChg>
      </pc:sldChg>
      <pc:sldChg chg="addSp delSp modSp add mod">
        <pc:chgData name="伊健 杜" userId="e69aded81da48593" providerId="LiveId" clId="{3A1B2BA2-60AA-4AB6-9446-F647F88C1234}" dt="2022-11-14T16:51:23.173" v="5473"/>
        <pc:sldMkLst>
          <pc:docMk/>
          <pc:sldMk cId="1728265304" sldId="1428"/>
        </pc:sldMkLst>
        <pc:spChg chg="mod">
          <ac:chgData name="伊健 杜" userId="e69aded81da48593" providerId="LiveId" clId="{3A1B2BA2-60AA-4AB6-9446-F647F88C1234}" dt="2022-11-14T16:51:23.173" v="5473"/>
          <ac:spMkLst>
            <pc:docMk/>
            <pc:sldMk cId="1728265304" sldId="1428"/>
            <ac:spMk id="2" creationId="{10304424-DB4A-36E7-9E0D-D32A5DD0F26C}"/>
          </ac:spMkLst>
        </pc:spChg>
        <pc:spChg chg="mod">
          <ac:chgData name="伊健 杜" userId="e69aded81da48593" providerId="LiveId" clId="{3A1B2BA2-60AA-4AB6-9446-F647F88C1234}" dt="2022-11-14T16:51:23.173" v="5473"/>
          <ac:spMkLst>
            <pc:docMk/>
            <pc:sldMk cId="1728265304" sldId="1428"/>
            <ac:spMk id="5" creationId="{E7287B0E-EF55-E721-8EFA-9A9183C0EDF9}"/>
          </ac:spMkLst>
        </pc:spChg>
        <pc:picChg chg="del">
          <ac:chgData name="伊健 杜" userId="e69aded81da48593" providerId="LiveId" clId="{3A1B2BA2-60AA-4AB6-9446-F647F88C1234}" dt="2022-11-14T12:10:15.610" v="1243" actId="478"/>
          <ac:picMkLst>
            <pc:docMk/>
            <pc:sldMk cId="1728265304" sldId="1428"/>
            <ac:picMk id="8194" creationId="{6D41CA28-AEA8-B9A6-5BC4-ED1625807227}"/>
          </ac:picMkLst>
        </pc:picChg>
        <pc:picChg chg="add mod">
          <ac:chgData name="伊健 杜" userId="e69aded81da48593" providerId="LiveId" clId="{3A1B2BA2-60AA-4AB6-9446-F647F88C1234}" dt="2022-11-14T12:11:08" v="1245" actId="1076"/>
          <ac:picMkLst>
            <pc:docMk/>
            <pc:sldMk cId="1728265304" sldId="1428"/>
            <ac:picMk id="9218" creationId="{4FDDC626-8072-788A-17E5-FF26F999909E}"/>
          </ac:picMkLst>
        </pc:picChg>
      </pc:sldChg>
      <pc:sldChg chg="modSp add mod">
        <pc:chgData name="伊健 杜" userId="e69aded81da48593" providerId="LiveId" clId="{3A1B2BA2-60AA-4AB6-9446-F647F88C1234}" dt="2022-11-14T16:51:23.173" v="5473"/>
        <pc:sldMkLst>
          <pc:docMk/>
          <pc:sldMk cId="1514705370" sldId="1429"/>
        </pc:sldMkLst>
        <pc:spChg chg="mod">
          <ac:chgData name="伊健 杜" userId="e69aded81da48593" providerId="LiveId" clId="{3A1B2BA2-60AA-4AB6-9446-F647F88C1234}" dt="2022-11-14T16:51:23.173" v="5473"/>
          <ac:spMkLst>
            <pc:docMk/>
            <pc:sldMk cId="1514705370" sldId="1429"/>
            <ac:spMk id="2" creationId="{6084B583-4B82-A4DC-19D1-BC381BD4D41F}"/>
          </ac:spMkLst>
        </pc:spChg>
      </pc:sldChg>
      <pc:sldChg chg="modSp add mod">
        <pc:chgData name="伊健 杜" userId="e69aded81da48593" providerId="LiveId" clId="{3A1B2BA2-60AA-4AB6-9446-F647F88C1234}" dt="2022-11-14T16:51:23.173" v="5473"/>
        <pc:sldMkLst>
          <pc:docMk/>
          <pc:sldMk cId="1074578269" sldId="1430"/>
        </pc:sldMkLst>
        <pc:spChg chg="mod">
          <ac:chgData name="伊健 杜" userId="e69aded81da48593" providerId="LiveId" clId="{3A1B2BA2-60AA-4AB6-9446-F647F88C1234}" dt="2022-11-14T16:51:23.173" v="5473"/>
          <ac:spMkLst>
            <pc:docMk/>
            <pc:sldMk cId="1074578269" sldId="1430"/>
            <ac:spMk id="2" creationId="{6084B583-4B82-A4DC-19D1-BC381BD4D41F}"/>
          </ac:spMkLst>
        </pc:spChg>
      </pc:sldChg>
      <pc:sldChg chg="addSp delSp modSp add mod">
        <pc:chgData name="伊健 杜" userId="e69aded81da48593" providerId="LiveId" clId="{3A1B2BA2-60AA-4AB6-9446-F647F88C1234}" dt="2022-11-14T16:51:23.173" v="5473"/>
        <pc:sldMkLst>
          <pc:docMk/>
          <pc:sldMk cId="3110603941" sldId="1431"/>
        </pc:sldMkLst>
        <pc:spChg chg="mod">
          <ac:chgData name="伊健 杜" userId="e69aded81da48593" providerId="LiveId" clId="{3A1B2BA2-60AA-4AB6-9446-F647F88C1234}" dt="2022-11-14T16:51:23.173" v="5473"/>
          <ac:spMkLst>
            <pc:docMk/>
            <pc:sldMk cId="3110603941" sldId="1431"/>
            <ac:spMk id="2" creationId="{10304424-DB4A-36E7-9E0D-D32A5DD0F26C}"/>
          </ac:spMkLst>
        </pc:spChg>
        <pc:spChg chg="mod">
          <ac:chgData name="伊健 杜" userId="e69aded81da48593" providerId="LiveId" clId="{3A1B2BA2-60AA-4AB6-9446-F647F88C1234}" dt="2022-11-14T16:51:23.173" v="5473"/>
          <ac:spMkLst>
            <pc:docMk/>
            <pc:sldMk cId="3110603941" sldId="1431"/>
            <ac:spMk id="5" creationId="{E7287B0E-EF55-E721-8EFA-9A9183C0EDF9}"/>
          </ac:spMkLst>
        </pc:spChg>
        <pc:spChg chg="add mod">
          <ac:chgData name="伊健 杜" userId="e69aded81da48593" providerId="LiveId" clId="{3A1B2BA2-60AA-4AB6-9446-F647F88C1234}" dt="2022-11-14T16:51:23.173" v="5473"/>
          <ac:spMkLst>
            <pc:docMk/>
            <pc:sldMk cId="3110603941" sldId="1431"/>
            <ac:spMk id="6" creationId="{504B81C5-F908-F89D-C62E-7011F8D6E331}"/>
          </ac:spMkLst>
        </pc:spChg>
        <pc:picChg chg="del">
          <ac:chgData name="伊健 杜" userId="e69aded81da48593" providerId="LiveId" clId="{3A1B2BA2-60AA-4AB6-9446-F647F88C1234}" dt="2022-11-14T12:22:09.838" v="1466" actId="478"/>
          <ac:picMkLst>
            <pc:docMk/>
            <pc:sldMk cId="3110603941" sldId="1431"/>
            <ac:picMk id="9218" creationId="{4FDDC626-8072-788A-17E5-FF26F999909E}"/>
          </ac:picMkLst>
        </pc:picChg>
        <pc:picChg chg="add mod">
          <ac:chgData name="伊健 杜" userId="e69aded81da48593" providerId="LiveId" clId="{3A1B2BA2-60AA-4AB6-9446-F647F88C1234}" dt="2022-11-14T12:24:32.165" v="1564" actId="1076"/>
          <ac:picMkLst>
            <pc:docMk/>
            <pc:sldMk cId="3110603941" sldId="1431"/>
            <ac:picMk id="10242" creationId="{971C0742-94B5-B383-EB16-2E127FCBFF34}"/>
          </ac:picMkLst>
        </pc:picChg>
      </pc:sldChg>
      <pc:sldChg chg="addSp delSp modSp add mod">
        <pc:chgData name="伊健 杜" userId="e69aded81da48593" providerId="LiveId" clId="{3A1B2BA2-60AA-4AB6-9446-F647F88C1234}" dt="2022-11-14T17:35:05.592" v="5480" actId="20577"/>
        <pc:sldMkLst>
          <pc:docMk/>
          <pc:sldMk cId="1360496025" sldId="1432"/>
        </pc:sldMkLst>
        <pc:spChg chg="mod">
          <ac:chgData name="伊健 杜" userId="e69aded81da48593" providerId="LiveId" clId="{3A1B2BA2-60AA-4AB6-9446-F647F88C1234}" dt="2022-11-14T16:51:23.173" v="5473"/>
          <ac:spMkLst>
            <pc:docMk/>
            <pc:sldMk cId="1360496025" sldId="1432"/>
            <ac:spMk id="2" creationId="{10304424-DB4A-36E7-9E0D-D32A5DD0F26C}"/>
          </ac:spMkLst>
        </pc:spChg>
        <pc:spChg chg="mod">
          <ac:chgData name="伊健 杜" userId="e69aded81da48593" providerId="LiveId" clId="{3A1B2BA2-60AA-4AB6-9446-F647F88C1234}" dt="2022-11-14T17:35:05.592" v="5480" actId="20577"/>
          <ac:spMkLst>
            <pc:docMk/>
            <pc:sldMk cId="1360496025" sldId="1432"/>
            <ac:spMk id="5" creationId="{E7287B0E-EF55-E721-8EFA-9A9183C0EDF9}"/>
          </ac:spMkLst>
        </pc:spChg>
        <pc:spChg chg="del">
          <ac:chgData name="伊健 杜" userId="e69aded81da48593" providerId="LiveId" clId="{3A1B2BA2-60AA-4AB6-9446-F647F88C1234}" dt="2022-11-14T12:27:13.290" v="1742" actId="478"/>
          <ac:spMkLst>
            <pc:docMk/>
            <pc:sldMk cId="1360496025" sldId="1432"/>
            <ac:spMk id="6" creationId="{504B81C5-F908-F89D-C62E-7011F8D6E331}"/>
          </ac:spMkLst>
        </pc:spChg>
        <pc:picChg chg="del">
          <ac:chgData name="伊健 杜" userId="e69aded81da48593" providerId="LiveId" clId="{3A1B2BA2-60AA-4AB6-9446-F647F88C1234}" dt="2022-11-14T12:26:23.532" v="1740" actId="478"/>
          <ac:picMkLst>
            <pc:docMk/>
            <pc:sldMk cId="1360496025" sldId="1432"/>
            <ac:picMk id="10242" creationId="{971C0742-94B5-B383-EB16-2E127FCBFF34}"/>
          </ac:picMkLst>
        </pc:picChg>
        <pc:picChg chg="add mod">
          <ac:chgData name="伊健 杜" userId="e69aded81da48593" providerId="LiveId" clId="{3A1B2BA2-60AA-4AB6-9446-F647F88C1234}" dt="2022-11-14T12:27:22.507" v="1748" actId="1076"/>
          <ac:picMkLst>
            <pc:docMk/>
            <pc:sldMk cId="1360496025" sldId="1432"/>
            <ac:picMk id="11266" creationId="{2FB8A57E-E2FC-9041-215D-5405ED19B95E}"/>
          </ac:picMkLst>
        </pc:picChg>
      </pc:sldChg>
      <pc:sldChg chg="addSp delSp modSp add mod setBg addAnim delAnim">
        <pc:chgData name="伊健 杜" userId="e69aded81da48593" providerId="LiveId" clId="{3A1B2BA2-60AA-4AB6-9446-F647F88C1234}" dt="2022-11-14T16:51:23.173" v="5473"/>
        <pc:sldMkLst>
          <pc:docMk/>
          <pc:sldMk cId="1376590941" sldId="1433"/>
        </pc:sldMkLst>
        <pc:spChg chg="mod">
          <ac:chgData name="伊健 杜" userId="e69aded81da48593" providerId="LiveId" clId="{3A1B2BA2-60AA-4AB6-9446-F647F88C1234}" dt="2022-11-14T16:51:23.173" v="5473"/>
          <ac:spMkLst>
            <pc:docMk/>
            <pc:sldMk cId="1376590941" sldId="1433"/>
            <ac:spMk id="2" creationId="{10304424-DB4A-36E7-9E0D-D32A5DD0F26C}"/>
          </ac:spMkLst>
        </pc:spChg>
        <pc:spChg chg="mod ord">
          <ac:chgData name="伊健 杜" userId="e69aded81da48593" providerId="LiveId" clId="{3A1B2BA2-60AA-4AB6-9446-F647F88C1234}" dt="2022-11-14T16:51:23.173" v="5473"/>
          <ac:spMkLst>
            <pc:docMk/>
            <pc:sldMk cId="1376590941" sldId="1433"/>
            <ac:spMk id="5" creationId="{E7287B0E-EF55-E721-8EFA-9A9183C0EDF9}"/>
          </ac:spMkLst>
        </pc:spChg>
        <pc:spChg chg="add del">
          <ac:chgData name="伊健 杜" userId="e69aded81da48593" providerId="LiveId" clId="{3A1B2BA2-60AA-4AB6-9446-F647F88C1234}" dt="2022-11-14T12:34:36.733" v="2297" actId="26606"/>
          <ac:spMkLst>
            <pc:docMk/>
            <pc:sldMk cId="1376590941" sldId="1433"/>
            <ac:spMk id="1031" creationId="{FF9B822F-893E-44C8-963C-64F50ACECBB2}"/>
          </ac:spMkLst>
        </pc:spChg>
        <pc:spChg chg="add del">
          <ac:chgData name="伊健 杜" userId="e69aded81da48593" providerId="LiveId" clId="{3A1B2BA2-60AA-4AB6-9446-F647F88C1234}" dt="2022-11-14T12:34:36.733" v="2297" actId="26606"/>
          <ac:spMkLst>
            <pc:docMk/>
            <pc:sldMk cId="1376590941" sldId="1433"/>
            <ac:spMk id="1033" creationId="{EBF87945-A001-489F-9D9B-7D9435F0B9CA}"/>
          </ac:spMkLst>
        </pc:spChg>
        <pc:picChg chg="add mod ord">
          <ac:chgData name="伊健 杜" userId="e69aded81da48593" providerId="LiveId" clId="{3A1B2BA2-60AA-4AB6-9446-F647F88C1234}" dt="2022-11-14T12:39:08.874" v="2643" actId="1076"/>
          <ac:picMkLst>
            <pc:docMk/>
            <pc:sldMk cId="1376590941" sldId="1433"/>
            <ac:picMk id="1026" creationId="{7BACD0E6-CEF3-42B2-5FC3-F9DEFEBA78C3}"/>
          </ac:picMkLst>
        </pc:picChg>
        <pc:picChg chg="del">
          <ac:chgData name="伊健 杜" userId="e69aded81da48593" providerId="LiveId" clId="{3A1B2BA2-60AA-4AB6-9446-F647F88C1234}" dt="2022-11-14T12:32:40.947" v="2292" actId="478"/>
          <ac:picMkLst>
            <pc:docMk/>
            <pc:sldMk cId="1376590941" sldId="1433"/>
            <ac:picMk id="11266" creationId="{2FB8A57E-E2FC-9041-215D-5405ED19B95E}"/>
          </ac:picMkLst>
        </pc:picChg>
      </pc:sldChg>
      <pc:sldChg chg="modSp add mod">
        <pc:chgData name="伊健 杜" userId="e69aded81da48593" providerId="LiveId" clId="{3A1B2BA2-60AA-4AB6-9446-F647F88C1234}" dt="2022-11-14T16:51:23.173" v="5473"/>
        <pc:sldMkLst>
          <pc:docMk/>
          <pc:sldMk cId="3212442284" sldId="1434"/>
        </pc:sldMkLst>
        <pc:spChg chg="mod">
          <ac:chgData name="伊健 杜" userId="e69aded81da48593" providerId="LiveId" clId="{3A1B2BA2-60AA-4AB6-9446-F647F88C1234}" dt="2022-11-14T16:51:23.173" v="5473"/>
          <ac:spMkLst>
            <pc:docMk/>
            <pc:sldMk cId="3212442284" sldId="1434"/>
            <ac:spMk id="2" creationId="{6084B583-4B82-A4DC-19D1-BC381BD4D41F}"/>
          </ac:spMkLst>
        </pc:spChg>
      </pc:sldChg>
      <pc:sldChg chg="modSp add mod ord">
        <pc:chgData name="伊健 杜" userId="e69aded81da48593" providerId="LiveId" clId="{3A1B2BA2-60AA-4AB6-9446-F647F88C1234}" dt="2022-11-14T16:51:23.173" v="5473"/>
        <pc:sldMkLst>
          <pc:docMk/>
          <pc:sldMk cId="4148429377" sldId="1435"/>
        </pc:sldMkLst>
        <pc:spChg chg="mod">
          <ac:chgData name="伊健 杜" userId="e69aded81da48593" providerId="LiveId" clId="{3A1B2BA2-60AA-4AB6-9446-F647F88C1234}" dt="2022-11-14T16:51:23.173" v="5473"/>
          <ac:spMkLst>
            <pc:docMk/>
            <pc:sldMk cId="4148429377" sldId="1435"/>
            <ac:spMk id="2" creationId="{6084B583-4B82-A4DC-19D1-BC381BD4D41F}"/>
          </ac:spMkLst>
        </pc:spChg>
      </pc:sldChg>
      <pc:sldChg chg="addSp delSp modSp add mod">
        <pc:chgData name="伊健 杜" userId="e69aded81da48593" providerId="LiveId" clId="{3A1B2BA2-60AA-4AB6-9446-F647F88C1234}" dt="2022-11-14T16:51:23.173" v="5473"/>
        <pc:sldMkLst>
          <pc:docMk/>
          <pc:sldMk cId="3749997224" sldId="1436"/>
        </pc:sldMkLst>
        <pc:spChg chg="mod">
          <ac:chgData name="伊健 杜" userId="e69aded81da48593" providerId="LiveId" clId="{3A1B2BA2-60AA-4AB6-9446-F647F88C1234}" dt="2022-11-14T16:51:23.173" v="5473"/>
          <ac:spMkLst>
            <pc:docMk/>
            <pc:sldMk cId="3749997224" sldId="1436"/>
            <ac:spMk id="2" creationId="{10304424-DB4A-36E7-9E0D-D32A5DD0F26C}"/>
          </ac:spMkLst>
        </pc:spChg>
        <pc:spChg chg="mod">
          <ac:chgData name="伊健 杜" userId="e69aded81da48593" providerId="LiveId" clId="{3A1B2BA2-60AA-4AB6-9446-F647F88C1234}" dt="2022-11-14T16:51:23.173" v="5473"/>
          <ac:spMkLst>
            <pc:docMk/>
            <pc:sldMk cId="3749997224" sldId="1436"/>
            <ac:spMk id="5" creationId="{E7287B0E-EF55-E721-8EFA-9A9183C0EDF9}"/>
          </ac:spMkLst>
        </pc:spChg>
        <pc:picChg chg="del">
          <ac:chgData name="伊健 杜" userId="e69aded81da48593" providerId="LiveId" clId="{3A1B2BA2-60AA-4AB6-9446-F647F88C1234}" dt="2022-11-14T12:36:42.458" v="2439" actId="478"/>
          <ac:picMkLst>
            <pc:docMk/>
            <pc:sldMk cId="3749997224" sldId="1436"/>
            <ac:picMk id="1026" creationId="{7BACD0E6-CEF3-42B2-5FC3-F9DEFEBA78C3}"/>
          </ac:picMkLst>
        </pc:picChg>
        <pc:picChg chg="add mod">
          <ac:chgData name="伊健 杜" userId="e69aded81da48593" providerId="LiveId" clId="{3A1B2BA2-60AA-4AB6-9446-F647F88C1234}" dt="2022-11-14T12:37:29.746" v="2442" actId="14100"/>
          <ac:picMkLst>
            <pc:docMk/>
            <pc:sldMk cId="3749997224" sldId="1436"/>
            <ac:picMk id="2050" creationId="{D044E35E-44BD-129B-9CC3-C927A1329F64}"/>
          </ac:picMkLst>
        </pc:picChg>
      </pc:sldChg>
      <pc:sldChg chg="modSp add mod">
        <pc:chgData name="伊健 杜" userId="e69aded81da48593" providerId="LiveId" clId="{3A1B2BA2-60AA-4AB6-9446-F647F88C1234}" dt="2022-11-14T16:51:23.173" v="5473"/>
        <pc:sldMkLst>
          <pc:docMk/>
          <pc:sldMk cId="2829787781" sldId="1437"/>
        </pc:sldMkLst>
        <pc:spChg chg="mod">
          <ac:chgData name="伊健 杜" userId="e69aded81da48593" providerId="LiveId" clId="{3A1B2BA2-60AA-4AB6-9446-F647F88C1234}" dt="2022-11-14T16:51:23.173" v="5473"/>
          <ac:spMkLst>
            <pc:docMk/>
            <pc:sldMk cId="2829787781" sldId="1437"/>
            <ac:spMk id="2" creationId="{6084B583-4B82-A4DC-19D1-BC381BD4D41F}"/>
          </ac:spMkLst>
        </pc:spChg>
      </pc:sldChg>
      <pc:sldChg chg="modSp add mod">
        <pc:chgData name="伊健 杜" userId="e69aded81da48593" providerId="LiveId" clId="{3A1B2BA2-60AA-4AB6-9446-F647F88C1234}" dt="2022-11-14T16:51:23.173" v="5473"/>
        <pc:sldMkLst>
          <pc:docMk/>
          <pc:sldMk cId="3748470082" sldId="1438"/>
        </pc:sldMkLst>
        <pc:spChg chg="mod">
          <ac:chgData name="伊健 杜" userId="e69aded81da48593" providerId="LiveId" clId="{3A1B2BA2-60AA-4AB6-9446-F647F88C1234}" dt="2022-11-14T16:51:23.173" v="5473"/>
          <ac:spMkLst>
            <pc:docMk/>
            <pc:sldMk cId="3748470082" sldId="1438"/>
            <ac:spMk id="2" creationId="{6084B583-4B82-A4DC-19D1-BC381BD4D41F}"/>
          </ac:spMkLst>
        </pc:spChg>
      </pc:sldChg>
      <pc:sldChg chg="addSp delSp modSp add mod">
        <pc:chgData name="伊健 杜" userId="e69aded81da48593" providerId="LiveId" clId="{3A1B2BA2-60AA-4AB6-9446-F647F88C1234}" dt="2022-11-14T16:51:23.173" v="5473"/>
        <pc:sldMkLst>
          <pc:docMk/>
          <pc:sldMk cId="1651208866" sldId="1439"/>
        </pc:sldMkLst>
        <pc:spChg chg="mod">
          <ac:chgData name="伊健 杜" userId="e69aded81da48593" providerId="LiveId" clId="{3A1B2BA2-60AA-4AB6-9446-F647F88C1234}" dt="2022-11-14T12:39:30.232" v="2689"/>
          <ac:spMkLst>
            <pc:docMk/>
            <pc:sldMk cId="1651208866" sldId="1439"/>
            <ac:spMk id="2" creationId="{10304424-DB4A-36E7-9E0D-D32A5DD0F26C}"/>
          </ac:spMkLst>
        </pc:spChg>
        <pc:spChg chg="mod">
          <ac:chgData name="伊健 杜" userId="e69aded81da48593" providerId="LiveId" clId="{3A1B2BA2-60AA-4AB6-9446-F647F88C1234}" dt="2022-11-14T16:51:23.173" v="5473"/>
          <ac:spMkLst>
            <pc:docMk/>
            <pc:sldMk cId="1651208866" sldId="1439"/>
            <ac:spMk id="5" creationId="{E7287B0E-EF55-E721-8EFA-9A9183C0EDF9}"/>
          </ac:spMkLst>
        </pc:spChg>
        <pc:picChg chg="del">
          <ac:chgData name="伊健 杜" userId="e69aded81da48593" providerId="LiveId" clId="{3A1B2BA2-60AA-4AB6-9446-F647F88C1234}" dt="2022-11-14T12:40:03.830" v="2756" actId="478"/>
          <ac:picMkLst>
            <pc:docMk/>
            <pc:sldMk cId="1651208866" sldId="1439"/>
            <ac:picMk id="1026" creationId="{7BACD0E6-CEF3-42B2-5FC3-F9DEFEBA78C3}"/>
          </ac:picMkLst>
        </pc:picChg>
        <pc:picChg chg="add mod">
          <ac:chgData name="伊健 杜" userId="e69aded81da48593" providerId="LiveId" clId="{3A1B2BA2-60AA-4AB6-9446-F647F88C1234}" dt="2022-11-14T12:40:34.485" v="2758" actId="1076"/>
          <ac:picMkLst>
            <pc:docMk/>
            <pc:sldMk cId="1651208866" sldId="1439"/>
            <ac:picMk id="3074" creationId="{E0A1880E-FDD8-0F96-2123-5E09366DB350}"/>
          </ac:picMkLst>
        </pc:picChg>
      </pc:sldChg>
      <pc:sldChg chg="addSp delSp modSp add mod">
        <pc:chgData name="伊健 杜" userId="e69aded81da48593" providerId="LiveId" clId="{3A1B2BA2-60AA-4AB6-9446-F647F88C1234}" dt="2022-11-14T16:51:23.173" v="5473"/>
        <pc:sldMkLst>
          <pc:docMk/>
          <pc:sldMk cId="778565629" sldId="1440"/>
        </pc:sldMkLst>
        <pc:spChg chg="mod">
          <ac:chgData name="伊健 杜" userId="e69aded81da48593" providerId="LiveId" clId="{3A1B2BA2-60AA-4AB6-9446-F647F88C1234}" dt="2022-11-14T12:40:54.827" v="2794" actId="20577"/>
          <ac:spMkLst>
            <pc:docMk/>
            <pc:sldMk cId="778565629" sldId="1440"/>
            <ac:spMk id="2" creationId="{10304424-DB4A-36E7-9E0D-D32A5DD0F26C}"/>
          </ac:spMkLst>
        </pc:spChg>
        <pc:spChg chg="mod">
          <ac:chgData name="伊健 杜" userId="e69aded81da48593" providerId="LiveId" clId="{3A1B2BA2-60AA-4AB6-9446-F647F88C1234}" dt="2022-11-14T16:51:23.173" v="5473"/>
          <ac:spMkLst>
            <pc:docMk/>
            <pc:sldMk cId="778565629" sldId="1440"/>
            <ac:spMk id="5" creationId="{E7287B0E-EF55-E721-8EFA-9A9183C0EDF9}"/>
          </ac:spMkLst>
        </pc:spChg>
        <pc:picChg chg="del">
          <ac:chgData name="伊健 杜" userId="e69aded81da48593" providerId="LiveId" clId="{3A1B2BA2-60AA-4AB6-9446-F647F88C1234}" dt="2022-11-14T12:41:43.591" v="2897" actId="478"/>
          <ac:picMkLst>
            <pc:docMk/>
            <pc:sldMk cId="778565629" sldId="1440"/>
            <ac:picMk id="3074" creationId="{E0A1880E-FDD8-0F96-2123-5E09366DB350}"/>
          </ac:picMkLst>
        </pc:picChg>
        <pc:picChg chg="add del mod">
          <ac:chgData name="伊健 杜" userId="e69aded81da48593" providerId="LiveId" clId="{3A1B2BA2-60AA-4AB6-9446-F647F88C1234}" dt="2022-11-14T12:43:17.690" v="2902" actId="478"/>
          <ac:picMkLst>
            <pc:docMk/>
            <pc:sldMk cId="778565629" sldId="1440"/>
            <ac:picMk id="4098" creationId="{95F45900-3695-AFAE-1BB0-44484BB1588C}"/>
          </ac:picMkLst>
        </pc:picChg>
        <pc:picChg chg="add mod">
          <ac:chgData name="伊健 杜" userId="e69aded81da48593" providerId="LiveId" clId="{3A1B2BA2-60AA-4AB6-9446-F647F88C1234}" dt="2022-11-14T12:44:00.783" v="2914" actId="1076"/>
          <ac:picMkLst>
            <pc:docMk/>
            <pc:sldMk cId="778565629" sldId="1440"/>
            <ac:picMk id="4100" creationId="{341518F8-68FB-E6E1-A33E-923A2E21A2DC}"/>
          </ac:picMkLst>
        </pc:picChg>
      </pc:sldChg>
      <pc:sldChg chg="addSp modSp add mod">
        <pc:chgData name="伊健 杜" userId="e69aded81da48593" providerId="LiveId" clId="{3A1B2BA2-60AA-4AB6-9446-F647F88C1234}" dt="2022-11-14T16:51:23.173" v="5473"/>
        <pc:sldMkLst>
          <pc:docMk/>
          <pc:sldMk cId="1998223275" sldId="1441"/>
        </pc:sldMkLst>
        <pc:spChg chg="mod">
          <ac:chgData name="伊健 杜" userId="e69aded81da48593" providerId="LiveId" clId="{3A1B2BA2-60AA-4AB6-9446-F647F88C1234}" dt="2022-11-14T16:51:23.173" v="5473"/>
          <ac:spMkLst>
            <pc:docMk/>
            <pc:sldMk cId="1998223275" sldId="1441"/>
            <ac:spMk id="2" creationId="{6084B583-4B82-A4DC-19D1-BC381BD4D41F}"/>
          </ac:spMkLst>
        </pc:spChg>
        <pc:spChg chg="add mod">
          <ac:chgData name="伊健 杜" userId="e69aded81da48593" providerId="LiveId" clId="{3A1B2BA2-60AA-4AB6-9446-F647F88C1234}" dt="2022-11-14T16:51:23.173" v="5473"/>
          <ac:spMkLst>
            <pc:docMk/>
            <pc:sldMk cId="1998223275" sldId="1441"/>
            <ac:spMk id="3" creationId="{22606CD2-6A76-BAA0-C75D-B82AA22039BD}"/>
          </ac:spMkLst>
        </pc:spChg>
      </pc:sldChg>
      <pc:sldChg chg="addSp delSp modSp add mod">
        <pc:chgData name="伊健 杜" userId="e69aded81da48593" providerId="LiveId" clId="{3A1B2BA2-60AA-4AB6-9446-F647F88C1234}" dt="2022-11-14T16:51:23.173" v="5473"/>
        <pc:sldMkLst>
          <pc:docMk/>
          <pc:sldMk cId="2024699787" sldId="1442"/>
        </pc:sldMkLst>
        <pc:spChg chg="del mod">
          <ac:chgData name="伊健 杜" userId="e69aded81da48593" providerId="LiveId" clId="{3A1B2BA2-60AA-4AB6-9446-F647F88C1234}" dt="2022-11-14T12:44:47.030" v="3024" actId="21"/>
          <ac:spMkLst>
            <pc:docMk/>
            <pc:sldMk cId="2024699787" sldId="1442"/>
            <ac:spMk id="2" creationId="{6084B583-4B82-A4DC-19D1-BC381BD4D41F}"/>
          </ac:spMkLst>
        </pc:spChg>
        <pc:spChg chg="add mod">
          <ac:chgData name="伊健 杜" userId="e69aded81da48593" providerId="LiveId" clId="{3A1B2BA2-60AA-4AB6-9446-F647F88C1234}" dt="2022-11-14T16:51:23.173" v="5473"/>
          <ac:spMkLst>
            <pc:docMk/>
            <pc:sldMk cId="2024699787" sldId="1442"/>
            <ac:spMk id="4" creationId="{304C9458-BA80-5038-AE8F-F802557936F1}"/>
          </ac:spMkLst>
        </pc:spChg>
        <pc:picChg chg="add del">
          <ac:chgData name="伊健 杜" userId="e69aded81da48593" providerId="LiveId" clId="{3A1B2BA2-60AA-4AB6-9446-F647F88C1234}" dt="2022-11-14T15:38:26.719" v="3203" actId="21"/>
          <ac:picMkLst>
            <pc:docMk/>
            <pc:sldMk cId="2024699787" sldId="1442"/>
            <ac:picMk id="1026" creationId="{D78A8974-F572-66DA-CAC1-95F2EBD63A3E}"/>
          </ac:picMkLst>
        </pc:picChg>
      </pc:sldChg>
      <pc:sldChg chg="addSp delSp modSp add mod">
        <pc:chgData name="伊健 杜" userId="e69aded81da48593" providerId="LiveId" clId="{3A1B2BA2-60AA-4AB6-9446-F647F88C1234}" dt="2022-11-14T16:51:23.173" v="5473"/>
        <pc:sldMkLst>
          <pc:docMk/>
          <pc:sldMk cId="329158389" sldId="1443"/>
        </pc:sldMkLst>
        <pc:spChg chg="mod">
          <ac:chgData name="伊健 杜" userId="e69aded81da48593" providerId="LiveId" clId="{3A1B2BA2-60AA-4AB6-9446-F647F88C1234}" dt="2022-11-14T15:36:10.737" v="3200"/>
          <ac:spMkLst>
            <pc:docMk/>
            <pc:sldMk cId="329158389" sldId="1443"/>
            <ac:spMk id="2" creationId="{1302A11A-625D-774F-23B3-739301B530C3}"/>
          </ac:spMkLst>
        </pc:spChg>
        <pc:spChg chg="del">
          <ac:chgData name="伊健 杜" userId="e69aded81da48593" providerId="LiveId" clId="{3A1B2BA2-60AA-4AB6-9446-F647F88C1234}" dt="2022-11-14T15:36:15.481" v="3201" actId="478"/>
          <ac:spMkLst>
            <pc:docMk/>
            <pc:sldMk cId="329158389" sldId="1443"/>
            <ac:spMk id="3" creationId="{ABC6FAE7-B0DC-C53F-ABA7-511046C801BC}"/>
          </ac:spMkLst>
        </pc:spChg>
        <pc:spChg chg="add mod">
          <ac:chgData name="伊健 杜" userId="e69aded81da48593" providerId="LiveId" clId="{3A1B2BA2-60AA-4AB6-9446-F647F88C1234}" dt="2022-11-14T16:51:23.173" v="5473"/>
          <ac:spMkLst>
            <pc:docMk/>
            <pc:sldMk cId="329158389" sldId="1443"/>
            <ac:spMk id="5" creationId="{B458BC98-A6D9-8F4E-AED6-ACC49E6EDDAC}"/>
          </ac:spMkLst>
        </pc:spChg>
        <pc:spChg chg="del">
          <ac:chgData name="伊健 杜" userId="e69aded81da48593" providerId="LiveId" clId="{3A1B2BA2-60AA-4AB6-9446-F647F88C1234}" dt="2022-11-14T15:36:15.481" v="3201" actId="478"/>
          <ac:spMkLst>
            <pc:docMk/>
            <pc:sldMk cId="329158389" sldId="1443"/>
            <ac:spMk id="8" creationId="{0438729B-0F82-A5C2-5BC7-7451302EC36A}"/>
          </ac:spMkLst>
        </pc:spChg>
        <pc:picChg chg="add mod">
          <ac:chgData name="伊健 杜" userId="e69aded81da48593" providerId="LiveId" clId="{3A1B2BA2-60AA-4AB6-9446-F647F88C1234}" dt="2022-11-14T15:39:24.483" v="3371" actId="1076"/>
          <ac:picMkLst>
            <pc:docMk/>
            <pc:sldMk cId="329158389" sldId="1443"/>
            <ac:picMk id="4" creationId="{AC6D704E-9EF6-BECF-EE1A-8A1A58104C42}"/>
          </ac:picMkLst>
        </pc:picChg>
      </pc:sldChg>
      <pc:sldChg chg="add del">
        <pc:chgData name="伊健 杜" userId="e69aded81da48593" providerId="LiveId" clId="{3A1B2BA2-60AA-4AB6-9446-F647F88C1234}" dt="2022-11-14T15:36:02.728" v="3188" actId="47"/>
        <pc:sldMkLst>
          <pc:docMk/>
          <pc:sldMk cId="2104209452" sldId="1443"/>
        </pc:sldMkLst>
      </pc:sldChg>
      <pc:sldChg chg="addSp delSp modSp add mod">
        <pc:chgData name="伊健 杜" userId="e69aded81da48593" providerId="LiveId" clId="{3A1B2BA2-60AA-4AB6-9446-F647F88C1234}" dt="2022-11-14T16:51:23.173" v="5473"/>
        <pc:sldMkLst>
          <pc:docMk/>
          <pc:sldMk cId="4062787218" sldId="1444"/>
        </pc:sldMkLst>
        <pc:spChg chg="mod">
          <ac:chgData name="伊健 杜" userId="e69aded81da48593" providerId="LiveId" clId="{3A1B2BA2-60AA-4AB6-9446-F647F88C1234}" dt="2022-11-14T16:51:23.173" v="5473"/>
          <ac:spMkLst>
            <pc:docMk/>
            <pc:sldMk cId="4062787218" sldId="1444"/>
            <ac:spMk id="5" creationId="{B458BC98-A6D9-8F4E-AED6-ACC49E6EDDAC}"/>
          </ac:spMkLst>
        </pc:spChg>
        <pc:picChg chg="del">
          <ac:chgData name="伊健 杜" userId="e69aded81da48593" providerId="LiveId" clId="{3A1B2BA2-60AA-4AB6-9446-F647F88C1234}" dt="2022-11-14T15:39:39.961" v="3373" actId="478"/>
          <ac:picMkLst>
            <pc:docMk/>
            <pc:sldMk cId="4062787218" sldId="1444"/>
            <ac:picMk id="4" creationId="{AC6D704E-9EF6-BECF-EE1A-8A1A58104C42}"/>
          </ac:picMkLst>
        </pc:picChg>
        <pc:picChg chg="add mod">
          <ac:chgData name="伊健 杜" userId="e69aded81da48593" providerId="LiveId" clId="{3A1B2BA2-60AA-4AB6-9446-F647F88C1234}" dt="2022-11-14T15:40:25.743" v="3538" actId="1076"/>
          <ac:picMkLst>
            <pc:docMk/>
            <pc:sldMk cId="4062787218" sldId="1444"/>
            <ac:picMk id="2050" creationId="{7928841C-AD57-C616-A9B2-CBE4F48A98E2}"/>
          </ac:picMkLst>
        </pc:picChg>
      </pc:sldChg>
      <pc:sldChg chg="addSp delSp modSp add mod">
        <pc:chgData name="伊健 杜" userId="e69aded81da48593" providerId="LiveId" clId="{3A1B2BA2-60AA-4AB6-9446-F647F88C1234}" dt="2022-11-14T16:51:23.173" v="5473"/>
        <pc:sldMkLst>
          <pc:docMk/>
          <pc:sldMk cId="3563096706" sldId="1445"/>
        </pc:sldMkLst>
        <pc:spChg chg="mod">
          <ac:chgData name="伊健 杜" userId="e69aded81da48593" providerId="LiveId" clId="{3A1B2BA2-60AA-4AB6-9446-F647F88C1234}" dt="2022-11-14T16:51:23.173" v="5473"/>
          <ac:spMkLst>
            <pc:docMk/>
            <pc:sldMk cId="3563096706" sldId="1445"/>
            <ac:spMk id="5" creationId="{B458BC98-A6D9-8F4E-AED6-ACC49E6EDDAC}"/>
          </ac:spMkLst>
        </pc:spChg>
        <pc:picChg chg="del mod">
          <ac:chgData name="伊健 杜" userId="e69aded81da48593" providerId="LiveId" clId="{3A1B2BA2-60AA-4AB6-9446-F647F88C1234}" dt="2022-11-14T15:45:49.122" v="3644" actId="478"/>
          <ac:picMkLst>
            <pc:docMk/>
            <pc:sldMk cId="3563096706" sldId="1445"/>
            <ac:picMk id="2050" creationId="{7928841C-AD57-C616-A9B2-CBE4F48A98E2}"/>
          </ac:picMkLst>
        </pc:picChg>
        <pc:picChg chg="add mod">
          <ac:chgData name="伊健 杜" userId="e69aded81da48593" providerId="LiveId" clId="{3A1B2BA2-60AA-4AB6-9446-F647F88C1234}" dt="2022-11-14T15:46:24.632" v="3649" actId="1076"/>
          <ac:picMkLst>
            <pc:docMk/>
            <pc:sldMk cId="3563096706" sldId="1445"/>
            <ac:picMk id="4098" creationId="{0AA53B16-8885-E4D4-4C13-B4BD2ED12D75}"/>
          </ac:picMkLst>
        </pc:picChg>
        <pc:picChg chg="add mod">
          <ac:chgData name="伊健 杜" userId="e69aded81da48593" providerId="LiveId" clId="{3A1B2BA2-60AA-4AB6-9446-F647F88C1234}" dt="2022-11-14T15:46:49.480" v="3653" actId="1076"/>
          <ac:picMkLst>
            <pc:docMk/>
            <pc:sldMk cId="3563096706" sldId="1445"/>
            <ac:picMk id="4100" creationId="{3C6F6FE7-86EA-191D-7804-04600EF4F44B}"/>
          </ac:picMkLst>
        </pc:picChg>
      </pc:sldChg>
      <pc:sldChg chg="addSp delSp modSp add mod">
        <pc:chgData name="伊健 杜" userId="e69aded81da48593" providerId="LiveId" clId="{3A1B2BA2-60AA-4AB6-9446-F647F88C1234}" dt="2022-11-14T16:51:23.173" v="5473"/>
        <pc:sldMkLst>
          <pc:docMk/>
          <pc:sldMk cId="2595347586" sldId="1446"/>
        </pc:sldMkLst>
        <pc:spChg chg="mod">
          <ac:chgData name="伊健 杜" userId="e69aded81da48593" providerId="LiveId" clId="{3A1B2BA2-60AA-4AB6-9446-F647F88C1234}" dt="2022-11-14T16:51:23.173" v="5473"/>
          <ac:spMkLst>
            <pc:docMk/>
            <pc:sldMk cId="2595347586" sldId="1446"/>
            <ac:spMk id="5" creationId="{B458BC98-A6D9-8F4E-AED6-ACC49E6EDDAC}"/>
          </ac:spMkLst>
        </pc:spChg>
        <pc:picChg chg="del">
          <ac:chgData name="伊健 杜" userId="e69aded81da48593" providerId="LiveId" clId="{3A1B2BA2-60AA-4AB6-9446-F647F88C1234}" dt="2022-11-14T15:50:19.533" v="3730" actId="478"/>
          <ac:picMkLst>
            <pc:docMk/>
            <pc:sldMk cId="2595347586" sldId="1446"/>
            <ac:picMk id="4098" creationId="{0AA53B16-8885-E4D4-4C13-B4BD2ED12D75}"/>
          </ac:picMkLst>
        </pc:picChg>
        <pc:picChg chg="del">
          <ac:chgData name="伊健 杜" userId="e69aded81da48593" providerId="LiveId" clId="{3A1B2BA2-60AA-4AB6-9446-F647F88C1234}" dt="2022-11-14T15:50:19.207" v="3729" actId="478"/>
          <ac:picMkLst>
            <pc:docMk/>
            <pc:sldMk cId="2595347586" sldId="1446"/>
            <ac:picMk id="4100" creationId="{3C6F6FE7-86EA-191D-7804-04600EF4F44B}"/>
          </ac:picMkLst>
        </pc:picChg>
        <pc:picChg chg="add mod">
          <ac:chgData name="伊健 杜" userId="e69aded81da48593" providerId="LiveId" clId="{3A1B2BA2-60AA-4AB6-9446-F647F88C1234}" dt="2022-11-14T15:51:47.720" v="3735" actId="1076"/>
          <ac:picMkLst>
            <pc:docMk/>
            <pc:sldMk cId="2595347586" sldId="1446"/>
            <ac:picMk id="5122" creationId="{A1827FFE-5EB8-868D-94D5-6E033F1C8247}"/>
          </ac:picMkLst>
        </pc:picChg>
        <pc:picChg chg="add mod">
          <ac:chgData name="伊健 杜" userId="e69aded81da48593" providerId="LiveId" clId="{3A1B2BA2-60AA-4AB6-9446-F647F88C1234}" dt="2022-11-14T15:51:50.344" v="3737" actId="1076"/>
          <ac:picMkLst>
            <pc:docMk/>
            <pc:sldMk cId="2595347586" sldId="1446"/>
            <ac:picMk id="5124" creationId="{894F7479-A640-0BCD-8021-E7B627E37DF9}"/>
          </ac:picMkLst>
        </pc:picChg>
      </pc:sldChg>
      <pc:sldChg chg="delSp modSp new mod ord">
        <pc:chgData name="伊健 杜" userId="e69aded81da48593" providerId="LiveId" clId="{3A1B2BA2-60AA-4AB6-9446-F647F88C1234}" dt="2022-11-14T16:51:23.173" v="5473"/>
        <pc:sldMkLst>
          <pc:docMk/>
          <pc:sldMk cId="1521844240" sldId="1447"/>
        </pc:sldMkLst>
        <pc:spChg chg="mod">
          <ac:chgData name="伊健 杜" userId="e69aded81da48593" providerId="LiveId" clId="{3A1B2BA2-60AA-4AB6-9446-F647F88C1234}" dt="2022-11-14T16:51:23.173" v="5473"/>
          <ac:spMkLst>
            <pc:docMk/>
            <pc:sldMk cId="1521844240" sldId="1447"/>
            <ac:spMk id="2" creationId="{14AA01B4-803C-6EF8-8381-CE336009E693}"/>
          </ac:spMkLst>
        </pc:spChg>
        <pc:spChg chg="del">
          <ac:chgData name="伊健 杜" userId="e69aded81da48593" providerId="LiveId" clId="{3A1B2BA2-60AA-4AB6-9446-F647F88C1234}" dt="2022-11-14T15:51:55.390" v="3738" actId="478"/>
          <ac:spMkLst>
            <pc:docMk/>
            <pc:sldMk cId="1521844240" sldId="1447"/>
            <ac:spMk id="3" creationId="{FD1079ED-64D7-6941-9A38-A9B477FDCEBD}"/>
          </ac:spMkLst>
        </pc:spChg>
      </pc:sldChg>
      <pc:sldChg chg="modSp add mod">
        <pc:chgData name="伊健 杜" userId="e69aded81da48593" providerId="LiveId" clId="{3A1B2BA2-60AA-4AB6-9446-F647F88C1234}" dt="2022-11-14T16:51:23.173" v="5473"/>
        <pc:sldMkLst>
          <pc:docMk/>
          <pc:sldMk cId="2189335945" sldId="1448"/>
        </pc:sldMkLst>
        <pc:spChg chg="mod">
          <ac:chgData name="伊健 杜" userId="e69aded81da48593" providerId="LiveId" clId="{3A1B2BA2-60AA-4AB6-9446-F647F88C1234}" dt="2022-11-14T16:51:23.173" v="5473"/>
          <ac:spMkLst>
            <pc:docMk/>
            <pc:sldMk cId="2189335945" sldId="1448"/>
            <ac:spMk id="2" creationId="{14AA01B4-803C-6EF8-8381-CE336009E693}"/>
          </ac:spMkLst>
        </pc:spChg>
      </pc:sldChg>
      <pc:sldChg chg="modSp add del mod">
        <pc:chgData name="伊健 杜" userId="e69aded81da48593" providerId="LiveId" clId="{3A1B2BA2-60AA-4AB6-9446-F647F88C1234}" dt="2022-11-14T16:01:48.715" v="4034" actId="47"/>
        <pc:sldMkLst>
          <pc:docMk/>
          <pc:sldMk cId="2585144364" sldId="1449"/>
        </pc:sldMkLst>
        <pc:spChg chg="mod">
          <ac:chgData name="伊健 杜" userId="e69aded81da48593" providerId="LiveId" clId="{3A1B2BA2-60AA-4AB6-9446-F647F88C1234}" dt="2022-11-14T16:01:14.596" v="4033" actId="20577"/>
          <ac:spMkLst>
            <pc:docMk/>
            <pc:sldMk cId="2585144364" sldId="1449"/>
            <ac:spMk id="2" creationId="{14AA01B4-803C-6EF8-8381-CE336009E693}"/>
          </ac:spMkLst>
        </pc:spChg>
      </pc:sldChg>
      <pc:sldChg chg="addSp delSp modSp add mod ord">
        <pc:chgData name="伊健 杜" userId="e69aded81da48593" providerId="LiveId" clId="{3A1B2BA2-60AA-4AB6-9446-F647F88C1234}" dt="2022-11-14T15:59:59.887" v="4017" actId="122"/>
        <pc:sldMkLst>
          <pc:docMk/>
          <pc:sldMk cId="4108458019" sldId="1450"/>
        </pc:sldMkLst>
        <pc:spChg chg="mod">
          <ac:chgData name="伊健 杜" userId="e69aded81da48593" providerId="LiveId" clId="{3A1B2BA2-60AA-4AB6-9446-F647F88C1234}" dt="2022-11-14T15:59:59.887" v="4017" actId="122"/>
          <ac:spMkLst>
            <pc:docMk/>
            <pc:sldMk cId="4108458019" sldId="1450"/>
            <ac:spMk id="5" creationId="{B458BC98-A6D9-8F4E-AED6-ACC49E6EDDAC}"/>
          </ac:spMkLst>
        </pc:spChg>
        <pc:picChg chg="del">
          <ac:chgData name="伊健 杜" userId="e69aded81da48593" providerId="LiveId" clId="{3A1B2BA2-60AA-4AB6-9446-F647F88C1234}" dt="2022-11-14T15:57:47.529" v="3973" actId="478"/>
          <ac:picMkLst>
            <pc:docMk/>
            <pc:sldMk cId="4108458019" sldId="1450"/>
            <ac:picMk id="5122" creationId="{A1827FFE-5EB8-868D-94D5-6E033F1C8247}"/>
          </ac:picMkLst>
        </pc:picChg>
        <pc:picChg chg="del">
          <ac:chgData name="伊健 杜" userId="e69aded81da48593" providerId="LiveId" clId="{3A1B2BA2-60AA-4AB6-9446-F647F88C1234}" dt="2022-11-14T15:57:47.529" v="3973" actId="478"/>
          <ac:picMkLst>
            <pc:docMk/>
            <pc:sldMk cId="4108458019" sldId="1450"/>
            <ac:picMk id="5124" creationId="{894F7479-A640-0BCD-8021-E7B627E37DF9}"/>
          </ac:picMkLst>
        </pc:picChg>
        <pc:picChg chg="add mod">
          <ac:chgData name="伊健 杜" userId="e69aded81da48593" providerId="LiveId" clId="{3A1B2BA2-60AA-4AB6-9446-F647F88C1234}" dt="2022-11-14T15:57:49.396" v="3975" actId="1076"/>
          <ac:picMkLst>
            <pc:docMk/>
            <pc:sldMk cId="4108458019" sldId="1450"/>
            <ac:picMk id="6146" creationId="{48D7424A-FEA5-4922-94B8-C66C4DC5F2A6}"/>
          </ac:picMkLst>
        </pc:picChg>
      </pc:sldChg>
      <pc:sldChg chg="addSp delSp modSp add mod">
        <pc:chgData name="伊健 杜" userId="e69aded81da48593" providerId="LiveId" clId="{3A1B2BA2-60AA-4AB6-9446-F647F88C1234}" dt="2022-11-14T16:51:23.173" v="5473"/>
        <pc:sldMkLst>
          <pc:docMk/>
          <pc:sldMk cId="2055944880" sldId="1451"/>
        </pc:sldMkLst>
        <pc:spChg chg="mod">
          <ac:chgData name="伊健 杜" userId="e69aded81da48593" providerId="LiveId" clId="{3A1B2BA2-60AA-4AB6-9446-F647F88C1234}" dt="2022-11-14T16:04:26.630" v="4043"/>
          <ac:spMkLst>
            <pc:docMk/>
            <pc:sldMk cId="2055944880" sldId="1451"/>
            <ac:spMk id="2" creationId="{10304424-DB4A-36E7-9E0D-D32A5DD0F26C}"/>
          </ac:spMkLst>
        </pc:spChg>
        <pc:spChg chg="mod">
          <ac:chgData name="伊健 杜" userId="e69aded81da48593" providerId="LiveId" clId="{3A1B2BA2-60AA-4AB6-9446-F647F88C1234}" dt="2022-11-14T16:51:23.173" v="5473"/>
          <ac:spMkLst>
            <pc:docMk/>
            <pc:sldMk cId="2055944880" sldId="1451"/>
            <ac:spMk id="5" creationId="{E7287B0E-EF55-E721-8EFA-9A9183C0EDF9}"/>
          </ac:spMkLst>
        </pc:spChg>
        <pc:picChg chg="del">
          <ac:chgData name="伊健 杜" userId="e69aded81da48593" providerId="LiveId" clId="{3A1B2BA2-60AA-4AB6-9446-F647F88C1234}" dt="2022-11-14T16:05:12.555" v="4172" actId="478"/>
          <ac:picMkLst>
            <pc:docMk/>
            <pc:sldMk cId="2055944880" sldId="1451"/>
            <ac:picMk id="3074" creationId="{E0A1880E-FDD8-0F96-2123-5E09366DB350}"/>
          </ac:picMkLst>
        </pc:picChg>
        <pc:picChg chg="add del mod">
          <ac:chgData name="伊健 杜" userId="e69aded81da48593" providerId="LiveId" clId="{3A1B2BA2-60AA-4AB6-9446-F647F88C1234}" dt="2022-11-14T16:08:29.755" v="4403" actId="478"/>
          <ac:picMkLst>
            <pc:docMk/>
            <pc:sldMk cId="2055944880" sldId="1451"/>
            <ac:picMk id="7170" creationId="{2B0F7D6A-F05E-7549-AB43-3606AEF1678A}"/>
          </ac:picMkLst>
        </pc:picChg>
        <pc:picChg chg="add mod">
          <ac:chgData name="伊健 杜" userId="e69aded81da48593" providerId="LiveId" clId="{3A1B2BA2-60AA-4AB6-9446-F647F88C1234}" dt="2022-11-14T16:09:20.511" v="4405" actId="1076"/>
          <ac:picMkLst>
            <pc:docMk/>
            <pc:sldMk cId="2055944880" sldId="1451"/>
            <ac:picMk id="7172" creationId="{19E32E33-1C3E-381D-C344-5A94448A9239}"/>
          </ac:picMkLst>
        </pc:picChg>
      </pc:sldChg>
      <pc:sldChg chg="modSp add mod">
        <pc:chgData name="伊健 杜" userId="e69aded81da48593" providerId="LiveId" clId="{3A1B2BA2-60AA-4AB6-9446-F647F88C1234}" dt="2022-11-14T16:51:23.173" v="5473"/>
        <pc:sldMkLst>
          <pc:docMk/>
          <pc:sldMk cId="2036396173" sldId="1452"/>
        </pc:sldMkLst>
        <pc:spChg chg="mod">
          <ac:chgData name="伊健 杜" userId="e69aded81da48593" providerId="LiveId" clId="{3A1B2BA2-60AA-4AB6-9446-F647F88C1234}" dt="2022-11-14T16:06:30.490" v="4180" actId="20577"/>
          <ac:spMkLst>
            <pc:docMk/>
            <pc:sldMk cId="2036396173" sldId="1452"/>
            <ac:spMk id="2" creationId="{10304424-DB4A-36E7-9E0D-D32A5DD0F26C}"/>
          </ac:spMkLst>
        </pc:spChg>
        <pc:spChg chg="mod">
          <ac:chgData name="伊健 杜" userId="e69aded81da48593" providerId="LiveId" clId="{3A1B2BA2-60AA-4AB6-9446-F647F88C1234}" dt="2022-11-14T16:51:23.173" v="5473"/>
          <ac:spMkLst>
            <pc:docMk/>
            <pc:sldMk cId="2036396173" sldId="1452"/>
            <ac:spMk id="5" creationId="{E7287B0E-EF55-E721-8EFA-9A9183C0EDF9}"/>
          </ac:spMkLst>
        </pc:spChg>
      </pc:sldChg>
      <pc:sldChg chg="add del">
        <pc:chgData name="伊健 杜" userId="e69aded81da48593" providerId="LiveId" clId="{3A1B2BA2-60AA-4AB6-9446-F647F88C1234}" dt="2022-11-14T16:10:45.812" v="4433" actId="47"/>
        <pc:sldMkLst>
          <pc:docMk/>
          <pc:sldMk cId="2513882753" sldId="1453"/>
        </pc:sldMkLst>
      </pc:sldChg>
      <pc:sldChg chg="addSp delSp modSp add mod">
        <pc:chgData name="伊健 杜" userId="e69aded81da48593" providerId="LiveId" clId="{3A1B2BA2-60AA-4AB6-9446-F647F88C1234}" dt="2022-11-14T16:51:23.173" v="5473"/>
        <pc:sldMkLst>
          <pc:docMk/>
          <pc:sldMk cId="2750053049" sldId="1453"/>
        </pc:sldMkLst>
        <pc:spChg chg="mod">
          <ac:chgData name="伊健 杜" userId="e69aded81da48593" providerId="LiveId" clId="{3A1B2BA2-60AA-4AB6-9446-F647F88C1234}" dt="2022-11-14T16:10:49.546" v="4436" actId="20577"/>
          <ac:spMkLst>
            <pc:docMk/>
            <pc:sldMk cId="2750053049" sldId="1453"/>
            <ac:spMk id="2" creationId="{10304424-DB4A-36E7-9E0D-D32A5DD0F26C}"/>
          </ac:spMkLst>
        </pc:spChg>
        <pc:spChg chg="mod">
          <ac:chgData name="伊健 杜" userId="e69aded81da48593" providerId="LiveId" clId="{3A1B2BA2-60AA-4AB6-9446-F647F88C1234}" dt="2022-11-14T16:51:23.173" v="5473"/>
          <ac:spMkLst>
            <pc:docMk/>
            <pc:sldMk cId="2750053049" sldId="1453"/>
            <ac:spMk id="5" creationId="{E7287B0E-EF55-E721-8EFA-9A9183C0EDF9}"/>
          </ac:spMkLst>
        </pc:spChg>
        <pc:picChg chg="del">
          <ac:chgData name="伊健 杜" userId="e69aded81da48593" providerId="LiveId" clId="{3A1B2BA2-60AA-4AB6-9446-F647F88C1234}" dt="2022-11-14T16:13:45.501" v="4526" actId="478"/>
          <ac:picMkLst>
            <pc:docMk/>
            <pc:sldMk cId="2750053049" sldId="1453"/>
            <ac:picMk id="7172" creationId="{19E32E33-1C3E-381D-C344-5A94448A9239}"/>
          </ac:picMkLst>
        </pc:picChg>
        <pc:picChg chg="add mod">
          <ac:chgData name="伊健 杜" userId="e69aded81da48593" providerId="LiveId" clId="{3A1B2BA2-60AA-4AB6-9446-F647F88C1234}" dt="2022-11-14T16:14:08.341" v="4531" actId="1076"/>
          <ac:picMkLst>
            <pc:docMk/>
            <pc:sldMk cId="2750053049" sldId="1453"/>
            <ac:picMk id="9218" creationId="{6B275AC3-74A8-FE31-DF8E-F9F3A80EDF63}"/>
          </ac:picMkLst>
        </pc:picChg>
      </pc:sldChg>
      <pc:sldChg chg="modSp add mod">
        <pc:chgData name="伊健 杜" userId="e69aded81da48593" providerId="LiveId" clId="{3A1B2BA2-60AA-4AB6-9446-F647F88C1234}" dt="2022-11-14T16:51:23.173" v="5473"/>
        <pc:sldMkLst>
          <pc:docMk/>
          <pc:sldMk cId="1585521088" sldId="1454"/>
        </pc:sldMkLst>
        <pc:spChg chg="mod">
          <ac:chgData name="伊健 杜" userId="e69aded81da48593" providerId="LiveId" clId="{3A1B2BA2-60AA-4AB6-9446-F647F88C1234}" dt="2022-11-14T16:51:23.173" v="5473"/>
          <ac:spMkLst>
            <pc:docMk/>
            <pc:sldMk cId="1585521088" sldId="1454"/>
            <ac:spMk id="2" creationId="{14AA01B4-803C-6EF8-8381-CE336009E693}"/>
          </ac:spMkLst>
        </pc:spChg>
      </pc:sldChg>
      <pc:sldChg chg="modSp add mod">
        <pc:chgData name="伊健 杜" userId="e69aded81da48593" providerId="LiveId" clId="{3A1B2BA2-60AA-4AB6-9446-F647F88C1234}" dt="2022-11-14T16:51:23.173" v="5473"/>
        <pc:sldMkLst>
          <pc:docMk/>
          <pc:sldMk cId="4052126815" sldId="1455"/>
        </pc:sldMkLst>
        <pc:spChg chg="mod">
          <ac:chgData name="伊健 杜" userId="e69aded81da48593" providerId="LiveId" clId="{3A1B2BA2-60AA-4AB6-9446-F647F88C1234}" dt="2022-11-14T16:51:23.173" v="5473"/>
          <ac:spMkLst>
            <pc:docMk/>
            <pc:sldMk cId="4052126815" sldId="1455"/>
            <ac:spMk id="2" creationId="{14AA01B4-803C-6EF8-8381-CE336009E693}"/>
          </ac:spMkLst>
        </pc:spChg>
      </pc:sldChg>
      <pc:sldChg chg="addSp delSp modSp add mod">
        <pc:chgData name="伊健 杜" userId="e69aded81da48593" providerId="LiveId" clId="{3A1B2BA2-60AA-4AB6-9446-F647F88C1234}" dt="2022-11-14T16:51:23.173" v="5473"/>
        <pc:sldMkLst>
          <pc:docMk/>
          <pc:sldMk cId="3884525527" sldId="1456"/>
        </pc:sldMkLst>
        <pc:spChg chg="mod">
          <ac:chgData name="伊健 杜" userId="e69aded81da48593" providerId="LiveId" clId="{3A1B2BA2-60AA-4AB6-9446-F647F88C1234}" dt="2022-11-14T16:51:23.173" v="5473"/>
          <ac:spMkLst>
            <pc:docMk/>
            <pc:sldMk cId="3884525527" sldId="1456"/>
            <ac:spMk id="2" creationId="{10304424-DB4A-36E7-9E0D-D32A5DD0F26C}"/>
          </ac:spMkLst>
        </pc:spChg>
        <pc:spChg chg="mod">
          <ac:chgData name="伊健 杜" userId="e69aded81da48593" providerId="LiveId" clId="{3A1B2BA2-60AA-4AB6-9446-F647F88C1234}" dt="2022-11-14T16:51:23.173" v="5473"/>
          <ac:spMkLst>
            <pc:docMk/>
            <pc:sldMk cId="3884525527" sldId="1456"/>
            <ac:spMk id="5" creationId="{E7287B0E-EF55-E721-8EFA-9A9183C0EDF9}"/>
          </ac:spMkLst>
        </pc:spChg>
        <pc:picChg chg="del">
          <ac:chgData name="伊健 杜" userId="e69aded81da48593" providerId="LiveId" clId="{3A1B2BA2-60AA-4AB6-9446-F647F88C1234}" dt="2022-11-14T16:18:44.758" v="4752" actId="478"/>
          <ac:picMkLst>
            <pc:docMk/>
            <pc:sldMk cId="3884525527" sldId="1456"/>
            <ac:picMk id="7172" creationId="{19E32E33-1C3E-381D-C344-5A94448A9239}"/>
          </ac:picMkLst>
        </pc:picChg>
        <pc:picChg chg="add mod">
          <ac:chgData name="伊健 杜" userId="e69aded81da48593" providerId="LiveId" clId="{3A1B2BA2-60AA-4AB6-9446-F647F88C1234}" dt="2022-11-14T16:19:06.778" v="4754" actId="1076"/>
          <ac:picMkLst>
            <pc:docMk/>
            <pc:sldMk cId="3884525527" sldId="1456"/>
            <ac:picMk id="11266" creationId="{2E98C047-F811-9241-9E3D-CAF5F94982F9}"/>
          </ac:picMkLst>
        </pc:picChg>
      </pc:sldChg>
      <pc:sldChg chg="addSp delSp modSp add mod">
        <pc:chgData name="伊健 杜" userId="e69aded81da48593" providerId="LiveId" clId="{3A1B2BA2-60AA-4AB6-9446-F647F88C1234}" dt="2022-11-14T16:51:23.173" v="5473"/>
        <pc:sldMkLst>
          <pc:docMk/>
          <pc:sldMk cId="3641807255" sldId="1457"/>
        </pc:sldMkLst>
        <pc:spChg chg="mod">
          <ac:chgData name="伊健 杜" userId="e69aded81da48593" providerId="LiveId" clId="{3A1B2BA2-60AA-4AB6-9446-F647F88C1234}" dt="2022-11-14T16:51:23.173" v="5473"/>
          <ac:spMkLst>
            <pc:docMk/>
            <pc:sldMk cId="3641807255" sldId="1457"/>
            <ac:spMk id="2" creationId="{10304424-DB4A-36E7-9E0D-D32A5DD0F26C}"/>
          </ac:spMkLst>
        </pc:spChg>
        <pc:spChg chg="mod">
          <ac:chgData name="伊健 杜" userId="e69aded81da48593" providerId="LiveId" clId="{3A1B2BA2-60AA-4AB6-9446-F647F88C1234}" dt="2022-11-14T16:51:23.173" v="5473"/>
          <ac:spMkLst>
            <pc:docMk/>
            <pc:sldMk cId="3641807255" sldId="1457"/>
            <ac:spMk id="5" creationId="{E7287B0E-EF55-E721-8EFA-9A9183C0EDF9}"/>
          </ac:spMkLst>
        </pc:spChg>
        <pc:picChg chg="del">
          <ac:chgData name="伊健 杜" userId="e69aded81da48593" providerId="LiveId" clId="{3A1B2BA2-60AA-4AB6-9446-F647F88C1234}" dt="2022-11-14T16:30:46.225" v="4844" actId="478"/>
          <ac:picMkLst>
            <pc:docMk/>
            <pc:sldMk cId="3641807255" sldId="1457"/>
            <ac:picMk id="11266" creationId="{2E98C047-F811-9241-9E3D-CAF5F94982F9}"/>
          </ac:picMkLst>
        </pc:picChg>
        <pc:picChg chg="add mod">
          <ac:chgData name="伊健 杜" userId="e69aded81da48593" providerId="LiveId" clId="{3A1B2BA2-60AA-4AB6-9446-F647F88C1234}" dt="2022-11-14T16:30:49.758" v="4847" actId="1076"/>
          <ac:picMkLst>
            <pc:docMk/>
            <pc:sldMk cId="3641807255" sldId="1457"/>
            <ac:picMk id="12290" creationId="{FA808D37-7C7E-0E99-F26F-1983EEF28664}"/>
          </ac:picMkLst>
        </pc:picChg>
      </pc:sldChg>
      <pc:sldChg chg="addSp delSp modSp add mod">
        <pc:chgData name="伊健 杜" userId="e69aded81da48593" providerId="LiveId" clId="{3A1B2BA2-60AA-4AB6-9446-F647F88C1234}" dt="2022-11-14T16:51:23.173" v="5473"/>
        <pc:sldMkLst>
          <pc:docMk/>
          <pc:sldMk cId="187311882" sldId="1458"/>
        </pc:sldMkLst>
        <pc:spChg chg="mod">
          <ac:chgData name="伊健 杜" userId="e69aded81da48593" providerId="LiveId" clId="{3A1B2BA2-60AA-4AB6-9446-F647F88C1234}" dt="2022-11-14T16:51:23.173" v="5473"/>
          <ac:spMkLst>
            <pc:docMk/>
            <pc:sldMk cId="187311882" sldId="1458"/>
            <ac:spMk id="2" creationId="{10304424-DB4A-36E7-9E0D-D32A5DD0F26C}"/>
          </ac:spMkLst>
        </pc:spChg>
        <pc:spChg chg="mod">
          <ac:chgData name="伊健 杜" userId="e69aded81da48593" providerId="LiveId" clId="{3A1B2BA2-60AA-4AB6-9446-F647F88C1234}" dt="2022-11-14T16:51:23.173" v="5473"/>
          <ac:spMkLst>
            <pc:docMk/>
            <pc:sldMk cId="187311882" sldId="1458"/>
            <ac:spMk id="5" creationId="{E7287B0E-EF55-E721-8EFA-9A9183C0EDF9}"/>
          </ac:spMkLst>
        </pc:spChg>
        <pc:picChg chg="del">
          <ac:chgData name="伊健 杜" userId="e69aded81da48593" providerId="LiveId" clId="{3A1B2BA2-60AA-4AB6-9446-F647F88C1234}" dt="2022-11-14T16:31:43.557" v="4849" actId="478"/>
          <ac:picMkLst>
            <pc:docMk/>
            <pc:sldMk cId="187311882" sldId="1458"/>
            <ac:picMk id="12290" creationId="{FA808D37-7C7E-0E99-F26F-1983EEF28664}"/>
          </ac:picMkLst>
        </pc:picChg>
        <pc:picChg chg="add mod">
          <ac:chgData name="伊健 杜" userId="e69aded81da48593" providerId="LiveId" clId="{3A1B2BA2-60AA-4AB6-9446-F647F88C1234}" dt="2022-11-14T16:32:51.153" v="4918" actId="1076"/>
          <ac:picMkLst>
            <pc:docMk/>
            <pc:sldMk cId="187311882" sldId="1458"/>
            <ac:picMk id="13314" creationId="{5A27F359-BC91-8C9F-54C0-B272E93FB9DF}"/>
          </ac:picMkLst>
        </pc:picChg>
      </pc:sldChg>
      <pc:sldChg chg="modSp add mod">
        <pc:chgData name="伊健 杜" userId="e69aded81da48593" providerId="LiveId" clId="{3A1B2BA2-60AA-4AB6-9446-F647F88C1234}" dt="2022-11-14T16:51:23.173" v="5473"/>
        <pc:sldMkLst>
          <pc:docMk/>
          <pc:sldMk cId="2694867240" sldId="1459"/>
        </pc:sldMkLst>
        <pc:spChg chg="mod">
          <ac:chgData name="伊健 杜" userId="e69aded81da48593" providerId="LiveId" clId="{3A1B2BA2-60AA-4AB6-9446-F647F88C1234}" dt="2022-11-14T16:51:23.173" v="5473"/>
          <ac:spMkLst>
            <pc:docMk/>
            <pc:sldMk cId="2694867240" sldId="1459"/>
            <ac:spMk id="2" creationId="{14AA01B4-803C-6EF8-8381-CE336009E693}"/>
          </ac:spMkLst>
        </pc:spChg>
      </pc:sldChg>
      <pc:sldChg chg="modSp add mod">
        <pc:chgData name="伊健 杜" userId="e69aded81da48593" providerId="LiveId" clId="{3A1B2BA2-60AA-4AB6-9446-F647F88C1234}" dt="2022-11-14T16:51:23.173" v="5473"/>
        <pc:sldMkLst>
          <pc:docMk/>
          <pc:sldMk cId="2836874455" sldId="1460"/>
        </pc:sldMkLst>
        <pc:spChg chg="mod">
          <ac:chgData name="伊健 杜" userId="e69aded81da48593" providerId="LiveId" clId="{3A1B2BA2-60AA-4AB6-9446-F647F88C1234}" dt="2022-11-14T16:51:23.173" v="5473"/>
          <ac:spMkLst>
            <pc:docMk/>
            <pc:sldMk cId="2836874455" sldId="1460"/>
            <ac:spMk id="2" creationId="{14AA01B4-803C-6EF8-8381-CE336009E693}"/>
          </ac:spMkLst>
        </pc:spChg>
      </pc:sldChg>
      <pc:sldChg chg="addSp delSp modSp add mod">
        <pc:chgData name="伊健 杜" userId="e69aded81da48593" providerId="LiveId" clId="{3A1B2BA2-60AA-4AB6-9446-F647F88C1234}" dt="2022-11-14T16:51:23.173" v="5473"/>
        <pc:sldMkLst>
          <pc:docMk/>
          <pc:sldMk cId="1574419231" sldId="1461"/>
        </pc:sldMkLst>
        <pc:spChg chg="mod">
          <ac:chgData name="伊健 杜" userId="e69aded81da48593" providerId="LiveId" clId="{3A1B2BA2-60AA-4AB6-9446-F647F88C1234}" dt="2022-11-14T16:51:23.173" v="5473"/>
          <ac:spMkLst>
            <pc:docMk/>
            <pc:sldMk cId="1574419231" sldId="1461"/>
            <ac:spMk id="2" creationId="{10304424-DB4A-36E7-9E0D-D32A5DD0F26C}"/>
          </ac:spMkLst>
        </pc:spChg>
        <pc:spChg chg="mod">
          <ac:chgData name="伊健 杜" userId="e69aded81da48593" providerId="LiveId" clId="{3A1B2BA2-60AA-4AB6-9446-F647F88C1234}" dt="2022-11-14T16:51:23.173" v="5473"/>
          <ac:spMkLst>
            <pc:docMk/>
            <pc:sldMk cId="1574419231" sldId="1461"/>
            <ac:spMk id="5" creationId="{E7287B0E-EF55-E721-8EFA-9A9183C0EDF9}"/>
          </ac:spMkLst>
        </pc:spChg>
        <pc:picChg chg="del">
          <ac:chgData name="伊健 杜" userId="e69aded81da48593" providerId="LiveId" clId="{3A1B2BA2-60AA-4AB6-9446-F647F88C1234}" dt="2022-11-14T16:39:02.244" v="5163" actId="478"/>
          <ac:picMkLst>
            <pc:docMk/>
            <pc:sldMk cId="1574419231" sldId="1461"/>
            <ac:picMk id="11266" creationId="{2E98C047-F811-9241-9E3D-CAF5F94982F9}"/>
          </ac:picMkLst>
        </pc:picChg>
        <pc:picChg chg="add mod">
          <ac:chgData name="伊健 杜" userId="e69aded81da48593" providerId="LiveId" clId="{3A1B2BA2-60AA-4AB6-9446-F647F88C1234}" dt="2022-11-14T16:39:06.901" v="5165" actId="1076"/>
          <ac:picMkLst>
            <pc:docMk/>
            <pc:sldMk cId="1574419231" sldId="1461"/>
            <ac:picMk id="14338" creationId="{CC8AF4F0-0ED2-8325-0A32-90942108A075}"/>
          </ac:picMkLst>
        </pc:picChg>
      </pc:sldChg>
      <pc:sldChg chg="addSp delSp modSp add mod">
        <pc:chgData name="伊健 杜" userId="e69aded81da48593" providerId="LiveId" clId="{3A1B2BA2-60AA-4AB6-9446-F647F88C1234}" dt="2022-11-14T16:51:23.173" v="5473"/>
        <pc:sldMkLst>
          <pc:docMk/>
          <pc:sldMk cId="2684770762" sldId="1462"/>
        </pc:sldMkLst>
        <pc:spChg chg="mod">
          <ac:chgData name="伊健 杜" userId="e69aded81da48593" providerId="LiveId" clId="{3A1B2BA2-60AA-4AB6-9446-F647F88C1234}" dt="2022-11-14T16:51:23.173" v="5473"/>
          <ac:spMkLst>
            <pc:docMk/>
            <pc:sldMk cId="2684770762" sldId="1462"/>
            <ac:spMk id="2" creationId="{10304424-DB4A-36E7-9E0D-D32A5DD0F26C}"/>
          </ac:spMkLst>
        </pc:spChg>
        <pc:spChg chg="mod">
          <ac:chgData name="伊健 杜" userId="e69aded81da48593" providerId="LiveId" clId="{3A1B2BA2-60AA-4AB6-9446-F647F88C1234}" dt="2022-11-14T16:51:23.173" v="5473"/>
          <ac:spMkLst>
            <pc:docMk/>
            <pc:sldMk cId="2684770762" sldId="1462"/>
            <ac:spMk id="5" creationId="{E7287B0E-EF55-E721-8EFA-9A9183C0EDF9}"/>
          </ac:spMkLst>
        </pc:spChg>
        <pc:picChg chg="add del mod">
          <ac:chgData name="伊健 杜" userId="e69aded81da48593" providerId="LiveId" clId="{3A1B2BA2-60AA-4AB6-9446-F647F88C1234}" dt="2022-11-14T16:49:36.443" v="5279" actId="478"/>
          <ac:picMkLst>
            <pc:docMk/>
            <pc:sldMk cId="2684770762" sldId="1462"/>
            <ac:picMk id="1026" creationId="{A305DE37-9DEB-6895-BFB3-06DB66244BB0}"/>
          </ac:picMkLst>
        </pc:picChg>
        <pc:picChg chg="add mod">
          <ac:chgData name="伊健 杜" userId="e69aded81da48593" providerId="LiveId" clId="{3A1B2BA2-60AA-4AB6-9446-F647F88C1234}" dt="2022-11-14T16:49:39.930" v="5283" actId="1076"/>
          <ac:picMkLst>
            <pc:docMk/>
            <pc:sldMk cId="2684770762" sldId="1462"/>
            <ac:picMk id="1028" creationId="{DBEFFCC8-1287-BFD5-265B-0EEB70DD963A}"/>
          </ac:picMkLst>
        </pc:picChg>
        <pc:picChg chg="del">
          <ac:chgData name="伊健 杜" userId="e69aded81da48593" providerId="LiveId" clId="{3A1B2BA2-60AA-4AB6-9446-F647F88C1234}" dt="2022-11-14T16:48:13.337" v="5192" actId="478"/>
          <ac:picMkLst>
            <pc:docMk/>
            <pc:sldMk cId="2684770762" sldId="1462"/>
            <ac:picMk id="14338" creationId="{CC8AF4F0-0ED2-8325-0A32-90942108A075}"/>
          </ac:picMkLst>
        </pc:picChg>
      </pc:sldChg>
      <pc:sldChg chg="addSp delSp modSp add mod">
        <pc:chgData name="伊健 杜" userId="e69aded81da48593" providerId="LiveId" clId="{3A1B2BA2-60AA-4AB6-9446-F647F88C1234}" dt="2022-11-14T16:51:23.173" v="5473"/>
        <pc:sldMkLst>
          <pc:docMk/>
          <pc:sldMk cId="2801364716" sldId="1463"/>
        </pc:sldMkLst>
        <pc:spChg chg="mod">
          <ac:chgData name="伊健 杜" userId="e69aded81da48593" providerId="LiveId" clId="{3A1B2BA2-60AA-4AB6-9446-F647F88C1234}" dt="2022-11-14T16:51:23.173" v="5473"/>
          <ac:spMkLst>
            <pc:docMk/>
            <pc:sldMk cId="2801364716" sldId="1463"/>
            <ac:spMk id="2" creationId="{10304424-DB4A-36E7-9E0D-D32A5DD0F26C}"/>
          </ac:spMkLst>
        </pc:spChg>
        <pc:spChg chg="mod">
          <ac:chgData name="伊健 杜" userId="e69aded81da48593" providerId="LiveId" clId="{3A1B2BA2-60AA-4AB6-9446-F647F88C1234}" dt="2022-11-14T16:51:23.173" v="5473"/>
          <ac:spMkLst>
            <pc:docMk/>
            <pc:sldMk cId="2801364716" sldId="1463"/>
            <ac:spMk id="5" creationId="{E7287B0E-EF55-E721-8EFA-9A9183C0EDF9}"/>
          </ac:spMkLst>
        </pc:spChg>
        <pc:picChg chg="del">
          <ac:chgData name="伊健 杜" userId="e69aded81da48593" providerId="LiveId" clId="{3A1B2BA2-60AA-4AB6-9446-F647F88C1234}" dt="2022-11-14T16:49:43.376" v="5285" actId="478"/>
          <ac:picMkLst>
            <pc:docMk/>
            <pc:sldMk cId="2801364716" sldId="1463"/>
            <ac:picMk id="1028" creationId="{DBEFFCC8-1287-BFD5-265B-0EEB70DD963A}"/>
          </ac:picMkLst>
        </pc:picChg>
        <pc:picChg chg="add mod">
          <ac:chgData name="伊健 杜" userId="e69aded81da48593" providerId="LiveId" clId="{3A1B2BA2-60AA-4AB6-9446-F647F88C1234}" dt="2022-11-14T16:50:08.654" v="5289" actId="14100"/>
          <ac:picMkLst>
            <pc:docMk/>
            <pc:sldMk cId="2801364716" sldId="1463"/>
            <ac:picMk id="2050" creationId="{595BBD74-0CDD-BF65-3805-AEF6139D62D6}"/>
          </ac:picMkLst>
        </pc:picChg>
      </pc:sldChg>
      <pc:sldChg chg="modSp add mod">
        <pc:chgData name="伊健 杜" userId="e69aded81da48593" providerId="LiveId" clId="{3A1B2BA2-60AA-4AB6-9446-F647F88C1234}" dt="2022-11-14T16:51:23.173" v="5473"/>
        <pc:sldMkLst>
          <pc:docMk/>
          <pc:sldMk cId="723232856" sldId="1464"/>
        </pc:sldMkLst>
        <pc:spChg chg="mod">
          <ac:chgData name="伊健 杜" userId="e69aded81da48593" providerId="LiveId" clId="{3A1B2BA2-60AA-4AB6-9446-F647F88C1234}" dt="2022-11-14T16:51:23.173" v="5473"/>
          <ac:spMkLst>
            <pc:docMk/>
            <pc:sldMk cId="723232856" sldId="1464"/>
            <ac:spMk id="2" creationId="{14AA01B4-803C-6EF8-8381-CE336009E693}"/>
          </ac:spMkLst>
        </pc:spChg>
      </pc:sldChg>
      <pc:sldChg chg="add del">
        <pc:chgData name="伊健 杜" userId="e69aded81da48593" providerId="LiveId" clId="{3A1B2BA2-60AA-4AB6-9446-F647F88C1234}" dt="2022-11-14T16:51:20.637" v="5472" actId="47"/>
        <pc:sldMkLst>
          <pc:docMk/>
          <pc:sldMk cId="3419553871" sldId="1465"/>
        </pc:sldMkLst>
      </pc:sldChg>
    </pc:docChg>
  </pc:docChgLst>
  <pc:docChgLst>
    <pc:chgData name="伊健 杜" userId="e69aded81da48593" providerId="LiveId" clId="{87A2FA23-DC1E-4C84-95B6-8AD3750881AD}"/>
    <pc:docChg chg="undo redo custSel addSld delSld modSld sldOrd">
      <pc:chgData name="伊健 杜" userId="e69aded81da48593" providerId="LiveId" clId="{87A2FA23-DC1E-4C84-95B6-8AD3750881AD}" dt="2022-11-23T16:29:15.424" v="5623" actId="20577"/>
      <pc:docMkLst>
        <pc:docMk/>
      </pc:docMkLst>
      <pc:sldChg chg="del">
        <pc:chgData name="伊健 杜" userId="e69aded81da48593" providerId="LiveId" clId="{87A2FA23-DC1E-4C84-95B6-8AD3750881AD}" dt="2022-11-22T04:58:20.419" v="0" actId="47"/>
        <pc:sldMkLst>
          <pc:docMk/>
          <pc:sldMk cId="3964773566" sldId="1506"/>
        </pc:sldMkLst>
      </pc:sldChg>
      <pc:sldChg chg="del">
        <pc:chgData name="伊健 杜" userId="e69aded81da48593" providerId="LiveId" clId="{87A2FA23-DC1E-4C84-95B6-8AD3750881AD}" dt="2022-11-22T04:58:20.419" v="0" actId="47"/>
        <pc:sldMkLst>
          <pc:docMk/>
          <pc:sldMk cId="3949248301" sldId="1507"/>
        </pc:sldMkLst>
      </pc:sldChg>
      <pc:sldChg chg="del">
        <pc:chgData name="伊健 杜" userId="e69aded81da48593" providerId="LiveId" clId="{87A2FA23-DC1E-4C84-95B6-8AD3750881AD}" dt="2022-11-22T04:58:20.419" v="0" actId="47"/>
        <pc:sldMkLst>
          <pc:docMk/>
          <pc:sldMk cId="857310124" sldId="1508"/>
        </pc:sldMkLst>
      </pc:sldChg>
      <pc:sldChg chg="del">
        <pc:chgData name="伊健 杜" userId="e69aded81da48593" providerId="LiveId" clId="{87A2FA23-DC1E-4C84-95B6-8AD3750881AD}" dt="2022-11-22T04:58:20.842" v="1" actId="47"/>
        <pc:sldMkLst>
          <pc:docMk/>
          <pc:sldMk cId="938570056" sldId="1509"/>
        </pc:sldMkLst>
      </pc:sldChg>
      <pc:sldChg chg="del">
        <pc:chgData name="伊健 杜" userId="e69aded81da48593" providerId="LiveId" clId="{87A2FA23-DC1E-4C84-95B6-8AD3750881AD}" dt="2022-11-22T04:58:30.327" v="4" actId="47"/>
        <pc:sldMkLst>
          <pc:docMk/>
          <pc:sldMk cId="2449746338" sldId="1510"/>
        </pc:sldMkLst>
      </pc:sldChg>
      <pc:sldChg chg="del">
        <pc:chgData name="伊健 杜" userId="e69aded81da48593" providerId="LiveId" clId="{87A2FA23-DC1E-4C84-95B6-8AD3750881AD}" dt="2022-11-22T04:58:30.327" v="4" actId="47"/>
        <pc:sldMkLst>
          <pc:docMk/>
          <pc:sldMk cId="286192689" sldId="1511"/>
        </pc:sldMkLst>
      </pc:sldChg>
      <pc:sldChg chg="del ord">
        <pc:chgData name="伊健 杜" userId="e69aded81da48593" providerId="LiveId" clId="{87A2FA23-DC1E-4C84-95B6-8AD3750881AD}" dt="2022-11-22T04:58:30.327" v="4" actId="47"/>
        <pc:sldMkLst>
          <pc:docMk/>
          <pc:sldMk cId="3279540348" sldId="1512"/>
        </pc:sldMkLst>
      </pc:sldChg>
      <pc:sldChg chg="del">
        <pc:chgData name="伊健 杜" userId="e69aded81da48593" providerId="LiveId" clId="{87A2FA23-DC1E-4C84-95B6-8AD3750881AD}" dt="2022-11-22T04:58:30.327" v="4" actId="47"/>
        <pc:sldMkLst>
          <pc:docMk/>
          <pc:sldMk cId="1863291519" sldId="1513"/>
        </pc:sldMkLst>
      </pc:sldChg>
      <pc:sldChg chg="del">
        <pc:chgData name="伊健 杜" userId="e69aded81da48593" providerId="LiveId" clId="{87A2FA23-DC1E-4C84-95B6-8AD3750881AD}" dt="2022-11-22T04:58:30.327" v="4" actId="47"/>
        <pc:sldMkLst>
          <pc:docMk/>
          <pc:sldMk cId="4138095048" sldId="1514"/>
        </pc:sldMkLst>
      </pc:sldChg>
      <pc:sldChg chg="del">
        <pc:chgData name="伊健 杜" userId="e69aded81da48593" providerId="LiveId" clId="{87A2FA23-DC1E-4C84-95B6-8AD3750881AD}" dt="2022-11-22T04:58:30.327" v="4" actId="47"/>
        <pc:sldMkLst>
          <pc:docMk/>
          <pc:sldMk cId="212273829" sldId="1515"/>
        </pc:sldMkLst>
      </pc:sldChg>
      <pc:sldChg chg="del">
        <pc:chgData name="伊健 杜" userId="e69aded81da48593" providerId="LiveId" clId="{87A2FA23-DC1E-4C84-95B6-8AD3750881AD}" dt="2022-11-22T04:58:30.327" v="4" actId="47"/>
        <pc:sldMkLst>
          <pc:docMk/>
          <pc:sldMk cId="2023943681" sldId="1516"/>
        </pc:sldMkLst>
      </pc:sldChg>
      <pc:sldChg chg="del">
        <pc:chgData name="伊健 杜" userId="e69aded81da48593" providerId="LiveId" clId="{87A2FA23-DC1E-4C84-95B6-8AD3750881AD}" dt="2022-11-22T04:58:30.327" v="4" actId="47"/>
        <pc:sldMkLst>
          <pc:docMk/>
          <pc:sldMk cId="432190181" sldId="1517"/>
        </pc:sldMkLst>
      </pc:sldChg>
      <pc:sldChg chg="del">
        <pc:chgData name="伊健 杜" userId="e69aded81da48593" providerId="LiveId" clId="{87A2FA23-DC1E-4C84-95B6-8AD3750881AD}" dt="2022-11-22T04:58:30.327" v="4" actId="47"/>
        <pc:sldMkLst>
          <pc:docMk/>
          <pc:sldMk cId="170582957" sldId="1518"/>
        </pc:sldMkLst>
      </pc:sldChg>
      <pc:sldChg chg="del">
        <pc:chgData name="伊健 杜" userId="e69aded81da48593" providerId="LiveId" clId="{87A2FA23-DC1E-4C84-95B6-8AD3750881AD}" dt="2022-11-22T04:58:30.327" v="4" actId="47"/>
        <pc:sldMkLst>
          <pc:docMk/>
          <pc:sldMk cId="652690634" sldId="1519"/>
        </pc:sldMkLst>
      </pc:sldChg>
      <pc:sldChg chg="del">
        <pc:chgData name="伊健 杜" userId="e69aded81da48593" providerId="LiveId" clId="{87A2FA23-DC1E-4C84-95B6-8AD3750881AD}" dt="2022-11-22T04:58:30.327" v="4" actId="47"/>
        <pc:sldMkLst>
          <pc:docMk/>
          <pc:sldMk cId="1623880262" sldId="1520"/>
        </pc:sldMkLst>
      </pc:sldChg>
      <pc:sldChg chg="del">
        <pc:chgData name="伊健 杜" userId="e69aded81da48593" providerId="LiveId" clId="{87A2FA23-DC1E-4C84-95B6-8AD3750881AD}" dt="2022-11-22T04:58:30.327" v="4" actId="47"/>
        <pc:sldMkLst>
          <pc:docMk/>
          <pc:sldMk cId="3166840979" sldId="1521"/>
        </pc:sldMkLst>
      </pc:sldChg>
      <pc:sldChg chg="del">
        <pc:chgData name="伊健 杜" userId="e69aded81da48593" providerId="LiveId" clId="{87A2FA23-DC1E-4C84-95B6-8AD3750881AD}" dt="2022-11-22T04:58:30.327" v="4" actId="47"/>
        <pc:sldMkLst>
          <pc:docMk/>
          <pc:sldMk cId="2136884163" sldId="1522"/>
        </pc:sldMkLst>
      </pc:sldChg>
      <pc:sldChg chg="del">
        <pc:chgData name="伊健 杜" userId="e69aded81da48593" providerId="LiveId" clId="{87A2FA23-DC1E-4C84-95B6-8AD3750881AD}" dt="2022-11-22T04:58:30.327" v="4" actId="47"/>
        <pc:sldMkLst>
          <pc:docMk/>
          <pc:sldMk cId="1098800817" sldId="1523"/>
        </pc:sldMkLst>
      </pc:sldChg>
      <pc:sldChg chg="del">
        <pc:chgData name="伊健 杜" userId="e69aded81da48593" providerId="LiveId" clId="{87A2FA23-DC1E-4C84-95B6-8AD3750881AD}" dt="2022-11-22T04:58:30.327" v="4" actId="47"/>
        <pc:sldMkLst>
          <pc:docMk/>
          <pc:sldMk cId="4036543318" sldId="1524"/>
        </pc:sldMkLst>
      </pc:sldChg>
      <pc:sldChg chg="del">
        <pc:chgData name="伊健 杜" userId="e69aded81da48593" providerId="LiveId" clId="{87A2FA23-DC1E-4C84-95B6-8AD3750881AD}" dt="2022-11-22T04:58:30.327" v="4" actId="47"/>
        <pc:sldMkLst>
          <pc:docMk/>
          <pc:sldMk cId="1843893223" sldId="1525"/>
        </pc:sldMkLst>
      </pc:sldChg>
      <pc:sldChg chg="del">
        <pc:chgData name="伊健 杜" userId="e69aded81da48593" providerId="LiveId" clId="{87A2FA23-DC1E-4C84-95B6-8AD3750881AD}" dt="2022-11-22T04:58:30.327" v="4" actId="47"/>
        <pc:sldMkLst>
          <pc:docMk/>
          <pc:sldMk cId="4268941921" sldId="1526"/>
        </pc:sldMkLst>
      </pc:sldChg>
      <pc:sldChg chg="del">
        <pc:chgData name="伊健 杜" userId="e69aded81da48593" providerId="LiveId" clId="{87A2FA23-DC1E-4C84-95B6-8AD3750881AD}" dt="2022-11-22T04:58:30.327" v="4" actId="47"/>
        <pc:sldMkLst>
          <pc:docMk/>
          <pc:sldMk cId="1142249824" sldId="1527"/>
        </pc:sldMkLst>
      </pc:sldChg>
      <pc:sldChg chg="del">
        <pc:chgData name="伊健 杜" userId="e69aded81da48593" providerId="LiveId" clId="{87A2FA23-DC1E-4C84-95B6-8AD3750881AD}" dt="2022-11-22T04:58:30.327" v="4" actId="47"/>
        <pc:sldMkLst>
          <pc:docMk/>
          <pc:sldMk cId="1954611359" sldId="1528"/>
        </pc:sldMkLst>
      </pc:sldChg>
      <pc:sldChg chg="del">
        <pc:chgData name="伊健 杜" userId="e69aded81da48593" providerId="LiveId" clId="{87A2FA23-DC1E-4C84-95B6-8AD3750881AD}" dt="2022-11-22T04:58:30.327" v="4" actId="47"/>
        <pc:sldMkLst>
          <pc:docMk/>
          <pc:sldMk cId="4127547660" sldId="1529"/>
        </pc:sldMkLst>
      </pc:sldChg>
      <pc:sldChg chg="del">
        <pc:chgData name="伊健 杜" userId="e69aded81da48593" providerId="LiveId" clId="{87A2FA23-DC1E-4C84-95B6-8AD3750881AD}" dt="2022-11-22T04:58:30.327" v="4" actId="47"/>
        <pc:sldMkLst>
          <pc:docMk/>
          <pc:sldMk cId="693070710" sldId="1530"/>
        </pc:sldMkLst>
      </pc:sldChg>
      <pc:sldChg chg="del">
        <pc:chgData name="伊健 杜" userId="e69aded81da48593" providerId="LiveId" clId="{87A2FA23-DC1E-4C84-95B6-8AD3750881AD}" dt="2022-11-22T04:58:30.327" v="4" actId="47"/>
        <pc:sldMkLst>
          <pc:docMk/>
          <pc:sldMk cId="1443747694" sldId="1531"/>
        </pc:sldMkLst>
      </pc:sldChg>
      <pc:sldChg chg="del">
        <pc:chgData name="伊健 杜" userId="e69aded81da48593" providerId="LiveId" clId="{87A2FA23-DC1E-4C84-95B6-8AD3750881AD}" dt="2022-11-22T04:58:30.327" v="4" actId="47"/>
        <pc:sldMkLst>
          <pc:docMk/>
          <pc:sldMk cId="4088575215" sldId="1532"/>
        </pc:sldMkLst>
      </pc:sldChg>
      <pc:sldChg chg="del">
        <pc:chgData name="伊健 杜" userId="e69aded81da48593" providerId="LiveId" clId="{87A2FA23-DC1E-4C84-95B6-8AD3750881AD}" dt="2022-11-22T04:58:30.327" v="4" actId="47"/>
        <pc:sldMkLst>
          <pc:docMk/>
          <pc:sldMk cId="3986298854" sldId="1533"/>
        </pc:sldMkLst>
      </pc:sldChg>
      <pc:sldChg chg="del">
        <pc:chgData name="伊健 杜" userId="e69aded81da48593" providerId="LiveId" clId="{87A2FA23-DC1E-4C84-95B6-8AD3750881AD}" dt="2022-11-22T04:58:30.327" v="4" actId="47"/>
        <pc:sldMkLst>
          <pc:docMk/>
          <pc:sldMk cId="2295695610" sldId="1534"/>
        </pc:sldMkLst>
      </pc:sldChg>
      <pc:sldChg chg="del">
        <pc:chgData name="伊健 杜" userId="e69aded81da48593" providerId="LiveId" clId="{87A2FA23-DC1E-4C84-95B6-8AD3750881AD}" dt="2022-11-22T04:58:38.989" v="7" actId="47"/>
        <pc:sldMkLst>
          <pc:docMk/>
          <pc:sldMk cId="1506923525" sldId="1535"/>
        </pc:sldMkLst>
      </pc:sldChg>
      <pc:sldChg chg="del">
        <pc:chgData name="伊健 杜" userId="e69aded81da48593" providerId="LiveId" clId="{87A2FA23-DC1E-4C84-95B6-8AD3750881AD}" dt="2022-11-22T04:58:30.327" v="4" actId="47"/>
        <pc:sldMkLst>
          <pc:docMk/>
          <pc:sldMk cId="3804009657" sldId="1536"/>
        </pc:sldMkLst>
      </pc:sldChg>
      <pc:sldChg chg="del">
        <pc:chgData name="伊健 杜" userId="e69aded81da48593" providerId="LiveId" clId="{87A2FA23-DC1E-4C84-95B6-8AD3750881AD}" dt="2022-11-22T04:58:30.327" v="4" actId="47"/>
        <pc:sldMkLst>
          <pc:docMk/>
          <pc:sldMk cId="3024028709" sldId="1537"/>
        </pc:sldMkLst>
      </pc:sldChg>
      <pc:sldChg chg="del">
        <pc:chgData name="伊健 杜" userId="e69aded81da48593" providerId="LiveId" clId="{87A2FA23-DC1E-4C84-95B6-8AD3750881AD}" dt="2022-11-22T04:58:30.327" v="4" actId="47"/>
        <pc:sldMkLst>
          <pc:docMk/>
          <pc:sldMk cId="3769069146" sldId="1538"/>
        </pc:sldMkLst>
      </pc:sldChg>
      <pc:sldChg chg="add del">
        <pc:chgData name="伊健 杜" userId="e69aded81da48593" providerId="LiveId" clId="{87A2FA23-DC1E-4C84-95B6-8AD3750881AD}" dt="2022-11-23T15:00:50.354" v="5605"/>
        <pc:sldMkLst>
          <pc:docMk/>
          <pc:sldMk cId="3713407892" sldId="1539"/>
        </pc:sldMkLst>
      </pc:sldChg>
      <pc:sldChg chg="add del">
        <pc:chgData name="伊健 杜" userId="e69aded81da48593" providerId="LiveId" clId="{87A2FA23-DC1E-4C84-95B6-8AD3750881AD}" dt="2022-11-23T15:00:50.354" v="5605"/>
        <pc:sldMkLst>
          <pc:docMk/>
          <pc:sldMk cId="3263099494" sldId="1540"/>
        </pc:sldMkLst>
      </pc:sldChg>
      <pc:sldChg chg="add del">
        <pc:chgData name="伊健 杜" userId="e69aded81da48593" providerId="LiveId" clId="{87A2FA23-DC1E-4C84-95B6-8AD3750881AD}" dt="2022-11-23T15:00:50.354" v="5605"/>
        <pc:sldMkLst>
          <pc:docMk/>
          <pc:sldMk cId="3115942215" sldId="1541"/>
        </pc:sldMkLst>
      </pc:sldChg>
      <pc:sldChg chg="add del">
        <pc:chgData name="伊健 杜" userId="e69aded81da48593" providerId="LiveId" clId="{87A2FA23-DC1E-4C84-95B6-8AD3750881AD}" dt="2022-11-23T15:00:50.354" v="5605"/>
        <pc:sldMkLst>
          <pc:docMk/>
          <pc:sldMk cId="1026793793" sldId="1542"/>
        </pc:sldMkLst>
      </pc:sldChg>
      <pc:sldChg chg="add del">
        <pc:chgData name="伊健 杜" userId="e69aded81da48593" providerId="LiveId" clId="{87A2FA23-DC1E-4C84-95B6-8AD3750881AD}" dt="2022-11-23T15:00:50.354" v="5605"/>
        <pc:sldMkLst>
          <pc:docMk/>
          <pc:sldMk cId="3007788460" sldId="1543"/>
        </pc:sldMkLst>
      </pc:sldChg>
      <pc:sldChg chg="add del">
        <pc:chgData name="伊健 杜" userId="e69aded81da48593" providerId="LiveId" clId="{87A2FA23-DC1E-4C84-95B6-8AD3750881AD}" dt="2022-11-22T12:28:32.857" v="2502"/>
        <pc:sldMkLst>
          <pc:docMk/>
          <pc:sldMk cId="2464699303" sldId="1544"/>
        </pc:sldMkLst>
      </pc:sldChg>
      <pc:sldChg chg="add del">
        <pc:chgData name="伊健 杜" userId="e69aded81da48593" providerId="LiveId" clId="{87A2FA23-DC1E-4C84-95B6-8AD3750881AD}" dt="2022-11-22T12:28:32.857" v="2502"/>
        <pc:sldMkLst>
          <pc:docMk/>
          <pc:sldMk cId="2690118563" sldId="1545"/>
        </pc:sldMkLst>
      </pc:sldChg>
      <pc:sldChg chg="add del">
        <pc:chgData name="伊健 杜" userId="e69aded81da48593" providerId="LiveId" clId="{87A2FA23-DC1E-4C84-95B6-8AD3750881AD}" dt="2022-11-22T12:28:32.857" v="2502"/>
        <pc:sldMkLst>
          <pc:docMk/>
          <pc:sldMk cId="1453337807" sldId="1546"/>
        </pc:sldMkLst>
      </pc:sldChg>
      <pc:sldChg chg="add del">
        <pc:chgData name="伊健 杜" userId="e69aded81da48593" providerId="LiveId" clId="{87A2FA23-DC1E-4C84-95B6-8AD3750881AD}" dt="2022-11-22T12:28:32.857" v="2502"/>
        <pc:sldMkLst>
          <pc:docMk/>
          <pc:sldMk cId="1623670818" sldId="1547"/>
        </pc:sldMkLst>
      </pc:sldChg>
      <pc:sldChg chg="addSp delSp modSp mod ord">
        <pc:chgData name="伊健 杜" userId="e69aded81da48593" providerId="LiveId" clId="{87A2FA23-DC1E-4C84-95B6-8AD3750881AD}" dt="2022-11-22T06:35:42.701" v="2496"/>
        <pc:sldMkLst>
          <pc:docMk/>
          <pc:sldMk cId="3432332733" sldId="1548"/>
        </pc:sldMkLst>
        <pc:spChg chg="mod">
          <ac:chgData name="伊健 杜" userId="e69aded81da48593" providerId="LiveId" clId="{87A2FA23-DC1E-4C84-95B6-8AD3750881AD}" dt="2022-11-22T06:35:42.701" v="2496"/>
          <ac:spMkLst>
            <pc:docMk/>
            <pc:sldMk cId="3432332733" sldId="1548"/>
            <ac:spMk id="2" creationId="{10304424-DB4A-36E7-9E0D-D32A5DD0F26C}"/>
          </ac:spMkLst>
        </pc:spChg>
        <pc:spChg chg="add del mod">
          <ac:chgData name="伊健 杜" userId="e69aded81da48593" providerId="LiveId" clId="{87A2FA23-DC1E-4C84-95B6-8AD3750881AD}" dt="2022-11-22T06:35:42.701" v="2496"/>
          <ac:spMkLst>
            <pc:docMk/>
            <pc:sldMk cId="3432332733" sldId="1548"/>
            <ac:spMk id="5" creationId="{E7287B0E-EF55-E721-8EFA-9A9183C0EDF9}"/>
          </ac:spMkLst>
        </pc:spChg>
        <pc:spChg chg="add del mod">
          <ac:chgData name="伊健 杜" userId="e69aded81da48593" providerId="LiveId" clId="{87A2FA23-DC1E-4C84-95B6-8AD3750881AD}" dt="2022-11-22T05:08:43.491" v="169" actId="478"/>
          <ac:spMkLst>
            <pc:docMk/>
            <pc:sldMk cId="3432332733" sldId="1548"/>
            <ac:spMk id="6" creationId="{1269487F-8E05-774A-70D0-373A4FF150A1}"/>
          </ac:spMkLst>
        </pc:spChg>
        <pc:picChg chg="add del mod">
          <ac:chgData name="伊健 杜" userId="e69aded81da48593" providerId="LiveId" clId="{87A2FA23-DC1E-4C84-95B6-8AD3750881AD}" dt="2022-11-22T05:08:42.969" v="168" actId="22"/>
          <ac:picMkLst>
            <pc:docMk/>
            <pc:sldMk cId="3432332733" sldId="1548"/>
            <ac:picMk id="8" creationId="{3718E84F-B6EB-7B21-95C0-31AA535797E9}"/>
          </ac:picMkLst>
        </pc:picChg>
        <pc:picChg chg="add mod">
          <ac:chgData name="伊健 杜" userId="e69aded81da48593" providerId="LiveId" clId="{87A2FA23-DC1E-4C84-95B6-8AD3750881AD}" dt="2022-11-22T05:08:48.197" v="172" actId="14100"/>
          <ac:picMkLst>
            <pc:docMk/>
            <pc:sldMk cId="3432332733" sldId="1548"/>
            <ac:picMk id="9" creationId="{05EFA27E-277D-943F-6257-C47AE380DFDB}"/>
          </ac:picMkLst>
        </pc:picChg>
        <pc:picChg chg="del">
          <ac:chgData name="伊健 杜" userId="e69aded81da48593" providerId="LiveId" clId="{87A2FA23-DC1E-4C84-95B6-8AD3750881AD}" dt="2022-11-22T04:59:26.217" v="107" actId="478"/>
          <ac:picMkLst>
            <pc:docMk/>
            <pc:sldMk cId="3432332733" sldId="1548"/>
            <ac:picMk id="18434" creationId="{EF2AC82D-10E7-23E5-9B9F-696F25C4BDD4}"/>
          </ac:picMkLst>
        </pc:picChg>
      </pc:sldChg>
      <pc:sldChg chg="add del ord">
        <pc:chgData name="伊健 杜" userId="e69aded81da48593" providerId="LiveId" clId="{87A2FA23-DC1E-4C84-95B6-8AD3750881AD}" dt="2022-11-22T12:28:32.857" v="2502"/>
        <pc:sldMkLst>
          <pc:docMk/>
          <pc:sldMk cId="2840133639" sldId="1549"/>
        </pc:sldMkLst>
      </pc:sldChg>
      <pc:sldChg chg="modSp mod ord">
        <pc:chgData name="伊健 杜" userId="e69aded81da48593" providerId="LiveId" clId="{87A2FA23-DC1E-4C84-95B6-8AD3750881AD}" dt="2022-11-22T06:35:42.701" v="2496"/>
        <pc:sldMkLst>
          <pc:docMk/>
          <pc:sldMk cId="2423772382" sldId="1550"/>
        </pc:sldMkLst>
        <pc:spChg chg="mod">
          <ac:chgData name="伊健 杜" userId="e69aded81da48593" providerId="LiveId" clId="{87A2FA23-DC1E-4C84-95B6-8AD3750881AD}" dt="2022-11-22T06:35:42.701" v="2496"/>
          <ac:spMkLst>
            <pc:docMk/>
            <pc:sldMk cId="2423772382" sldId="1550"/>
            <ac:spMk id="4" creationId="{2CD63A4E-E37B-41A6-9090-C7BF9F9D4BD7}"/>
          </ac:spMkLst>
        </pc:spChg>
      </pc:sldChg>
      <pc:sldChg chg="del">
        <pc:chgData name="伊健 杜" userId="e69aded81da48593" providerId="LiveId" clId="{87A2FA23-DC1E-4C84-95B6-8AD3750881AD}" dt="2022-11-22T12:28:36.458" v="2503" actId="47"/>
        <pc:sldMkLst>
          <pc:docMk/>
          <pc:sldMk cId="4224052034" sldId="1551"/>
        </pc:sldMkLst>
      </pc:sldChg>
      <pc:sldChg chg="addSp delSp modSp add mod">
        <pc:chgData name="伊健 杜" userId="e69aded81da48593" providerId="LiveId" clId="{87A2FA23-DC1E-4C84-95B6-8AD3750881AD}" dt="2022-11-22T06:35:42.701" v="2496"/>
        <pc:sldMkLst>
          <pc:docMk/>
          <pc:sldMk cId="1247456458" sldId="1552"/>
        </pc:sldMkLst>
        <pc:spChg chg="mod">
          <ac:chgData name="伊健 杜" userId="e69aded81da48593" providerId="LiveId" clId="{87A2FA23-DC1E-4C84-95B6-8AD3750881AD}" dt="2022-11-22T06:35:42.701" v="2496"/>
          <ac:spMkLst>
            <pc:docMk/>
            <pc:sldMk cId="1247456458" sldId="1552"/>
            <ac:spMk id="2" creationId="{10304424-DB4A-36E7-9E0D-D32A5DD0F26C}"/>
          </ac:spMkLst>
        </pc:spChg>
        <pc:spChg chg="mod">
          <ac:chgData name="伊健 杜" userId="e69aded81da48593" providerId="LiveId" clId="{87A2FA23-DC1E-4C84-95B6-8AD3750881AD}" dt="2022-11-22T06:35:42.701" v="2496"/>
          <ac:spMkLst>
            <pc:docMk/>
            <pc:sldMk cId="1247456458" sldId="1552"/>
            <ac:spMk id="5" creationId="{E7287B0E-EF55-E721-8EFA-9A9183C0EDF9}"/>
          </ac:spMkLst>
        </pc:spChg>
        <pc:picChg chg="del">
          <ac:chgData name="伊健 杜" userId="e69aded81da48593" providerId="LiveId" clId="{87A2FA23-DC1E-4C84-95B6-8AD3750881AD}" dt="2022-11-22T05:10:17.998" v="229" actId="478"/>
          <ac:picMkLst>
            <pc:docMk/>
            <pc:sldMk cId="1247456458" sldId="1552"/>
            <ac:picMk id="9" creationId="{05EFA27E-277D-943F-6257-C47AE380DFDB}"/>
          </ac:picMkLst>
        </pc:picChg>
        <pc:picChg chg="add mod">
          <ac:chgData name="伊健 杜" userId="e69aded81da48593" providerId="LiveId" clId="{87A2FA23-DC1E-4C84-95B6-8AD3750881AD}" dt="2022-11-22T05:11:16.099" v="233" actId="1076"/>
          <ac:picMkLst>
            <pc:docMk/>
            <pc:sldMk cId="1247456458" sldId="1552"/>
            <ac:picMk id="2050" creationId="{897D6A23-2C09-D73C-E404-DD1C12841435}"/>
          </ac:picMkLst>
        </pc:picChg>
        <pc:picChg chg="add mod">
          <ac:chgData name="伊健 杜" userId="e69aded81da48593" providerId="LiveId" clId="{87A2FA23-DC1E-4C84-95B6-8AD3750881AD}" dt="2022-11-22T05:11:17.751" v="234" actId="1076"/>
          <ac:picMkLst>
            <pc:docMk/>
            <pc:sldMk cId="1247456458" sldId="1552"/>
            <ac:picMk id="2052" creationId="{38A2A247-50DD-F9EA-CF4E-7EB71D0C1213}"/>
          </ac:picMkLst>
        </pc:picChg>
      </pc:sldChg>
      <pc:sldChg chg="del">
        <pc:chgData name="伊健 杜" userId="e69aded81da48593" providerId="LiveId" clId="{87A2FA23-DC1E-4C84-95B6-8AD3750881AD}" dt="2022-11-22T04:58:42.248" v="8" actId="47"/>
        <pc:sldMkLst>
          <pc:docMk/>
          <pc:sldMk cId="3639187811" sldId="1552"/>
        </pc:sldMkLst>
      </pc:sldChg>
      <pc:sldChg chg="del">
        <pc:chgData name="伊健 杜" userId="e69aded81da48593" providerId="LiveId" clId="{87A2FA23-DC1E-4C84-95B6-8AD3750881AD}" dt="2022-11-22T04:58:42.248" v="8" actId="47"/>
        <pc:sldMkLst>
          <pc:docMk/>
          <pc:sldMk cId="21063674" sldId="1553"/>
        </pc:sldMkLst>
      </pc:sldChg>
      <pc:sldChg chg="addSp delSp modSp add mod">
        <pc:chgData name="伊健 杜" userId="e69aded81da48593" providerId="LiveId" clId="{87A2FA23-DC1E-4C84-95B6-8AD3750881AD}" dt="2022-11-22T06:35:42.701" v="2496"/>
        <pc:sldMkLst>
          <pc:docMk/>
          <pc:sldMk cId="2377660216" sldId="1553"/>
        </pc:sldMkLst>
        <pc:spChg chg="mod">
          <ac:chgData name="伊健 杜" userId="e69aded81da48593" providerId="LiveId" clId="{87A2FA23-DC1E-4C84-95B6-8AD3750881AD}" dt="2022-11-22T06:35:42.701" v="2496"/>
          <ac:spMkLst>
            <pc:docMk/>
            <pc:sldMk cId="2377660216" sldId="1553"/>
            <ac:spMk id="2" creationId="{10304424-DB4A-36E7-9E0D-D32A5DD0F26C}"/>
          </ac:spMkLst>
        </pc:spChg>
        <pc:spChg chg="mod">
          <ac:chgData name="伊健 杜" userId="e69aded81da48593" providerId="LiveId" clId="{87A2FA23-DC1E-4C84-95B6-8AD3750881AD}" dt="2022-11-22T06:35:42.701" v="2496"/>
          <ac:spMkLst>
            <pc:docMk/>
            <pc:sldMk cId="2377660216" sldId="1553"/>
            <ac:spMk id="5" creationId="{E7287B0E-EF55-E721-8EFA-9A9183C0EDF9}"/>
          </ac:spMkLst>
        </pc:spChg>
        <pc:picChg chg="del">
          <ac:chgData name="伊健 杜" userId="e69aded81da48593" providerId="LiveId" clId="{87A2FA23-DC1E-4C84-95B6-8AD3750881AD}" dt="2022-11-22T05:12:56.876" v="308" actId="478"/>
          <ac:picMkLst>
            <pc:docMk/>
            <pc:sldMk cId="2377660216" sldId="1553"/>
            <ac:picMk id="9" creationId="{05EFA27E-277D-943F-6257-C47AE380DFDB}"/>
          </ac:picMkLst>
        </pc:picChg>
        <pc:picChg chg="add mod">
          <ac:chgData name="伊健 杜" userId="e69aded81da48593" providerId="LiveId" clId="{87A2FA23-DC1E-4C84-95B6-8AD3750881AD}" dt="2022-11-22T05:13:04.091" v="311" actId="1076"/>
          <ac:picMkLst>
            <pc:docMk/>
            <pc:sldMk cId="2377660216" sldId="1553"/>
            <ac:picMk id="3074" creationId="{2528358E-946F-DC6C-14EF-9DFC353DE8B5}"/>
          </ac:picMkLst>
        </pc:picChg>
      </pc:sldChg>
      <pc:sldChg chg="del">
        <pc:chgData name="伊健 杜" userId="e69aded81da48593" providerId="LiveId" clId="{87A2FA23-DC1E-4C84-95B6-8AD3750881AD}" dt="2022-11-22T04:58:42.248" v="8" actId="47"/>
        <pc:sldMkLst>
          <pc:docMk/>
          <pc:sldMk cId="914621251" sldId="1554"/>
        </pc:sldMkLst>
      </pc:sldChg>
      <pc:sldChg chg="addSp delSp modSp add mod">
        <pc:chgData name="伊健 杜" userId="e69aded81da48593" providerId="LiveId" clId="{87A2FA23-DC1E-4C84-95B6-8AD3750881AD}" dt="2022-11-22T06:35:42.701" v="2496"/>
        <pc:sldMkLst>
          <pc:docMk/>
          <pc:sldMk cId="2174177971" sldId="1554"/>
        </pc:sldMkLst>
        <pc:spChg chg="mod">
          <ac:chgData name="伊健 杜" userId="e69aded81da48593" providerId="LiveId" clId="{87A2FA23-DC1E-4C84-95B6-8AD3750881AD}" dt="2022-11-22T06:35:42.701" v="2496"/>
          <ac:spMkLst>
            <pc:docMk/>
            <pc:sldMk cId="2174177971" sldId="1554"/>
            <ac:spMk id="2" creationId="{10304424-DB4A-36E7-9E0D-D32A5DD0F26C}"/>
          </ac:spMkLst>
        </pc:spChg>
        <pc:spChg chg="mod">
          <ac:chgData name="伊健 杜" userId="e69aded81da48593" providerId="LiveId" clId="{87A2FA23-DC1E-4C84-95B6-8AD3750881AD}" dt="2022-11-22T06:35:42.701" v="2496"/>
          <ac:spMkLst>
            <pc:docMk/>
            <pc:sldMk cId="2174177971" sldId="1554"/>
            <ac:spMk id="5" creationId="{E7287B0E-EF55-E721-8EFA-9A9183C0EDF9}"/>
          </ac:spMkLst>
        </pc:spChg>
        <pc:picChg chg="del">
          <ac:chgData name="伊健 杜" userId="e69aded81da48593" providerId="LiveId" clId="{87A2FA23-DC1E-4C84-95B6-8AD3750881AD}" dt="2022-11-22T05:20:27.573" v="442" actId="478"/>
          <ac:picMkLst>
            <pc:docMk/>
            <pc:sldMk cId="2174177971" sldId="1554"/>
            <ac:picMk id="3074" creationId="{2528358E-946F-DC6C-14EF-9DFC353DE8B5}"/>
          </ac:picMkLst>
        </pc:picChg>
        <pc:picChg chg="add mod">
          <ac:chgData name="伊健 杜" userId="e69aded81da48593" providerId="LiveId" clId="{87A2FA23-DC1E-4C84-95B6-8AD3750881AD}" dt="2022-11-22T05:20:33.843" v="445" actId="1076"/>
          <ac:picMkLst>
            <pc:docMk/>
            <pc:sldMk cId="2174177971" sldId="1554"/>
            <ac:picMk id="4098" creationId="{FF342279-AE74-D80B-6DF7-4939337476AC}"/>
          </ac:picMkLst>
        </pc:picChg>
      </pc:sldChg>
      <pc:sldChg chg="modSp add mod">
        <pc:chgData name="伊健 杜" userId="e69aded81da48593" providerId="LiveId" clId="{87A2FA23-DC1E-4C84-95B6-8AD3750881AD}" dt="2022-11-22T06:35:42.701" v="2496"/>
        <pc:sldMkLst>
          <pc:docMk/>
          <pc:sldMk cId="1254805508" sldId="1555"/>
        </pc:sldMkLst>
        <pc:spChg chg="mod">
          <ac:chgData name="伊健 杜" userId="e69aded81da48593" providerId="LiveId" clId="{87A2FA23-DC1E-4C84-95B6-8AD3750881AD}" dt="2022-11-22T06:35:42.701" v="2496"/>
          <ac:spMkLst>
            <pc:docMk/>
            <pc:sldMk cId="1254805508" sldId="1555"/>
            <ac:spMk id="4" creationId="{2CD63A4E-E37B-41A6-9090-C7BF9F9D4BD7}"/>
          </ac:spMkLst>
        </pc:spChg>
      </pc:sldChg>
      <pc:sldChg chg="del">
        <pc:chgData name="伊健 杜" userId="e69aded81da48593" providerId="LiveId" clId="{87A2FA23-DC1E-4C84-95B6-8AD3750881AD}" dt="2022-11-22T04:58:42.248" v="8" actId="47"/>
        <pc:sldMkLst>
          <pc:docMk/>
          <pc:sldMk cId="2921546110" sldId="1555"/>
        </pc:sldMkLst>
      </pc:sldChg>
      <pc:sldChg chg="addSp delSp modSp add mod">
        <pc:chgData name="伊健 杜" userId="e69aded81da48593" providerId="LiveId" clId="{87A2FA23-DC1E-4C84-95B6-8AD3750881AD}" dt="2022-11-22T06:35:42.701" v="2496"/>
        <pc:sldMkLst>
          <pc:docMk/>
          <pc:sldMk cId="1881422964" sldId="1556"/>
        </pc:sldMkLst>
        <pc:spChg chg="mod">
          <ac:chgData name="伊健 杜" userId="e69aded81da48593" providerId="LiveId" clId="{87A2FA23-DC1E-4C84-95B6-8AD3750881AD}" dt="2022-11-22T06:35:42.701" v="2496"/>
          <ac:spMkLst>
            <pc:docMk/>
            <pc:sldMk cId="1881422964" sldId="1556"/>
            <ac:spMk id="2" creationId="{10304424-DB4A-36E7-9E0D-D32A5DD0F26C}"/>
          </ac:spMkLst>
        </pc:spChg>
        <pc:spChg chg="mod">
          <ac:chgData name="伊健 杜" userId="e69aded81da48593" providerId="LiveId" clId="{87A2FA23-DC1E-4C84-95B6-8AD3750881AD}" dt="2022-11-22T06:35:42.701" v="2496"/>
          <ac:spMkLst>
            <pc:docMk/>
            <pc:sldMk cId="1881422964" sldId="1556"/>
            <ac:spMk id="5" creationId="{E7287B0E-EF55-E721-8EFA-9A9183C0EDF9}"/>
          </ac:spMkLst>
        </pc:spChg>
        <pc:picChg chg="del">
          <ac:chgData name="伊健 杜" userId="e69aded81da48593" providerId="LiveId" clId="{87A2FA23-DC1E-4C84-95B6-8AD3750881AD}" dt="2022-11-22T05:27:12.350" v="673" actId="478"/>
          <ac:picMkLst>
            <pc:docMk/>
            <pc:sldMk cId="1881422964" sldId="1556"/>
            <ac:picMk id="3074" creationId="{2528358E-946F-DC6C-14EF-9DFC353DE8B5}"/>
          </ac:picMkLst>
        </pc:picChg>
        <pc:picChg chg="add mod">
          <ac:chgData name="伊健 杜" userId="e69aded81da48593" providerId="LiveId" clId="{87A2FA23-DC1E-4C84-95B6-8AD3750881AD}" dt="2022-11-22T05:27:17.616" v="676" actId="1076"/>
          <ac:picMkLst>
            <pc:docMk/>
            <pc:sldMk cId="1881422964" sldId="1556"/>
            <ac:picMk id="5122" creationId="{8655B3E1-A3E1-61D1-BB86-5A8B40815204}"/>
          </ac:picMkLst>
        </pc:picChg>
      </pc:sldChg>
      <pc:sldChg chg="del">
        <pc:chgData name="伊健 杜" userId="e69aded81da48593" providerId="LiveId" clId="{87A2FA23-DC1E-4C84-95B6-8AD3750881AD}" dt="2022-11-22T04:58:42.248" v="8" actId="47"/>
        <pc:sldMkLst>
          <pc:docMk/>
          <pc:sldMk cId="1957551711" sldId="1556"/>
        </pc:sldMkLst>
      </pc:sldChg>
      <pc:sldChg chg="modSp add mod">
        <pc:chgData name="伊健 杜" userId="e69aded81da48593" providerId="LiveId" clId="{87A2FA23-DC1E-4C84-95B6-8AD3750881AD}" dt="2022-11-22T06:35:42.701" v="2496"/>
        <pc:sldMkLst>
          <pc:docMk/>
          <pc:sldMk cId="1068462873" sldId="1557"/>
        </pc:sldMkLst>
        <pc:spChg chg="mod">
          <ac:chgData name="伊健 杜" userId="e69aded81da48593" providerId="LiveId" clId="{87A2FA23-DC1E-4C84-95B6-8AD3750881AD}" dt="2022-11-22T06:35:42.701" v="2496"/>
          <ac:spMkLst>
            <pc:docMk/>
            <pc:sldMk cId="1068462873" sldId="1557"/>
            <ac:spMk id="4" creationId="{2CD63A4E-E37B-41A6-9090-C7BF9F9D4BD7}"/>
          </ac:spMkLst>
        </pc:spChg>
      </pc:sldChg>
      <pc:sldChg chg="addSp delSp modSp add mod">
        <pc:chgData name="伊健 杜" userId="e69aded81da48593" providerId="LiveId" clId="{87A2FA23-DC1E-4C84-95B6-8AD3750881AD}" dt="2022-11-22T06:35:42.701" v="2496"/>
        <pc:sldMkLst>
          <pc:docMk/>
          <pc:sldMk cId="3949559748" sldId="1558"/>
        </pc:sldMkLst>
        <pc:spChg chg="mod">
          <ac:chgData name="伊健 杜" userId="e69aded81da48593" providerId="LiveId" clId="{87A2FA23-DC1E-4C84-95B6-8AD3750881AD}" dt="2022-11-22T06:35:42.701" v="2496"/>
          <ac:spMkLst>
            <pc:docMk/>
            <pc:sldMk cId="3949559748" sldId="1558"/>
            <ac:spMk id="2" creationId="{10304424-DB4A-36E7-9E0D-D32A5DD0F26C}"/>
          </ac:spMkLst>
        </pc:spChg>
        <pc:spChg chg="mod">
          <ac:chgData name="伊健 杜" userId="e69aded81da48593" providerId="LiveId" clId="{87A2FA23-DC1E-4C84-95B6-8AD3750881AD}" dt="2022-11-22T06:35:42.701" v="2496"/>
          <ac:spMkLst>
            <pc:docMk/>
            <pc:sldMk cId="3949559748" sldId="1558"/>
            <ac:spMk id="5" creationId="{E7287B0E-EF55-E721-8EFA-9A9183C0EDF9}"/>
          </ac:spMkLst>
        </pc:spChg>
        <pc:picChg chg="del">
          <ac:chgData name="伊健 杜" userId="e69aded81da48593" providerId="LiveId" clId="{87A2FA23-DC1E-4C84-95B6-8AD3750881AD}" dt="2022-11-22T05:32:39.188" v="995" actId="478"/>
          <ac:picMkLst>
            <pc:docMk/>
            <pc:sldMk cId="3949559748" sldId="1558"/>
            <ac:picMk id="3074" creationId="{2528358E-946F-DC6C-14EF-9DFC353DE8B5}"/>
          </ac:picMkLst>
        </pc:picChg>
        <pc:picChg chg="add mod">
          <ac:chgData name="伊健 杜" userId="e69aded81da48593" providerId="LiveId" clId="{87A2FA23-DC1E-4C84-95B6-8AD3750881AD}" dt="2022-11-22T05:39:30.254" v="1126" actId="1076"/>
          <ac:picMkLst>
            <pc:docMk/>
            <pc:sldMk cId="3949559748" sldId="1558"/>
            <ac:picMk id="6146" creationId="{CFF85837-5EA5-AD33-B729-68DBE3027C05}"/>
          </ac:picMkLst>
        </pc:picChg>
      </pc:sldChg>
      <pc:sldChg chg="addSp delSp modSp add mod">
        <pc:chgData name="伊健 杜" userId="e69aded81da48593" providerId="LiveId" clId="{87A2FA23-DC1E-4C84-95B6-8AD3750881AD}" dt="2022-11-22T06:35:42.701" v="2496"/>
        <pc:sldMkLst>
          <pc:docMk/>
          <pc:sldMk cId="991744232" sldId="1559"/>
        </pc:sldMkLst>
        <pc:spChg chg="mod">
          <ac:chgData name="伊健 杜" userId="e69aded81da48593" providerId="LiveId" clId="{87A2FA23-DC1E-4C84-95B6-8AD3750881AD}" dt="2022-11-22T06:35:42.701" v="2496"/>
          <ac:spMkLst>
            <pc:docMk/>
            <pc:sldMk cId="991744232" sldId="1559"/>
            <ac:spMk id="2" creationId="{10304424-DB4A-36E7-9E0D-D32A5DD0F26C}"/>
          </ac:spMkLst>
        </pc:spChg>
        <pc:spChg chg="mod">
          <ac:chgData name="伊健 杜" userId="e69aded81da48593" providerId="LiveId" clId="{87A2FA23-DC1E-4C84-95B6-8AD3750881AD}" dt="2022-11-22T06:35:42.701" v="2496"/>
          <ac:spMkLst>
            <pc:docMk/>
            <pc:sldMk cId="991744232" sldId="1559"/>
            <ac:spMk id="5" creationId="{E7287B0E-EF55-E721-8EFA-9A9183C0EDF9}"/>
          </ac:spMkLst>
        </pc:spChg>
        <pc:spChg chg="add del mod">
          <ac:chgData name="伊健 杜" userId="e69aded81da48593" providerId="LiveId" clId="{87A2FA23-DC1E-4C84-95B6-8AD3750881AD}" dt="2022-11-22T05:40:25.977" v="1202" actId="478"/>
          <ac:spMkLst>
            <pc:docMk/>
            <pc:sldMk cId="991744232" sldId="1559"/>
            <ac:spMk id="7" creationId="{9D60477F-0BC7-08C3-471E-8EC71B8E45C2}"/>
          </ac:spMkLst>
        </pc:spChg>
        <pc:picChg chg="add mod">
          <ac:chgData name="伊健 杜" userId="e69aded81da48593" providerId="LiveId" clId="{87A2FA23-DC1E-4C84-95B6-8AD3750881AD}" dt="2022-11-22T05:40:37.218" v="1208" actId="1076"/>
          <ac:picMkLst>
            <pc:docMk/>
            <pc:sldMk cId="991744232" sldId="1559"/>
            <ac:picMk id="9" creationId="{A95D7627-5CA2-01AA-31AA-1412B1B0D2B3}"/>
          </ac:picMkLst>
        </pc:picChg>
        <pc:picChg chg="del">
          <ac:chgData name="伊健 杜" userId="e69aded81da48593" providerId="LiveId" clId="{87A2FA23-DC1E-4C84-95B6-8AD3750881AD}" dt="2022-11-22T05:39:37.773" v="1128" actId="478"/>
          <ac:picMkLst>
            <pc:docMk/>
            <pc:sldMk cId="991744232" sldId="1559"/>
            <ac:picMk id="6146" creationId="{CFF85837-5EA5-AD33-B729-68DBE3027C05}"/>
          </ac:picMkLst>
        </pc:picChg>
        <pc:picChg chg="add mod">
          <ac:chgData name="伊健 杜" userId="e69aded81da48593" providerId="LiveId" clId="{87A2FA23-DC1E-4C84-95B6-8AD3750881AD}" dt="2022-11-22T05:40:56.400" v="1212" actId="1076"/>
          <ac:picMkLst>
            <pc:docMk/>
            <pc:sldMk cId="991744232" sldId="1559"/>
            <ac:picMk id="7172" creationId="{75097B9F-77A8-9AE2-E816-A37A64E79958}"/>
          </ac:picMkLst>
        </pc:picChg>
      </pc:sldChg>
      <pc:sldChg chg="modSp add mod">
        <pc:chgData name="伊健 杜" userId="e69aded81da48593" providerId="LiveId" clId="{87A2FA23-DC1E-4C84-95B6-8AD3750881AD}" dt="2022-11-22T06:35:42.701" v="2496"/>
        <pc:sldMkLst>
          <pc:docMk/>
          <pc:sldMk cId="4095608343" sldId="1560"/>
        </pc:sldMkLst>
        <pc:spChg chg="mod">
          <ac:chgData name="伊健 杜" userId="e69aded81da48593" providerId="LiveId" clId="{87A2FA23-DC1E-4C84-95B6-8AD3750881AD}" dt="2022-11-22T06:35:42.701" v="2496"/>
          <ac:spMkLst>
            <pc:docMk/>
            <pc:sldMk cId="4095608343" sldId="1560"/>
            <ac:spMk id="4" creationId="{2CD63A4E-E37B-41A6-9090-C7BF9F9D4BD7}"/>
          </ac:spMkLst>
        </pc:spChg>
      </pc:sldChg>
      <pc:sldChg chg="modSp add del mod">
        <pc:chgData name="伊健 杜" userId="e69aded81da48593" providerId="LiveId" clId="{87A2FA23-DC1E-4C84-95B6-8AD3750881AD}" dt="2022-11-22T05:52:34.486" v="1257" actId="47"/>
        <pc:sldMkLst>
          <pc:docMk/>
          <pc:sldMk cId="4154911063" sldId="1560"/>
        </pc:sldMkLst>
        <pc:spChg chg="mod">
          <ac:chgData name="伊健 杜" userId="e69aded81da48593" providerId="LiveId" clId="{87A2FA23-DC1E-4C84-95B6-8AD3750881AD}" dt="2022-11-22T05:52:22.686" v="1256" actId="20577"/>
          <ac:spMkLst>
            <pc:docMk/>
            <pc:sldMk cId="4154911063" sldId="1560"/>
            <ac:spMk id="4" creationId="{2CD63A4E-E37B-41A6-9090-C7BF9F9D4BD7}"/>
          </ac:spMkLst>
        </pc:spChg>
      </pc:sldChg>
      <pc:sldChg chg="addSp delSp modSp add mod">
        <pc:chgData name="伊健 杜" userId="e69aded81da48593" providerId="LiveId" clId="{87A2FA23-DC1E-4C84-95B6-8AD3750881AD}" dt="2022-11-22T06:35:42.701" v="2496"/>
        <pc:sldMkLst>
          <pc:docMk/>
          <pc:sldMk cId="2471558706" sldId="1561"/>
        </pc:sldMkLst>
        <pc:spChg chg="mod">
          <ac:chgData name="伊健 杜" userId="e69aded81da48593" providerId="LiveId" clId="{87A2FA23-DC1E-4C84-95B6-8AD3750881AD}" dt="2022-11-22T06:35:42.701" v="2496"/>
          <ac:spMkLst>
            <pc:docMk/>
            <pc:sldMk cId="2471558706" sldId="1561"/>
            <ac:spMk id="2" creationId="{10304424-DB4A-36E7-9E0D-D32A5DD0F26C}"/>
          </ac:spMkLst>
        </pc:spChg>
        <pc:spChg chg="mod">
          <ac:chgData name="伊健 杜" userId="e69aded81da48593" providerId="LiveId" clId="{87A2FA23-DC1E-4C84-95B6-8AD3750881AD}" dt="2022-11-22T06:35:42.701" v="2496"/>
          <ac:spMkLst>
            <pc:docMk/>
            <pc:sldMk cId="2471558706" sldId="1561"/>
            <ac:spMk id="5" creationId="{E7287B0E-EF55-E721-8EFA-9A9183C0EDF9}"/>
          </ac:spMkLst>
        </pc:spChg>
        <pc:picChg chg="del">
          <ac:chgData name="伊健 杜" userId="e69aded81da48593" providerId="LiveId" clId="{87A2FA23-DC1E-4C84-95B6-8AD3750881AD}" dt="2022-11-22T05:57:41.961" v="1407" actId="478"/>
          <ac:picMkLst>
            <pc:docMk/>
            <pc:sldMk cId="2471558706" sldId="1561"/>
            <ac:picMk id="6146" creationId="{CFF85837-5EA5-AD33-B729-68DBE3027C05}"/>
          </ac:picMkLst>
        </pc:picChg>
        <pc:picChg chg="add mod">
          <ac:chgData name="伊健 杜" userId="e69aded81da48593" providerId="LiveId" clId="{87A2FA23-DC1E-4C84-95B6-8AD3750881AD}" dt="2022-11-22T06:00:23.503" v="1461" actId="1076"/>
          <ac:picMkLst>
            <pc:docMk/>
            <pc:sldMk cId="2471558706" sldId="1561"/>
            <ac:picMk id="8194" creationId="{FFB71AF4-EBAC-8940-EDCA-71549C145159}"/>
          </ac:picMkLst>
        </pc:picChg>
      </pc:sldChg>
      <pc:sldChg chg="addSp delSp modSp add mod">
        <pc:chgData name="伊健 杜" userId="e69aded81da48593" providerId="LiveId" clId="{87A2FA23-DC1E-4C84-95B6-8AD3750881AD}" dt="2022-11-22T06:35:42.701" v="2496"/>
        <pc:sldMkLst>
          <pc:docMk/>
          <pc:sldMk cId="4021158838" sldId="1562"/>
        </pc:sldMkLst>
        <pc:spChg chg="mod">
          <ac:chgData name="伊健 杜" userId="e69aded81da48593" providerId="LiveId" clId="{87A2FA23-DC1E-4C84-95B6-8AD3750881AD}" dt="2022-11-22T06:35:42.701" v="2496"/>
          <ac:spMkLst>
            <pc:docMk/>
            <pc:sldMk cId="4021158838" sldId="1562"/>
            <ac:spMk id="2" creationId="{10304424-DB4A-36E7-9E0D-D32A5DD0F26C}"/>
          </ac:spMkLst>
        </pc:spChg>
        <pc:spChg chg="mod">
          <ac:chgData name="伊健 杜" userId="e69aded81da48593" providerId="LiveId" clId="{87A2FA23-DC1E-4C84-95B6-8AD3750881AD}" dt="2022-11-22T06:35:42.701" v="2496"/>
          <ac:spMkLst>
            <pc:docMk/>
            <pc:sldMk cId="4021158838" sldId="1562"/>
            <ac:spMk id="5" creationId="{E7287B0E-EF55-E721-8EFA-9A9183C0EDF9}"/>
          </ac:spMkLst>
        </pc:spChg>
        <pc:picChg chg="del mod">
          <ac:chgData name="伊健 杜" userId="e69aded81da48593" providerId="LiveId" clId="{87A2FA23-DC1E-4C84-95B6-8AD3750881AD}" dt="2022-11-22T06:03:39.882" v="1704" actId="478"/>
          <ac:picMkLst>
            <pc:docMk/>
            <pc:sldMk cId="4021158838" sldId="1562"/>
            <ac:picMk id="8194" creationId="{FFB71AF4-EBAC-8940-EDCA-71549C145159}"/>
          </ac:picMkLst>
        </pc:picChg>
        <pc:picChg chg="add mod">
          <ac:chgData name="伊健 杜" userId="e69aded81da48593" providerId="LiveId" clId="{87A2FA23-DC1E-4C84-95B6-8AD3750881AD}" dt="2022-11-22T06:05:00.919" v="1706" actId="1076"/>
          <ac:picMkLst>
            <pc:docMk/>
            <pc:sldMk cId="4021158838" sldId="1562"/>
            <ac:picMk id="9218" creationId="{4EE15817-9892-F0D8-1EEC-FC88B0B90E5F}"/>
          </ac:picMkLst>
        </pc:picChg>
      </pc:sldChg>
      <pc:sldChg chg="modSp add mod">
        <pc:chgData name="伊健 杜" userId="e69aded81da48593" providerId="LiveId" clId="{87A2FA23-DC1E-4C84-95B6-8AD3750881AD}" dt="2022-11-22T06:35:42.701" v="2496"/>
        <pc:sldMkLst>
          <pc:docMk/>
          <pc:sldMk cId="4059727094" sldId="1563"/>
        </pc:sldMkLst>
        <pc:spChg chg="mod">
          <ac:chgData name="伊健 杜" userId="e69aded81da48593" providerId="LiveId" clId="{87A2FA23-DC1E-4C84-95B6-8AD3750881AD}" dt="2022-11-22T06:35:42.701" v="2496"/>
          <ac:spMkLst>
            <pc:docMk/>
            <pc:sldMk cId="4059727094" sldId="1563"/>
            <ac:spMk id="4" creationId="{2CD63A4E-E37B-41A6-9090-C7BF9F9D4BD7}"/>
          </ac:spMkLst>
        </pc:spChg>
      </pc:sldChg>
      <pc:sldChg chg="addSp delSp modSp add mod">
        <pc:chgData name="伊健 杜" userId="e69aded81da48593" providerId="LiveId" clId="{87A2FA23-DC1E-4C84-95B6-8AD3750881AD}" dt="2022-11-22T06:35:42.701" v="2496"/>
        <pc:sldMkLst>
          <pc:docMk/>
          <pc:sldMk cId="514319693" sldId="1564"/>
        </pc:sldMkLst>
        <pc:spChg chg="mod">
          <ac:chgData name="伊健 杜" userId="e69aded81da48593" providerId="LiveId" clId="{87A2FA23-DC1E-4C84-95B6-8AD3750881AD}" dt="2022-11-22T06:35:42.701" v="2496"/>
          <ac:spMkLst>
            <pc:docMk/>
            <pc:sldMk cId="514319693" sldId="1564"/>
            <ac:spMk id="2" creationId="{10304424-DB4A-36E7-9E0D-D32A5DD0F26C}"/>
          </ac:spMkLst>
        </pc:spChg>
        <pc:spChg chg="mod">
          <ac:chgData name="伊健 杜" userId="e69aded81da48593" providerId="LiveId" clId="{87A2FA23-DC1E-4C84-95B6-8AD3750881AD}" dt="2022-11-22T06:35:42.701" v="2496"/>
          <ac:spMkLst>
            <pc:docMk/>
            <pc:sldMk cId="514319693" sldId="1564"/>
            <ac:spMk id="5" creationId="{E7287B0E-EF55-E721-8EFA-9A9183C0EDF9}"/>
          </ac:spMkLst>
        </pc:spChg>
        <pc:picChg chg="del">
          <ac:chgData name="伊健 杜" userId="e69aded81da48593" providerId="LiveId" clId="{87A2FA23-DC1E-4C84-95B6-8AD3750881AD}" dt="2022-11-22T06:25:07.315" v="1849" actId="478"/>
          <ac:picMkLst>
            <pc:docMk/>
            <pc:sldMk cId="514319693" sldId="1564"/>
            <ac:picMk id="8194" creationId="{FFB71AF4-EBAC-8940-EDCA-71549C145159}"/>
          </ac:picMkLst>
        </pc:picChg>
        <pc:picChg chg="add del mod">
          <ac:chgData name="伊健 杜" userId="e69aded81da48593" providerId="LiveId" clId="{87A2FA23-DC1E-4C84-95B6-8AD3750881AD}" dt="2022-11-22T06:28:20.835" v="1999" actId="478"/>
          <ac:picMkLst>
            <pc:docMk/>
            <pc:sldMk cId="514319693" sldId="1564"/>
            <ac:picMk id="10242" creationId="{04D633C5-D695-C3AC-613D-5541D5A182E1}"/>
          </ac:picMkLst>
        </pc:picChg>
        <pc:picChg chg="add mod">
          <ac:chgData name="伊健 杜" userId="e69aded81da48593" providerId="LiveId" clId="{87A2FA23-DC1E-4C84-95B6-8AD3750881AD}" dt="2022-11-22T06:28:24.316" v="2003" actId="1076"/>
          <ac:picMkLst>
            <pc:docMk/>
            <pc:sldMk cId="514319693" sldId="1564"/>
            <ac:picMk id="10244" creationId="{2038E9FE-A3EC-0F87-AED1-FB19C0DB561D}"/>
          </ac:picMkLst>
        </pc:picChg>
      </pc:sldChg>
      <pc:sldChg chg="addSp delSp modSp add mod">
        <pc:chgData name="伊健 杜" userId="e69aded81da48593" providerId="LiveId" clId="{87A2FA23-DC1E-4C84-95B6-8AD3750881AD}" dt="2022-11-22T06:35:42.701" v="2496"/>
        <pc:sldMkLst>
          <pc:docMk/>
          <pc:sldMk cId="2241361327" sldId="1565"/>
        </pc:sldMkLst>
        <pc:spChg chg="mod">
          <ac:chgData name="伊健 杜" userId="e69aded81da48593" providerId="LiveId" clId="{87A2FA23-DC1E-4C84-95B6-8AD3750881AD}" dt="2022-11-22T06:35:42.701" v="2496"/>
          <ac:spMkLst>
            <pc:docMk/>
            <pc:sldMk cId="2241361327" sldId="1565"/>
            <ac:spMk id="2" creationId="{10304424-DB4A-36E7-9E0D-D32A5DD0F26C}"/>
          </ac:spMkLst>
        </pc:spChg>
        <pc:spChg chg="mod">
          <ac:chgData name="伊健 杜" userId="e69aded81da48593" providerId="LiveId" clId="{87A2FA23-DC1E-4C84-95B6-8AD3750881AD}" dt="2022-11-22T06:35:42.701" v="2496"/>
          <ac:spMkLst>
            <pc:docMk/>
            <pc:sldMk cId="2241361327" sldId="1565"/>
            <ac:spMk id="5" creationId="{E7287B0E-EF55-E721-8EFA-9A9183C0EDF9}"/>
          </ac:spMkLst>
        </pc:spChg>
        <pc:picChg chg="del">
          <ac:chgData name="伊健 杜" userId="e69aded81da48593" providerId="LiveId" clId="{87A2FA23-DC1E-4C84-95B6-8AD3750881AD}" dt="2022-11-22T06:29:18.109" v="2150" actId="478"/>
          <ac:picMkLst>
            <pc:docMk/>
            <pc:sldMk cId="2241361327" sldId="1565"/>
            <ac:picMk id="10244" creationId="{2038E9FE-A3EC-0F87-AED1-FB19C0DB561D}"/>
          </ac:picMkLst>
        </pc:picChg>
        <pc:picChg chg="add mod">
          <ac:chgData name="伊健 杜" userId="e69aded81da48593" providerId="LiveId" clId="{87A2FA23-DC1E-4C84-95B6-8AD3750881AD}" dt="2022-11-22T06:29:47.318" v="2154" actId="1076"/>
          <ac:picMkLst>
            <pc:docMk/>
            <pc:sldMk cId="2241361327" sldId="1565"/>
            <ac:picMk id="11266" creationId="{E8830F07-2B3A-D8BA-2AC7-25CF1CA9F0F4}"/>
          </ac:picMkLst>
        </pc:picChg>
      </pc:sldChg>
      <pc:sldChg chg="modSp add mod ord">
        <pc:chgData name="伊健 杜" userId="e69aded81da48593" providerId="LiveId" clId="{87A2FA23-DC1E-4C84-95B6-8AD3750881AD}" dt="2022-11-22T13:27:18.491" v="4021"/>
        <pc:sldMkLst>
          <pc:docMk/>
          <pc:sldMk cId="2960698532" sldId="1566"/>
        </pc:sldMkLst>
        <pc:spChg chg="mod">
          <ac:chgData name="伊健 杜" userId="e69aded81da48593" providerId="LiveId" clId="{87A2FA23-DC1E-4C84-95B6-8AD3750881AD}" dt="2022-11-22T13:27:18.491" v="4021"/>
          <ac:spMkLst>
            <pc:docMk/>
            <pc:sldMk cId="2960698532" sldId="1566"/>
            <ac:spMk id="4" creationId="{2CD63A4E-E37B-41A6-9090-C7BF9F9D4BD7}"/>
          </ac:spMkLst>
        </pc:spChg>
      </pc:sldChg>
      <pc:sldChg chg="addSp delSp modSp add mod">
        <pc:chgData name="伊健 杜" userId="e69aded81da48593" providerId="LiveId" clId="{87A2FA23-DC1E-4C84-95B6-8AD3750881AD}" dt="2022-11-22T12:32:36.713" v="2635" actId="20577"/>
        <pc:sldMkLst>
          <pc:docMk/>
          <pc:sldMk cId="3786782607" sldId="1567"/>
        </pc:sldMkLst>
        <pc:spChg chg="mod">
          <ac:chgData name="伊健 杜" userId="e69aded81da48593" providerId="LiveId" clId="{87A2FA23-DC1E-4C84-95B6-8AD3750881AD}" dt="2022-11-22T06:35:42.701" v="2496"/>
          <ac:spMkLst>
            <pc:docMk/>
            <pc:sldMk cId="3786782607" sldId="1567"/>
            <ac:spMk id="2" creationId="{10304424-DB4A-36E7-9E0D-D32A5DD0F26C}"/>
          </ac:spMkLst>
        </pc:spChg>
        <pc:spChg chg="mod">
          <ac:chgData name="伊健 杜" userId="e69aded81da48593" providerId="LiveId" clId="{87A2FA23-DC1E-4C84-95B6-8AD3750881AD}" dt="2022-11-22T12:32:36.713" v="2635" actId="20577"/>
          <ac:spMkLst>
            <pc:docMk/>
            <pc:sldMk cId="3786782607" sldId="1567"/>
            <ac:spMk id="5" creationId="{E7287B0E-EF55-E721-8EFA-9A9183C0EDF9}"/>
          </ac:spMkLst>
        </pc:spChg>
        <pc:picChg chg="del">
          <ac:chgData name="伊健 杜" userId="e69aded81da48593" providerId="LiveId" clId="{87A2FA23-DC1E-4C84-95B6-8AD3750881AD}" dt="2022-11-22T06:33:55.795" v="2488" actId="478"/>
          <ac:picMkLst>
            <pc:docMk/>
            <pc:sldMk cId="3786782607" sldId="1567"/>
            <ac:picMk id="10244" creationId="{2038E9FE-A3EC-0F87-AED1-FB19C0DB561D}"/>
          </ac:picMkLst>
        </pc:picChg>
        <pc:picChg chg="add mod">
          <ac:chgData name="伊健 杜" userId="e69aded81da48593" providerId="LiveId" clId="{87A2FA23-DC1E-4C84-95B6-8AD3750881AD}" dt="2022-11-22T06:35:12.242" v="2491" actId="1076"/>
          <ac:picMkLst>
            <pc:docMk/>
            <pc:sldMk cId="3786782607" sldId="1567"/>
            <ac:picMk id="12290" creationId="{A56B438F-35CF-1B49-C30D-F891A768B2CC}"/>
          </ac:picMkLst>
        </pc:picChg>
        <pc:picChg chg="add del mod">
          <ac:chgData name="伊健 杜" userId="e69aded81da48593" providerId="LiveId" clId="{87A2FA23-DC1E-4C84-95B6-8AD3750881AD}" dt="2022-11-22T06:35:47.252" v="2497" actId="478"/>
          <ac:picMkLst>
            <pc:docMk/>
            <pc:sldMk cId="3786782607" sldId="1567"/>
            <ac:picMk id="12292" creationId="{E85F1B59-C142-3CE0-4C2E-A2B2116AA82A}"/>
          </ac:picMkLst>
        </pc:picChg>
        <pc:picChg chg="add mod">
          <ac:chgData name="伊健 杜" userId="e69aded81da48593" providerId="LiveId" clId="{87A2FA23-DC1E-4C84-95B6-8AD3750881AD}" dt="2022-11-22T06:36:20.685" v="2501" actId="1076"/>
          <ac:picMkLst>
            <pc:docMk/>
            <pc:sldMk cId="3786782607" sldId="1567"/>
            <ac:picMk id="12294" creationId="{CB5181DD-7E45-50E6-C92C-D5D15368998C}"/>
          </ac:picMkLst>
        </pc:picChg>
      </pc:sldChg>
      <pc:sldChg chg="add">
        <pc:chgData name="伊健 杜" userId="e69aded81da48593" providerId="LiveId" clId="{87A2FA23-DC1E-4C84-95B6-8AD3750881AD}" dt="2022-11-22T12:28:32.857" v="2502"/>
        <pc:sldMkLst>
          <pc:docMk/>
          <pc:sldMk cId="1197365078" sldId="1568"/>
        </pc:sldMkLst>
      </pc:sldChg>
      <pc:sldChg chg="add">
        <pc:chgData name="伊健 杜" userId="e69aded81da48593" providerId="LiveId" clId="{87A2FA23-DC1E-4C84-95B6-8AD3750881AD}" dt="2022-11-22T12:28:32.857" v="2502"/>
        <pc:sldMkLst>
          <pc:docMk/>
          <pc:sldMk cId="2061165110" sldId="1569"/>
        </pc:sldMkLst>
      </pc:sldChg>
      <pc:sldChg chg="add">
        <pc:chgData name="伊健 杜" userId="e69aded81da48593" providerId="LiveId" clId="{87A2FA23-DC1E-4C84-95B6-8AD3750881AD}" dt="2022-11-22T12:28:32.857" v="2502"/>
        <pc:sldMkLst>
          <pc:docMk/>
          <pc:sldMk cId="1069663911" sldId="1570"/>
        </pc:sldMkLst>
      </pc:sldChg>
      <pc:sldChg chg="add">
        <pc:chgData name="伊健 杜" userId="e69aded81da48593" providerId="LiveId" clId="{87A2FA23-DC1E-4C84-95B6-8AD3750881AD}" dt="2022-11-22T12:28:32.857" v="2502"/>
        <pc:sldMkLst>
          <pc:docMk/>
          <pc:sldMk cId="3639187811" sldId="1571"/>
        </pc:sldMkLst>
      </pc:sldChg>
      <pc:sldChg chg="add">
        <pc:chgData name="伊健 杜" userId="e69aded81da48593" providerId="LiveId" clId="{87A2FA23-DC1E-4C84-95B6-8AD3750881AD}" dt="2022-11-22T12:28:32.857" v="2502"/>
        <pc:sldMkLst>
          <pc:docMk/>
          <pc:sldMk cId="21063674" sldId="1572"/>
        </pc:sldMkLst>
      </pc:sldChg>
      <pc:sldChg chg="add">
        <pc:chgData name="伊健 杜" userId="e69aded81da48593" providerId="LiveId" clId="{87A2FA23-DC1E-4C84-95B6-8AD3750881AD}" dt="2022-11-22T12:28:32.857" v="2502"/>
        <pc:sldMkLst>
          <pc:docMk/>
          <pc:sldMk cId="914621251" sldId="1573"/>
        </pc:sldMkLst>
      </pc:sldChg>
      <pc:sldChg chg="add">
        <pc:chgData name="伊健 杜" userId="e69aded81da48593" providerId="LiveId" clId="{87A2FA23-DC1E-4C84-95B6-8AD3750881AD}" dt="2022-11-22T12:28:32.857" v="2502"/>
        <pc:sldMkLst>
          <pc:docMk/>
          <pc:sldMk cId="2921546110" sldId="1574"/>
        </pc:sldMkLst>
      </pc:sldChg>
      <pc:sldChg chg="add">
        <pc:chgData name="伊健 杜" userId="e69aded81da48593" providerId="LiveId" clId="{87A2FA23-DC1E-4C84-95B6-8AD3750881AD}" dt="2022-11-22T12:28:32.857" v="2502"/>
        <pc:sldMkLst>
          <pc:docMk/>
          <pc:sldMk cId="1957551711" sldId="1575"/>
        </pc:sldMkLst>
      </pc:sldChg>
      <pc:sldChg chg="addSp delSp modSp add mod">
        <pc:chgData name="伊健 杜" userId="e69aded81da48593" providerId="LiveId" clId="{87A2FA23-DC1E-4C84-95B6-8AD3750881AD}" dt="2022-11-22T13:27:18.491" v="4021"/>
        <pc:sldMkLst>
          <pc:docMk/>
          <pc:sldMk cId="1039729634" sldId="1576"/>
        </pc:sldMkLst>
        <pc:spChg chg="mod">
          <ac:chgData name="伊健 杜" userId="e69aded81da48593" providerId="LiveId" clId="{87A2FA23-DC1E-4C84-95B6-8AD3750881AD}" dt="2022-11-22T12:29:35.954" v="2506" actId="20577"/>
          <ac:spMkLst>
            <pc:docMk/>
            <pc:sldMk cId="1039729634" sldId="1576"/>
            <ac:spMk id="2" creationId="{10304424-DB4A-36E7-9E0D-D32A5DD0F26C}"/>
          </ac:spMkLst>
        </pc:spChg>
        <pc:spChg chg="mod">
          <ac:chgData name="伊健 杜" userId="e69aded81da48593" providerId="LiveId" clId="{87A2FA23-DC1E-4C84-95B6-8AD3750881AD}" dt="2022-11-22T13:27:18.491" v="4021"/>
          <ac:spMkLst>
            <pc:docMk/>
            <pc:sldMk cId="1039729634" sldId="1576"/>
            <ac:spMk id="5" creationId="{E7287B0E-EF55-E721-8EFA-9A9183C0EDF9}"/>
          </ac:spMkLst>
        </pc:spChg>
        <pc:picChg chg="add mod">
          <ac:chgData name="伊健 杜" userId="e69aded81da48593" providerId="LiveId" clId="{87A2FA23-DC1E-4C84-95B6-8AD3750881AD}" dt="2022-11-22T12:32:18.639" v="2632" actId="1076"/>
          <ac:picMkLst>
            <pc:docMk/>
            <pc:sldMk cId="1039729634" sldId="1576"/>
            <ac:picMk id="1026" creationId="{3C2387F5-9206-2BA3-0B51-DC90A570F035}"/>
          </ac:picMkLst>
        </pc:picChg>
        <pc:picChg chg="del">
          <ac:chgData name="伊健 杜" userId="e69aded81da48593" providerId="LiveId" clId="{87A2FA23-DC1E-4C84-95B6-8AD3750881AD}" dt="2022-11-22T12:30:09.588" v="2629" actId="478"/>
          <ac:picMkLst>
            <pc:docMk/>
            <pc:sldMk cId="1039729634" sldId="1576"/>
            <ac:picMk id="12290" creationId="{A56B438F-35CF-1B49-C30D-F891A768B2CC}"/>
          </ac:picMkLst>
        </pc:picChg>
        <pc:picChg chg="del">
          <ac:chgData name="伊健 杜" userId="e69aded81da48593" providerId="LiveId" clId="{87A2FA23-DC1E-4C84-95B6-8AD3750881AD}" dt="2022-11-22T12:30:09.588" v="2629" actId="478"/>
          <ac:picMkLst>
            <pc:docMk/>
            <pc:sldMk cId="1039729634" sldId="1576"/>
            <ac:picMk id="12294" creationId="{CB5181DD-7E45-50E6-C92C-D5D15368998C}"/>
          </ac:picMkLst>
        </pc:picChg>
      </pc:sldChg>
      <pc:sldChg chg="addSp delSp modSp add mod">
        <pc:chgData name="伊健 杜" userId="e69aded81da48593" providerId="LiveId" clId="{87A2FA23-DC1E-4C84-95B6-8AD3750881AD}" dt="2022-11-22T13:27:18.491" v="4021"/>
        <pc:sldMkLst>
          <pc:docMk/>
          <pc:sldMk cId="1549272423" sldId="1577"/>
        </pc:sldMkLst>
        <pc:spChg chg="mod">
          <ac:chgData name="伊健 杜" userId="e69aded81da48593" providerId="LiveId" clId="{87A2FA23-DC1E-4C84-95B6-8AD3750881AD}" dt="2022-11-22T13:27:18.491" v="4021"/>
          <ac:spMkLst>
            <pc:docMk/>
            <pc:sldMk cId="1549272423" sldId="1577"/>
            <ac:spMk id="2" creationId="{1302A11A-625D-774F-23B3-739301B530C3}"/>
          </ac:spMkLst>
        </pc:spChg>
        <pc:spChg chg="mod">
          <ac:chgData name="伊健 杜" userId="e69aded81da48593" providerId="LiveId" clId="{87A2FA23-DC1E-4C84-95B6-8AD3750881AD}" dt="2022-11-22T13:27:18.491" v="4021"/>
          <ac:spMkLst>
            <pc:docMk/>
            <pc:sldMk cId="1549272423" sldId="1577"/>
            <ac:spMk id="3" creationId="{ABC6FAE7-B0DC-C53F-ABA7-511046C801BC}"/>
          </ac:spMkLst>
        </pc:spChg>
        <pc:spChg chg="add mod">
          <ac:chgData name="伊健 杜" userId="e69aded81da48593" providerId="LiveId" clId="{87A2FA23-DC1E-4C84-95B6-8AD3750881AD}" dt="2022-11-22T13:27:18.491" v="4021"/>
          <ac:spMkLst>
            <pc:docMk/>
            <pc:sldMk cId="1549272423" sldId="1577"/>
            <ac:spMk id="4" creationId="{F0CD5AB1-D052-7AF7-C984-C6CE3230A686}"/>
          </ac:spMkLst>
        </pc:spChg>
        <pc:picChg chg="add mod">
          <ac:chgData name="伊健 杜" userId="e69aded81da48593" providerId="LiveId" clId="{87A2FA23-DC1E-4C84-95B6-8AD3750881AD}" dt="2022-11-22T12:36:46.029" v="2815" actId="1076"/>
          <ac:picMkLst>
            <pc:docMk/>
            <pc:sldMk cId="1549272423" sldId="1577"/>
            <ac:picMk id="2050" creationId="{C8B947B6-A5E5-5F1D-7485-9C2880BDEF85}"/>
          </ac:picMkLst>
        </pc:picChg>
        <pc:picChg chg="del">
          <ac:chgData name="伊健 杜" userId="e69aded81da48593" providerId="LiveId" clId="{87A2FA23-DC1E-4C84-95B6-8AD3750881AD}" dt="2022-11-22T12:36:12.426" v="2807" actId="478"/>
          <ac:picMkLst>
            <pc:docMk/>
            <pc:sldMk cId="1549272423" sldId="1577"/>
            <ac:picMk id="20482" creationId="{949238C3-2726-09E2-0F8E-9A20E78F2170}"/>
          </ac:picMkLst>
        </pc:picChg>
      </pc:sldChg>
      <pc:sldChg chg="add del">
        <pc:chgData name="伊健 杜" userId="e69aded81da48593" providerId="LiveId" clId="{87A2FA23-DC1E-4C84-95B6-8AD3750881AD}" dt="2022-11-22T12:33:24.669" v="2638" actId="47"/>
        <pc:sldMkLst>
          <pc:docMk/>
          <pc:sldMk cId="2491327473" sldId="1577"/>
        </pc:sldMkLst>
      </pc:sldChg>
      <pc:sldChg chg="addSp delSp modSp add mod">
        <pc:chgData name="伊健 杜" userId="e69aded81da48593" providerId="LiveId" clId="{87A2FA23-DC1E-4C84-95B6-8AD3750881AD}" dt="2022-11-22T13:27:18.491" v="4021"/>
        <pc:sldMkLst>
          <pc:docMk/>
          <pc:sldMk cId="1774830906" sldId="1578"/>
        </pc:sldMkLst>
        <pc:spChg chg="mod">
          <ac:chgData name="伊健 杜" userId="e69aded81da48593" providerId="LiveId" clId="{87A2FA23-DC1E-4C84-95B6-8AD3750881AD}" dt="2022-11-22T13:27:18.491" v="4021"/>
          <ac:spMkLst>
            <pc:docMk/>
            <pc:sldMk cId="1774830906" sldId="1578"/>
            <ac:spMk id="2" creationId="{1302A11A-625D-774F-23B3-739301B530C3}"/>
          </ac:spMkLst>
        </pc:spChg>
        <pc:spChg chg="mod">
          <ac:chgData name="伊健 杜" userId="e69aded81da48593" providerId="LiveId" clId="{87A2FA23-DC1E-4C84-95B6-8AD3750881AD}" dt="2022-11-22T13:27:18.491" v="4021"/>
          <ac:spMkLst>
            <pc:docMk/>
            <pc:sldMk cId="1774830906" sldId="1578"/>
            <ac:spMk id="3" creationId="{ABC6FAE7-B0DC-C53F-ABA7-511046C801BC}"/>
          </ac:spMkLst>
        </pc:spChg>
        <pc:spChg chg="mod">
          <ac:chgData name="伊健 杜" userId="e69aded81da48593" providerId="LiveId" clId="{87A2FA23-DC1E-4C84-95B6-8AD3750881AD}" dt="2022-11-22T13:27:18.491" v="4021"/>
          <ac:spMkLst>
            <pc:docMk/>
            <pc:sldMk cId="1774830906" sldId="1578"/>
            <ac:spMk id="4" creationId="{F0CD5AB1-D052-7AF7-C984-C6CE3230A686}"/>
          </ac:spMkLst>
        </pc:spChg>
        <pc:picChg chg="del mod">
          <ac:chgData name="伊健 杜" userId="e69aded81da48593" providerId="LiveId" clId="{87A2FA23-DC1E-4C84-95B6-8AD3750881AD}" dt="2022-11-22T12:38:10.834" v="2938" actId="478"/>
          <ac:picMkLst>
            <pc:docMk/>
            <pc:sldMk cId="1774830906" sldId="1578"/>
            <ac:picMk id="2050" creationId="{C8B947B6-A5E5-5F1D-7485-9C2880BDEF85}"/>
          </ac:picMkLst>
        </pc:picChg>
        <pc:picChg chg="add mod">
          <ac:chgData name="伊健 杜" userId="e69aded81da48593" providerId="LiveId" clId="{87A2FA23-DC1E-4C84-95B6-8AD3750881AD}" dt="2022-11-22T12:45:37.644" v="3064" actId="1076"/>
          <ac:picMkLst>
            <pc:docMk/>
            <pc:sldMk cId="1774830906" sldId="1578"/>
            <ac:picMk id="3074" creationId="{093860B6-5AFD-176E-552A-CFC679A85195}"/>
          </ac:picMkLst>
        </pc:picChg>
      </pc:sldChg>
      <pc:sldChg chg="modSp add mod">
        <pc:chgData name="伊健 杜" userId="e69aded81da48593" providerId="LiveId" clId="{87A2FA23-DC1E-4C84-95B6-8AD3750881AD}" dt="2022-11-22T13:27:18.491" v="4021"/>
        <pc:sldMkLst>
          <pc:docMk/>
          <pc:sldMk cId="1305299179" sldId="1579"/>
        </pc:sldMkLst>
        <pc:spChg chg="mod">
          <ac:chgData name="伊健 杜" userId="e69aded81da48593" providerId="LiveId" clId="{87A2FA23-DC1E-4C84-95B6-8AD3750881AD}" dt="2022-11-22T13:27:18.491" v="4021"/>
          <ac:spMkLst>
            <pc:docMk/>
            <pc:sldMk cId="1305299179" sldId="1579"/>
            <ac:spMk id="2" creationId="{1302A11A-625D-774F-23B3-739301B530C3}"/>
          </ac:spMkLst>
        </pc:spChg>
        <pc:spChg chg="mod">
          <ac:chgData name="伊健 杜" userId="e69aded81da48593" providerId="LiveId" clId="{87A2FA23-DC1E-4C84-95B6-8AD3750881AD}" dt="2022-11-22T13:27:18.491" v="4021"/>
          <ac:spMkLst>
            <pc:docMk/>
            <pc:sldMk cId="1305299179" sldId="1579"/>
            <ac:spMk id="3" creationId="{ABC6FAE7-B0DC-C53F-ABA7-511046C801BC}"/>
          </ac:spMkLst>
        </pc:spChg>
        <pc:spChg chg="mod">
          <ac:chgData name="伊健 杜" userId="e69aded81da48593" providerId="LiveId" clId="{87A2FA23-DC1E-4C84-95B6-8AD3750881AD}" dt="2022-11-22T13:27:18.491" v="4021"/>
          <ac:spMkLst>
            <pc:docMk/>
            <pc:sldMk cId="1305299179" sldId="1579"/>
            <ac:spMk id="4" creationId="{F0CD5AB1-D052-7AF7-C984-C6CE3230A686}"/>
          </ac:spMkLst>
        </pc:spChg>
      </pc:sldChg>
      <pc:sldChg chg="addSp delSp modSp add mod">
        <pc:chgData name="伊健 杜" userId="e69aded81da48593" providerId="LiveId" clId="{87A2FA23-DC1E-4C84-95B6-8AD3750881AD}" dt="2022-11-22T13:27:18.491" v="4021"/>
        <pc:sldMkLst>
          <pc:docMk/>
          <pc:sldMk cId="1381911917" sldId="1580"/>
        </pc:sldMkLst>
        <pc:spChg chg="mod">
          <ac:chgData name="伊健 杜" userId="e69aded81da48593" providerId="LiveId" clId="{87A2FA23-DC1E-4C84-95B6-8AD3750881AD}" dt="2022-11-22T13:27:18.491" v="4021"/>
          <ac:spMkLst>
            <pc:docMk/>
            <pc:sldMk cId="1381911917" sldId="1580"/>
            <ac:spMk id="2" creationId="{1302A11A-625D-774F-23B3-739301B530C3}"/>
          </ac:spMkLst>
        </pc:spChg>
        <pc:spChg chg="mod">
          <ac:chgData name="伊健 杜" userId="e69aded81da48593" providerId="LiveId" clId="{87A2FA23-DC1E-4C84-95B6-8AD3750881AD}" dt="2022-11-22T13:27:18.491" v="4021"/>
          <ac:spMkLst>
            <pc:docMk/>
            <pc:sldMk cId="1381911917" sldId="1580"/>
            <ac:spMk id="3" creationId="{ABC6FAE7-B0DC-C53F-ABA7-511046C801BC}"/>
          </ac:spMkLst>
        </pc:spChg>
        <pc:spChg chg="mod">
          <ac:chgData name="伊健 杜" userId="e69aded81da48593" providerId="LiveId" clId="{87A2FA23-DC1E-4C84-95B6-8AD3750881AD}" dt="2022-11-22T13:27:18.491" v="4021"/>
          <ac:spMkLst>
            <pc:docMk/>
            <pc:sldMk cId="1381911917" sldId="1580"/>
            <ac:spMk id="4" creationId="{F0CD5AB1-D052-7AF7-C984-C6CE3230A686}"/>
          </ac:spMkLst>
        </pc:spChg>
        <pc:picChg chg="del">
          <ac:chgData name="伊健 杜" userId="e69aded81da48593" providerId="LiveId" clId="{87A2FA23-DC1E-4C84-95B6-8AD3750881AD}" dt="2022-11-22T12:48:32.021" v="3265" actId="478"/>
          <ac:picMkLst>
            <pc:docMk/>
            <pc:sldMk cId="1381911917" sldId="1580"/>
            <ac:picMk id="3074" creationId="{093860B6-5AFD-176E-552A-CFC679A85195}"/>
          </ac:picMkLst>
        </pc:picChg>
        <pc:picChg chg="add del mod">
          <ac:chgData name="伊健 杜" userId="e69aded81da48593" providerId="LiveId" clId="{87A2FA23-DC1E-4C84-95B6-8AD3750881AD}" dt="2022-11-22T13:00:21.797" v="3348" actId="478"/>
          <ac:picMkLst>
            <pc:docMk/>
            <pc:sldMk cId="1381911917" sldId="1580"/>
            <ac:picMk id="4098" creationId="{6A55AD98-9CDD-943D-9682-BD80ADE9CBB7}"/>
          </ac:picMkLst>
        </pc:picChg>
        <pc:picChg chg="add mod">
          <ac:chgData name="伊健 杜" userId="e69aded81da48593" providerId="LiveId" clId="{87A2FA23-DC1E-4C84-95B6-8AD3750881AD}" dt="2022-11-22T13:02:31.897" v="3353" actId="1076"/>
          <ac:picMkLst>
            <pc:docMk/>
            <pc:sldMk cId="1381911917" sldId="1580"/>
            <ac:picMk id="4100" creationId="{788BA798-606F-0610-F992-CDA438D4149B}"/>
          </ac:picMkLst>
        </pc:picChg>
      </pc:sldChg>
      <pc:sldChg chg="modSp add mod">
        <pc:chgData name="伊健 杜" userId="e69aded81da48593" providerId="LiveId" clId="{87A2FA23-DC1E-4C84-95B6-8AD3750881AD}" dt="2022-11-22T16:19:04.568" v="5604"/>
        <pc:sldMkLst>
          <pc:docMk/>
          <pc:sldMk cId="1381755354" sldId="1581"/>
        </pc:sldMkLst>
        <pc:spChg chg="mod">
          <ac:chgData name="伊健 杜" userId="e69aded81da48593" providerId="LiveId" clId="{87A2FA23-DC1E-4C84-95B6-8AD3750881AD}" dt="2022-11-22T16:19:04.568" v="5604"/>
          <ac:spMkLst>
            <pc:docMk/>
            <pc:sldMk cId="1381755354" sldId="1581"/>
            <ac:spMk id="4" creationId="{2CD63A4E-E37B-41A6-9090-C7BF9F9D4BD7}"/>
          </ac:spMkLst>
        </pc:spChg>
      </pc:sldChg>
      <pc:sldChg chg="modSp add">
        <pc:chgData name="伊健 杜" userId="e69aded81da48593" providerId="LiveId" clId="{87A2FA23-DC1E-4C84-95B6-8AD3750881AD}" dt="2022-11-22T13:27:18.491" v="4021"/>
        <pc:sldMkLst>
          <pc:docMk/>
          <pc:sldMk cId="1434828895" sldId="1582"/>
        </pc:sldMkLst>
        <pc:spChg chg="mod">
          <ac:chgData name="伊健 杜" userId="e69aded81da48593" providerId="LiveId" clId="{87A2FA23-DC1E-4C84-95B6-8AD3750881AD}" dt="2022-11-22T13:27:18.491" v="4021"/>
          <ac:spMkLst>
            <pc:docMk/>
            <pc:sldMk cId="1434828895" sldId="1582"/>
            <ac:spMk id="4" creationId="{2CD63A4E-E37B-41A6-9090-C7BF9F9D4BD7}"/>
          </ac:spMkLst>
        </pc:spChg>
      </pc:sldChg>
      <pc:sldChg chg="addSp delSp modSp add mod">
        <pc:chgData name="伊健 杜" userId="e69aded81da48593" providerId="LiveId" clId="{87A2FA23-DC1E-4C84-95B6-8AD3750881AD}" dt="2022-11-22T13:27:18.491" v="4021"/>
        <pc:sldMkLst>
          <pc:docMk/>
          <pc:sldMk cId="3106630224" sldId="1583"/>
        </pc:sldMkLst>
        <pc:spChg chg="mod">
          <ac:chgData name="伊健 杜" userId="e69aded81da48593" providerId="LiveId" clId="{87A2FA23-DC1E-4C84-95B6-8AD3750881AD}" dt="2022-11-22T13:05:05.640" v="3483"/>
          <ac:spMkLst>
            <pc:docMk/>
            <pc:sldMk cId="3106630224" sldId="1583"/>
            <ac:spMk id="2" creationId="{10304424-DB4A-36E7-9E0D-D32A5DD0F26C}"/>
          </ac:spMkLst>
        </pc:spChg>
        <pc:spChg chg="mod">
          <ac:chgData name="伊健 杜" userId="e69aded81da48593" providerId="LiveId" clId="{87A2FA23-DC1E-4C84-95B6-8AD3750881AD}" dt="2022-11-22T13:27:18.491" v="4021"/>
          <ac:spMkLst>
            <pc:docMk/>
            <pc:sldMk cId="3106630224" sldId="1583"/>
            <ac:spMk id="5" creationId="{E7287B0E-EF55-E721-8EFA-9A9183C0EDF9}"/>
          </ac:spMkLst>
        </pc:spChg>
        <pc:picChg chg="add mod">
          <ac:chgData name="伊健 杜" userId="e69aded81da48593" providerId="LiveId" clId="{87A2FA23-DC1E-4C84-95B6-8AD3750881AD}" dt="2022-11-22T13:08:22.702" v="3553" actId="1076"/>
          <ac:picMkLst>
            <pc:docMk/>
            <pc:sldMk cId="3106630224" sldId="1583"/>
            <ac:picMk id="6146" creationId="{5045802E-C8EC-9BE1-1463-3ECA4716A45B}"/>
          </ac:picMkLst>
        </pc:picChg>
        <pc:picChg chg="del">
          <ac:chgData name="伊健 杜" userId="e69aded81da48593" providerId="LiveId" clId="{87A2FA23-DC1E-4C84-95B6-8AD3750881AD}" dt="2022-11-22T13:05:25.402" v="3549" actId="478"/>
          <ac:picMkLst>
            <pc:docMk/>
            <pc:sldMk cId="3106630224" sldId="1583"/>
            <ac:picMk id="8194" creationId="{FFB71AF4-EBAC-8940-EDCA-71549C145159}"/>
          </ac:picMkLst>
        </pc:picChg>
      </pc:sldChg>
      <pc:sldChg chg="delSp modSp add del">
        <pc:chgData name="伊健 杜" userId="e69aded81da48593" providerId="LiveId" clId="{87A2FA23-DC1E-4C84-95B6-8AD3750881AD}" dt="2022-11-22T13:19:20.048" v="3588" actId="47"/>
        <pc:sldMkLst>
          <pc:docMk/>
          <pc:sldMk cId="341948758" sldId="1584"/>
        </pc:sldMkLst>
        <pc:picChg chg="del mod">
          <ac:chgData name="伊健 杜" userId="e69aded81da48593" providerId="LiveId" clId="{87A2FA23-DC1E-4C84-95B6-8AD3750881AD}" dt="2022-11-22T13:18:45.387" v="3587" actId="478"/>
          <ac:picMkLst>
            <pc:docMk/>
            <pc:sldMk cId="341948758" sldId="1584"/>
            <ac:picMk id="6146" creationId="{5045802E-C8EC-9BE1-1463-3ECA4716A45B}"/>
          </ac:picMkLst>
        </pc:picChg>
      </pc:sldChg>
      <pc:sldChg chg="modSp add mod ord">
        <pc:chgData name="伊健 杜" userId="e69aded81da48593" providerId="LiveId" clId="{87A2FA23-DC1E-4C84-95B6-8AD3750881AD}" dt="2022-11-22T13:27:18.491" v="4021"/>
        <pc:sldMkLst>
          <pc:docMk/>
          <pc:sldMk cId="1987062066" sldId="1584"/>
        </pc:sldMkLst>
        <pc:spChg chg="mod">
          <ac:chgData name="伊健 杜" userId="e69aded81da48593" providerId="LiveId" clId="{87A2FA23-DC1E-4C84-95B6-8AD3750881AD}" dt="2022-11-22T13:27:18.491" v="4021"/>
          <ac:spMkLst>
            <pc:docMk/>
            <pc:sldMk cId="1987062066" sldId="1584"/>
            <ac:spMk id="4" creationId="{2CD63A4E-E37B-41A6-9090-C7BF9F9D4BD7}"/>
          </ac:spMkLst>
        </pc:spChg>
      </pc:sldChg>
      <pc:sldChg chg="addSp delSp modSp add mod">
        <pc:chgData name="伊健 杜" userId="e69aded81da48593" providerId="LiveId" clId="{87A2FA23-DC1E-4C84-95B6-8AD3750881AD}" dt="2022-11-22T13:27:18.491" v="4021"/>
        <pc:sldMkLst>
          <pc:docMk/>
          <pc:sldMk cId="1122538647" sldId="1585"/>
        </pc:sldMkLst>
        <pc:spChg chg="mod">
          <ac:chgData name="伊健 杜" userId="e69aded81da48593" providerId="LiveId" clId="{87A2FA23-DC1E-4C84-95B6-8AD3750881AD}" dt="2022-11-22T13:19:50.916" v="3661"/>
          <ac:spMkLst>
            <pc:docMk/>
            <pc:sldMk cId="1122538647" sldId="1585"/>
            <ac:spMk id="2" creationId="{10304424-DB4A-36E7-9E0D-D32A5DD0F26C}"/>
          </ac:spMkLst>
        </pc:spChg>
        <pc:spChg chg="del">
          <ac:chgData name="伊健 杜" userId="e69aded81da48593" providerId="LiveId" clId="{87A2FA23-DC1E-4C84-95B6-8AD3750881AD}" dt="2022-11-22T13:20:33.252" v="3742" actId="478"/>
          <ac:spMkLst>
            <pc:docMk/>
            <pc:sldMk cId="1122538647" sldId="1585"/>
            <ac:spMk id="4" creationId="{CD51F1A4-557D-97DD-DAE2-94D888CF547E}"/>
          </ac:spMkLst>
        </pc:spChg>
        <pc:spChg chg="mod">
          <ac:chgData name="伊健 杜" userId="e69aded81da48593" providerId="LiveId" clId="{87A2FA23-DC1E-4C84-95B6-8AD3750881AD}" dt="2022-11-22T13:27:18.491" v="4021"/>
          <ac:spMkLst>
            <pc:docMk/>
            <pc:sldMk cId="1122538647" sldId="1585"/>
            <ac:spMk id="5" creationId="{E7287B0E-EF55-E721-8EFA-9A9183C0EDF9}"/>
          </ac:spMkLst>
        </pc:spChg>
        <pc:picChg chg="del">
          <ac:chgData name="伊健 杜" userId="e69aded81da48593" providerId="LiveId" clId="{87A2FA23-DC1E-4C84-95B6-8AD3750881AD}" dt="2022-11-22T13:20:22.944" v="3740" actId="478"/>
          <ac:picMkLst>
            <pc:docMk/>
            <pc:sldMk cId="1122538647" sldId="1585"/>
            <ac:picMk id="6146" creationId="{5045802E-C8EC-9BE1-1463-3ECA4716A45B}"/>
          </ac:picMkLst>
        </pc:picChg>
        <pc:picChg chg="add mod">
          <ac:chgData name="伊健 杜" userId="e69aded81da48593" providerId="LiveId" clId="{87A2FA23-DC1E-4C84-95B6-8AD3750881AD}" dt="2022-11-22T13:20:55.116" v="3746" actId="14100"/>
          <ac:picMkLst>
            <pc:docMk/>
            <pc:sldMk cId="1122538647" sldId="1585"/>
            <ac:picMk id="7170" creationId="{958467AA-9610-C73B-DCFD-78215F142BDE}"/>
          </ac:picMkLst>
        </pc:picChg>
      </pc:sldChg>
      <pc:sldChg chg="addSp delSp modSp add mod">
        <pc:chgData name="伊健 杜" userId="e69aded81da48593" providerId="LiveId" clId="{87A2FA23-DC1E-4C84-95B6-8AD3750881AD}" dt="2022-11-22T13:27:18.491" v="4021"/>
        <pc:sldMkLst>
          <pc:docMk/>
          <pc:sldMk cId="2879243443" sldId="1586"/>
        </pc:sldMkLst>
        <pc:spChg chg="mod">
          <ac:chgData name="伊健 杜" userId="e69aded81da48593" providerId="LiveId" clId="{87A2FA23-DC1E-4C84-95B6-8AD3750881AD}" dt="2022-11-22T13:21:08.014" v="3765" actId="20577"/>
          <ac:spMkLst>
            <pc:docMk/>
            <pc:sldMk cId="2879243443" sldId="1586"/>
            <ac:spMk id="2" creationId="{10304424-DB4A-36E7-9E0D-D32A5DD0F26C}"/>
          </ac:spMkLst>
        </pc:spChg>
        <pc:spChg chg="mod">
          <ac:chgData name="伊健 杜" userId="e69aded81da48593" providerId="LiveId" clId="{87A2FA23-DC1E-4C84-95B6-8AD3750881AD}" dt="2022-11-22T13:27:18.491" v="4021"/>
          <ac:spMkLst>
            <pc:docMk/>
            <pc:sldMk cId="2879243443" sldId="1586"/>
            <ac:spMk id="5" creationId="{E7287B0E-EF55-E721-8EFA-9A9183C0EDF9}"/>
          </ac:spMkLst>
        </pc:spChg>
        <pc:picChg chg="del mod">
          <ac:chgData name="伊健 杜" userId="e69aded81da48593" providerId="LiveId" clId="{87A2FA23-DC1E-4C84-95B6-8AD3750881AD}" dt="2022-11-22T13:21:27.125" v="3825" actId="478"/>
          <ac:picMkLst>
            <pc:docMk/>
            <pc:sldMk cId="2879243443" sldId="1586"/>
            <ac:picMk id="7170" creationId="{958467AA-9610-C73B-DCFD-78215F142BDE}"/>
          </ac:picMkLst>
        </pc:picChg>
        <pc:picChg chg="add del mod">
          <ac:chgData name="伊健 杜" userId="e69aded81da48593" providerId="LiveId" clId="{87A2FA23-DC1E-4C84-95B6-8AD3750881AD}" dt="2022-11-22T13:23:46.653" v="3843" actId="478"/>
          <ac:picMkLst>
            <pc:docMk/>
            <pc:sldMk cId="2879243443" sldId="1586"/>
            <ac:picMk id="8194" creationId="{032E8004-735C-4047-F1F9-A5002E7220CC}"/>
          </ac:picMkLst>
        </pc:picChg>
        <pc:picChg chg="add mod">
          <ac:chgData name="伊健 杜" userId="e69aded81da48593" providerId="LiveId" clId="{87A2FA23-DC1E-4C84-95B6-8AD3750881AD}" dt="2022-11-22T13:23:52.034" v="3846" actId="1076"/>
          <ac:picMkLst>
            <pc:docMk/>
            <pc:sldMk cId="2879243443" sldId="1586"/>
            <ac:picMk id="8196" creationId="{A178BAC4-5083-6813-55B8-E9EF5B50EF42}"/>
          </ac:picMkLst>
        </pc:picChg>
        <pc:picChg chg="add mod">
          <ac:chgData name="伊健 杜" userId="e69aded81da48593" providerId="LiveId" clId="{87A2FA23-DC1E-4C84-95B6-8AD3750881AD}" dt="2022-11-22T13:23:49.943" v="3845" actId="14100"/>
          <ac:picMkLst>
            <pc:docMk/>
            <pc:sldMk cId="2879243443" sldId="1586"/>
            <ac:picMk id="8198" creationId="{5CC84034-E608-C23A-B815-EA260E40AD6C}"/>
          </ac:picMkLst>
        </pc:picChg>
      </pc:sldChg>
      <pc:sldChg chg="modSp add mod">
        <pc:chgData name="伊健 杜" userId="e69aded81da48593" providerId="LiveId" clId="{87A2FA23-DC1E-4C84-95B6-8AD3750881AD}" dt="2022-11-22T13:27:18.491" v="4021"/>
        <pc:sldMkLst>
          <pc:docMk/>
          <pc:sldMk cId="2371570294" sldId="1587"/>
        </pc:sldMkLst>
        <pc:spChg chg="mod">
          <ac:chgData name="伊健 杜" userId="e69aded81da48593" providerId="LiveId" clId="{87A2FA23-DC1E-4C84-95B6-8AD3750881AD}" dt="2022-11-22T13:27:18.491" v="4021"/>
          <ac:spMkLst>
            <pc:docMk/>
            <pc:sldMk cId="2371570294" sldId="1587"/>
            <ac:spMk id="4" creationId="{2CD63A4E-E37B-41A6-9090-C7BF9F9D4BD7}"/>
          </ac:spMkLst>
        </pc:spChg>
      </pc:sldChg>
      <pc:sldChg chg="modSp add mod">
        <pc:chgData name="伊健 杜" userId="e69aded81da48593" providerId="LiveId" clId="{87A2FA23-DC1E-4C84-95B6-8AD3750881AD}" dt="2022-11-22T13:27:18.491" v="4021"/>
        <pc:sldMkLst>
          <pc:docMk/>
          <pc:sldMk cId="863338677" sldId="1588"/>
        </pc:sldMkLst>
        <pc:spChg chg="mod">
          <ac:chgData name="伊健 杜" userId="e69aded81da48593" providerId="LiveId" clId="{87A2FA23-DC1E-4C84-95B6-8AD3750881AD}" dt="2022-11-22T13:27:18.491" v="4021"/>
          <ac:spMkLst>
            <pc:docMk/>
            <pc:sldMk cId="863338677" sldId="1588"/>
            <ac:spMk id="4" creationId="{2CD63A4E-E37B-41A6-9090-C7BF9F9D4BD7}"/>
          </ac:spMkLst>
        </pc:spChg>
      </pc:sldChg>
      <pc:sldChg chg="addSp delSp modSp add mod">
        <pc:chgData name="伊健 杜" userId="e69aded81da48593" providerId="LiveId" clId="{87A2FA23-DC1E-4C84-95B6-8AD3750881AD}" dt="2022-11-22T14:47:36.296" v="5475"/>
        <pc:sldMkLst>
          <pc:docMk/>
          <pc:sldMk cId="700726925" sldId="1589"/>
        </pc:sldMkLst>
        <pc:spChg chg="mod">
          <ac:chgData name="伊健 杜" userId="e69aded81da48593" providerId="LiveId" clId="{87A2FA23-DC1E-4C84-95B6-8AD3750881AD}" dt="2022-11-22T13:26:20.392" v="4020" actId="20577"/>
          <ac:spMkLst>
            <pc:docMk/>
            <pc:sldMk cId="700726925" sldId="1589"/>
            <ac:spMk id="2" creationId="{10304424-DB4A-36E7-9E0D-D32A5DD0F26C}"/>
          </ac:spMkLst>
        </pc:spChg>
        <pc:spChg chg="mod">
          <ac:chgData name="伊健 杜" userId="e69aded81da48593" providerId="LiveId" clId="{87A2FA23-DC1E-4C84-95B6-8AD3750881AD}" dt="2022-11-22T14:47:36.296" v="5475"/>
          <ac:spMkLst>
            <pc:docMk/>
            <pc:sldMk cId="700726925" sldId="1589"/>
            <ac:spMk id="5" creationId="{E7287B0E-EF55-E721-8EFA-9A9183C0EDF9}"/>
          </ac:spMkLst>
        </pc:spChg>
        <pc:picChg chg="del">
          <ac:chgData name="伊健 杜" userId="e69aded81da48593" providerId="LiveId" clId="{87A2FA23-DC1E-4C84-95B6-8AD3750881AD}" dt="2022-11-22T13:33:25.246" v="4117" actId="478"/>
          <ac:picMkLst>
            <pc:docMk/>
            <pc:sldMk cId="700726925" sldId="1589"/>
            <ac:picMk id="7170" creationId="{958467AA-9610-C73B-DCFD-78215F142BDE}"/>
          </ac:picMkLst>
        </pc:picChg>
        <pc:picChg chg="add del mod">
          <ac:chgData name="伊健 杜" userId="e69aded81da48593" providerId="LiveId" clId="{87A2FA23-DC1E-4C84-95B6-8AD3750881AD}" dt="2022-11-22T13:34:34.943" v="4121" actId="478"/>
          <ac:picMkLst>
            <pc:docMk/>
            <pc:sldMk cId="700726925" sldId="1589"/>
            <ac:picMk id="9218" creationId="{B961D815-9155-4DFE-9504-8D667BBFBB5B}"/>
          </ac:picMkLst>
        </pc:picChg>
        <pc:picChg chg="add del">
          <ac:chgData name="伊健 杜" userId="e69aded81da48593" providerId="LiveId" clId="{87A2FA23-DC1E-4C84-95B6-8AD3750881AD}" dt="2022-11-22T13:34:38.642" v="4123" actId="478"/>
          <ac:picMkLst>
            <pc:docMk/>
            <pc:sldMk cId="700726925" sldId="1589"/>
            <ac:picMk id="9220" creationId="{066B4EF6-BC73-0BEA-793F-5BE451F866DC}"/>
          </ac:picMkLst>
        </pc:picChg>
        <pc:picChg chg="add mod">
          <ac:chgData name="伊健 杜" userId="e69aded81da48593" providerId="LiveId" clId="{87A2FA23-DC1E-4C84-95B6-8AD3750881AD}" dt="2022-11-22T13:34:58.892" v="4127" actId="1076"/>
          <ac:picMkLst>
            <pc:docMk/>
            <pc:sldMk cId="700726925" sldId="1589"/>
            <ac:picMk id="9222" creationId="{A91E38CF-988A-CD3C-4792-BA365559BCA7}"/>
          </ac:picMkLst>
        </pc:picChg>
      </pc:sldChg>
      <pc:sldChg chg="addSp delSp modSp add mod">
        <pc:chgData name="伊健 杜" userId="e69aded81da48593" providerId="LiveId" clId="{87A2FA23-DC1E-4C84-95B6-8AD3750881AD}" dt="2022-11-22T14:47:36.296" v="5475"/>
        <pc:sldMkLst>
          <pc:docMk/>
          <pc:sldMk cId="2925739765" sldId="1590"/>
        </pc:sldMkLst>
        <pc:spChg chg="mod">
          <ac:chgData name="伊健 杜" userId="e69aded81da48593" providerId="LiveId" clId="{87A2FA23-DC1E-4C84-95B6-8AD3750881AD}" dt="2022-11-22T13:35:54.755" v="4177" actId="20577"/>
          <ac:spMkLst>
            <pc:docMk/>
            <pc:sldMk cId="2925739765" sldId="1590"/>
            <ac:spMk id="2" creationId="{10304424-DB4A-36E7-9E0D-D32A5DD0F26C}"/>
          </ac:spMkLst>
        </pc:spChg>
        <pc:spChg chg="mod">
          <ac:chgData name="伊健 杜" userId="e69aded81da48593" providerId="LiveId" clId="{87A2FA23-DC1E-4C84-95B6-8AD3750881AD}" dt="2022-11-22T14:47:36.296" v="5475"/>
          <ac:spMkLst>
            <pc:docMk/>
            <pc:sldMk cId="2925739765" sldId="1590"/>
            <ac:spMk id="5" creationId="{E7287B0E-EF55-E721-8EFA-9A9183C0EDF9}"/>
          </ac:spMkLst>
        </pc:spChg>
        <pc:picChg chg="del">
          <ac:chgData name="伊健 杜" userId="e69aded81da48593" providerId="LiveId" clId="{87A2FA23-DC1E-4C84-95B6-8AD3750881AD}" dt="2022-11-22T13:35:56.420" v="4178" actId="478"/>
          <ac:picMkLst>
            <pc:docMk/>
            <pc:sldMk cId="2925739765" sldId="1590"/>
            <ac:picMk id="9222" creationId="{A91E38CF-988A-CD3C-4792-BA365559BCA7}"/>
          </ac:picMkLst>
        </pc:picChg>
        <pc:picChg chg="add mod">
          <ac:chgData name="伊健 杜" userId="e69aded81da48593" providerId="LiveId" clId="{87A2FA23-DC1E-4C84-95B6-8AD3750881AD}" dt="2022-11-22T13:37:13.071" v="4348" actId="1076"/>
          <ac:picMkLst>
            <pc:docMk/>
            <pc:sldMk cId="2925739765" sldId="1590"/>
            <ac:picMk id="10242" creationId="{8EB8F516-EE9F-F28D-33B0-C456071F21D5}"/>
          </ac:picMkLst>
        </pc:picChg>
      </pc:sldChg>
      <pc:sldChg chg="new">
        <pc:chgData name="伊健 杜" userId="e69aded81da48593" providerId="LiveId" clId="{87A2FA23-DC1E-4C84-95B6-8AD3750881AD}" dt="2022-11-22T13:36:26.802" v="4299" actId="680"/>
        <pc:sldMkLst>
          <pc:docMk/>
          <pc:sldMk cId="968605838" sldId="1591"/>
        </pc:sldMkLst>
      </pc:sldChg>
      <pc:sldChg chg="addSp modSp add mod">
        <pc:chgData name="伊健 杜" userId="e69aded81da48593" providerId="LiveId" clId="{87A2FA23-DC1E-4C84-95B6-8AD3750881AD}" dt="2022-11-23T16:24:00.285" v="5622" actId="403"/>
        <pc:sldMkLst>
          <pc:docMk/>
          <pc:sldMk cId="3809811080" sldId="1592"/>
        </pc:sldMkLst>
        <pc:spChg chg="add mod">
          <ac:chgData name="伊健 杜" userId="e69aded81da48593" providerId="LiveId" clId="{87A2FA23-DC1E-4C84-95B6-8AD3750881AD}" dt="2022-11-23T16:24:00.285" v="5622" actId="403"/>
          <ac:spMkLst>
            <pc:docMk/>
            <pc:sldMk cId="3809811080" sldId="1592"/>
            <ac:spMk id="2" creationId="{A74E17AE-0C0B-E6C0-8A05-727AF3B9C2D8}"/>
          </ac:spMkLst>
        </pc:spChg>
        <pc:spChg chg="mod">
          <ac:chgData name="伊健 杜" userId="e69aded81da48593" providerId="LiveId" clId="{87A2FA23-DC1E-4C84-95B6-8AD3750881AD}" dt="2022-11-23T16:23:08.120" v="5609" actId="20577"/>
          <ac:spMkLst>
            <pc:docMk/>
            <pc:sldMk cId="3809811080" sldId="1592"/>
            <ac:spMk id="4" creationId="{2CD63A4E-E37B-41A6-9090-C7BF9F9D4BD7}"/>
          </ac:spMkLst>
        </pc:spChg>
      </pc:sldChg>
      <pc:sldChg chg="addSp delSp modSp add mod">
        <pc:chgData name="伊健 杜" userId="e69aded81da48593" providerId="LiveId" clId="{87A2FA23-DC1E-4C84-95B6-8AD3750881AD}" dt="2022-11-22T14:47:36.296" v="5475"/>
        <pc:sldMkLst>
          <pc:docMk/>
          <pc:sldMk cId="2891050606" sldId="1593"/>
        </pc:sldMkLst>
        <pc:spChg chg="mod">
          <ac:chgData name="伊健 杜" userId="e69aded81da48593" providerId="LiveId" clId="{87A2FA23-DC1E-4C84-95B6-8AD3750881AD}" dt="2022-11-22T14:47:36.296" v="5475"/>
          <ac:spMkLst>
            <pc:docMk/>
            <pc:sldMk cId="2891050606" sldId="1593"/>
            <ac:spMk id="5" creationId="{E7287B0E-EF55-E721-8EFA-9A9183C0EDF9}"/>
          </ac:spMkLst>
        </pc:spChg>
        <pc:picChg chg="del">
          <ac:chgData name="伊健 杜" userId="e69aded81da48593" providerId="LiveId" clId="{87A2FA23-DC1E-4C84-95B6-8AD3750881AD}" dt="2022-11-22T13:38:10.632" v="4427" actId="478"/>
          <ac:picMkLst>
            <pc:docMk/>
            <pc:sldMk cId="2891050606" sldId="1593"/>
            <ac:picMk id="10242" creationId="{8EB8F516-EE9F-F28D-33B0-C456071F21D5}"/>
          </ac:picMkLst>
        </pc:picChg>
        <pc:picChg chg="add mod">
          <ac:chgData name="伊健 杜" userId="e69aded81da48593" providerId="LiveId" clId="{87A2FA23-DC1E-4C84-95B6-8AD3750881AD}" dt="2022-11-22T13:43:13.586" v="4430" actId="1076"/>
          <ac:picMkLst>
            <pc:docMk/>
            <pc:sldMk cId="2891050606" sldId="1593"/>
            <ac:picMk id="11266" creationId="{E2A6C1F7-F048-CF39-A372-25A1E1E5BA9F}"/>
          </ac:picMkLst>
        </pc:picChg>
      </pc:sldChg>
      <pc:sldChg chg="modSp add mod modNotesTx">
        <pc:chgData name="伊健 杜" userId="e69aded81da48593" providerId="LiveId" clId="{87A2FA23-DC1E-4C84-95B6-8AD3750881AD}" dt="2022-11-23T16:29:15.424" v="5623" actId="20577"/>
        <pc:sldMkLst>
          <pc:docMk/>
          <pc:sldMk cId="2227457539" sldId="1594"/>
        </pc:sldMkLst>
        <pc:spChg chg="mod">
          <ac:chgData name="伊健 杜" userId="e69aded81da48593" providerId="LiveId" clId="{87A2FA23-DC1E-4C84-95B6-8AD3750881AD}" dt="2022-11-22T14:47:36.296" v="5475"/>
          <ac:spMkLst>
            <pc:docMk/>
            <pc:sldMk cId="2227457539" sldId="1594"/>
            <ac:spMk id="4" creationId="{2CD63A4E-E37B-41A6-9090-C7BF9F9D4BD7}"/>
          </ac:spMkLst>
        </pc:spChg>
      </pc:sldChg>
      <pc:sldChg chg="addSp delSp modSp add mod">
        <pc:chgData name="伊健 杜" userId="e69aded81da48593" providerId="LiveId" clId="{87A2FA23-DC1E-4C84-95B6-8AD3750881AD}" dt="2022-11-22T14:47:36.296" v="5475"/>
        <pc:sldMkLst>
          <pc:docMk/>
          <pc:sldMk cId="409197820" sldId="1595"/>
        </pc:sldMkLst>
        <pc:spChg chg="mod">
          <ac:chgData name="伊健 杜" userId="e69aded81da48593" providerId="LiveId" clId="{87A2FA23-DC1E-4C84-95B6-8AD3750881AD}" dt="2022-11-22T14:47:36.296" v="5475"/>
          <ac:spMkLst>
            <pc:docMk/>
            <pc:sldMk cId="409197820" sldId="1595"/>
            <ac:spMk id="2" creationId="{10304424-DB4A-36E7-9E0D-D32A5DD0F26C}"/>
          </ac:spMkLst>
        </pc:spChg>
        <pc:spChg chg="add mod">
          <ac:chgData name="伊健 杜" userId="e69aded81da48593" providerId="LiveId" clId="{87A2FA23-DC1E-4C84-95B6-8AD3750881AD}" dt="2022-11-22T13:47:28.374" v="4613" actId="1076"/>
          <ac:spMkLst>
            <pc:docMk/>
            <pc:sldMk cId="409197820" sldId="1595"/>
            <ac:spMk id="4" creationId="{C9EB1683-32BA-D853-E5DD-20374D14558E}"/>
          </ac:spMkLst>
        </pc:spChg>
        <pc:spChg chg="mod">
          <ac:chgData name="伊健 杜" userId="e69aded81da48593" providerId="LiveId" clId="{87A2FA23-DC1E-4C84-95B6-8AD3750881AD}" dt="2022-11-22T14:47:36.296" v="5475"/>
          <ac:spMkLst>
            <pc:docMk/>
            <pc:sldMk cId="409197820" sldId="1595"/>
            <ac:spMk id="5" creationId="{E7287B0E-EF55-E721-8EFA-9A9183C0EDF9}"/>
          </ac:spMkLst>
        </pc:spChg>
        <pc:picChg chg="del">
          <ac:chgData name="伊健 杜" userId="e69aded81da48593" providerId="LiveId" clId="{87A2FA23-DC1E-4C84-95B6-8AD3750881AD}" dt="2022-11-22T13:46:15.204" v="4522" actId="478"/>
          <ac:picMkLst>
            <pc:docMk/>
            <pc:sldMk cId="409197820" sldId="1595"/>
            <ac:picMk id="10242" creationId="{8EB8F516-EE9F-F28D-33B0-C456071F21D5}"/>
          </ac:picMkLst>
        </pc:picChg>
        <pc:picChg chg="add mod">
          <ac:chgData name="伊健 杜" userId="e69aded81da48593" providerId="LiveId" clId="{87A2FA23-DC1E-4C84-95B6-8AD3750881AD}" dt="2022-11-22T13:46:24.042" v="4528" actId="1076"/>
          <ac:picMkLst>
            <pc:docMk/>
            <pc:sldMk cId="409197820" sldId="1595"/>
            <ac:picMk id="12290" creationId="{FAB3FBCE-98D8-559F-F420-BD5ACA422C5E}"/>
          </ac:picMkLst>
        </pc:picChg>
      </pc:sldChg>
      <pc:sldChg chg="addSp delSp modSp add mod">
        <pc:chgData name="伊健 杜" userId="e69aded81da48593" providerId="LiveId" clId="{87A2FA23-DC1E-4C84-95B6-8AD3750881AD}" dt="2022-11-22T14:47:36.296" v="5475"/>
        <pc:sldMkLst>
          <pc:docMk/>
          <pc:sldMk cId="2533538890" sldId="1596"/>
        </pc:sldMkLst>
        <pc:spChg chg="mod">
          <ac:chgData name="伊健 杜" userId="e69aded81da48593" providerId="LiveId" clId="{87A2FA23-DC1E-4C84-95B6-8AD3750881AD}" dt="2022-11-22T14:47:36.296" v="5475"/>
          <ac:spMkLst>
            <pc:docMk/>
            <pc:sldMk cId="2533538890" sldId="1596"/>
            <ac:spMk id="2" creationId="{10304424-DB4A-36E7-9E0D-D32A5DD0F26C}"/>
          </ac:spMkLst>
        </pc:spChg>
        <pc:spChg chg="mod">
          <ac:chgData name="伊健 杜" userId="e69aded81da48593" providerId="LiveId" clId="{87A2FA23-DC1E-4C84-95B6-8AD3750881AD}" dt="2022-11-22T14:47:36.296" v="5475"/>
          <ac:spMkLst>
            <pc:docMk/>
            <pc:sldMk cId="2533538890" sldId="1596"/>
            <ac:spMk id="5" creationId="{E7287B0E-EF55-E721-8EFA-9A9183C0EDF9}"/>
          </ac:spMkLst>
        </pc:spChg>
        <pc:picChg chg="del">
          <ac:chgData name="伊健 杜" userId="e69aded81da48593" providerId="LiveId" clId="{87A2FA23-DC1E-4C84-95B6-8AD3750881AD}" dt="2022-11-22T13:48:35.847" v="4619" actId="478"/>
          <ac:picMkLst>
            <pc:docMk/>
            <pc:sldMk cId="2533538890" sldId="1596"/>
            <ac:picMk id="12290" creationId="{FAB3FBCE-98D8-559F-F420-BD5ACA422C5E}"/>
          </ac:picMkLst>
        </pc:picChg>
        <pc:picChg chg="add mod">
          <ac:chgData name="伊健 杜" userId="e69aded81da48593" providerId="LiveId" clId="{87A2FA23-DC1E-4C84-95B6-8AD3750881AD}" dt="2022-11-22T13:48:39.552" v="4623" actId="1076"/>
          <ac:picMkLst>
            <pc:docMk/>
            <pc:sldMk cId="2533538890" sldId="1596"/>
            <ac:picMk id="13314" creationId="{DCC9BBD2-3AC7-655E-66E5-4A55CF7FB580}"/>
          </ac:picMkLst>
        </pc:picChg>
      </pc:sldChg>
      <pc:sldChg chg="modSp add mod">
        <pc:chgData name="伊健 杜" userId="e69aded81da48593" providerId="LiveId" clId="{87A2FA23-DC1E-4C84-95B6-8AD3750881AD}" dt="2022-11-22T14:47:36.296" v="5475"/>
        <pc:sldMkLst>
          <pc:docMk/>
          <pc:sldMk cId="3721775617" sldId="1597"/>
        </pc:sldMkLst>
        <pc:spChg chg="mod">
          <ac:chgData name="伊健 杜" userId="e69aded81da48593" providerId="LiveId" clId="{87A2FA23-DC1E-4C84-95B6-8AD3750881AD}" dt="2022-11-22T14:47:36.296" v="5475"/>
          <ac:spMkLst>
            <pc:docMk/>
            <pc:sldMk cId="3721775617" sldId="1597"/>
            <ac:spMk id="4" creationId="{2CD63A4E-E37B-41A6-9090-C7BF9F9D4BD7}"/>
          </ac:spMkLst>
        </pc:spChg>
      </pc:sldChg>
      <pc:sldChg chg="addSp delSp modSp add mod">
        <pc:chgData name="伊健 杜" userId="e69aded81da48593" providerId="LiveId" clId="{87A2FA23-DC1E-4C84-95B6-8AD3750881AD}" dt="2022-11-22T14:47:36.296" v="5475"/>
        <pc:sldMkLst>
          <pc:docMk/>
          <pc:sldMk cId="1783880051" sldId="1598"/>
        </pc:sldMkLst>
        <pc:spChg chg="mod">
          <ac:chgData name="伊健 杜" userId="e69aded81da48593" providerId="LiveId" clId="{87A2FA23-DC1E-4C84-95B6-8AD3750881AD}" dt="2022-11-22T13:55:17.442" v="4730"/>
          <ac:spMkLst>
            <pc:docMk/>
            <pc:sldMk cId="1783880051" sldId="1598"/>
            <ac:spMk id="2" creationId="{10304424-DB4A-36E7-9E0D-D32A5DD0F26C}"/>
          </ac:spMkLst>
        </pc:spChg>
        <pc:spChg chg="mod">
          <ac:chgData name="伊健 杜" userId="e69aded81da48593" providerId="LiveId" clId="{87A2FA23-DC1E-4C84-95B6-8AD3750881AD}" dt="2022-11-22T14:47:36.296" v="5475"/>
          <ac:spMkLst>
            <pc:docMk/>
            <pc:sldMk cId="1783880051" sldId="1598"/>
            <ac:spMk id="5" creationId="{E7287B0E-EF55-E721-8EFA-9A9183C0EDF9}"/>
          </ac:spMkLst>
        </pc:spChg>
        <pc:picChg chg="del">
          <ac:chgData name="伊健 杜" userId="e69aded81da48593" providerId="LiveId" clId="{87A2FA23-DC1E-4C84-95B6-8AD3750881AD}" dt="2022-11-22T13:55:34.157" v="4772" actId="478"/>
          <ac:picMkLst>
            <pc:docMk/>
            <pc:sldMk cId="1783880051" sldId="1598"/>
            <ac:picMk id="12290" creationId="{FAB3FBCE-98D8-559F-F420-BD5ACA422C5E}"/>
          </ac:picMkLst>
        </pc:picChg>
        <pc:picChg chg="add mod">
          <ac:chgData name="伊健 杜" userId="e69aded81da48593" providerId="LiveId" clId="{87A2FA23-DC1E-4C84-95B6-8AD3750881AD}" dt="2022-11-22T13:55:57.679" v="4776" actId="1076"/>
          <ac:picMkLst>
            <pc:docMk/>
            <pc:sldMk cId="1783880051" sldId="1598"/>
            <ac:picMk id="14338" creationId="{7DDCDDB6-820E-F251-3373-A51CD5405535}"/>
          </ac:picMkLst>
        </pc:picChg>
      </pc:sldChg>
      <pc:sldChg chg="modSp add mod">
        <pc:chgData name="伊健 杜" userId="e69aded81da48593" providerId="LiveId" clId="{87A2FA23-DC1E-4C84-95B6-8AD3750881AD}" dt="2022-11-22T14:47:36.296" v="5475"/>
        <pc:sldMkLst>
          <pc:docMk/>
          <pc:sldMk cId="3440703046" sldId="1599"/>
        </pc:sldMkLst>
        <pc:spChg chg="mod">
          <ac:chgData name="伊健 杜" userId="e69aded81da48593" providerId="LiveId" clId="{87A2FA23-DC1E-4C84-95B6-8AD3750881AD}" dt="2022-11-22T13:56:05.030" v="4779" actId="20577"/>
          <ac:spMkLst>
            <pc:docMk/>
            <pc:sldMk cId="3440703046" sldId="1599"/>
            <ac:spMk id="2" creationId="{10304424-DB4A-36E7-9E0D-D32A5DD0F26C}"/>
          </ac:spMkLst>
        </pc:spChg>
        <pc:spChg chg="mod">
          <ac:chgData name="伊健 杜" userId="e69aded81da48593" providerId="LiveId" clId="{87A2FA23-DC1E-4C84-95B6-8AD3750881AD}" dt="2022-11-22T14:47:36.296" v="5475"/>
          <ac:spMkLst>
            <pc:docMk/>
            <pc:sldMk cId="3440703046" sldId="1599"/>
            <ac:spMk id="5" creationId="{E7287B0E-EF55-E721-8EFA-9A9183C0EDF9}"/>
          </ac:spMkLst>
        </pc:spChg>
      </pc:sldChg>
      <pc:sldChg chg="addSp delSp modSp add mod">
        <pc:chgData name="伊健 杜" userId="e69aded81da48593" providerId="LiveId" clId="{87A2FA23-DC1E-4C84-95B6-8AD3750881AD}" dt="2022-11-22T14:47:36.296" v="5475"/>
        <pc:sldMkLst>
          <pc:docMk/>
          <pc:sldMk cId="2032622639" sldId="1600"/>
        </pc:sldMkLst>
        <pc:spChg chg="mod">
          <ac:chgData name="伊健 杜" userId="e69aded81da48593" providerId="LiveId" clId="{87A2FA23-DC1E-4C84-95B6-8AD3750881AD}" dt="2022-11-22T13:58:45.629" v="5058" actId="1076"/>
          <ac:spMkLst>
            <pc:docMk/>
            <pc:sldMk cId="2032622639" sldId="1600"/>
            <ac:spMk id="2" creationId="{1302A11A-625D-774F-23B3-739301B530C3}"/>
          </ac:spMkLst>
        </pc:spChg>
        <pc:spChg chg="mod">
          <ac:chgData name="伊健 杜" userId="e69aded81da48593" providerId="LiveId" clId="{87A2FA23-DC1E-4C84-95B6-8AD3750881AD}" dt="2022-11-22T14:47:36.296" v="5475"/>
          <ac:spMkLst>
            <pc:docMk/>
            <pc:sldMk cId="2032622639" sldId="1600"/>
            <ac:spMk id="3" creationId="{ABC6FAE7-B0DC-C53F-ABA7-511046C801BC}"/>
          </ac:spMkLst>
        </pc:spChg>
        <pc:spChg chg="del">
          <ac:chgData name="伊健 杜" userId="e69aded81da48593" providerId="LiveId" clId="{87A2FA23-DC1E-4C84-95B6-8AD3750881AD}" dt="2022-11-22T13:58:43.942" v="5057" actId="478"/>
          <ac:spMkLst>
            <pc:docMk/>
            <pc:sldMk cId="2032622639" sldId="1600"/>
            <ac:spMk id="4" creationId="{F0CD5AB1-D052-7AF7-C984-C6CE3230A686}"/>
          </ac:spMkLst>
        </pc:spChg>
        <pc:picChg chg="del">
          <ac:chgData name="伊健 杜" userId="e69aded81da48593" providerId="LiveId" clId="{87A2FA23-DC1E-4C84-95B6-8AD3750881AD}" dt="2022-11-22T14:38:00.732" v="5203" actId="478"/>
          <ac:picMkLst>
            <pc:docMk/>
            <pc:sldMk cId="2032622639" sldId="1600"/>
            <ac:picMk id="3074" creationId="{093860B6-5AFD-176E-552A-CFC679A85195}"/>
          </ac:picMkLst>
        </pc:picChg>
        <pc:picChg chg="add mod">
          <ac:chgData name="伊健 杜" userId="e69aded81da48593" providerId="LiveId" clId="{87A2FA23-DC1E-4C84-95B6-8AD3750881AD}" dt="2022-11-22T14:38:15.108" v="5205" actId="1076"/>
          <ac:picMkLst>
            <pc:docMk/>
            <pc:sldMk cId="2032622639" sldId="1600"/>
            <ac:picMk id="15362" creationId="{4618BCC4-85AA-0403-A6C6-742574B59556}"/>
          </ac:picMkLst>
        </pc:picChg>
      </pc:sldChg>
      <pc:sldChg chg="addSp delSp modSp add mod">
        <pc:chgData name="伊健 杜" userId="e69aded81da48593" providerId="LiveId" clId="{87A2FA23-DC1E-4C84-95B6-8AD3750881AD}" dt="2022-11-22T14:47:36.296" v="5475"/>
        <pc:sldMkLst>
          <pc:docMk/>
          <pc:sldMk cId="1654700764" sldId="1601"/>
        </pc:sldMkLst>
        <pc:spChg chg="mod">
          <ac:chgData name="伊健 杜" userId="e69aded81da48593" providerId="LiveId" clId="{87A2FA23-DC1E-4C84-95B6-8AD3750881AD}" dt="2022-11-22T14:47:36.296" v="5475"/>
          <ac:spMkLst>
            <pc:docMk/>
            <pc:sldMk cId="1654700764" sldId="1601"/>
            <ac:spMk id="3" creationId="{ABC6FAE7-B0DC-C53F-ABA7-511046C801BC}"/>
          </ac:spMkLst>
        </pc:spChg>
        <pc:picChg chg="del mod">
          <ac:chgData name="伊健 杜" userId="e69aded81da48593" providerId="LiveId" clId="{87A2FA23-DC1E-4C84-95B6-8AD3750881AD}" dt="2022-11-22T14:39:40.646" v="5362" actId="478"/>
          <ac:picMkLst>
            <pc:docMk/>
            <pc:sldMk cId="1654700764" sldId="1601"/>
            <ac:picMk id="15362" creationId="{4618BCC4-85AA-0403-A6C6-742574B59556}"/>
          </ac:picMkLst>
        </pc:picChg>
        <pc:picChg chg="add mod">
          <ac:chgData name="伊健 杜" userId="e69aded81da48593" providerId="LiveId" clId="{87A2FA23-DC1E-4C84-95B6-8AD3750881AD}" dt="2022-11-22T14:40:01.384" v="5364" actId="1076"/>
          <ac:picMkLst>
            <pc:docMk/>
            <pc:sldMk cId="1654700764" sldId="1601"/>
            <ac:picMk id="17410" creationId="{6279A0F6-2EC3-B040-DB09-504C9D0667BB}"/>
          </ac:picMkLst>
        </pc:picChg>
      </pc:sldChg>
      <pc:sldChg chg="addSp delSp modSp add mod">
        <pc:chgData name="伊健 杜" userId="e69aded81da48593" providerId="LiveId" clId="{87A2FA23-DC1E-4C84-95B6-8AD3750881AD}" dt="2022-11-22T14:47:36.296" v="5475"/>
        <pc:sldMkLst>
          <pc:docMk/>
          <pc:sldMk cId="2966008460" sldId="1602"/>
        </pc:sldMkLst>
        <pc:spChg chg="mod">
          <ac:chgData name="伊健 杜" userId="e69aded81da48593" providerId="LiveId" clId="{87A2FA23-DC1E-4C84-95B6-8AD3750881AD}" dt="2022-11-22T14:47:36.296" v="5475"/>
          <ac:spMkLst>
            <pc:docMk/>
            <pc:sldMk cId="2966008460" sldId="1602"/>
            <ac:spMk id="3" creationId="{ABC6FAE7-B0DC-C53F-ABA7-511046C801BC}"/>
          </ac:spMkLst>
        </pc:spChg>
        <pc:picChg chg="del">
          <ac:chgData name="伊健 杜" userId="e69aded81da48593" providerId="LiveId" clId="{87A2FA23-DC1E-4C84-95B6-8AD3750881AD}" dt="2022-11-22T14:40:43.560" v="5366" actId="478"/>
          <ac:picMkLst>
            <pc:docMk/>
            <pc:sldMk cId="2966008460" sldId="1602"/>
            <ac:picMk id="17410" creationId="{6279A0F6-2EC3-B040-DB09-504C9D0667BB}"/>
          </ac:picMkLst>
        </pc:picChg>
        <pc:picChg chg="add mod">
          <ac:chgData name="伊健 杜" userId="e69aded81da48593" providerId="LiveId" clId="{87A2FA23-DC1E-4C84-95B6-8AD3750881AD}" dt="2022-11-22T14:42:39.946" v="5474" actId="1076"/>
          <ac:picMkLst>
            <pc:docMk/>
            <pc:sldMk cId="2966008460" sldId="1602"/>
            <ac:picMk id="18434" creationId="{590E3780-8FF3-9395-79EA-4BD4D9ACE81C}"/>
          </ac:picMkLst>
        </pc:picChg>
      </pc:sldChg>
      <pc:sldChg chg="modSp add mod">
        <pc:chgData name="伊健 杜" userId="e69aded81da48593" providerId="LiveId" clId="{87A2FA23-DC1E-4C84-95B6-8AD3750881AD}" dt="2022-11-22T14:48:51.888" v="5588"/>
        <pc:sldMkLst>
          <pc:docMk/>
          <pc:sldMk cId="373322990" sldId="1603"/>
        </pc:sldMkLst>
        <pc:spChg chg="mod">
          <ac:chgData name="伊健 杜" userId="e69aded81da48593" providerId="LiveId" clId="{87A2FA23-DC1E-4C84-95B6-8AD3750881AD}" dt="2022-11-22T14:48:51.888" v="5588"/>
          <ac:spMkLst>
            <pc:docMk/>
            <pc:sldMk cId="373322990" sldId="1603"/>
            <ac:spMk id="4" creationId="{2CD63A4E-E37B-41A6-9090-C7BF9F9D4BD7}"/>
          </ac:spMkLst>
        </pc:spChg>
      </pc:sldChg>
    </pc:docChg>
  </pc:docChgLst>
  <pc:docChgLst>
    <pc:chgData name="伊健 杜" userId="e69aded81da48593" providerId="LiveId" clId="{2675C2B8-D16A-412D-B6C5-56CC7EDE60D1}"/>
    <pc:docChg chg="undo custSel addSld delSld modSld sldOrd">
      <pc:chgData name="伊健 杜" userId="e69aded81da48593" providerId="LiveId" clId="{2675C2B8-D16A-412D-B6C5-56CC7EDE60D1}" dt="2022-12-13T07:31:01.256" v="5970" actId="20577"/>
      <pc:docMkLst>
        <pc:docMk/>
      </pc:docMkLst>
      <pc:sldChg chg="del">
        <pc:chgData name="伊健 杜" userId="e69aded81da48593" providerId="LiveId" clId="{2675C2B8-D16A-412D-B6C5-56CC7EDE60D1}" dt="2022-12-12T04:15:12.739" v="1" actId="47"/>
        <pc:sldMkLst>
          <pc:docMk/>
          <pc:sldMk cId="2915808231" sldId="1703"/>
        </pc:sldMkLst>
      </pc:sldChg>
      <pc:sldChg chg="del">
        <pc:chgData name="伊健 杜" userId="e69aded81da48593" providerId="LiveId" clId="{2675C2B8-D16A-412D-B6C5-56CC7EDE60D1}" dt="2022-12-12T04:14:47.488" v="0" actId="47"/>
        <pc:sldMkLst>
          <pc:docMk/>
          <pc:sldMk cId="858475834" sldId="1773"/>
        </pc:sldMkLst>
      </pc:sldChg>
      <pc:sldChg chg="del">
        <pc:chgData name="伊健 杜" userId="e69aded81da48593" providerId="LiveId" clId="{2675C2B8-D16A-412D-B6C5-56CC7EDE60D1}" dt="2022-12-12T04:14:47.488" v="0" actId="47"/>
        <pc:sldMkLst>
          <pc:docMk/>
          <pc:sldMk cId="1581455296" sldId="1774"/>
        </pc:sldMkLst>
      </pc:sldChg>
      <pc:sldChg chg="del">
        <pc:chgData name="伊健 杜" userId="e69aded81da48593" providerId="LiveId" clId="{2675C2B8-D16A-412D-B6C5-56CC7EDE60D1}" dt="2022-12-12T04:14:47.488" v="0" actId="47"/>
        <pc:sldMkLst>
          <pc:docMk/>
          <pc:sldMk cId="3554929198" sldId="1775"/>
        </pc:sldMkLst>
      </pc:sldChg>
      <pc:sldChg chg="del">
        <pc:chgData name="伊健 杜" userId="e69aded81da48593" providerId="LiveId" clId="{2675C2B8-D16A-412D-B6C5-56CC7EDE60D1}" dt="2022-12-12T04:14:47.488" v="0" actId="47"/>
        <pc:sldMkLst>
          <pc:docMk/>
          <pc:sldMk cId="3121117679" sldId="1776"/>
        </pc:sldMkLst>
      </pc:sldChg>
      <pc:sldChg chg="del">
        <pc:chgData name="伊健 杜" userId="e69aded81da48593" providerId="LiveId" clId="{2675C2B8-D16A-412D-B6C5-56CC7EDE60D1}" dt="2022-12-12T04:14:47.488" v="0" actId="47"/>
        <pc:sldMkLst>
          <pc:docMk/>
          <pc:sldMk cId="2441960114" sldId="1777"/>
        </pc:sldMkLst>
      </pc:sldChg>
      <pc:sldChg chg="del">
        <pc:chgData name="伊健 杜" userId="e69aded81da48593" providerId="LiveId" clId="{2675C2B8-D16A-412D-B6C5-56CC7EDE60D1}" dt="2022-12-12T04:14:47.488" v="0" actId="47"/>
        <pc:sldMkLst>
          <pc:docMk/>
          <pc:sldMk cId="865327309" sldId="1778"/>
        </pc:sldMkLst>
      </pc:sldChg>
      <pc:sldChg chg="del">
        <pc:chgData name="伊健 杜" userId="e69aded81da48593" providerId="LiveId" clId="{2675C2B8-D16A-412D-B6C5-56CC7EDE60D1}" dt="2022-12-12T04:14:47.488" v="0" actId="47"/>
        <pc:sldMkLst>
          <pc:docMk/>
          <pc:sldMk cId="1643365898" sldId="1779"/>
        </pc:sldMkLst>
      </pc:sldChg>
      <pc:sldChg chg="del">
        <pc:chgData name="伊健 杜" userId="e69aded81da48593" providerId="LiveId" clId="{2675C2B8-D16A-412D-B6C5-56CC7EDE60D1}" dt="2022-12-12T04:14:47.488" v="0" actId="47"/>
        <pc:sldMkLst>
          <pc:docMk/>
          <pc:sldMk cId="3842037390" sldId="1780"/>
        </pc:sldMkLst>
      </pc:sldChg>
      <pc:sldChg chg="del">
        <pc:chgData name="伊健 杜" userId="e69aded81da48593" providerId="LiveId" clId="{2675C2B8-D16A-412D-B6C5-56CC7EDE60D1}" dt="2022-12-12T04:14:47.488" v="0" actId="47"/>
        <pc:sldMkLst>
          <pc:docMk/>
          <pc:sldMk cId="2521910337" sldId="1781"/>
        </pc:sldMkLst>
      </pc:sldChg>
      <pc:sldChg chg="del">
        <pc:chgData name="伊健 杜" userId="e69aded81da48593" providerId="LiveId" clId="{2675C2B8-D16A-412D-B6C5-56CC7EDE60D1}" dt="2022-12-12T04:14:47.488" v="0" actId="47"/>
        <pc:sldMkLst>
          <pc:docMk/>
          <pc:sldMk cId="4260492322" sldId="1782"/>
        </pc:sldMkLst>
      </pc:sldChg>
      <pc:sldChg chg="addSp delSp modSp mod ord">
        <pc:chgData name="伊健 杜" userId="e69aded81da48593" providerId="LiveId" clId="{2675C2B8-D16A-412D-B6C5-56CC7EDE60D1}" dt="2022-12-12T17:08:47.037" v="5937"/>
        <pc:sldMkLst>
          <pc:docMk/>
          <pc:sldMk cId="3856165884" sldId="1783"/>
        </pc:sldMkLst>
        <pc:spChg chg="mod">
          <ac:chgData name="伊健 杜" userId="e69aded81da48593" providerId="LiveId" clId="{2675C2B8-D16A-412D-B6C5-56CC7EDE60D1}" dt="2022-12-12T17:08:47.037" v="5937"/>
          <ac:spMkLst>
            <pc:docMk/>
            <pc:sldMk cId="3856165884" sldId="1783"/>
            <ac:spMk id="3" creationId="{AFF80177-B508-486C-D283-AFDDC448C9C4}"/>
          </ac:spMkLst>
        </pc:spChg>
        <pc:spChg chg="mod">
          <ac:chgData name="伊健 杜" userId="e69aded81da48593" providerId="LiveId" clId="{2675C2B8-D16A-412D-B6C5-56CC7EDE60D1}" dt="2022-12-12T17:08:47.037" v="5937"/>
          <ac:spMkLst>
            <pc:docMk/>
            <pc:sldMk cId="3856165884" sldId="1783"/>
            <ac:spMk id="5" creationId="{E7287B0E-EF55-E721-8EFA-9A9183C0EDF9}"/>
          </ac:spMkLst>
        </pc:spChg>
        <pc:picChg chg="add mod">
          <ac:chgData name="伊健 杜" userId="e69aded81da48593" providerId="LiveId" clId="{2675C2B8-D16A-412D-B6C5-56CC7EDE60D1}" dt="2022-12-12T11:45:06.270" v="812" actId="1076"/>
          <ac:picMkLst>
            <pc:docMk/>
            <pc:sldMk cId="3856165884" sldId="1783"/>
            <ac:picMk id="5122" creationId="{204562D6-7356-DAC9-4A32-EAD619A48062}"/>
          </ac:picMkLst>
        </pc:picChg>
        <pc:picChg chg="del">
          <ac:chgData name="伊健 杜" userId="e69aded81da48593" providerId="LiveId" clId="{2675C2B8-D16A-412D-B6C5-56CC7EDE60D1}" dt="2022-12-12T11:44:42.206" v="810" actId="478"/>
          <ac:picMkLst>
            <pc:docMk/>
            <pc:sldMk cId="3856165884" sldId="1783"/>
            <ac:picMk id="9218" creationId="{16042FC7-1AE0-A98C-7931-89437A3C2D99}"/>
          </ac:picMkLst>
        </pc:picChg>
        <pc:picChg chg="del">
          <ac:chgData name="伊健 杜" userId="e69aded81da48593" providerId="LiveId" clId="{2675C2B8-D16A-412D-B6C5-56CC7EDE60D1}" dt="2022-12-12T11:44:42.206" v="810" actId="478"/>
          <ac:picMkLst>
            <pc:docMk/>
            <pc:sldMk cId="3856165884" sldId="1783"/>
            <ac:picMk id="9220" creationId="{70344E29-2A41-6350-4D37-F553779715FC}"/>
          </ac:picMkLst>
        </pc:picChg>
      </pc:sldChg>
      <pc:sldChg chg="del">
        <pc:chgData name="伊健 杜" userId="e69aded81da48593" providerId="LiveId" clId="{2675C2B8-D16A-412D-B6C5-56CC7EDE60D1}" dt="2022-12-12T04:15:12.739" v="1" actId="47"/>
        <pc:sldMkLst>
          <pc:docMk/>
          <pc:sldMk cId="4264163503" sldId="1784"/>
        </pc:sldMkLst>
      </pc:sldChg>
      <pc:sldChg chg="del">
        <pc:chgData name="伊健 杜" userId="e69aded81da48593" providerId="LiveId" clId="{2675C2B8-D16A-412D-B6C5-56CC7EDE60D1}" dt="2022-12-12T04:15:12.739" v="1" actId="47"/>
        <pc:sldMkLst>
          <pc:docMk/>
          <pc:sldMk cId="2043182941" sldId="1785"/>
        </pc:sldMkLst>
      </pc:sldChg>
      <pc:sldChg chg="del">
        <pc:chgData name="伊健 杜" userId="e69aded81da48593" providerId="LiveId" clId="{2675C2B8-D16A-412D-B6C5-56CC7EDE60D1}" dt="2022-12-12T04:15:12.739" v="1" actId="47"/>
        <pc:sldMkLst>
          <pc:docMk/>
          <pc:sldMk cId="2956189665" sldId="1786"/>
        </pc:sldMkLst>
      </pc:sldChg>
      <pc:sldChg chg="del">
        <pc:chgData name="伊健 杜" userId="e69aded81da48593" providerId="LiveId" clId="{2675C2B8-D16A-412D-B6C5-56CC7EDE60D1}" dt="2022-12-12T04:15:12.739" v="1" actId="47"/>
        <pc:sldMkLst>
          <pc:docMk/>
          <pc:sldMk cId="348466492" sldId="1787"/>
        </pc:sldMkLst>
      </pc:sldChg>
      <pc:sldChg chg="del">
        <pc:chgData name="伊健 杜" userId="e69aded81da48593" providerId="LiveId" clId="{2675C2B8-D16A-412D-B6C5-56CC7EDE60D1}" dt="2022-12-12T04:15:12.739" v="1" actId="47"/>
        <pc:sldMkLst>
          <pc:docMk/>
          <pc:sldMk cId="911399312" sldId="1788"/>
        </pc:sldMkLst>
      </pc:sldChg>
      <pc:sldChg chg="del">
        <pc:chgData name="伊健 杜" userId="e69aded81da48593" providerId="LiveId" clId="{2675C2B8-D16A-412D-B6C5-56CC7EDE60D1}" dt="2022-12-12T04:15:12.739" v="1" actId="47"/>
        <pc:sldMkLst>
          <pc:docMk/>
          <pc:sldMk cId="3055207800" sldId="1789"/>
        </pc:sldMkLst>
      </pc:sldChg>
      <pc:sldChg chg="del">
        <pc:chgData name="伊健 杜" userId="e69aded81da48593" providerId="LiveId" clId="{2675C2B8-D16A-412D-B6C5-56CC7EDE60D1}" dt="2022-12-12T04:15:12.739" v="1" actId="47"/>
        <pc:sldMkLst>
          <pc:docMk/>
          <pc:sldMk cId="121719829" sldId="1790"/>
        </pc:sldMkLst>
      </pc:sldChg>
      <pc:sldChg chg="del">
        <pc:chgData name="伊健 杜" userId="e69aded81da48593" providerId="LiveId" clId="{2675C2B8-D16A-412D-B6C5-56CC7EDE60D1}" dt="2022-12-12T04:15:12.739" v="1" actId="47"/>
        <pc:sldMkLst>
          <pc:docMk/>
          <pc:sldMk cId="1429165965" sldId="1791"/>
        </pc:sldMkLst>
      </pc:sldChg>
      <pc:sldChg chg="del">
        <pc:chgData name="伊健 杜" userId="e69aded81da48593" providerId="LiveId" clId="{2675C2B8-D16A-412D-B6C5-56CC7EDE60D1}" dt="2022-12-12T04:15:12.739" v="1" actId="47"/>
        <pc:sldMkLst>
          <pc:docMk/>
          <pc:sldMk cId="347609410" sldId="1792"/>
        </pc:sldMkLst>
      </pc:sldChg>
      <pc:sldChg chg="del">
        <pc:chgData name="伊健 杜" userId="e69aded81da48593" providerId="LiveId" clId="{2675C2B8-D16A-412D-B6C5-56CC7EDE60D1}" dt="2022-12-12T04:15:12.739" v="1" actId="47"/>
        <pc:sldMkLst>
          <pc:docMk/>
          <pc:sldMk cId="2404114991" sldId="1793"/>
        </pc:sldMkLst>
      </pc:sldChg>
      <pc:sldChg chg="del">
        <pc:chgData name="伊健 杜" userId="e69aded81da48593" providerId="LiveId" clId="{2675C2B8-D16A-412D-B6C5-56CC7EDE60D1}" dt="2022-12-12T04:15:12.739" v="1" actId="47"/>
        <pc:sldMkLst>
          <pc:docMk/>
          <pc:sldMk cId="1140786682" sldId="1794"/>
        </pc:sldMkLst>
      </pc:sldChg>
      <pc:sldChg chg="del">
        <pc:chgData name="伊健 杜" userId="e69aded81da48593" providerId="LiveId" clId="{2675C2B8-D16A-412D-B6C5-56CC7EDE60D1}" dt="2022-12-12T04:15:12.739" v="1" actId="47"/>
        <pc:sldMkLst>
          <pc:docMk/>
          <pc:sldMk cId="2444242798" sldId="1795"/>
        </pc:sldMkLst>
      </pc:sldChg>
      <pc:sldChg chg="del">
        <pc:chgData name="伊健 杜" userId="e69aded81da48593" providerId="LiveId" clId="{2675C2B8-D16A-412D-B6C5-56CC7EDE60D1}" dt="2022-12-12T04:15:12.739" v="1" actId="47"/>
        <pc:sldMkLst>
          <pc:docMk/>
          <pc:sldMk cId="1977330403" sldId="1796"/>
        </pc:sldMkLst>
      </pc:sldChg>
      <pc:sldChg chg="del">
        <pc:chgData name="伊健 杜" userId="e69aded81da48593" providerId="LiveId" clId="{2675C2B8-D16A-412D-B6C5-56CC7EDE60D1}" dt="2022-12-12T04:15:12.739" v="1" actId="47"/>
        <pc:sldMkLst>
          <pc:docMk/>
          <pc:sldMk cId="1852777442" sldId="1797"/>
        </pc:sldMkLst>
      </pc:sldChg>
      <pc:sldChg chg="del">
        <pc:chgData name="伊健 杜" userId="e69aded81da48593" providerId="LiveId" clId="{2675C2B8-D16A-412D-B6C5-56CC7EDE60D1}" dt="2022-12-12T04:15:12.739" v="1" actId="47"/>
        <pc:sldMkLst>
          <pc:docMk/>
          <pc:sldMk cId="2142042874" sldId="1798"/>
        </pc:sldMkLst>
      </pc:sldChg>
      <pc:sldChg chg="del">
        <pc:chgData name="伊健 杜" userId="e69aded81da48593" providerId="LiveId" clId="{2675C2B8-D16A-412D-B6C5-56CC7EDE60D1}" dt="2022-12-12T04:15:12.739" v="1" actId="47"/>
        <pc:sldMkLst>
          <pc:docMk/>
          <pc:sldMk cId="686059501" sldId="1799"/>
        </pc:sldMkLst>
      </pc:sldChg>
      <pc:sldChg chg="del">
        <pc:chgData name="伊健 杜" userId="e69aded81da48593" providerId="LiveId" clId="{2675C2B8-D16A-412D-B6C5-56CC7EDE60D1}" dt="2022-12-12T04:15:12.739" v="1" actId="47"/>
        <pc:sldMkLst>
          <pc:docMk/>
          <pc:sldMk cId="1351847430" sldId="1800"/>
        </pc:sldMkLst>
      </pc:sldChg>
      <pc:sldChg chg="del">
        <pc:chgData name="伊健 杜" userId="e69aded81da48593" providerId="LiveId" clId="{2675C2B8-D16A-412D-B6C5-56CC7EDE60D1}" dt="2022-12-12T04:15:12.739" v="1" actId="47"/>
        <pc:sldMkLst>
          <pc:docMk/>
          <pc:sldMk cId="516982602" sldId="1801"/>
        </pc:sldMkLst>
      </pc:sldChg>
      <pc:sldChg chg="del">
        <pc:chgData name="伊健 杜" userId="e69aded81da48593" providerId="LiveId" clId="{2675C2B8-D16A-412D-B6C5-56CC7EDE60D1}" dt="2022-12-12T04:15:12.739" v="1" actId="47"/>
        <pc:sldMkLst>
          <pc:docMk/>
          <pc:sldMk cId="3868789338" sldId="1802"/>
        </pc:sldMkLst>
      </pc:sldChg>
      <pc:sldChg chg="del">
        <pc:chgData name="伊健 杜" userId="e69aded81da48593" providerId="LiveId" clId="{2675C2B8-D16A-412D-B6C5-56CC7EDE60D1}" dt="2022-12-12T04:15:12.739" v="1" actId="47"/>
        <pc:sldMkLst>
          <pc:docMk/>
          <pc:sldMk cId="614896049" sldId="1803"/>
        </pc:sldMkLst>
      </pc:sldChg>
      <pc:sldChg chg="del">
        <pc:chgData name="伊健 杜" userId="e69aded81da48593" providerId="LiveId" clId="{2675C2B8-D16A-412D-B6C5-56CC7EDE60D1}" dt="2022-12-12T04:15:12.739" v="1" actId="47"/>
        <pc:sldMkLst>
          <pc:docMk/>
          <pc:sldMk cId="4183010274" sldId="1804"/>
        </pc:sldMkLst>
      </pc:sldChg>
      <pc:sldChg chg="del">
        <pc:chgData name="伊健 杜" userId="e69aded81da48593" providerId="LiveId" clId="{2675C2B8-D16A-412D-B6C5-56CC7EDE60D1}" dt="2022-12-12T04:15:12.739" v="1" actId="47"/>
        <pc:sldMkLst>
          <pc:docMk/>
          <pc:sldMk cId="3604283647" sldId="1805"/>
        </pc:sldMkLst>
      </pc:sldChg>
      <pc:sldChg chg="del">
        <pc:chgData name="伊健 杜" userId="e69aded81da48593" providerId="LiveId" clId="{2675C2B8-D16A-412D-B6C5-56CC7EDE60D1}" dt="2022-12-12T04:15:12.739" v="1" actId="47"/>
        <pc:sldMkLst>
          <pc:docMk/>
          <pc:sldMk cId="2420948112" sldId="1806"/>
        </pc:sldMkLst>
      </pc:sldChg>
      <pc:sldChg chg="del">
        <pc:chgData name="伊健 杜" userId="e69aded81da48593" providerId="LiveId" clId="{2675C2B8-D16A-412D-B6C5-56CC7EDE60D1}" dt="2022-12-12T04:15:16.216" v="2" actId="47"/>
        <pc:sldMkLst>
          <pc:docMk/>
          <pc:sldMk cId="686958012" sldId="1807"/>
        </pc:sldMkLst>
      </pc:sldChg>
      <pc:sldChg chg="addSp delSp modSp mod">
        <pc:chgData name="伊健 杜" userId="e69aded81da48593" providerId="LiveId" clId="{2675C2B8-D16A-412D-B6C5-56CC7EDE60D1}" dt="2022-12-12T11:34:23.926" v="243" actId="1076"/>
        <pc:sldMkLst>
          <pc:docMk/>
          <pc:sldMk cId="4283497013" sldId="1808"/>
        </pc:sldMkLst>
        <pc:spChg chg="mod">
          <ac:chgData name="伊健 杜" userId="e69aded81da48593" providerId="LiveId" clId="{2675C2B8-D16A-412D-B6C5-56CC7EDE60D1}" dt="2022-12-12T11:32:48.965" v="232"/>
          <ac:spMkLst>
            <pc:docMk/>
            <pc:sldMk cId="4283497013" sldId="1808"/>
            <ac:spMk id="2" creationId="{10304424-DB4A-36E7-9E0D-D32A5DD0F26C}"/>
          </ac:spMkLst>
        </pc:spChg>
        <pc:spChg chg="mod">
          <ac:chgData name="伊健 杜" userId="e69aded81da48593" providerId="LiveId" clId="{2675C2B8-D16A-412D-B6C5-56CC7EDE60D1}" dt="2022-12-12T11:33:09.795" v="240"/>
          <ac:spMkLst>
            <pc:docMk/>
            <pc:sldMk cId="4283497013" sldId="1808"/>
            <ac:spMk id="5" creationId="{E7287B0E-EF55-E721-8EFA-9A9183C0EDF9}"/>
          </ac:spMkLst>
        </pc:spChg>
        <pc:picChg chg="add mod">
          <ac:chgData name="伊健 杜" userId="e69aded81da48593" providerId="LiveId" clId="{2675C2B8-D16A-412D-B6C5-56CC7EDE60D1}" dt="2022-12-12T11:34:23.926" v="243" actId="1076"/>
          <ac:picMkLst>
            <pc:docMk/>
            <pc:sldMk cId="4283497013" sldId="1808"/>
            <ac:picMk id="1026" creationId="{818E4257-9D43-D8B2-7FEC-D7E654E8D1B7}"/>
          </ac:picMkLst>
        </pc:picChg>
        <pc:picChg chg="del">
          <ac:chgData name="伊健 杜" userId="e69aded81da48593" providerId="LiveId" clId="{2675C2B8-D16A-412D-B6C5-56CC7EDE60D1}" dt="2022-12-12T11:27:14.604" v="38" actId="478"/>
          <ac:picMkLst>
            <pc:docMk/>
            <pc:sldMk cId="4283497013" sldId="1808"/>
            <ac:picMk id="14338" creationId="{ACBC9679-6D4C-1AA2-0C31-33177070631F}"/>
          </ac:picMkLst>
        </pc:picChg>
      </pc:sldChg>
      <pc:sldChg chg="del">
        <pc:chgData name="伊健 杜" userId="e69aded81da48593" providerId="LiveId" clId="{2675C2B8-D16A-412D-B6C5-56CC7EDE60D1}" dt="2022-12-12T11:30:24.213" v="106" actId="47"/>
        <pc:sldMkLst>
          <pc:docMk/>
          <pc:sldMk cId="1921265270" sldId="1809"/>
        </pc:sldMkLst>
      </pc:sldChg>
      <pc:sldChg chg="addSp modSp add mod">
        <pc:chgData name="伊健 杜" userId="e69aded81da48593" providerId="LiveId" clId="{2675C2B8-D16A-412D-B6C5-56CC7EDE60D1}" dt="2022-12-12T17:08:47.037" v="5937"/>
        <pc:sldMkLst>
          <pc:docMk/>
          <pc:sldMk cId="3654403645" sldId="1809"/>
        </pc:sldMkLst>
        <pc:spChg chg="mod">
          <ac:chgData name="伊健 杜" userId="e69aded81da48593" providerId="LiveId" clId="{2675C2B8-D16A-412D-B6C5-56CC7EDE60D1}" dt="2022-12-12T11:32:48.965" v="232"/>
          <ac:spMkLst>
            <pc:docMk/>
            <pc:sldMk cId="3654403645" sldId="1809"/>
            <ac:spMk id="2" creationId="{10304424-DB4A-36E7-9E0D-D32A5DD0F26C}"/>
          </ac:spMkLst>
        </pc:spChg>
        <pc:spChg chg="mod">
          <ac:chgData name="伊健 杜" userId="e69aded81da48593" providerId="LiveId" clId="{2675C2B8-D16A-412D-B6C5-56CC7EDE60D1}" dt="2022-12-12T17:08:47.037" v="5937"/>
          <ac:spMkLst>
            <pc:docMk/>
            <pc:sldMk cId="3654403645" sldId="1809"/>
            <ac:spMk id="5" creationId="{E7287B0E-EF55-E721-8EFA-9A9183C0EDF9}"/>
          </ac:spMkLst>
        </pc:spChg>
        <pc:picChg chg="add mod">
          <ac:chgData name="伊健 杜" userId="e69aded81da48593" providerId="LiveId" clId="{2675C2B8-D16A-412D-B6C5-56CC7EDE60D1}" dt="2022-12-12T11:35:40.510" v="246" actId="14100"/>
          <ac:picMkLst>
            <pc:docMk/>
            <pc:sldMk cId="3654403645" sldId="1809"/>
            <ac:picMk id="2050" creationId="{276AE1D5-E86B-1F99-22B6-9420B6D7C862}"/>
          </ac:picMkLst>
        </pc:picChg>
      </pc:sldChg>
      <pc:sldChg chg="addSp delSp modSp add mod">
        <pc:chgData name="伊健 杜" userId="e69aded81da48593" providerId="LiveId" clId="{2675C2B8-D16A-412D-B6C5-56CC7EDE60D1}" dt="2022-12-12T17:08:47.037" v="5937"/>
        <pc:sldMkLst>
          <pc:docMk/>
          <pc:sldMk cId="3382976734" sldId="1810"/>
        </pc:sldMkLst>
        <pc:spChg chg="mod">
          <ac:chgData name="伊健 杜" userId="e69aded81da48593" providerId="LiveId" clId="{2675C2B8-D16A-412D-B6C5-56CC7EDE60D1}" dt="2022-12-12T11:37:44.246" v="357"/>
          <ac:spMkLst>
            <pc:docMk/>
            <pc:sldMk cId="3382976734" sldId="1810"/>
            <ac:spMk id="2" creationId="{10304424-DB4A-36E7-9E0D-D32A5DD0F26C}"/>
          </ac:spMkLst>
        </pc:spChg>
        <pc:spChg chg="mod">
          <ac:chgData name="伊健 杜" userId="e69aded81da48593" providerId="LiveId" clId="{2675C2B8-D16A-412D-B6C5-56CC7EDE60D1}" dt="2022-12-12T17:08:47.037" v="5937"/>
          <ac:spMkLst>
            <pc:docMk/>
            <pc:sldMk cId="3382976734" sldId="1810"/>
            <ac:spMk id="5" creationId="{E7287B0E-EF55-E721-8EFA-9A9183C0EDF9}"/>
          </ac:spMkLst>
        </pc:spChg>
        <pc:picChg chg="add mod">
          <ac:chgData name="伊健 杜" userId="e69aded81da48593" providerId="LiveId" clId="{2675C2B8-D16A-412D-B6C5-56CC7EDE60D1}" dt="2022-12-12T11:39:17.963" v="453" actId="1076"/>
          <ac:picMkLst>
            <pc:docMk/>
            <pc:sldMk cId="3382976734" sldId="1810"/>
            <ac:picMk id="4" creationId="{D3223505-66F7-D1B1-78BE-B99A3124337B}"/>
          </ac:picMkLst>
        </pc:picChg>
        <pc:picChg chg="del">
          <ac:chgData name="伊健 杜" userId="e69aded81da48593" providerId="LiveId" clId="{2675C2B8-D16A-412D-B6C5-56CC7EDE60D1}" dt="2022-12-12T11:38:00.013" v="415" actId="478"/>
          <ac:picMkLst>
            <pc:docMk/>
            <pc:sldMk cId="3382976734" sldId="1810"/>
            <ac:picMk id="1026" creationId="{818E4257-9D43-D8B2-7FEC-D7E654E8D1B7}"/>
          </ac:picMkLst>
        </pc:picChg>
        <pc:picChg chg="add del mod">
          <ac:chgData name="伊健 杜" userId="e69aded81da48593" providerId="LiveId" clId="{2675C2B8-D16A-412D-B6C5-56CC7EDE60D1}" dt="2022-12-12T11:39:15.294" v="451" actId="478"/>
          <ac:picMkLst>
            <pc:docMk/>
            <pc:sldMk cId="3382976734" sldId="1810"/>
            <ac:picMk id="3074" creationId="{AE515986-A1C9-8515-24CB-B5ABE7F3ADCB}"/>
          </ac:picMkLst>
        </pc:picChg>
      </pc:sldChg>
      <pc:sldChg chg="addSp delSp modSp add mod">
        <pc:chgData name="伊健 杜" userId="e69aded81da48593" providerId="LiveId" clId="{2675C2B8-D16A-412D-B6C5-56CC7EDE60D1}" dt="2022-12-12T17:08:47.037" v="5937"/>
        <pc:sldMkLst>
          <pc:docMk/>
          <pc:sldMk cId="534003533" sldId="1811"/>
        </pc:sldMkLst>
        <pc:spChg chg="mod">
          <ac:chgData name="伊健 杜" userId="e69aded81da48593" providerId="LiveId" clId="{2675C2B8-D16A-412D-B6C5-56CC7EDE60D1}" dt="2022-12-12T17:08:47.037" v="5937"/>
          <ac:spMkLst>
            <pc:docMk/>
            <pc:sldMk cId="534003533" sldId="1811"/>
            <ac:spMk id="5" creationId="{E7287B0E-EF55-E721-8EFA-9A9183C0EDF9}"/>
          </ac:spMkLst>
        </pc:spChg>
        <pc:picChg chg="del">
          <ac:chgData name="伊健 杜" userId="e69aded81da48593" providerId="LiveId" clId="{2675C2B8-D16A-412D-B6C5-56CC7EDE60D1}" dt="2022-12-12T11:39:36.735" v="455" actId="478"/>
          <ac:picMkLst>
            <pc:docMk/>
            <pc:sldMk cId="534003533" sldId="1811"/>
            <ac:picMk id="4" creationId="{D3223505-66F7-D1B1-78BE-B99A3124337B}"/>
          </ac:picMkLst>
        </pc:picChg>
        <pc:picChg chg="add mod">
          <ac:chgData name="伊健 杜" userId="e69aded81da48593" providerId="LiveId" clId="{2675C2B8-D16A-412D-B6C5-56CC7EDE60D1}" dt="2022-12-12T11:39:41.137" v="458" actId="1076"/>
          <ac:picMkLst>
            <pc:docMk/>
            <pc:sldMk cId="534003533" sldId="1811"/>
            <ac:picMk id="4098" creationId="{B5516458-5BA2-B446-093B-507DC5DDBC6D}"/>
          </ac:picMkLst>
        </pc:picChg>
      </pc:sldChg>
      <pc:sldChg chg="addSp delSp modSp add mod">
        <pc:chgData name="伊健 杜" userId="e69aded81da48593" providerId="LiveId" clId="{2675C2B8-D16A-412D-B6C5-56CC7EDE60D1}" dt="2022-12-12T17:08:47.037" v="5937"/>
        <pc:sldMkLst>
          <pc:docMk/>
          <pc:sldMk cId="2110167488" sldId="1812"/>
        </pc:sldMkLst>
        <pc:spChg chg="del">
          <ac:chgData name="伊健 杜" userId="e69aded81da48593" providerId="LiveId" clId="{2675C2B8-D16A-412D-B6C5-56CC7EDE60D1}" dt="2022-12-12T11:40:07.948" v="540" actId="478"/>
          <ac:spMkLst>
            <pc:docMk/>
            <pc:sldMk cId="2110167488" sldId="1812"/>
            <ac:spMk id="2" creationId="{10304424-DB4A-36E7-9E0D-D32A5DD0F26C}"/>
          </ac:spMkLst>
        </pc:spChg>
        <pc:spChg chg="add del mod">
          <ac:chgData name="伊健 杜" userId="e69aded81da48593" providerId="LiveId" clId="{2675C2B8-D16A-412D-B6C5-56CC7EDE60D1}" dt="2022-12-12T11:40:09.953" v="541" actId="478"/>
          <ac:spMkLst>
            <pc:docMk/>
            <pc:sldMk cId="2110167488" sldId="1812"/>
            <ac:spMk id="3" creationId="{319AC08E-DDEB-F20C-EE21-9A6B178DCA97}"/>
          </ac:spMkLst>
        </pc:spChg>
        <pc:spChg chg="mod">
          <ac:chgData name="伊健 杜" userId="e69aded81da48593" providerId="LiveId" clId="{2675C2B8-D16A-412D-B6C5-56CC7EDE60D1}" dt="2022-12-12T17:08:47.037" v="5937"/>
          <ac:spMkLst>
            <pc:docMk/>
            <pc:sldMk cId="2110167488" sldId="1812"/>
            <ac:spMk id="5" creationId="{E7287B0E-EF55-E721-8EFA-9A9183C0EDF9}"/>
          </ac:spMkLst>
        </pc:spChg>
        <pc:picChg chg="del">
          <ac:chgData name="伊健 杜" userId="e69aded81da48593" providerId="LiveId" clId="{2675C2B8-D16A-412D-B6C5-56CC7EDE60D1}" dt="2022-12-12T11:40:07.948" v="540" actId="478"/>
          <ac:picMkLst>
            <pc:docMk/>
            <pc:sldMk cId="2110167488" sldId="1812"/>
            <ac:picMk id="2050" creationId="{276AE1D5-E86B-1F99-22B6-9420B6D7C862}"/>
          </ac:picMkLst>
        </pc:picChg>
      </pc:sldChg>
      <pc:sldChg chg="add del">
        <pc:chgData name="伊健 杜" userId="e69aded81da48593" providerId="LiveId" clId="{2675C2B8-D16A-412D-B6C5-56CC7EDE60D1}" dt="2022-12-12T11:41:02.125" v="653" actId="47"/>
        <pc:sldMkLst>
          <pc:docMk/>
          <pc:sldMk cId="345012831" sldId="1813"/>
        </pc:sldMkLst>
      </pc:sldChg>
      <pc:sldChg chg="addSp delSp modSp add mod">
        <pc:chgData name="伊健 杜" userId="e69aded81da48593" providerId="LiveId" clId="{2675C2B8-D16A-412D-B6C5-56CC7EDE60D1}" dt="2022-12-12T17:08:47.037" v="5937"/>
        <pc:sldMkLst>
          <pc:docMk/>
          <pc:sldMk cId="1323335388" sldId="1813"/>
        </pc:sldMkLst>
        <pc:spChg chg="mod">
          <ac:chgData name="伊健 杜" userId="e69aded81da48593" providerId="LiveId" clId="{2675C2B8-D16A-412D-B6C5-56CC7EDE60D1}" dt="2022-12-12T17:08:47.037" v="5937"/>
          <ac:spMkLst>
            <pc:docMk/>
            <pc:sldMk cId="1323335388" sldId="1813"/>
            <ac:spMk id="3" creationId="{AFF80177-B508-486C-D283-AFDDC448C9C4}"/>
          </ac:spMkLst>
        </pc:spChg>
        <pc:spChg chg="mod">
          <ac:chgData name="伊健 杜" userId="e69aded81da48593" providerId="LiveId" clId="{2675C2B8-D16A-412D-B6C5-56CC7EDE60D1}" dt="2022-12-12T17:08:47.037" v="5937"/>
          <ac:spMkLst>
            <pc:docMk/>
            <pc:sldMk cId="1323335388" sldId="1813"/>
            <ac:spMk id="5" creationId="{E7287B0E-EF55-E721-8EFA-9A9183C0EDF9}"/>
          </ac:spMkLst>
        </pc:spChg>
        <pc:picChg chg="del">
          <ac:chgData name="伊健 杜" userId="e69aded81da48593" providerId="LiveId" clId="{2675C2B8-D16A-412D-B6C5-56CC7EDE60D1}" dt="2022-12-12T11:46:05.212" v="946" actId="478"/>
          <ac:picMkLst>
            <pc:docMk/>
            <pc:sldMk cId="1323335388" sldId="1813"/>
            <ac:picMk id="5122" creationId="{204562D6-7356-DAC9-4A32-EAD619A48062}"/>
          </ac:picMkLst>
        </pc:picChg>
        <pc:picChg chg="add mod">
          <ac:chgData name="伊健 杜" userId="e69aded81da48593" providerId="LiveId" clId="{2675C2B8-D16A-412D-B6C5-56CC7EDE60D1}" dt="2022-12-12T11:46:16.240" v="950" actId="14100"/>
          <ac:picMkLst>
            <pc:docMk/>
            <pc:sldMk cId="1323335388" sldId="1813"/>
            <ac:picMk id="8194" creationId="{3B3057C5-A523-46F9-A239-9ABF23DC2341}"/>
          </ac:picMkLst>
        </pc:picChg>
      </pc:sldChg>
      <pc:sldChg chg="addSp delSp modSp add mod">
        <pc:chgData name="伊健 杜" userId="e69aded81da48593" providerId="LiveId" clId="{2675C2B8-D16A-412D-B6C5-56CC7EDE60D1}" dt="2022-12-12T17:08:47.037" v="5937"/>
        <pc:sldMkLst>
          <pc:docMk/>
          <pc:sldMk cId="3980471894" sldId="1814"/>
        </pc:sldMkLst>
        <pc:spChg chg="mod">
          <ac:chgData name="伊健 杜" userId="e69aded81da48593" providerId="LiveId" clId="{2675C2B8-D16A-412D-B6C5-56CC7EDE60D1}" dt="2022-12-12T17:08:47.037" v="5937"/>
          <ac:spMkLst>
            <pc:docMk/>
            <pc:sldMk cId="3980471894" sldId="1814"/>
            <ac:spMk id="3" creationId="{AFF80177-B508-486C-D283-AFDDC448C9C4}"/>
          </ac:spMkLst>
        </pc:spChg>
        <pc:spChg chg="mod">
          <ac:chgData name="伊健 杜" userId="e69aded81da48593" providerId="LiveId" clId="{2675C2B8-D16A-412D-B6C5-56CC7EDE60D1}" dt="2022-12-12T17:08:47.037" v="5937"/>
          <ac:spMkLst>
            <pc:docMk/>
            <pc:sldMk cId="3980471894" sldId="1814"/>
            <ac:spMk id="5" creationId="{E7287B0E-EF55-E721-8EFA-9A9183C0EDF9}"/>
          </ac:spMkLst>
        </pc:spChg>
        <pc:picChg chg="del">
          <ac:chgData name="伊健 杜" userId="e69aded81da48593" providerId="LiveId" clId="{2675C2B8-D16A-412D-B6C5-56CC7EDE60D1}" dt="2022-12-12T11:50:23.120" v="1088" actId="478"/>
          <ac:picMkLst>
            <pc:docMk/>
            <pc:sldMk cId="3980471894" sldId="1814"/>
            <ac:picMk id="8194" creationId="{3B3057C5-A523-46F9-A239-9ABF23DC2341}"/>
          </ac:picMkLst>
        </pc:picChg>
        <pc:picChg chg="add mod">
          <ac:chgData name="伊健 杜" userId="e69aded81da48593" providerId="LiveId" clId="{2675C2B8-D16A-412D-B6C5-56CC7EDE60D1}" dt="2022-12-12T11:51:37.681" v="1093" actId="1076"/>
          <ac:picMkLst>
            <pc:docMk/>
            <pc:sldMk cId="3980471894" sldId="1814"/>
            <ac:picMk id="9218" creationId="{C2E5768F-F804-384D-835B-9E45403605FB}"/>
          </ac:picMkLst>
        </pc:picChg>
      </pc:sldChg>
      <pc:sldChg chg="modSp add mod">
        <pc:chgData name="伊健 杜" userId="e69aded81da48593" providerId="LiveId" clId="{2675C2B8-D16A-412D-B6C5-56CC7EDE60D1}" dt="2022-12-12T17:08:47.037" v="5937"/>
        <pc:sldMkLst>
          <pc:docMk/>
          <pc:sldMk cId="1852353414" sldId="1815"/>
        </pc:sldMkLst>
        <pc:spChg chg="mod">
          <ac:chgData name="伊健 杜" userId="e69aded81da48593" providerId="LiveId" clId="{2675C2B8-D16A-412D-B6C5-56CC7EDE60D1}" dt="2022-12-12T17:08:47.037" v="5937"/>
          <ac:spMkLst>
            <pc:docMk/>
            <pc:sldMk cId="1852353414" sldId="1815"/>
            <ac:spMk id="5" creationId="{E7287B0E-EF55-E721-8EFA-9A9183C0EDF9}"/>
          </ac:spMkLst>
        </pc:spChg>
      </pc:sldChg>
      <pc:sldChg chg="addSp delSp modSp add mod setBg setClrOvrMap">
        <pc:chgData name="伊健 杜" userId="e69aded81da48593" providerId="LiveId" clId="{2675C2B8-D16A-412D-B6C5-56CC7EDE60D1}" dt="2022-12-13T07:31:01.256" v="5970" actId="20577"/>
        <pc:sldMkLst>
          <pc:docMk/>
          <pc:sldMk cId="1182784179" sldId="1816"/>
        </pc:sldMkLst>
        <pc:spChg chg="mod">
          <ac:chgData name="伊健 杜" userId="e69aded81da48593" providerId="LiveId" clId="{2675C2B8-D16A-412D-B6C5-56CC7EDE60D1}" dt="2022-12-12T17:08:47.037" v="5937"/>
          <ac:spMkLst>
            <pc:docMk/>
            <pc:sldMk cId="1182784179" sldId="1816"/>
            <ac:spMk id="2" creationId="{10304424-DB4A-36E7-9E0D-D32A5DD0F26C}"/>
          </ac:spMkLst>
        </pc:spChg>
        <pc:spChg chg="mod">
          <ac:chgData name="伊健 杜" userId="e69aded81da48593" providerId="LiveId" clId="{2675C2B8-D16A-412D-B6C5-56CC7EDE60D1}" dt="2022-12-13T07:31:01.256" v="5970" actId="20577"/>
          <ac:spMkLst>
            <pc:docMk/>
            <pc:sldMk cId="1182784179" sldId="1816"/>
            <ac:spMk id="5" creationId="{E7287B0E-EF55-E721-8EFA-9A9183C0EDF9}"/>
          </ac:spMkLst>
        </pc:spChg>
        <pc:spChg chg="add del">
          <ac:chgData name="伊健 杜" userId="e69aded81da48593" providerId="LiveId" clId="{2675C2B8-D16A-412D-B6C5-56CC7EDE60D1}" dt="2022-12-12T12:11:58.435" v="1263" actId="26606"/>
          <ac:spMkLst>
            <pc:docMk/>
            <pc:sldMk cId="1182784179" sldId="1816"/>
            <ac:spMk id="10247" creationId="{5E8D2E83-FB3A-40E7-A9E5-7AB389D612B4}"/>
          </ac:spMkLst>
        </pc:spChg>
        <pc:picChg chg="del">
          <ac:chgData name="伊健 杜" userId="e69aded81da48593" providerId="LiveId" clId="{2675C2B8-D16A-412D-B6C5-56CC7EDE60D1}" dt="2022-12-12T12:11:29.760" v="1260" actId="478"/>
          <ac:picMkLst>
            <pc:docMk/>
            <pc:sldMk cId="1182784179" sldId="1816"/>
            <ac:picMk id="2050" creationId="{276AE1D5-E86B-1F99-22B6-9420B6D7C862}"/>
          </ac:picMkLst>
        </pc:picChg>
        <pc:picChg chg="add mod ord">
          <ac:chgData name="伊健 杜" userId="e69aded81da48593" providerId="LiveId" clId="{2675C2B8-D16A-412D-B6C5-56CC7EDE60D1}" dt="2022-12-12T12:12:12.443" v="1269" actId="1076"/>
          <ac:picMkLst>
            <pc:docMk/>
            <pc:sldMk cId="1182784179" sldId="1816"/>
            <ac:picMk id="10242" creationId="{FD3EE104-74C1-008A-7939-F2E6873BD4F4}"/>
          </ac:picMkLst>
        </pc:picChg>
      </pc:sldChg>
      <pc:sldChg chg="addSp delSp modSp add mod setBg">
        <pc:chgData name="伊健 杜" userId="e69aded81da48593" providerId="LiveId" clId="{2675C2B8-D16A-412D-B6C5-56CC7EDE60D1}" dt="2022-12-12T17:08:47.037" v="5937"/>
        <pc:sldMkLst>
          <pc:docMk/>
          <pc:sldMk cId="3329540244" sldId="1817"/>
        </pc:sldMkLst>
        <pc:spChg chg="mod">
          <ac:chgData name="伊健 杜" userId="e69aded81da48593" providerId="LiveId" clId="{2675C2B8-D16A-412D-B6C5-56CC7EDE60D1}" dt="2022-12-12T17:08:47.037" v="5937"/>
          <ac:spMkLst>
            <pc:docMk/>
            <pc:sldMk cId="3329540244" sldId="1817"/>
            <ac:spMk id="2" creationId="{10304424-DB4A-36E7-9E0D-D32A5DD0F26C}"/>
          </ac:spMkLst>
        </pc:spChg>
        <pc:spChg chg="mod">
          <ac:chgData name="伊健 杜" userId="e69aded81da48593" providerId="LiveId" clId="{2675C2B8-D16A-412D-B6C5-56CC7EDE60D1}" dt="2022-12-12T17:08:47.037" v="5937"/>
          <ac:spMkLst>
            <pc:docMk/>
            <pc:sldMk cId="3329540244" sldId="1817"/>
            <ac:spMk id="5" creationId="{E7287B0E-EF55-E721-8EFA-9A9183C0EDF9}"/>
          </ac:spMkLst>
        </pc:spChg>
        <pc:spChg chg="add del">
          <ac:chgData name="伊健 杜" userId="e69aded81da48593" providerId="LiveId" clId="{2675C2B8-D16A-412D-B6C5-56CC7EDE60D1}" dt="2022-12-12T12:12:58.422" v="1358" actId="26606"/>
          <ac:spMkLst>
            <pc:docMk/>
            <pc:sldMk cId="3329540244" sldId="1817"/>
            <ac:spMk id="12295" creationId="{05C7EBC3-4672-4DAB-81C2-58661FAFAED6}"/>
          </ac:spMkLst>
        </pc:spChg>
        <pc:spChg chg="add del">
          <ac:chgData name="伊健 杜" userId="e69aded81da48593" providerId="LiveId" clId="{2675C2B8-D16A-412D-B6C5-56CC7EDE60D1}" dt="2022-12-12T12:12:58.422" v="1358" actId="26606"/>
          <ac:spMkLst>
            <pc:docMk/>
            <pc:sldMk cId="3329540244" sldId="1817"/>
            <ac:spMk id="12297" creationId="{40BF962F-4C6F-461E-86F2-C43F56CC939B}"/>
          </ac:spMkLst>
        </pc:spChg>
        <pc:spChg chg="add del">
          <ac:chgData name="伊健 杜" userId="e69aded81da48593" providerId="LiveId" clId="{2675C2B8-D16A-412D-B6C5-56CC7EDE60D1}" dt="2022-12-12T12:12:58.422" v="1358" actId="26606"/>
          <ac:spMkLst>
            <pc:docMk/>
            <pc:sldMk cId="3329540244" sldId="1817"/>
            <ac:spMk id="12299" creationId="{2E94A4F7-38E4-45EA-8E2E-CE1B5766B4F1}"/>
          </ac:spMkLst>
        </pc:spChg>
        <pc:picChg chg="del">
          <ac:chgData name="伊健 杜" userId="e69aded81da48593" providerId="LiveId" clId="{2675C2B8-D16A-412D-B6C5-56CC7EDE60D1}" dt="2022-12-12T12:12:18.501" v="1271" actId="478"/>
          <ac:picMkLst>
            <pc:docMk/>
            <pc:sldMk cId="3329540244" sldId="1817"/>
            <ac:picMk id="10242" creationId="{FD3EE104-74C1-008A-7939-F2E6873BD4F4}"/>
          </ac:picMkLst>
        </pc:picChg>
        <pc:picChg chg="add mod">
          <ac:chgData name="伊健 杜" userId="e69aded81da48593" providerId="LiveId" clId="{2675C2B8-D16A-412D-B6C5-56CC7EDE60D1}" dt="2022-12-12T12:12:58.422" v="1358" actId="26606"/>
          <ac:picMkLst>
            <pc:docMk/>
            <pc:sldMk cId="3329540244" sldId="1817"/>
            <ac:picMk id="12290" creationId="{7E82D4A0-8E48-AFA5-B111-2857772759B1}"/>
          </ac:picMkLst>
        </pc:picChg>
      </pc:sldChg>
      <pc:sldChg chg="modSp add mod">
        <pc:chgData name="伊健 杜" userId="e69aded81da48593" providerId="LiveId" clId="{2675C2B8-D16A-412D-B6C5-56CC7EDE60D1}" dt="2022-12-12T17:08:47.037" v="5937"/>
        <pc:sldMkLst>
          <pc:docMk/>
          <pc:sldMk cId="3732309597" sldId="1818"/>
        </pc:sldMkLst>
        <pc:spChg chg="mod">
          <ac:chgData name="伊健 杜" userId="e69aded81da48593" providerId="LiveId" clId="{2675C2B8-D16A-412D-B6C5-56CC7EDE60D1}" dt="2022-12-12T17:08:47.037" v="5937"/>
          <ac:spMkLst>
            <pc:docMk/>
            <pc:sldMk cId="3732309597" sldId="1818"/>
            <ac:spMk id="5" creationId="{E7287B0E-EF55-E721-8EFA-9A9183C0EDF9}"/>
          </ac:spMkLst>
        </pc:spChg>
      </pc:sldChg>
      <pc:sldChg chg="modSp add mod">
        <pc:chgData name="伊健 杜" userId="e69aded81da48593" providerId="LiveId" clId="{2675C2B8-D16A-412D-B6C5-56CC7EDE60D1}" dt="2022-12-12T17:08:47.037" v="5937"/>
        <pc:sldMkLst>
          <pc:docMk/>
          <pc:sldMk cId="2424331750" sldId="1819"/>
        </pc:sldMkLst>
        <pc:spChg chg="mod">
          <ac:chgData name="伊健 杜" userId="e69aded81da48593" providerId="LiveId" clId="{2675C2B8-D16A-412D-B6C5-56CC7EDE60D1}" dt="2022-12-12T17:08:47.037" v="5937"/>
          <ac:spMkLst>
            <pc:docMk/>
            <pc:sldMk cId="2424331750" sldId="1819"/>
            <ac:spMk id="5" creationId="{E7287B0E-EF55-E721-8EFA-9A9183C0EDF9}"/>
          </ac:spMkLst>
        </pc:spChg>
      </pc:sldChg>
      <pc:sldChg chg="addSp delSp modSp add mod">
        <pc:chgData name="伊健 杜" userId="e69aded81da48593" providerId="LiveId" clId="{2675C2B8-D16A-412D-B6C5-56CC7EDE60D1}" dt="2022-12-12T17:08:47.037" v="5937"/>
        <pc:sldMkLst>
          <pc:docMk/>
          <pc:sldMk cId="840721233" sldId="1820"/>
        </pc:sldMkLst>
        <pc:spChg chg="mod">
          <ac:chgData name="伊健 杜" userId="e69aded81da48593" providerId="LiveId" clId="{2675C2B8-D16A-412D-B6C5-56CC7EDE60D1}" dt="2022-12-12T17:08:47.037" v="5937"/>
          <ac:spMkLst>
            <pc:docMk/>
            <pc:sldMk cId="840721233" sldId="1820"/>
            <ac:spMk id="2" creationId="{10304424-DB4A-36E7-9E0D-D32A5DD0F26C}"/>
          </ac:spMkLst>
        </pc:spChg>
        <pc:spChg chg="mod">
          <ac:chgData name="伊健 杜" userId="e69aded81da48593" providerId="LiveId" clId="{2675C2B8-D16A-412D-B6C5-56CC7EDE60D1}" dt="2022-12-12T17:08:47.037" v="5937"/>
          <ac:spMkLst>
            <pc:docMk/>
            <pc:sldMk cId="840721233" sldId="1820"/>
            <ac:spMk id="5" creationId="{E7287B0E-EF55-E721-8EFA-9A9183C0EDF9}"/>
          </ac:spMkLst>
        </pc:spChg>
        <pc:picChg chg="del">
          <ac:chgData name="伊健 杜" userId="e69aded81da48593" providerId="LiveId" clId="{2675C2B8-D16A-412D-B6C5-56CC7EDE60D1}" dt="2022-12-12T12:15:30.581" v="1631" actId="478"/>
          <ac:picMkLst>
            <pc:docMk/>
            <pc:sldMk cId="840721233" sldId="1820"/>
            <ac:picMk id="12290" creationId="{7E82D4A0-8E48-AFA5-B111-2857772759B1}"/>
          </ac:picMkLst>
        </pc:picChg>
        <pc:picChg chg="add mod">
          <ac:chgData name="伊健 杜" userId="e69aded81da48593" providerId="LiveId" clId="{2675C2B8-D16A-412D-B6C5-56CC7EDE60D1}" dt="2022-12-12T12:33:13.397" v="1644" actId="1076"/>
          <ac:picMkLst>
            <pc:docMk/>
            <pc:sldMk cId="840721233" sldId="1820"/>
            <ac:picMk id="13314" creationId="{DB2C93E1-8F4F-D491-7E09-545DD26ACEB1}"/>
          </ac:picMkLst>
        </pc:picChg>
      </pc:sldChg>
      <pc:sldChg chg="addSp delSp modSp add mod">
        <pc:chgData name="伊健 杜" userId="e69aded81da48593" providerId="LiveId" clId="{2675C2B8-D16A-412D-B6C5-56CC7EDE60D1}" dt="2022-12-12T17:08:47.037" v="5937"/>
        <pc:sldMkLst>
          <pc:docMk/>
          <pc:sldMk cId="775145746" sldId="1821"/>
        </pc:sldMkLst>
        <pc:spChg chg="mod">
          <ac:chgData name="伊健 杜" userId="e69aded81da48593" providerId="LiveId" clId="{2675C2B8-D16A-412D-B6C5-56CC7EDE60D1}" dt="2022-12-12T17:08:47.037" v="5937"/>
          <ac:spMkLst>
            <pc:docMk/>
            <pc:sldMk cId="775145746" sldId="1821"/>
            <ac:spMk id="2" creationId="{10304424-DB4A-36E7-9E0D-D32A5DD0F26C}"/>
          </ac:spMkLst>
        </pc:spChg>
        <pc:spChg chg="mod">
          <ac:chgData name="伊健 杜" userId="e69aded81da48593" providerId="LiveId" clId="{2675C2B8-D16A-412D-B6C5-56CC7EDE60D1}" dt="2022-12-12T17:08:47.037" v="5937"/>
          <ac:spMkLst>
            <pc:docMk/>
            <pc:sldMk cId="775145746" sldId="1821"/>
            <ac:spMk id="5" creationId="{E7287B0E-EF55-E721-8EFA-9A9183C0EDF9}"/>
          </ac:spMkLst>
        </pc:spChg>
        <pc:picChg chg="del">
          <ac:chgData name="伊健 杜" userId="e69aded81da48593" providerId="LiveId" clId="{2675C2B8-D16A-412D-B6C5-56CC7EDE60D1}" dt="2022-12-12T12:37:06.759" v="1745" actId="478"/>
          <ac:picMkLst>
            <pc:docMk/>
            <pc:sldMk cId="775145746" sldId="1821"/>
            <ac:picMk id="13314" creationId="{DB2C93E1-8F4F-D491-7E09-545DD26ACEB1}"/>
          </ac:picMkLst>
        </pc:picChg>
        <pc:picChg chg="add del mod">
          <ac:chgData name="伊健 杜" userId="e69aded81da48593" providerId="LiveId" clId="{2675C2B8-D16A-412D-B6C5-56CC7EDE60D1}" dt="2022-12-12T12:37:34.816" v="1751" actId="478"/>
          <ac:picMkLst>
            <pc:docMk/>
            <pc:sldMk cId="775145746" sldId="1821"/>
            <ac:picMk id="16386" creationId="{A9AF177F-2326-652A-6272-F72129852DCD}"/>
          </ac:picMkLst>
        </pc:picChg>
        <pc:picChg chg="add mod">
          <ac:chgData name="伊健 杜" userId="e69aded81da48593" providerId="LiveId" clId="{2675C2B8-D16A-412D-B6C5-56CC7EDE60D1}" dt="2022-12-12T12:37:36.637" v="1752" actId="1076"/>
          <ac:picMkLst>
            <pc:docMk/>
            <pc:sldMk cId="775145746" sldId="1821"/>
            <ac:picMk id="16388" creationId="{D7224646-E8A7-2905-C2D5-E43F4FCA4420}"/>
          </ac:picMkLst>
        </pc:picChg>
        <pc:picChg chg="add del mod">
          <ac:chgData name="伊健 杜" userId="e69aded81da48593" providerId="LiveId" clId="{2675C2B8-D16A-412D-B6C5-56CC7EDE60D1}" dt="2022-12-12T12:38:30.199" v="1778" actId="478"/>
          <ac:picMkLst>
            <pc:docMk/>
            <pc:sldMk cId="775145746" sldId="1821"/>
            <ac:picMk id="16390" creationId="{A1E27064-E2CE-AFBD-DFC1-62A47B265489}"/>
          </ac:picMkLst>
        </pc:picChg>
      </pc:sldChg>
      <pc:sldChg chg="addSp delSp modSp add mod">
        <pc:chgData name="伊健 杜" userId="e69aded81da48593" providerId="LiveId" clId="{2675C2B8-D16A-412D-B6C5-56CC7EDE60D1}" dt="2022-12-12T17:08:47.037" v="5937"/>
        <pc:sldMkLst>
          <pc:docMk/>
          <pc:sldMk cId="1189890073" sldId="1822"/>
        </pc:sldMkLst>
        <pc:spChg chg="mod">
          <ac:chgData name="伊健 杜" userId="e69aded81da48593" providerId="LiveId" clId="{2675C2B8-D16A-412D-B6C5-56CC7EDE60D1}" dt="2022-12-12T17:08:47.037" v="5937"/>
          <ac:spMkLst>
            <pc:docMk/>
            <pc:sldMk cId="1189890073" sldId="1822"/>
            <ac:spMk id="2" creationId="{10304424-DB4A-36E7-9E0D-D32A5DD0F26C}"/>
          </ac:spMkLst>
        </pc:spChg>
        <pc:spChg chg="mod">
          <ac:chgData name="伊健 杜" userId="e69aded81da48593" providerId="LiveId" clId="{2675C2B8-D16A-412D-B6C5-56CC7EDE60D1}" dt="2022-12-12T17:08:47.037" v="5937"/>
          <ac:spMkLst>
            <pc:docMk/>
            <pc:sldMk cId="1189890073" sldId="1822"/>
            <ac:spMk id="5" creationId="{E7287B0E-EF55-E721-8EFA-9A9183C0EDF9}"/>
          </ac:spMkLst>
        </pc:spChg>
        <pc:picChg chg="del">
          <ac:chgData name="伊健 杜" userId="e69aded81da48593" providerId="LiveId" clId="{2675C2B8-D16A-412D-B6C5-56CC7EDE60D1}" dt="2022-12-12T12:39:22.909" v="1919" actId="478"/>
          <ac:picMkLst>
            <pc:docMk/>
            <pc:sldMk cId="1189890073" sldId="1822"/>
            <ac:picMk id="13314" creationId="{DB2C93E1-8F4F-D491-7E09-545DD26ACEB1}"/>
          </ac:picMkLst>
        </pc:picChg>
        <pc:picChg chg="add mod">
          <ac:chgData name="伊健 杜" userId="e69aded81da48593" providerId="LiveId" clId="{2675C2B8-D16A-412D-B6C5-56CC7EDE60D1}" dt="2022-12-12T12:39:48.104" v="1922" actId="1076"/>
          <ac:picMkLst>
            <pc:docMk/>
            <pc:sldMk cId="1189890073" sldId="1822"/>
            <ac:picMk id="17410" creationId="{170F72FA-EF26-3242-E2CF-E69F007FDA2A}"/>
          </ac:picMkLst>
        </pc:picChg>
      </pc:sldChg>
      <pc:sldChg chg="addSp delSp modSp add mod">
        <pc:chgData name="伊健 杜" userId="e69aded81da48593" providerId="LiveId" clId="{2675C2B8-D16A-412D-B6C5-56CC7EDE60D1}" dt="2022-12-12T17:45:43.866" v="5938" actId="20577"/>
        <pc:sldMkLst>
          <pc:docMk/>
          <pc:sldMk cId="2623191584" sldId="1823"/>
        </pc:sldMkLst>
        <pc:spChg chg="mod">
          <ac:chgData name="伊健 杜" userId="e69aded81da48593" providerId="LiveId" clId="{2675C2B8-D16A-412D-B6C5-56CC7EDE60D1}" dt="2022-12-12T17:08:47.037" v="5937"/>
          <ac:spMkLst>
            <pc:docMk/>
            <pc:sldMk cId="2623191584" sldId="1823"/>
            <ac:spMk id="2" creationId="{10304424-DB4A-36E7-9E0D-D32A5DD0F26C}"/>
          </ac:spMkLst>
        </pc:spChg>
        <pc:spChg chg="mod">
          <ac:chgData name="伊健 杜" userId="e69aded81da48593" providerId="LiveId" clId="{2675C2B8-D16A-412D-B6C5-56CC7EDE60D1}" dt="2022-12-12T17:45:43.866" v="5938" actId="20577"/>
          <ac:spMkLst>
            <pc:docMk/>
            <pc:sldMk cId="2623191584" sldId="1823"/>
            <ac:spMk id="5" creationId="{E7287B0E-EF55-E721-8EFA-9A9183C0EDF9}"/>
          </ac:spMkLst>
        </pc:spChg>
        <pc:picChg chg="del">
          <ac:chgData name="伊健 杜" userId="e69aded81da48593" providerId="LiveId" clId="{2675C2B8-D16A-412D-B6C5-56CC7EDE60D1}" dt="2022-12-12T12:39:52.182" v="1924" actId="478"/>
          <ac:picMkLst>
            <pc:docMk/>
            <pc:sldMk cId="2623191584" sldId="1823"/>
            <ac:picMk id="17410" creationId="{170F72FA-EF26-3242-E2CF-E69F007FDA2A}"/>
          </ac:picMkLst>
        </pc:picChg>
        <pc:picChg chg="add mod">
          <ac:chgData name="伊健 杜" userId="e69aded81da48593" providerId="LiveId" clId="{2675C2B8-D16A-412D-B6C5-56CC7EDE60D1}" dt="2022-12-12T12:41:15.611" v="2029" actId="1076"/>
          <ac:picMkLst>
            <pc:docMk/>
            <pc:sldMk cId="2623191584" sldId="1823"/>
            <ac:picMk id="18434" creationId="{E1A6F27C-67AE-D7C0-DED4-C1923CE688FD}"/>
          </ac:picMkLst>
        </pc:picChg>
      </pc:sldChg>
      <pc:sldChg chg="modSp add mod">
        <pc:chgData name="伊健 杜" userId="e69aded81da48593" providerId="LiveId" clId="{2675C2B8-D16A-412D-B6C5-56CC7EDE60D1}" dt="2022-12-12T17:08:47.037" v="5937"/>
        <pc:sldMkLst>
          <pc:docMk/>
          <pc:sldMk cId="894672260" sldId="1824"/>
        </pc:sldMkLst>
        <pc:spChg chg="mod">
          <ac:chgData name="伊健 杜" userId="e69aded81da48593" providerId="LiveId" clId="{2675C2B8-D16A-412D-B6C5-56CC7EDE60D1}" dt="2022-12-12T17:08:47.037" v="5937"/>
          <ac:spMkLst>
            <pc:docMk/>
            <pc:sldMk cId="894672260" sldId="1824"/>
            <ac:spMk id="5" creationId="{E7287B0E-EF55-E721-8EFA-9A9183C0EDF9}"/>
          </ac:spMkLst>
        </pc:spChg>
      </pc:sldChg>
      <pc:sldChg chg="addSp delSp modSp add mod">
        <pc:chgData name="伊健 杜" userId="e69aded81da48593" providerId="LiveId" clId="{2675C2B8-D16A-412D-B6C5-56CC7EDE60D1}" dt="2022-12-12T17:08:47.037" v="5937"/>
        <pc:sldMkLst>
          <pc:docMk/>
          <pc:sldMk cId="424594395" sldId="1825"/>
        </pc:sldMkLst>
        <pc:spChg chg="mod">
          <ac:chgData name="伊健 杜" userId="e69aded81da48593" providerId="LiveId" clId="{2675C2B8-D16A-412D-B6C5-56CC7EDE60D1}" dt="2022-12-12T17:08:47.037" v="5937"/>
          <ac:spMkLst>
            <pc:docMk/>
            <pc:sldMk cId="424594395" sldId="1825"/>
            <ac:spMk id="2" creationId="{10304424-DB4A-36E7-9E0D-D32A5DD0F26C}"/>
          </ac:spMkLst>
        </pc:spChg>
        <pc:spChg chg="mod">
          <ac:chgData name="伊健 杜" userId="e69aded81da48593" providerId="LiveId" clId="{2675C2B8-D16A-412D-B6C5-56CC7EDE60D1}" dt="2022-12-12T17:08:47.037" v="5937"/>
          <ac:spMkLst>
            <pc:docMk/>
            <pc:sldMk cId="424594395" sldId="1825"/>
            <ac:spMk id="5" creationId="{E7287B0E-EF55-E721-8EFA-9A9183C0EDF9}"/>
          </ac:spMkLst>
        </pc:spChg>
        <pc:picChg chg="del">
          <ac:chgData name="伊健 杜" userId="e69aded81da48593" providerId="LiveId" clId="{2675C2B8-D16A-412D-B6C5-56CC7EDE60D1}" dt="2022-12-12T12:43:07.446" v="2261" actId="478"/>
          <ac:picMkLst>
            <pc:docMk/>
            <pc:sldMk cId="424594395" sldId="1825"/>
            <ac:picMk id="16388" creationId="{D7224646-E8A7-2905-C2D5-E43F4FCA4420}"/>
          </ac:picMkLst>
        </pc:picChg>
        <pc:picChg chg="add mod">
          <ac:chgData name="伊健 杜" userId="e69aded81da48593" providerId="LiveId" clId="{2675C2B8-D16A-412D-B6C5-56CC7EDE60D1}" dt="2022-12-12T12:43:58.334" v="2272" actId="1076"/>
          <ac:picMkLst>
            <pc:docMk/>
            <pc:sldMk cId="424594395" sldId="1825"/>
            <ac:picMk id="19458" creationId="{B57BB100-EECA-3EDC-F998-6D0715659392}"/>
          </ac:picMkLst>
        </pc:picChg>
        <pc:picChg chg="add mod">
          <ac:chgData name="伊健 杜" userId="e69aded81da48593" providerId="LiveId" clId="{2675C2B8-D16A-412D-B6C5-56CC7EDE60D1}" dt="2022-12-12T12:44:02.145" v="2274" actId="1076"/>
          <ac:picMkLst>
            <pc:docMk/>
            <pc:sldMk cId="424594395" sldId="1825"/>
            <ac:picMk id="19460" creationId="{388ED28A-7246-A987-D7CA-57C9DC559EC8}"/>
          </ac:picMkLst>
        </pc:picChg>
      </pc:sldChg>
      <pc:sldChg chg="addSp delSp modSp add mod">
        <pc:chgData name="伊健 杜" userId="e69aded81da48593" providerId="LiveId" clId="{2675C2B8-D16A-412D-B6C5-56CC7EDE60D1}" dt="2022-12-12T17:08:47.037" v="5937"/>
        <pc:sldMkLst>
          <pc:docMk/>
          <pc:sldMk cId="325125849" sldId="1826"/>
        </pc:sldMkLst>
        <pc:spChg chg="mod">
          <ac:chgData name="伊健 杜" userId="e69aded81da48593" providerId="LiveId" clId="{2675C2B8-D16A-412D-B6C5-56CC7EDE60D1}" dt="2022-12-12T17:08:47.037" v="5937"/>
          <ac:spMkLst>
            <pc:docMk/>
            <pc:sldMk cId="325125849" sldId="1826"/>
            <ac:spMk id="2" creationId="{10304424-DB4A-36E7-9E0D-D32A5DD0F26C}"/>
          </ac:spMkLst>
        </pc:spChg>
        <pc:spChg chg="mod">
          <ac:chgData name="伊健 杜" userId="e69aded81da48593" providerId="LiveId" clId="{2675C2B8-D16A-412D-B6C5-56CC7EDE60D1}" dt="2022-12-12T17:08:47.037" v="5937"/>
          <ac:spMkLst>
            <pc:docMk/>
            <pc:sldMk cId="325125849" sldId="1826"/>
            <ac:spMk id="5" creationId="{E7287B0E-EF55-E721-8EFA-9A9183C0EDF9}"/>
          </ac:spMkLst>
        </pc:spChg>
        <pc:picChg chg="del">
          <ac:chgData name="伊健 杜" userId="e69aded81da48593" providerId="LiveId" clId="{2675C2B8-D16A-412D-B6C5-56CC7EDE60D1}" dt="2022-12-12T12:45:31.096" v="2402" actId="478"/>
          <ac:picMkLst>
            <pc:docMk/>
            <pc:sldMk cId="325125849" sldId="1826"/>
            <ac:picMk id="19458" creationId="{B57BB100-EECA-3EDC-F998-6D0715659392}"/>
          </ac:picMkLst>
        </pc:picChg>
        <pc:picChg chg="del">
          <ac:chgData name="伊健 杜" userId="e69aded81da48593" providerId="LiveId" clId="{2675C2B8-D16A-412D-B6C5-56CC7EDE60D1}" dt="2022-12-12T12:45:31.096" v="2402" actId="478"/>
          <ac:picMkLst>
            <pc:docMk/>
            <pc:sldMk cId="325125849" sldId="1826"/>
            <ac:picMk id="19460" creationId="{388ED28A-7246-A987-D7CA-57C9DC559EC8}"/>
          </ac:picMkLst>
        </pc:picChg>
        <pc:picChg chg="add mod">
          <ac:chgData name="伊健 杜" userId="e69aded81da48593" providerId="LiveId" clId="{2675C2B8-D16A-412D-B6C5-56CC7EDE60D1}" dt="2022-12-12T12:46:10.072" v="2452" actId="1076"/>
          <ac:picMkLst>
            <pc:docMk/>
            <pc:sldMk cId="325125849" sldId="1826"/>
            <ac:picMk id="21506" creationId="{1FB0E94C-9928-91EA-94D9-7724FF23FC0B}"/>
          </ac:picMkLst>
        </pc:picChg>
      </pc:sldChg>
      <pc:sldChg chg="modSp add mod">
        <pc:chgData name="伊健 杜" userId="e69aded81da48593" providerId="LiveId" clId="{2675C2B8-D16A-412D-B6C5-56CC7EDE60D1}" dt="2022-12-12T17:08:47.037" v="5937"/>
        <pc:sldMkLst>
          <pc:docMk/>
          <pc:sldMk cId="2388399253" sldId="1827"/>
        </pc:sldMkLst>
        <pc:spChg chg="mod">
          <ac:chgData name="伊健 杜" userId="e69aded81da48593" providerId="LiveId" clId="{2675C2B8-D16A-412D-B6C5-56CC7EDE60D1}" dt="2022-12-12T17:08:47.037" v="5937"/>
          <ac:spMkLst>
            <pc:docMk/>
            <pc:sldMk cId="2388399253" sldId="1827"/>
            <ac:spMk id="5" creationId="{E7287B0E-EF55-E721-8EFA-9A9183C0EDF9}"/>
          </ac:spMkLst>
        </pc:spChg>
      </pc:sldChg>
      <pc:sldChg chg="addSp delSp modSp add mod">
        <pc:chgData name="伊健 杜" userId="e69aded81da48593" providerId="LiveId" clId="{2675C2B8-D16A-412D-B6C5-56CC7EDE60D1}" dt="2022-12-12T17:08:47.037" v="5937"/>
        <pc:sldMkLst>
          <pc:docMk/>
          <pc:sldMk cId="129023773" sldId="1828"/>
        </pc:sldMkLst>
        <pc:spChg chg="mod">
          <ac:chgData name="伊健 杜" userId="e69aded81da48593" providerId="LiveId" clId="{2675C2B8-D16A-412D-B6C5-56CC7EDE60D1}" dt="2022-12-12T12:46:32.712" v="2516"/>
          <ac:spMkLst>
            <pc:docMk/>
            <pc:sldMk cId="129023773" sldId="1828"/>
            <ac:spMk id="2" creationId="{10304424-DB4A-36E7-9E0D-D32A5DD0F26C}"/>
          </ac:spMkLst>
        </pc:spChg>
        <pc:spChg chg="mod">
          <ac:chgData name="伊健 杜" userId="e69aded81da48593" providerId="LiveId" clId="{2675C2B8-D16A-412D-B6C5-56CC7EDE60D1}" dt="2022-12-12T17:08:47.037" v="5937"/>
          <ac:spMkLst>
            <pc:docMk/>
            <pc:sldMk cId="129023773" sldId="1828"/>
            <ac:spMk id="5" creationId="{E7287B0E-EF55-E721-8EFA-9A9183C0EDF9}"/>
          </ac:spMkLst>
        </pc:spChg>
        <pc:picChg chg="del">
          <ac:chgData name="伊健 杜" userId="e69aded81da48593" providerId="LiveId" clId="{2675C2B8-D16A-412D-B6C5-56CC7EDE60D1}" dt="2022-12-12T12:47:10.745" v="2564" actId="478"/>
          <ac:picMkLst>
            <pc:docMk/>
            <pc:sldMk cId="129023773" sldId="1828"/>
            <ac:picMk id="19458" creationId="{B57BB100-EECA-3EDC-F998-6D0715659392}"/>
          </ac:picMkLst>
        </pc:picChg>
        <pc:picChg chg="del">
          <ac:chgData name="伊健 杜" userId="e69aded81da48593" providerId="LiveId" clId="{2675C2B8-D16A-412D-B6C5-56CC7EDE60D1}" dt="2022-12-12T12:47:10.745" v="2564" actId="478"/>
          <ac:picMkLst>
            <pc:docMk/>
            <pc:sldMk cId="129023773" sldId="1828"/>
            <ac:picMk id="19460" creationId="{388ED28A-7246-A987-D7CA-57C9DC559EC8}"/>
          </ac:picMkLst>
        </pc:picChg>
        <pc:picChg chg="add mod">
          <ac:chgData name="伊健 杜" userId="e69aded81da48593" providerId="LiveId" clId="{2675C2B8-D16A-412D-B6C5-56CC7EDE60D1}" dt="2022-12-12T12:47:14.532" v="2567" actId="1076"/>
          <ac:picMkLst>
            <pc:docMk/>
            <pc:sldMk cId="129023773" sldId="1828"/>
            <ac:picMk id="22530" creationId="{85939505-5866-FC62-528D-C890AFDFB357}"/>
          </ac:picMkLst>
        </pc:picChg>
      </pc:sldChg>
      <pc:sldChg chg="addSp delSp modSp add mod">
        <pc:chgData name="伊健 杜" userId="e69aded81da48593" providerId="LiveId" clId="{2675C2B8-D16A-412D-B6C5-56CC7EDE60D1}" dt="2022-12-12T17:08:47.037" v="5937"/>
        <pc:sldMkLst>
          <pc:docMk/>
          <pc:sldMk cId="2050799650" sldId="1829"/>
        </pc:sldMkLst>
        <pc:spChg chg="mod">
          <ac:chgData name="伊健 杜" userId="e69aded81da48593" providerId="LiveId" clId="{2675C2B8-D16A-412D-B6C5-56CC7EDE60D1}" dt="2022-12-12T17:08:47.037" v="5937"/>
          <ac:spMkLst>
            <pc:docMk/>
            <pc:sldMk cId="2050799650" sldId="1829"/>
            <ac:spMk id="5" creationId="{E7287B0E-EF55-E721-8EFA-9A9183C0EDF9}"/>
          </ac:spMkLst>
        </pc:spChg>
        <pc:picChg chg="del">
          <ac:chgData name="伊健 杜" userId="e69aded81da48593" providerId="LiveId" clId="{2675C2B8-D16A-412D-B6C5-56CC7EDE60D1}" dt="2022-12-12T12:48:17.869" v="2643" actId="478"/>
          <ac:picMkLst>
            <pc:docMk/>
            <pc:sldMk cId="2050799650" sldId="1829"/>
            <ac:picMk id="22530" creationId="{85939505-5866-FC62-528D-C890AFDFB357}"/>
          </ac:picMkLst>
        </pc:picChg>
        <pc:picChg chg="add mod">
          <ac:chgData name="伊健 杜" userId="e69aded81da48593" providerId="LiveId" clId="{2675C2B8-D16A-412D-B6C5-56CC7EDE60D1}" dt="2022-12-12T12:48:24.658" v="2647" actId="1076"/>
          <ac:picMkLst>
            <pc:docMk/>
            <pc:sldMk cId="2050799650" sldId="1829"/>
            <ac:picMk id="24578" creationId="{F90698DE-735A-7728-11E5-C52668724521}"/>
          </ac:picMkLst>
        </pc:picChg>
      </pc:sldChg>
      <pc:sldChg chg="addSp delSp modSp add mod">
        <pc:chgData name="伊健 杜" userId="e69aded81da48593" providerId="LiveId" clId="{2675C2B8-D16A-412D-B6C5-56CC7EDE60D1}" dt="2022-12-12T17:08:47.037" v="5937"/>
        <pc:sldMkLst>
          <pc:docMk/>
          <pc:sldMk cId="723896810" sldId="1830"/>
        </pc:sldMkLst>
        <pc:spChg chg="mod">
          <ac:chgData name="伊健 杜" userId="e69aded81da48593" providerId="LiveId" clId="{2675C2B8-D16A-412D-B6C5-56CC7EDE60D1}" dt="2022-12-12T12:48:52.640" v="2705"/>
          <ac:spMkLst>
            <pc:docMk/>
            <pc:sldMk cId="723896810" sldId="1830"/>
            <ac:spMk id="2" creationId="{10304424-DB4A-36E7-9E0D-D32A5DD0F26C}"/>
          </ac:spMkLst>
        </pc:spChg>
        <pc:spChg chg="mod">
          <ac:chgData name="伊健 杜" userId="e69aded81da48593" providerId="LiveId" clId="{2675C2B8-D16A-412D-B6C5-56CC7EDE60D1}" dt="2022-12-12T17:08:47.037" v="5937"/>
          <ac:spMkLst>
            <pc:docMk/>
            <pc:sldMk cId="723896810" sldId="1830"/>
            <ac:spMk id="5" creationId="{E7287B0E-EF55-E721-8EFA-9A9183C0EDF9}"/>
          </ac:spMkLst>
        </pc:spChg>
        <pc:picChg chg="del">
          <ac:chgData name="伊健 杜" userId="e69aded81da48593" providerId="LiveId" clId="{2675C2B8-D16A-412D-B6C5-56CC7EDE60D1}" dt="2022-12-12T12:50:04.824" v="2845" actId="478"/>
          <ac:picMkLst>
            <pc:docMk/>
            <pc:sldMk cId="723896810" sldId="1830"/>
            <ac:picMk id="22530" creationId="{85939505-5866-FC62-528D-C890AFDFB357}"/>
          </ac:picMkLst>
        </pc:picChg>
        <pc:picChg chg="add mod">
          <ac:chgData name="伊健 杜" userId="e69aded81da48593" providerId="LiveId" clId="{2675C2B8-D16A-412D-B6C5-56CC7EDE60D1}" dt="2022-12-12T12:50:33.109" v="2847" actId="1076"/>
          <ac:picMkLst>
            <pc:docMk/>
            <pc:sldMk cId="723896810" sldId="1830"/>
            <ac:picMk id="25602" creationId="{0D404285-6A36-0FBF-C7E7-D80BB045BC64}"/>
          </ac:picMkLst>
        </pc:picChg>
        <pc:picChg chg="add mod">
          <ac:chgData name="伊健 杜" userId="e69aded81da48593" providerId="LiveId" clId="{2675C2B8-D16A-412D-B6C5-56CC7EDE60D1}" dt="2022-12-12T12:51:03.294" v="2849" actId="1076"/>
          <ac:picMkLst>
            <pc:docMk/>
            <pc:sldMk cId="723896810" sldId="1830"/>
            <ac:picMk id="25604" creationId="{1D4D7011-9FC8-911C-21F4-E800330BA218}"/>
          </ac:picMkLst>
        </pc:picChg>
      </pc:sldChg>
      <pc:sldChg chg="addSp delSp modSp add mod">
        <pc:chgData name="伊健 杜" userId="e69aded81da48593" providerId="LiveId" clId="{2675C2B8-D16A-412D-B6C5-56CC7EDE60D1}" dt="2022-12-12T17:08:47.037" v="5937"/>
        <pc:sldMkLst>
          <pc:docMk/>
          <pc:sldMk cId="3914552007" sldId="1831"/>
        </pc:sldMkLst>
        <pc:spChg chg="mod">
          <ac:chgData name="伊健 杜" userId="e69aded81da48593" providerId="LiveId" clId="{2675C2B8-D16A-412D-B6C5-56CC7EDE60D1}" dt="2022-12-12T17:08:47.037" v="5937"/>
          <ac:spMkLst>
            <pc:docMk/>
            <pc:sldMk cId="3914552007" sldId="1831"/>
            <ac:spMk id="5" creationId="{E7287B0E-EF55-E721-8EFA-9A9183C0EDF9}"/>
          </ac:spMkLst>
        </pc:spChg>
        <pc:picChg chg="del">
          <ac:chgData name="伊健 杜" userId="e69aded81da48593" providerId="LiveId" clId="{2675C2B8-D16A-412D-B6C5-56CC7EDE60D1}" dt="2022-12-12T12:51:13.279" v="2851" actId="478"/>
          <ac:picMkLst>
            <pc:docMk/>
            <pc:sldMk cId="3914552007" sldId="1831"/>
            <ac:picMk id="25602" creationId="{0D404285-6A36-0FBF-C7E7-D80BB045BC64}"/>
          </ac:picMkLst>
        </pc:picChg>
        <pc:picChg chg="del">
          <ac:chgData name="伊健 杜" userId="e69aded81da48593" providerId="LiveId" clId="{2675C2B8-D16A-412D-B6C5-56CC7EDE60D1}" dt="2022-12-12T12:51:13.279" v="2851" actId="478"/>
          <ac:picMkLst>
            <pc:docMk/>
            <pc:sldMk cId="3914552007" sldId="1831"/>
            <ac:picMk id="25604" creationId="{1D4D7011-9FC8-911C-21F4-E800330BA218}"/>
          </ac:picMkLst>
        </pc:picChg>
        <pc:picChg chg="add mod">
          <ac:chgData name="伊健 杜" userId="e69aded81da48593" providerId="LiveId" clId="{2675C2B8-D16A-412D-B6C5-56CC7EDE60D1}" dt="2022-12-12T12:52:08.112" v="2957" actId="1076"/>
          <ac:picMkLst>
            <pc:docMk/>
            <pc:sldMk cId="3914552007" sldId="1831"/>
            <ac:picMk id="26626" creationId="{0C3B4228-E7B6-87BD-DA27-796396986E33}"/>
          </ac:picMkLst>
        </pc:picChg>
      </pc:sldChg>
      <pc:sldChg chg="modSp add mod">
        <pc:chgData name="伊健 杜" userId="e69aded81da48593" providerId="LiveId" clId="{2675C2B8-D16A-412D-B6C5-56CC7EDE60D1}" dt="2022-12-12T17:08:47.037" v="5937"/>
        <pc:sldMkLst>
          <pc:docMk/>
          <pc:sldMk cId="469157231" sldId="1832"/>
        </pc:sldMkLst>
        <pc:spChg chg="mod">
          <ac:chgData name="伊健 杜" userId="e69aded81da48593" providerId="LiveId" clId="{2675C2B8-D16A-412D-B6C5-56CC7EDE60D1}" dt="2022-12-12T17:08:47.037" v="5937"/>
          <ac:spMkLst>
            <pc:docMk/>
            <pc:sldMk cId="469157231" sldId="1832"/>
            <ac:spMk id="5" creationId="{E7287B0E-EF55-E721-8EFA-9A9183C0EDF9}"/>
          </ac:spMkLst>
        </pc:spChg>
      </pc:sldChg>
      <pc:sldChg chg="addSp delSp modSp new mod">
        <pc:chgData name="伊健 杜" userId="e69aded81da48593" providerId="LiveId" clId="{2675C2B8-D16A-412D-B6C5-56CC7EDE60D1}" dt="2022-12-12T17:08:47.037" v="5937"/>
        <pc:sldMkLst>
          <pc:docMk/>
          <pc:sldMk cId="1141779814" sldId="1833"/>
        </pc:sldMkLst>
        <pc:spChg chg="mod">
          <ac:chgData name="伊健 杜" userId="e69aded81da48593" providerId="LiveId" clId="{2675C2B8-D16A-412D-B6C5-56CC7EDE60D1}" dt="2022-12-12T17:08:47.037" v="5937"/>
          <ac:spMkLst>
            <pc:docMk/>
            <pc:sldMk cId="1141779814" sldId="1833"/>
            <ac:spMk id="2" creationId="{FFA931DD-C6E5-0703-3282-DFEF218B5AA1}"/>
          </ac:spMkLst>
        </pc:spChg>
        <pc:spChg chg="del">
          <ac:chgData name="伊健 杜" userId="e69aded81da48593" providerId="LiveId" clId="{2675C2B8-D16A-412D-B6C5-56CC7EDE60D1}" dt="2022-12-12T16:17:07.177" v="4605" actId="478"/>
          <ac:spMkLst>
            <pc:docMk/>
            <pc:sldMk cId="1141779814" sldId="1833"/>
            <ac:spMk id="3" creationId="{7A988FFE-C79D-C6CB-9AFC-76B838131A32}"/>
          </ac:spMkLst>
        </pc:spChg>
        <pc:spChg chg="add mod">
          <ac:chgData name="伊健 杜" userId="e69aded81da48593" providerId="LiveId" clId="{2675C2B8-D16A-412D-B6C5-56CC7EDE60D1}" dt="2022-12-12T17:08:47.037" v="5937"/>
          <ac:spMkLst>
            <pc:docMk/>
            <pc:sldMk cId="1141779814" sldId="1833"/>
            <ac:spMk id="4" creationId="{22B8ABAF-A7F5-A93D-1D92-E9E90168B5CF}"/>
          </ac:spMkLst>
        </pc:spChg>
      </pc:sldChg>
      <pc:sldChg chg="modSp add mod">
        <pc:chgData name="伊健 杜" userId="e69aded81da48593" providerId="LiveId" clId="{2675C2B8-D16A-412D-B6C5-56CC7EDE60D1}" dt="2022-12-12T18:11:10.277" v="5962"/>
        <pc:sldMkLst>
          <pc:docMk/>
          <pc:sldMk cId="441302955" sldId="1834"/>
        </pc:sldMkLst>
        <pc:spChg chg="mod">
          <ac:chgData name="伊健 杜" userId="e69aded81da48593" providerId="LiveId" clId="{2675C2B8-D16A-412D-B6C5-56CC7EDE60D1}" dt="2022-12-12T17:08:47.037" v="5937"/>
          <ac:spMkLst>
            <pc:docMk/>
            <pc:sldMk cId="441302955" sldId="1834"/>
            <ac:spMk id="3" creationId="{AFF80177-B508-486C-D283-AFDDC448C9C4}"/>
          </ac:spMkLst>
        </pc:spChg>
        <pc:spChg chg="mod">
          <ac:chgData name="伊健 杜" userId="e69aded81da48593" providerId="LiveId" clId="{2675C2B8-D16A-412D-B6C5-56CC7EDE60D1}" dt="2022-12-12T18:11:10.277" v="5962"/>
          <ac:spMkLst>
            <pc:docMk/>
            <pc:sldMk cId="441302955" sldId="1834"/>
            <ac:spMk id="5" creationId="{E7287B0E-EF55-E721-8EFA-9A9183C0EDF9}"/>
          </ac:spMkLst>
        </pc:spChg>
      </pc:sldChg>
      <pc:sldChg chg="modSp add mod modNotesTx">
        <pc:chgData name="伊健 杜" userId="e69aded81da48593" providerId="LiveId" clId="{2675C2B8-D16A-412D-B6C5-56CC7EDE60D1}" dt="2022-12-12T18:33:42.091" v="5964" actId="20577"/>
        <pc:sldMkLst>
          <pc:docMk/>
          <pc:sldMk cId="3272918559" sldId="1835"/>
        </pc:sldMkLst>
        <pc:spChg chg="mod">
          <ac:chgData name="伊健 杜" userId="e69aded81da48593" providerId="LiveId" clId="{2675C2B8-D16A-412D-B6C5-56CC7EDE60D1}" dt="2022-12-12T17:08:47.037" v="5937"/>
          <ac:spMkLst>
            <pc:docMk/>
            <pc:sldMk cId="3272918559" sldId="1835"/>
            <ac:spMk id="5" creationId="{E7287B0E-EF55-E721-8EFA-9A9183C0EDF9}"/>
          </ac:spMkLst>
        </pc:spChg>
      </pc:sldChg>
      <pc:sldChg chg="addSp delSp modSp add mod">
        <pc:chgData name="伊健 杜" userId="e69aded81da48593" providerId="LiveId" clId="{2675C2B8-D16A-412D-B6C5-56CC7EDE60D1}" dt="2022-12-12T17:08:47.037" v="5937"/>
        <pc:sldMkLst>
          <pc:docMk/>
          <pc:sldMk cId="3328939384" sldId="1836"/>
        </pc:sldMkLst>
        <pc:spChg chg="mod">
          <ac:chgData name="伊健 杜" userId="e69aded81da48593" providerId="LiveId" clId="{2675C2B8-D16A-412D-B6C5-56CC7EDE60D1}" dt="2022-12-12T17:08:47.037" v="5937"/>
          <ac:spMkLst>
            <pc:docMk/>
            <pc:sldMk cId="3328939384" sldId="1836"/>
            <ac:spMk id="2" creationId="{10304424-DB4A-36E7-9E0D-D32A5DD0F26C}"/>
          </ac:spMkLst>
        </pc:spChg>
        <pc:spChg chg="add mod">
          <ac:chgData name="伊健 杜" userId="e69aded81da48593" providerId="LiveId" clId="{2675C2B8-D16A-412D-B6C5-56CC7EDE60D1}" dt="2022-12-12T15:35:11.304" v="3262" actId="1076"/>
          <ac:spMkLst>
            <pc:docMk/>
            <pc:sldMk cId="3328939384" sldId="1836"/>
            <ac:spMk id="3" creationId="{6F7995F2-FDC2-BAA2-1B11-5BF9EACC0F0E}"/>
          </ac:spMkLst>
        </pc:spChg>
        <pc:spChg chg="del">
          <ac:chgData name="伊健 杜" userId="e69aded81da48593" providerId="LiveId" clId="{2675C2B8-D16A-412D-B6C5-56CC7EDE60D1}" dt="2022-12-12T15:35:08.937" v="3260" actId="478"/>
          <ac:spMkLst>
            <pc:docMk/>
            <pc:sldMk cId="3328939384" sldId="1836"/>
            <ac:spMk id="5" creationId="{E7287B0E-EF55-E721-8EFA-9A9183C0EDF9}"/>
          </ac:spMkLst>
        </pc:spChg>
        <pc:picChg chg="add mod">
          <ac:chgData name="伊健 杜" userId="e69aded81da48593" providerId="LiveId" clId="{2675C2B8-D16A-412D-B6C5-56CC7EDE60D1}" dt="2022-12-12T15:35:11.304" v="3262" actId="1076"/>
          <ac:picMkLst>
            <pc:docMk/>
            <pc:sldMk cId="3328939384" sldId="1836"/>
            <ac:picMk id="4" creationId="{BB638CA6-7BC3-F36B-55C0-02B6CEB42CC6}"/>
          </ac:picMkLst>
        </pc:picChg>
        <pc:picChg chg="del">
          <ac:chgData name="伊健 杜" userId="e69aded81da48593" providerId="LiveId" clId="{2675C2B8-D16A-412D-B6C5-56CC7EDE60D1}" dt="2022-12-12T15:35:08.937" v="3260" actId="478"/>
          <ac:picMkLst>
            <pc:docMk/>
            <pc:sldMk cId="3328939384" sldId="1836"/>
            <ac:picMk id="25602" creationId="{0D404285-6A36-0FBF-C7E7-D80BB045BC64}"/>
          </ac:picMkLst>
        </pc:picChg>
        <pc:picChg chg="del">
          <ac:chgData name="伊健 杜" userId="e69aded81da48593" providerId="LiveId" clId="{2675C2B8-D16A-412D-B6C5-56CC7EDE60D1}" dt="2022-12-12T15:35:08.937" v="3260" actId="478"/>
          <ac:picMkLst>
            <pc:docMk/>
            <pc:sldMk cId="3328939384" sldId="1836"/>
            <ac:picMk id="25604" creationId="{1D4D7011-9FC8-911C-21F4-E800330BA218}"/>
          </ac:picMkLst>
        </pc:picChg>
      </pc:sldChg>
      <pc:sldChg chg="addSp delSp modSp add mod">
        <pc:chgData name="伊健 杜" userId="e69aded81da48593" providerId="LiveId" clId="{2675C2B8-D16A-412D-B6C5-56CC7EDE60D1}" dt="2022-12-12T17:08:47.037" v="5937"/>
        <pc:sldMkLst>
          <pc:docMk/>
          <pc:sldMk cId="1310852061" sldId="1837"/>
        </pc:sldMkLst>
        <pc:spChg chg="mod">
          <ac:chgData name="伊健 杜" userId="e69aded81da48593" providerId="LiveId" clId="{2675C2B8-D16A-412D-B6C5-56CC7EDE60D1}" dt="2022-12-12T17:08:47.037" v="5937"/>
          <ac:spMkLst>
            <pc:docMk/>
            <pc:sldMk cId="1310852061" sldId="1837"/>
            <ac:spMk id="2" creationId="{10304424-DB4A-36E7-9E0D-D32A5DD0F26C}"/>
          </ac:spMkLst>
        </pc:spChg>
        <pc:spChg chg="mod">
          <ac:chgData name="伊健 杜" userId="e69aded81da48593" providerId="LiveId" clId="{2675C2B8-D16A-412D-B6C5-56CC7EDE60D1}" dt="2022-12-12T17:08:47.037" v="5937"/>
          <ac:spMkLst>
            <pc:docMk/>
            <pc:sldMk cId="1310852061" sldId="1837"/>
            <ac:spMk id="5" creationId="{E7287B0E-EF55-E721-8EFA-9A9183C0EDF9}"/>
          </ac:spMkLst>
        </pc:spChg>
        <pc:picChg chg="add mod">
          <ac:chgData name="伊健 杜" userId="e69aded81da48593" providerId="LiveId" clId="{2675C2B8-D16A-412D-B6C5-56CC7EDE60D1}" dt="2022-12-12T15:38:40.733" v="3362" actId="1076"/>
          <ac:picMkLst>
            <pc:docMk/>
            <pc:sldMk cId="1310852061" sldId="1837"/>
            <ac:picMk id="1026" creationId="{F7683C77-BF70-FF7C-F919-67B8744D411E}"/>
          </ac:picMkLst>
        </pc:picChg>
        <pc:picChg chg="del">
          <ac:chgData name="伊健 杜" userId="e69aded81da48593" providerId="LiveId" clId="{2675C2B8-D16A-412D-B6C5-56CC7EDE60D1}" dt="2022-12-12T15:38:31.905" v="3359" actId="478"/>
          <ac:picMkLst>
            <pc:docMk/>
            <pc:sldMk cId="1310852061" sldId="1837"/>
            <ac:picMk id="25602" creationId="{0D404285-6A36-0FBF-C7E7-D80BB045BC64}"/>
          </ac:picMkLst>
        </pc:picChg>
        <pc:picChg chg="del mod">
          <ac:chgData name="伊健 杜" userId="e69aded81da48593" providerId="LiveId" clId="{2675C2B8-D16A-412D-B6C5-56CC7EDE60D1}" dt="2022-12-12T15:38:31.905" v="3359" actId="478"/>
          <ac:picMkLst>
            <pc:docMk/>
            <pc:sldMk cId="1310852061" sldId="1837"/>
            <ac:picMk id="25604" creationId="{1D4D7011-9FC8-911C-21F4-E800330BA218}"/>
          </ac:picMkLst>
        </pc:picChg>
      </pc:sldChg>
      <pc:sldChg chg="addSp delSp modSp add mod">
        <pc:chgData name="伊健 杜" userId="e69aded81da48593" providerId="LiveId" clId="{2675C2B8-D16A-412D-B6C5-56CC7EDE60D1}" dt="2022-12-12T17:08:47.037" v="5937"/>
        <pc:sldMkLst>
          <pc:docMk/>
          <pc:sldMk cId="647846251" sldId="1838"/>
        </pc:sldMkLst>
        <pc:spChg chg="mod">
          <ac:chgData name="伊健 杜" userId="e69aded81da48593" providerId="LiveId" clId="{2675C2B8-D16A-412D-B6C5-56CC7EDE60D1}" dt="2022-12-12T15:44:51.446" v="3382"/>
          <ac:spMkLst>
            <pc:docMk/>
            <pc:sldMk cId="647846251" sldId="1838"/>
            <ac:spMk id="2" creationId="{10304424-DB4A-36E7-9E0D-D32A5DD0F26C}"/>
          </ac:spMkLst>
        </pc:spChg>
        <pc:spChg chg="mod">
          <ac:chgData name="伊健 杜" userId="e69aded81da48593" providerId="LiveId" clId="{2675C2B8-D16A-412D-B6C5-56CC7EDE60D1}" dt="2022-12-12T17:08:47.037" v="5937"/>
          <ac:spMkLst>
            <pc:docMk/>
            <pc:sldMk cId="647846251" sldId="1838"/>
            <ac:spMk id="5" creationId="{E7287B0E-EF55-E721-8EFA-9A9183C0EDF9}"/>
          </ac:spMkLst>
        </pc:spChg>
        <pc:picChg chg="del">
          <ac:chgData name="伊健 杜" userId="e69aded81da48593" providerId="LiveId" clId="{2675C2B8-D16A-412D-B6C5-56CC7EDE60D1}" dt="2022-12-12T15:52:06.478" v="3488" actId="478"/>
          <ac:picMkLst>
            <pc:docMk/>
            <pc:sldMk cId="647846251" sldId="1838"/>
            <ac:picMk id="1026" creationId="{F7683C77-BF70-FF7C-F919-67B8744D411E}"/>
          </ac:picMkLst>
        </pc:picChg>
        <pc:picChg chg="add mod">
          <ac:chgData name="伊健 杜" userId="e69aded81da48593" providerId="LiveId" clId="{2675C2B8-D16A-412D-B6C5-56CC7EDE60D1}" dt="2022-12-12T15:52:28.977" v="3490" actId="1076"/>
          <ac:picMkLst>
            <pc:docMk/>
            <pc:sldMk cId="647846251" sldId="1838"/>
            <ac:picMk id="2050" creationId="{99EA67DC-9DDC-9673-0F37-1407DE6FE50A}"/>
          </ac:picMkLst>
        </pc:picChg>
      </pc:sldChg>
      <pc:sldChg chg="addSp delSp modSp add mod">
        <pc:chgData name="伊健 杜" userId="e69aded81da48593" providerId="LiveId" clId="{2675C2B8-D16A-412D-B6C5-56CC7EDE60D1}" dt="2022-12-12T17:08:47.037" v="5937"/>
        <pc:sldMkLst>
          <pc:docMk/>
          <pc:sldMk cId="3553750469" sldId="1839"/>
        </pc:sldMkLst>
        <pc:spChg chg="mod">
          <ac:chgData name="伊健 杜" userId="e69aded81da48593" providerId="LiveId" clId="{2675C2B8-D16A-412D-B6C5-56CC7EDE60D1}" dt="2022-12-12T17:08:47.037" v="5937"/>
          <ac:spMkLst>
            <pc:docMk/>
            <pc:sldMk cId="3553750469" sldId="1839"/>
            <ac:spMk id="5" creationId="{E7287B0E-EF55-E721-8EFA-9A9183C0EDF9}"/>
          </ac:spMkLst>
        </pc:spChg>
        <pc:picChg chg="del">
          <ac:chgData name="伊健 杜" userId="e69aded81da48593" providerId="LiveId" clId="{2675C2B8-D16A-412D-B6C5-56CC7EDE60D1}" dt="2022-12-12T15:55:10.210" v="3608" actId="478"/>
          <ac:picMkLst>
            <pc:docMk/>
            <pc:sldMk cId="3553750469" sldId="1839"/>
            <ac:picMk id="2050" creationId="{99EA67DC-9DDC-9673-0F37-1407DE6FE50A}"/>
          </ac:picMkLst>
        </pc:picChg>
        <pc:picChg chg="add mod">
          <ac:chgData name="伊健 杜" userId="e69aded81da48593" providerId="LiveId" clId="{2675C2B8-D16A-412D-B6C5-56CC7EDE60D1}" dt="2022-12-12T15:56:39.207" v="3610" actId="1076"/>
          <ac:picMkLst>
            <pc:docMk/>
            <pc:sldMk cId="3553750469" sldId="1839"/>
            <ac:picMk id="3074" creationId="{C2F4E1E8-03DC-CBFC-BCC9-5DECC5151F07}"/>
          </ac:picMkLst>
        </pc:picChg>
      </pc:sldChg>
      <pc:sldChg chg="addSp delSp modSp add mod">
        <pc:chgData name="伊健 杜" userId="e69aded81da48593" providerId="LiveId" clId="{2675C2B8-D16A-412D-B6C5-56CC7EDE60D1}" dt="2022-12-12T17:08:47.037" v="5937"/>
        <pc:sldMkLst>
          <pc:docMk/>
          <pc:sldMk cId="4093228433" sldId="1840"/>
        </pc:sldMkLst>
        <pc:spChg chg="mod">
          <ac:chgData name="伊健 杜" userId="e69aded81da48593" providerId="LiveId" clId="{2675C2B8-D16A-412D-B6C5-56CC7EDE60D1}" dt="2022-12-12T17:08:47.037" v="5937"/>
          <ac:spMkLst>
            <pc:docMk/>
            <pc:sldMk cId="4093228433" sldId="1840"/>
            <ac:spMk id="2" creationId="{10304424-DB4A-36E7-9E0D-D32A5DD0F26C}"/>
          </ac:spMkLst>
        </pc:spChg>
        <pc:spChg chg="mod">
          <ac:chgData name="伊健 杜" userId="e69aded81da48593" providerId="LiveId" clId="{2675C2B8-D16A-412D-B6C5-56CC7EDE60D1}" dt="2022-12-12T17:08:47.037" v="5937"/>
          <ac:spMkLst>
            <pc:docMk/>
            <pc:sldMk cId="4093228433" sldId="1840"/>
            <ac:spMk id="5" creationId="{E7287B0E-EF55-E721-8EFA-9A9183C0EDF9}"/>
          </ac:spMkLst>
        </pc:spChg>
        <pc:picChg chg="del">
          <ac:chgData name="伊健 杜" userId="e69aded81da48593" providerId="LiveId" clId="{2675C2B8-D16A-412D-B6C5-56CC7EDE60D1}" dt="2022-12-12T16:00:26.796" v="3716" actId="478"/>
          <ac:picMkLst>
            <pc:docMk/>
            <pc:sldMk cId="4093228433" sldId="1840"/>
            <ac:picMk id="2050" creationId="{99EA67DC-9DDC-9673-0F37-1407DE6FE50A}"/>
          </ac:picMkLst>
        </pc:picChg>
        <pc:picChg chg="add mod">
          <ac:chgData name="伊健 杜" userId="e69aded81da48593" providerId="LiveId" clId="{2675C2B8-D16A-412D-B6C5-56CC7EDE60D1}" dt="2022-12-12T16:00:30.331" v="3718" actId="1076"/>
          <ac:picMkLst>
            <pc:docMk/>
            <pc:sldMk cId="4093228433" sldId="1840"/>
            <ac:picMk id="4098" creationId="{EF241A30-2D21-7F82-6065-24955C03A873}"/>
          </ac:picMkLst>
        </pc:picChg>
      </pc:sldChg>
      <pc:sldChg chg="addSp delSp modSp add mod">
        <pc:chgData name="伊健 杜" userId="e69aded81da48593" providerId="LiveId" clId="{2675C2B8-D16A-412D-B6C5-56CC7EDE60D1}" dt="2022-12-12T17:08:47.037" v="5937"/>
        <pc:sldMkLst>
          <pc:docMk/>
          <pc:sldMk cId="3787247942" sldId="1841"/>
        </pc:sldMkLst>
        <pc:spChg chg="mod">
          <ac:chgData name="伊健 杜" userId="e69aded81da48593" providerId="LiveId" clId="{2675C2B8-D16A-412D-B6C5-56CC7EDE60D1}" dt="2022-12-12T17:08:47.037" v="5937"/>
          <ac:spMkLst>
            <pc:docMk/>
            <pc:sldMk cId="3787247942" sldId="1841"/>
            <ac:spMk id="2" creationId="{10304424-DB4A-36E7-9E0D-D32A5DD0F26C}"/>
          </ac:spMkLst>
        </pc:spChg>
        <pc:spChg chg="mod">
          <ac:chgData name="伊健 杜" userId="e69aded81da48593" providerId="LiveId" clId="{2675C2B8-D16A-412D-B6C5-56CC7EDE60D1}" dt="2022-12-12T17:08:47.037" v="5937"/>
          <ac:spMkLst>
            <pc:docMk/>
            <pc:sldMk cId="3787247942" sldId="1841"/>
            <ac:spMk id="5" creationId="{E7287B0E-EF55-E721-8EFA-9A9183C0EDF9}"/>
          </ac:spMkLst>
        </pc:spChg>
        <pc:picChg chg="del">
          <ac:chgData name="伊健 杜" userId="e69aded81da48593" providerId="LiveId" clId="{2675C2B8-D16A-412D-B6C5-56CC7EDE60D1}" dt="2022-12-12T16:03:40.968" v="3858" actId="478"/>
          <ac:picMkLst>
            <pc:docMk/>
            <pc:sldMk cId="3787247942" sldId="1841"/>
            <ac:picMk id="4098" creationId="{EF241A30-2D21-7F82-6065-24955C03A873}"/>
          </ac:picMkLst>
        </pc:picChg>
        <pc:picChg chg="add mod">
          <ac:chgData name="伊健 杜" userId="e69aded81da48593" providerId="LiveId" clId="{2675C2B8-D16A-412D-B6C5-56CC7EDE60D1}" dt="2022-12-12T16:03:44.120" v="3860" actId="1076"/>
          <ac:picMkLst>
            <pc:docMk/>
            <pc:sldMk cId="3787247942" sldId="1841"/>
            <ac:picMk id="5122" creationId="{B1DD64AD-0FD8-1147-8BA6-6568EF44666E}"/>
          </ac:picMkLst>
        </pc:picChg>
      </pc:sldChg>
      <pc:sldChg chg="modSp add mod">
        <pc:chgData name="伊健 杜" userId="e69aded81da48593" providerId="LiveId" clId="{2675C2B8-D16A-412D-B6C5-56CC7EDE60D1}" dt="2022-12-12T17:08:47.037" v="5937"/>
        <pc:sldMkLst>
          <pc:docMk/>
          <pc:sldMk cId="3282397901" sldId="1842"/>
        </pc:sldMkLst>
        <pc:spChg chg="mod">
          <ac:chgData name="伊健 杜" userId="e69aded81da48593" providerId="LiveId" clId="{2675C2B8-D16A-412D-B6C5-56CC7EDE60D1}" dt="2022-12-12T17:08:47.037" v="5937"/>
          <ac:spMkLst>
            <pc:docMk/>
            <pc:sldMk cId="3282397901" sldId="1842"/>
            <ac:spMk id="5" creationId="{E7287B0E-EF55-E721-8EFA-9A9183C0EDF9}"/>
          </ac:spMkLst>
        </pc:spChg>
      </pc:sldChg>
      <pc:sldChg chg="addSp delSp modSp add mod">
        <pc:chgData name="伊健 杜" userId="e69aded81da48593" providerId="LiveId" clId="{2675C2B8-D16A-412D-B6C5-56CC7EDE60D1}" dt="2022-12-12T17:08:47.037" v="5937"/>
        <pc:sldMkLst>
          <pc:docMk/>
          <pc:sldMk cId="2247810595" sldId="1843"/>
        </pc:sldMkLst>
        <pc:spChg chg="mod">
          <ac:chgData name="伊健 杜" userId="e69aded81da48593" providerId="LiveId" clId="{2675C2B8-D16A-412D-B6C5-56CC7EDE60D1}" dt="2022-12-12T16:06:46.016" v="4031" actId="20577"/>
          <ac:spMkLst>
            <pc:docMk/>
            <pc:sldMk cId="2247810595" sldId="1843"/>
            <ac:spMk id="2" creationId="{10304424-DB4A-36E7-9E0D-D32A5DD0F26C}"/>
          </ac:spMkLst>
        </pc:spChg>
        <pc:spChg chg="mod">
          <ac:chgData name="伊健 杜" userId="e69aded81da48593" providerId="LiveId" clId="{2675C2B8-D16A-412D-B6C5-56CC7EDE60D1}" dt="2022-12-12T17:08:47.037" v="5937"/>
          <ac:spMkLst>
            <pc:docMk/>
            <pc:sldMk cId="2247810595" sldId="1843"/>
            <ac:spMk id="5" creationId="{E7287B0E-EF55-E721-8EFA-9A9183C0EDF9}"/>
          </ac:spMkLst>
        </pc:spChg>
        <pc:picChg chg="del mod">
          <ac:chgData name="伊健 杜" userId="e69aded81da48593" providerId="LiveId" clId="{2675C2B8-D16A-412D-B6C5-56CC7EDE60D1}" dt="2022-12-12T16:07:24.402" v="4114" actId="478"/>
          <ac:picMkLst>
            <pc:docMk/>
            <pc:sldMk cId="2247810595" sldId="1843"/>
            <ac:picMk id="5122" creationId="{B1DD64AD-0FD8-1147-8BA6-6568EF44666E}"/>
          </ac:picMkLst>
        </pc:picChg>
        <pc:picChg chg="add del">
          <ac:chgData name="伊健 杜" userId="e69aded81da48593" providerId="LiveId" clId="{2675C2B8-D16A-412D-B6C5-56CC7EDE60D1}" dt="2022-12-12T16:08:14.496" v="4116" actId="478"/>
          <ac:picMkLst>
            <pc:docMk/>
            <pc:sldMk cId="2247810595" sldId="1843"/>
            <ac:picMk id="6146" creationId="{0A7BB2CE-C094-7080-C1C1-02FFA1F8C2ED}"/>
          </ac:picMkLst>
        </pc:picChg>
        <pc:picChg chg="add mod">
          <ac:chgData name="伊健 杜" userId="e69aded81da48593" providerId="LiveId" clId="{2675C2B8-D16A-412D-B6C5-56CC7EDE60D1}" dt="2022-12-12T16:09:00.009" v="4138" actId="1076"/>
          <ac:picMkLst>
            <pc:docMk/>
            <pc:sldMk cId="2247810595" sldId="1843"/>
            <ac:picMk id="6148" creationId="{C6291CDD-6612-FB89-B0E0-3F8966E7F5CE}"/>
          </ac:picMkLst>
        </pc:picChg>
      </pc:sldChg>
      <pc:sldChg chg="addSp delSp modSp add mod">
        <pc:chgData name="伊健 杜" userId="e69aded81da48593" providerId="LiveId" clId="{2675C2B8-D16A-412D-B6C5-56CC7EDE60D1}" dt="2022-12-12T17:08:47.037" v="5937"/>
        <pc:sldMkLst>
          <pc:docMk/>
          <pc:sldMk cId="3199710514" sldId="1844"/>
        </pc:sldMkLst>
        <pc:spChg chg="mod">
          <ac:chgData name="伊健 杜" userId="e69aded81da48593" providerId="LiveId" clId="{2675C2B8-D16A-412D-B6C5-56CC7EDE60D1}" dt="2022-12-12T17:08:47.037" v="5937"/>
          <ac:spMkLst>
            <pc:docMk/>
            <pc:sldMk cId="3199710514" sldId="1844"/>
            <ac:spMk id="5" creationId="{E7287B0E-EF55-E721-8EFA-9A9183C0EDF9}"/>
          </ac:spMkLst>
        </pc:spChg>
        <pc:picChg chg="del">
          <ac:chgData name="伊健 杜" userId="e69aded81da48593" providerId="LiveId" clId="{2675C2B8-D16A-412D-B6C5-56CC7EDE60D1}" dt="2022-12-12T16:14:36.306" v="4490" actId="478"/>
          <ac:picMkLst>
            <pc:docMk/>
            <pc:sldMk cId="3199710514" sldId="1844"/>
            <ac:picMk id="6148" creationId="{C6291CDD-6612-FB89-B0E0-3F8966E7F5CE}"/>
          </ac:picMkLst>
        </pc:picChg>
        <pc:picChg chg="add del mod">
          <ac:chgData name="伊健 杜" userId="e69aded81da48593" providerId="LiveId" clId="{2675C2B8-D16A-412D-B6C5-56CC7EDE60D1}" dt="2022-12-12T16:15:37.130" v="4495" actId="478"/>
          <ac:picMkLst>
            <pc:docMk/>
            <pc:sldMk cId="3199710514" sldId="1844"/>
            <ac:picMk id="8194" creationId="{94E4192E-CB47-B3C2-192F-6DD825263FE9}"/>
          </ac:picMkLst>
        </pc:picChg>
        <pc:picChg chg="add mod">
          <ac:chgData name="伊健 杜" userId="e69aded81da48593" providerId="LiveId" clId="{2675C2B8-D16A-412D-B6C5-56CC7EDE60D1}" dt="2022-12-12T16:15:39.936" v="4497" actId="1076"/>
          <ac:picMkLst>
            <pc:docMk/>
            <pc:sldMk cId="3199710514" sldId="1844"/>
            <ac:picMk id="8196" creationId="{B48F9186-AD44-A298-FBD8-4263B1220BF9}"/>
          </ac:picMkLst>
        </pc:picChg>
      </pc:sldChg>
      <pc:sldChg chg="addSp delSp modSp add mod">
        <pc:chgData name="伊健 杜" userId="e69aded81da48593" providerId="LiveId" clId="{2675C2B8-D16A-412D-B6C5-56CC7EDE60D1}" dt="2022-12-12T17:08:47.037" v="5937"/>
        <pc:sldMkLst>
          <pc:docMk/>
          <pc:sldMk cId="2043309908" sldId="1845"/>
        </pc:sldMkLst>
        <pc:spChg chg="add del mod">
          <ac:chgData name="伊健 杜" userId="e69aded81da48593" providerId="LiveId" clId="{2675C2B8-D16A-412D-B6C5-56CC7EDE60D1}" dt="2022-12-12T16:11:35.676" v="4299" actId="478"/>
          <ac:spMkLst>
            <pc:docMk/>
            <pc:sldMk cId="2043309908" sldId="1845"/>
            <ac:spMk id="2" creationId="{17087126-11FA-1A71-03C2-E01A90AC699B}"/>
          </ac:spMkLst>
        </pc:spChg>
        <pc:spChg chg="mod">
          <ac:chgData name="伊健 杜" userId="e69aded81da48593" providerId="LiveId" clId="{2675C2B8-D16A-412D-B6C5-56CC7EDE60D1}" dt="2022-12-12T17:08:47.037" v="5937"/>
          <ac:spMkLst>
            <pc:docMk/>
            <pc:sldMk cId="2043309908" sldId="1845"/>
            <ac:spMk id="3" creationId="{AFF80177-B508-486C-D283-AFDDC448C9C4}"/>
          </ac:spMkLst>
        </pc:spChg>
        <pc:spChg chg="mod">
          <ac:chgData name="伊健 杜" userId="e69aded81da48593" providerId="LiveId" clId="{2675C2B8-D16A-412D-B6C5-56CC7EDE60D1}" dt="2022-12-12T17:08:47.037" v="5937"/>
          <ac:spMkLst>
            <pc:docMk/>
            <pc:sldMk cId="2043309908" sldId="1845"/>
            <ac:spMk id="5" creationId="{E7287B0E-EF55-E721-8EFA-9A9183C0EDF9}"/>
          </ac:spMkLst>
        </pc:spChg>
        <pc:picChg chg="del mod">
          <ac:chgData name="伊健 杜" userId="e69aded81da48593" providerId="LiveId" clId="{2675C2B8-D16A-412D-B6C5-56CC7EDE60D1}" dt="2022-12-12T16:12:23.941" v="4384" actId="478"/>
          <ac:picMkLst>
            <pc:docMk/>
            <pc:sldMk cId="2043309908" sldId="1845"/>
            <ac:picMk id="5122" creationId="{204562D6-7356-DAC9-4A32-EAD619A48062}"/>
          </ac:picMkLst>
        </pc:picChg>
        <pc:picChg chg="add mod">
          <ac:chgData name="伊健 杜" userId="e69aded81da48593" providerId="LiveId" clId="{2675C2B8-D16A-412D-B6C5-56CC7EDE60D1}" dt="2022-12-12T16:12:30.225" v="4389" actId="1076"/>
          <ac:picMkLst>
            <pc:docMk/>
            <pc:sldMk cId="2043309908" sldId="1845"/>
            <ac:picMk id="7170" creationId="{698EBBD3-5D20-72C7-32B5-26EA169C4625}"/>
          </ac:picMkLst>
        </pc:picChg>
      </pc:sldChg>
      <pc:sldChg chg="add del">
        <pc:chgData name="伊健 杜" userId="e69aded81da48593" providerId="LiveId" clId="{2675C2B8-D16A-412D-B6C5-56CC7EDE60D1}" dt="2022-12-12T16:13:38.054" v="4404" actId="47"/>
        <pc:sldMkLst>
          <pc:docMk/>
          <pc:sldMk cId="284911044" sldId="1846"/>
        </pc:sldMkLst>
      </pc:sldChg>
      <pc:sldChg chg="addSp delSp modSp add mod">
        <pc:chgData name="伊健 杜" userId="e69aded81da48593" providerId="LiveId" clId="{2675C2B8-D16A-412D-B6C5-56CC7EDE60D1}" dt="2022-12-12T17:08:47.037" v="5937"/>
        <pc:sldMkLst>
          <pc:docMk/>
          <pc:sldMk cId="1712841235" sldId="1847"/>
        </pc:sldMkLst>
        <pc:spChg chg="mod">
          <ac:chgData name="伊健 杜" userId="e69aded81da48593" providerId="LiveId" clId="{2675C2B8-D16A-412D-B6C5-56CC7EDE60D1}" dt="2022-12-12T17:08:47.037" v="5937"/>
          <ac:spMkLst>
            <pc:docMk/>
            <pc:sldMk cId="1712841235" sldId="1847"/>
            <ac:spMk id="3" creationId="{AFF80177-B508-486C-D283-AFDDC448C9C4}"/>
          </ac:spMkLst>
        </pc:spChg>
        <pc:spChg chg="mod">
          <ac:chgData name="伊健 杜" userId="e69aded81da48593" providerId="LiveId" clId="{2675C2B8-D16A-412D-B6C5-56CC7EDE60D1}" dt="2022-12-12T17:08:47.037" v="5937"/>
          <ac:spMkLst>
            <pc:docMk/>
            <pc:sldMk cId="1712841235" sldId="1847"/>
            <ac:spMk id="5" creationId="{E7287B0E-EF55-E721-8EFA-9A9183C0EDF9}"/>
          </ac:spMkLst>
        </pc:spChg>
        <pc:picChg chg="del mod">
          <ac:chgData name="伊健 杜" userId="e69aded81da48593" providerId="LiveId" clId="{2675C2B8-D16A-412D-B6C5-56CC7EDE60D1}" dt="2022-12-12T16:14:01.276" v="4473" actId="478"/>
          <ac:picMkLst>
            <pc:docMk/>
            <pc:sldMk cId="1712841235" sldId="1847"/>
            <ac:picMk id="7170" creationId="{698EBBD3-5D20-72C7-32B5-26EA169C4625}"/>
          </ac:picMkLst>
        </pc:picChg>
        <pc:picChg chg="add mod">
          <ac:chgData name="伊健 杜" userId="e69aded81da48593" providerId="LiveId" clId="{2675C2B8-D16A-412D-B6C5-56CC7EDE60D1}" dt="2022-12-12T16:14:16.716" v="4476" actId="1076"/>
          <ac:picMkLst>
            <pc:docMk/>
            <pc:sldMk cId="1712841235" sldId="1847"/>
            <ac:picMk id="9218" creationId="{6A1196D9-8E98-A617-0DAA-E0BF18B0CD8A}"/>
          </ac:picMkLst>
        </pc:picChg>
      </pc:sldChg>
      <pc:sldChg chg="addSp delSp modSp add mod">
        <pc:chgData name="伊健 杜" userId="e69aded81da48593" providerId="LiveId" clId="{2675C2B8-D16A-412D-B6C5-56CC7EDE60D1}" dt="2022-12-12T17:08:47.037" v="5937"/>
        <pc:sldMkLst>
          <pc:docMk/>
          <pc:sldMk cId="3673186016" sldId="1848"/>
        </pc:sldMkLst>
        <pc:spChg chg="mod">
          <ac:chgData name="伊健 杜" userId="e69aded81da48593" providerId="LiveId" clId="{2675C2B8-D16A-412D-B6C5-56CC7EDE60D1}" dt="2022-12-12T17:08:47.037" v="5937"/>
          <ac:spMkLst>
            <pc:docMk/>
            <pc:sldMk cId="3673186016" sldId="1848"/>
            <ac:spMk id="3" creationId="{AFF80177-B508-486C-D283-AFDDC448C9C4}"/>
          </ac:spMkLst>
        </pc:spChg>
        <pc:spChg chg="mod">
          <ac:chgData name="伊健 杜" userId="e69aded81da48593" providerId="LiveId" clId="{2675C2B8-D16A-412D-B6C5-56CC7EDE60D1}" dt="2022-12-12T17:08:47.037" v="5937"/>
          <ac:spMkLst>
            <pc:docMk/>
            <pc:sldMk cId="3673186016" sldId="1848"/>
            <ac:spMk id="5" creationId="{E7287B0E-EF55-E721-8EFA-9A9183C0EDF9}"/>
          </ac:spMkLst>
        </pc:spChg>
        <pc:picChg chg="del">
          <ac:chgData name="伊健 杜" userId="e69aded81da48593" providerId="LiveId" clId="{2675C2B8-D16A-412D-B6C5-56CC7EDE60D1}" dt="2022-12-12T16:16:38.611" v="4599" actId="478"/>
          <ac:picMkLst>
            <pc:docMk/>
            <pc:sldMk cId="3673186016" sldId="1848"/>
            <ac:picMk id="9218" creationId="{6A1196D9-8E98-A617-0DAA-E0BF18B0CD8A}"/>
          </ac:picMkLst>
        </pc:picChg>
        <pc:picChg chg="add mod">
          <ac:chgData name="伊健 杜" userId="e69aded81da48593" providerId="LiveId" clId="{2675C2B8-D16A-412D-B6C5-56CC7EDE60D1}" dt="2022-12-12T16:16:59.335" v="4604" actId="1076"/>
          <ac:picMkLst>
            <pc:docMk/>
            <pc:sldMk cId="3673186016" sldId="1848"/>
            <ac:picMk id="11266" creationId="{D10A86B2-CDBF-BE23-ED17-A9D4CD1B3026}"/>
          </ac:picMkLst>
        </pc:picChg>
      </pc:sldChg>
      <pc:sldChg chg="addSp delSp modSp add mod">
        <pc:chgData name="伊健 杜" userId="e69aded81da48593" providerId="LiveId" clId="{2675C2B8-D16A-412D-B6C5-56CC7EDE60D1}" dt="2022-12-12T17:08:47.037" v="5937"/>
        <pc:sldMkLst>
          <pc:docMk/>
          <pc:sldMk cId="2025854122" sldId="1849"/>
        </pc:sldMkLst>
        <pc:spChg chg="mod">
          <ac:chgData name="伊健 杜" userId="e69aded81da48593" providerId="LiveId" clId="{2675C2B8-D16A-412D-B6C5-56CC7EDE60D1}" dt="2022-12-12T17:08:47.037" v="5937"/>
          <ac:spMkLst>
            <pc:docMk/>
            <pc:sldMk cId="2025854122" sldId="1849"/>
            <ac:spMk id="3" creationId="{AFF80177-B508-486C-D283-AFDDC448C9C4}"/>
          </ac:spMkLst>
        </pc:spChg>
        <pc:spChg chg="mod">
          <ac:chgData name="伊健 杜" userId="e69aded81da48593" providerId="LiveId" clId="{2675C2B8-D16A-412D-B6C5-56CC7EDE60D1}" dt="2022-12-12T17:08:47.037" v="5937"/>
          <ac:spMkLst>
            <pc:docMk/>
            <pc:sldMk cId="2025854122" sldId="1849"/>
            <ac:spMk id="5" creationId="{E7287B0E-EF55-E721-8EFA-9A9183C0EDF9}"/>
          </ac:spMkLst>
        </pc:spChg>
        <pc:picChg chg="del">
          <ac:chgData name="伊健 杜" userId="e69aded81da48593" providerId="LiveId" clId="{2675C2B8-D16A-412D-B6C5-56CC7EDE60D1}" dt="2022-12-12T16:21:33.112" v="4860" actId="478"/>
          <ac:picMkLst>
            <pc:docMk/>
            <pc:sldMk cId="2025854122" sldId="1849"/>
            <ac:picMk id="11266" creationId="{D10A86B2-CDBF-BE23-ED17-A9D4CD1B3026}"/>
          </ac:picMkLst>
        </pc:picChg>
        <pc:picChg chg="add mod">
          <ac:chgData name="伊健 杜" userId="e69aded81da48593" providerId="LiveId" clId="{2675C2B8-D16A-412D-B6C5-56CC7EDE60D1}" dt="2022-12-12T16:22:32.731" v="4867" actId="14100"/>
          <ac:picMkLst>
            <pc:docMk/>
            <pc:sldMk cId="2025854122" sldId="1849"/>
            <ac:picMk id="12290" creationId="{D00E9682-B9E9-1D44-1A74-314E3940F8EA}"/>
          </ac:picMkLst>
        </pc:picChg>
      </pc:sldChg>
      <pc:sldChg chg="addSp delSp modSp add mod">
        <pc:chgData name="伊健 杜" userId="e69aded81da48593" providerId="LiveId" clId="{2675C2B8-D16A-412D-B6C5-56CC7EDE60D1}" dt="2022-12-12T17:08:47.037" v="5937"/>
        <pc:sldMkLst>
          <pc:docMk/>
          <pc:sldMk cId="225046245" sldId="1850"/>
        </pc:sldMkLst>
        <pc:spChg chg="mod">
          <ac:chgData name="伊健 杜" userId="e69aded81da48593" providerId="LiveId" clId="{2675C2B8-D16A-412D-B6C5-56CC7EDE60D1}" dt="2022-12-12T17:08:47.037" v="5937"/>
          <ac:spMkLst>
            <pc:docMk/>
            <pc:sldMk cId="225046245" sldId="1850"/>
            <ac:spMk id="3" creationId="{AFF80177-B508-486C-D283-AFDDC448C9C4}"/>
          </ac:spMkLst>
        </pc:spChg>
        <pc:spChg chg="mod">
          <ac:chgData name="伊健 杜" userId="e69aded81da48593" providerId="LiveId" clId="{2675C2B8-D16A-412D-B6C5-56CC7EDE60D1}" dt="2022-12-12T17:08:47.037" v="5937"/>
          <ac:spMkLst>
            <pc:docMk/>
            <pc:sldMk cId="225046245" sldId="1850"/>
            <ac:spMk id="5" creationId="{E7287B0E-EF55-E721-8EFA-9A9183C0EDF9}"/>
          </ac:spMkLst>
        </pc:spChg>
        <pc:picChg chg="del">
          <ac:chgData name="伊健 杜" userId="e69aded81da48593" providerId="LiveId" clId="{2675C2B8-D16A-412D-B6C5-56CC7EDE60D1}" dt="2022-12-12T16:28:33.801" v="5136" actId="478"/>
          <ac:picMkLst>
            <pc:docMk/>
            <pc:sldMk cId="225046245" sldId="1850"/>
            <ac:picMk id="12290" creationId="{D00E9682-B9E9-1D44-1A74-314E3940F8EA}"/>
          </ac:picMkLst>
        </pc:picChg>
        <pc:picChg chg="add mod">
          <ac:chgData name="伊健 杜" userId="e69aded81da48593" providerId="LiveId" clId="{2675C2B8-D16A-412D-B6C5-56CC7EDE60D1}" dt="2022-12-12T16:28:51.314" v="5139" actId="1076"/>
          <ac:picMkLst>
            <pc:docMk/>
            <pc:sldMk cId="225046245" sldId="1850"/>
            <ac:picMk id="13314" creationId="{7FBDED78-3891-DA38-3DBB-E22D36610609}"/>
          </ac:picMkLst>
        </pc:picChg>
      </pc:sldChg>
      <pc:sldChg chg="modSp add mod">
        <pc:chgData name="伊健 杜" userId="e69aded81da48593" providerId="LiveId" clId="{2675C2B8-D16A-412D-B6C5-56CC7EDE60D1}" dt="2022-12-12T17:08:47.037" v="5937"/>
        <pc:sldMkLst>
          <pc:docMk/>
          <pc:sldMk cId="155880092" sldId="1851"/>
        </pc:sldMkLst>
        <pc:spChg chg="mod">
          <ac:chgData name="伊健 杜" userId="e69aded81da48593" providerId="LiveId" clId="{2675C2B8-D16A-412D-B6C5-56CC7EDE60D1}" dt="2022-12-12T17:08:47.037" v="5937"/>
          <ac:spMkLst>
            <pc:docMk/>
            <pc:sldMk cId="155880092" sldId="1851"/>
            <ac:spMk id="2" creationId="{FFA931DD-C6E5-0703-3282-DFEF218B5AA1}"/>
          </ac:spMkLst>
        </pc:spChg>
        <pc:spChg chg="mod">
          <ac:chgData name="伊健 杜" userId="e69aded81da48593" providerId="LiveId" clId="{2675C2B8-D16A-412D-B6C5-56CC7EDE60D1}" dt="2022-12-12T17:08:47.037" v="5937"/>
          <ac:spMkLst>
            <pc:docMk/>
            <pc:sldMk cId="155880092" sldId="1851"/>
            <ac:spMk id="4" creationId="{22B8ABAF-A7F5-A93D-1D92-E9E90168B5CF}"/>
          </ac:spMkLst>
        </pc:spChg>
      </pc:sldChg>
      <pc:sldChg chg="addSp delSp modSp add mod">
        <pc:chgData name="伊健 杜" userId="e69aded81da48593" providerId="LiveId" clId="{2675C2B8-D16A-412D-B6C5-56CC7EDE60D1}" dt="2022-12-12T17:08:47.037" v="5937"/>
        <pc:sldMkLst>
          <pc:docMk/>
          <pc:sldMk cId="1848858954" sldId="1852"/>
        </pc:sldMkLst>
        <pc:spChg chg="mod">
          <ac:chgData name="伊健 杜" userId="e69aded81da48593" providerId="LiveId" clId="{2675C2B8-D16A-412D-B6C5-56CC7EDE60D1}" dt="2022-12-12T16:32:03.068" v="5171" actId="20577"/>
          <ac:spMkLst>
            <pc:docMk/>
            <pc:sldMk cId="1848858954" sldId="1852"/>
            <ac:spMk id="2" creationId="{10304424-DB4A-36E7-9E0D-D32A5DD0F26C}"/>
          </ac:spMkLst>
        </pc:spChg>
        <pc:spChg chg="mod">
          <ac:chgData name="伊健 杜" userId="e69aded81da48593" providerId="LiveId" clId="{2675C2B8-D16A-412D-B6C5-56CC7EDE60D1}" dt="2022-12-12T17:08:47.037" v="5937"/>
          <ac:spMkLst>
            <pc:docMk/>
            <pc:sldMk cId="1848858954" sldId="1852"/>
            <ac:spMk id="5" creationId="{E7287B0E-EF55-E721-8EFA-9A9183C0EDF9}"/>
          </ac:spMkLst>
        </pc:spChg>
        <pc:picChg chg="del">
          <ac:chgData name="伊健 杜" userId="e69aded81da48593" providerId="LiveId" clId="{2675C2B8-D16A-412D-B6C5-56CC7EDE60D1}" dt="2022-12-12T16:35:19.164" v="5234" actId="478"/>
          <ac:picMkLst>
            <pc:docMk/>
            <pc:sldMk cId="1848858954" sldId="1852"/>
            <ac:picMk id="8196" creationId="{B48F9186-AD44-A298-FBD8-4263B1220BF9}"/>
          </ac:picMkLst>
        </pc:picChg>
        <pc:picChg chg="add mod">
          <ac:chgData name="伊健 杜" userId="e69aded81da48593" providerId="LiveId" clId="{2675C2B8-D16A-412D-B6C5-56CC7EDE60D1}" dt="2022-12-12T16:35:24.066" v="5237" actId="1076"/>
          <ac:picMkLst>
            <pc:docMk/>
            <pc:sldMk cId="1848858954" sldId="1852"/>
            <ac:picMk id="14338" creationId="{4EA3B278-807E-8FFE-998F-119F0B6C9952}"/>
          </ac:picMkLst>
        </pc:picChg>
        <pc:picChg chg="add del">
          <ac:chgData name="伊健 杜" userId="e69aded81da48593" providerId="LiveId" clId="{2675C2B8-D16A-412D-B6C5-56CC7EDE60D1}" dt="2022-12-12T16:35:45.874" v="5239" actId="478"/>
          <ac:picMkLst>
            <pc:docMk/>
            <pc:sldMk cId="1848858954" sldId="1852"/>
            <ac:picMk id="14340" creationId="{EBCFEFA5-069A-488C-0118-A6C4D2326E58}"/>
          </ac:picMkLst>
        </pc:picChg>
      </pc:sldChg>
      <pc:sldChg chg="add del">
        <pc:chgData name="伊健 杜" userId="e69aded81da48593" providerId="LiveId" clId="{2675C2B8-D16A-412D-B6C5-56CC7EDE60D1}" dt="2022-12-12T16:31:20.960" v="5156" actId="47"/>
        <pc:sldMkLst>
          <pc:docMk/>
          <pc:sldMk cId="1981744962" sldId="1852"/>
        </pc:sldMkLst>
      </pc:sldChg>
      <pc:sldChg chg="addSp delSp modSp add mod">
        <pc:chgData name="伊健 杜" userId="e69aded81da48593" providerId="LiveId" clId="{2675C2B8-D16A-412D-B6C5-56CC7EDE60D1}" dt="2022-12-12T17:08:47.037" v="5937"/>
        <pc:sldMkLst>
          <pc:docMk/>
          <pc:sldMk cId="1281149884" sldId="1853"/>
        </pc:sldMkLst>
        <pc:spChg chg="mod">
          <ac:chgData name="伊健 杜" userId="e69aded81da48593" providerId="LiveId" clId="{2675C2B8-D16A-412D-B6C5-56CC7EDE60D1}" dt="2022-12-12T16:38:09.485" v="5248"/>
          <ac:spMkLst>
            <pc:docMk/>
            <pc:sldMk cId="1281149884" sldId="1853"/>
            <ac:spMk id="2" creationId="{10304424-DB4A-36E7-9E0D-D32A5DD0F26C}"/>
          </ac:spMkLst>
        </pc:spChg>
        <pc:spChg chg="mod">
          <ac:chgData name="伊健 杜" userId="e69aded81da48593" providerId="LiveId" clId="{2675C2B8-D16A-412D-B6C5-56CC7EDE60D1}" dt="2022-12-12T17:08:47.037" v="5937"/>
          <ac:spMkLst>
            <pc:docMk/>
            <pc:sldMk cId="1281149884" sldId="1853"/>
            <ac:spMk id="5" creationId="{E7287B0E-EF55-E721-8EFA-9A9183C0EDF9}"/>
          </ac:spMkLst>
        </pc:spChg>
        <pc:picChg chg="del">
          <ac:chgData name="伊健 杜" userId="e69aded81da48593" providerId="LiveId" clId="{2675C2B8-D16A-412D-B6C5-56CC7EDE60D1}" dt="2022-12-12T16:38:45.795" v="5352" actId="478"/>
          <ac:picMkLst>
            <pc:docMk/>
            <pc:sldMk cId="1281149884" sldId="1853"/>
            <ac:picMk id="14338" creationId="{4EA3B278-807E-8FFE-998F-119F0B6C9952}"/>
          </ac:picMkLst>
        </pc:picChg>
        <pc:picChg chg="add mod">
          <ac:chgData name="伊健 杜" userId="e69aded81da48593" providerId="LiveId" clId="{2675C2B8-D16A-412D-B6C5-56CC7EDE60D1}" dt="2022-12-12T16:39:36.530" v="5354" actId="1076"/>
          <ac:picMkLst>
            <pc:docMk/>
            <pc:sldMk cId="1281149884" sldId="1853"/>
            <ac:picMk id="15362" creationId="{2C0E8D0F-6B1A-04B9-CC77-2EF4919E78BE}"/>
          </ac:picMkLst>
        </pc:picChg>
      </pc:sldChg>
      <pc:sldChg chg="addSp delSp modSp add del mod setBg">
        <pc:chgData name="伊健 杜" userId="e69aded81da48593" providerId="LiveId" clId="{2675C2B8-D16A-412D-B6C5-56CC7EDE60D1}" dt="2022-12-12T17:08:47.037" v="5937"/>
        <pc:sldMkLst>
          <pc:docMk/>
          <pc:sldMk cId="2383208265" sldId="1854"/>
        </pc:sldMkLst>
        <pc:spChg chg="mod">
          <ac:chgData name="伊健 杜" userId="e69aded81da48593" providerId="LiveId" clId="{2675C2B8-D16A-412D-B6C5-56CC7EDE60D1}" dt="2022-12-12T16:40:45.574" v="5396" actId="26606"/>
          <ac:spMkLst>
            <pc:docMk/>
            <pc:sldMk cId="2383208265" sldId="1854"/>
            <ac:spMk id="2" creationId="{10304424-DB4A-36E7-9E0D-D32A5DD0F26C}"/>
          </ac:spMkLst>
        </pc:spChg>
        <pc:spChg chg="mod">
          <ac:chgData name="伊健 杜" userId="e69aded81da48593" providerId="LiveId" clId="{2675C2B8-D16A-412D-B6C5-56CC7EDE60D1}" dt="2022-12-12T17:08:47.037" v="5937"/>
          <ac:spMkLst>
            <pc:docMk/>
            <pc:sldMk cId="2383208265" sldId="1854"/>
            <ac:spMk id="5" creationId="{E7287B0E-EF55-E721-8EFA-9A9183C0EDF9}"/>
          </ac:spMkLst>
        </pc:spChg>
        <pc:spChg chg="add del">
          <ac:chgData name="伊健 杜" userId="e69aded81da48593" providerId="LiveId" clId="{2675C2B8-D16A-412D-B6C5-56CC7EDE60D1}" dt="2022-12-12T16:40:45.574" v="5396" actId="26606"/>
          <ac:spMkLst>
            <pc:docMk/>
            <pc:sldMk cId="2383208265" sldId="1854"/>
            <ac:spMk id="16391" creationId="{5E39A796-BE83-48B1-B33F-35C4A32AAB57}"/>
          </ac:spMkLst>
        </pc:spChg>
        <pc:spChg chg="add del">
          <ac:chgData name="伊健 杜" userId="e69aded81da48593" providerId="LiveId" clId="{2675C2B8-D16A-412D-B6C5-56CC7EDE60D1}" dt="2022-12-12T16:40:45.574" v="5396" actId="26606"/>
          <ac:spMkLst>
            <pc:docMk/>
            <pc:sldMk cId="2383208265" sldId="1854"/>
            <ac:spMk id="16393" creationId="{72F84B47-E267-4194-8194-831DB7B5547F}"/>
          </ac:spMkLst>
        </pc:spChg>
        <pc:picChg chg="del">
          <ac:chgData name="伊健 杜" userId="e69aded81da48593" providerId="LiveId" clId="{2675C2B8-D16A-412D-B6C5-56CC7EDE60D1}" dt="2022-12-12T16:40:09.645" v="5356" actId="478"/>
          <ac:picMkLst>
            <pc:docMk/>
            <pc:sldMk cId="2383208265" sldId="1854"/>
            <ac:picMk id="15362" creationId="{2C0E8D0F-6B1A-04B9-CC77-2EF4919E78BE}"/>
          </ac:picMkLst>
        </pc:picChg>
        <pc:picChg chg="add mod">
          <ac:chgData name="伊健 杜" userId="e69aded81da48593" providerId="LiveId" clId="{2675C2B8-D16A-412D-B6C5-56CC7EDE60D1}" dt="2022-12-12T16:41:06.131" v="5401" actId="1076"/>
          <ac:picMkLst>
            <pc:docMk/>
            <pc:sldMk cId="2383208265" sldId="1854"/>
            <ac:picMk id="16386" creationId="{64F67376-AB5B-A40E-625C-E712BAEE50CB}"/>
          </ac:picMkLst>
        </pc:picChg>
        <pc:picChg chg="add mod">
          <ac:chgData name="伊健 杜" userId="e69aded81da48593" providerId="LiveId" clId="{2675C2B8-D16A-412D-B6C5-56CC7EDE60D1}" dt="2022-12-12T16:41:02.086" v="5400" actId="1076"/>
          <ac:picMkLst>
            <pc:docMk/>
            <pc:sldMk cId="2383208265" sldId="1854"/>
            <ac:picMk id="16388" creationId="{86733298-38AF-4B19-73C9-2CB69ED9525B}"/>
          </ac:picMkLst>
        </pc:picChg>
        <pc:picChg chg="add del">
          <ac:chgData name="伊健 杜" userId="e69aded81da48593" providerId="LiveId" clId="{2675C2B8-D16A-412D-B6C5-56CC7EDE60D1}" dt="2022-12-12T16:41:40.737" v="5403" actId="478"/>
          <ac:picMkLst>
            <pc:docMk/>
            <pc:sldMk cId="2383208265" sldId="1854"/>
            <ac:picMk id="16390" creationId="{C63B09F7-955A-0317-4F18-8738274B1D85}"/>
          </ac:picMkLst>
        </pc:picChg>
      </pc:sldChg>
      <pc:sldChg chg="addSp delSp modSp add mod">
        <pc:chgData name="伊健 杜" userId="e69aded81da48593" providerId="LiveId" clId="{2675C2B8-D16A-412D-B6C5-56CC7EDE60D1}" dt="2022-12-12T17:08:47.037" v="5937"/>
        <pc:sldMkLst>
          <pc:docMk/>
          <pc:sldMk cId="1834061836" sldId="1855"/>
        </pc:sldMkLst>
        <pc:spChg chg="mod">
          <ac:chgData name="伊健 杜" userId="e69aded81da48593" providerId="LiveId" clId="{2675C2B8-D16A-412D-B6C5-56CC7EDE60D1}" dt="2022-12-12T16:42:01.440" v="5419"/>
          <ac:spMkLst>
            <pc:docMk/>
            <pc:sldMk cId="1834061836" sldId="1855"/>
            <ac:spMk id="2" creationId="{10304424-DB4A-36E7-9E0D-D32A5DD0F26C}"/>
          </ac:spMkLst>
        </pc:spChg>
        <pc:spChg chg="mod">
          <ac:chgData name="伊健 杜" userId="e69aded81da48593" providerId="LiveId" clId="{2675C2B8-D16A-412D-B6C5-56CC7EDE60D1}" dt="2022-12-12T17:08:47.037" v="5937"/>
          <ac:spMkLst>
            <pc:docMk/>
            <pc:sldMk cId="1834061836" sldId="1855"/>
            <ac:spMk id="5" creationId="{E7287B0E-EF55-E721-8EFA-9A9183C0EDF9}"/>
          </ac:spMkLst>
        </pc:spChg>
        <pc:picChg chg="del">
          <ac:chgData name="伊健 杜" userId="e69aded81da48593" providerId="LiveId" clId="{2675C2B8-D16A-412D-B6C5-56CC7EDE60D1}" dt="2022-12-12T16:42:50.045" v="5498" actId="478"/>
          <ac:picMkLst>
            <pc:docMk/>
            <pc:sldMk cId="1834061836" sldId="1855"/>
            <ac:picMk id="16386" creationId="{64F67376-AB5B-A40E-625C-E712BAEE50CB}"/>
          </ac:picMkLst>
        </pc:picChg>
        <pc:picChg chg="del">
          <ac:chgData name="伊健 杜" userId="e69aded81da48593" providerId="LiveId" clId="{2675C2B8-D16A-412D-B6C5-56CC7EDE60D1}" dt="2022-12-12T16:42:50.045" v="5498" actId="478"/>
          <ac:picMkLst>
            <pc:docMk/>
            <pc:sldMk cId="1834061836" sldId="1855"/>
            <ac:picMk id="16388" creationId="{86733298-38AF-4B19-73C9-2CB69ED9525B}"/>
          </ac:picMkLst>
        </pc:picChg>
        <pc:picChg chg="add del mod">
          <ac:chgData name="伊健 杜" userId="e69aded81da48593" providerId="LiveId" clId="{2675C2B8-D16A-412D-B6C5-56CC7EDE60D1}" dt="2022-12-12T16:46:41.842" v="5667" actId="478"/>
          <ac:picMkLst>
            <pc:docMk/>
            <pc:sldMk cId="1834061836" sldId="1855"/>
            <ac:picMk id="17410" creationId="{BFD93DB6-8A9E-CE99-2332-B85E67AF5079}"/>
          </ac:picMkLst>
        </pc:picChg>
        <pc:picChg chg="add mod">
          <ac:chgData name="伊健 杜" userId="e69aded81da48593" providerId="LiveId" clId="{2675C2B8-D16A-412D-B6C5-56CC7EDE60D1}" dt="2022-12-12T16:46:49.992" v="5671" actId="1076"/>
          <ac:picMkLst>
            <pc:docMk/>
            <pc:sldMk cId="1834061836" sldId="1855"/>
            <ac:picMk id="17412" creationId="{6EC6DE01-CD96-E001-9ACF-78FAE50E82EF}"/>
          </ac:picMkLst>
        </pc:picChg>
      </pc:sldChg>
      <pc:sldChg chg="addSp delSp modSp add mod">
        <pc:chgData name="伊健 杜" userId="e69aded81da48593" providerId="LiveId" clId="{2675C2B8-D16A-412D-B6C5-56CC7EDE60D1}" dt="2022-12-12T17:08:47.037" v="5937"/>
        <pc:sldMkLst>
          <pc:docMk/>
          <pc:sldMk cId="1247942368" sldId="1856"/>
        </pc:sldMkLst>
        <pc:spChg chg="mod">
          <ac:chgData name="伊健 杜" userId="e69aded81da48593" providerId="LiveId" clId="{2675C2B8-D16A-412D-B6C5-56CC7EDE60D1}" dt="2022-12-12T17:08:47.037" v="5937"/>
          <ac:spMkLst>
            <pc:docMk/>
            <pc:sldMk cId="1247942368" sldId="1856"/>
            <ac:spMk id="5" creationId="{E7287B0E-EF55-E721-8EFA-9A9183C0EDF9}"/>
          </ac:spMkLst>
        </pc:spChg>
        <pc:picChg chg="del">
          <ac:chgData name="伊健 杜" userId="e69aded81da48593" providerId="LiveId" clId="{2675C2B8-D16A-412D-B6C5-56CC7EDE60D1}" dt="2022-12-12T16:43:42.488" v="5502" actId="478"/>
          <ac:picMkLst>
            <pc:docMk/>
            <pc:sldMk cId="1247942368" sldId="1856"/>
            <ac:picMk id="17410" creationId="{BFD93DB6-8A9E-CE99-2332-B85E67AF5079}"/>
          </ac:picMkLst>
        </pc:picChg>
        <pc:picChg chg="add mod">
          <ac:chgData name="伊健 杜" userId="e69aded81da48593" providerId="LiveId" clId="{2675C2B8-D16A-412D-B6C5-56CC7EDE60D1}" dt="2022-12-12T16:44:42.468" v="5580" actId="1076"/>
          <ac:picMkLst>
            <pc:docMk/>
            <pc:sldMk cId="1247942368" sldId="1856"/>
            <ac:picMk id="18434" creationId="{1E7F5997-7942-9995-8220-AEBCA1A45168}"/>
          </ac:picMkLst>
        </pc:picChg>
      </pc:sldChg>
      <pc:sldChg chg="delSp modSp add mod">
        <pc:chgData name="伊健 杜" userId="e69aded81da48593" providerId="LiveId" clId="{2675C2B8-D16A-412D-B6C5-56CC7EDE60D1}" dt="2022-12-12T17:08:47.037" v="5937"/>
        <pc:sldMkLst>
          <pc:docMk/>
          <pc:sldMk cId="1444010171" sldId="1857"/>
        </pc:sldMkLst>
        <pc:spChg chg="mod">
          <ac:chgData name="伊健 杜" userId="e69aded81da48593" providerId="LiveId" clId="{2675C2B8-D16A-412D-B6C5-56CC7EDE60D1}" dt="2022-12-12T17:08:47.037" v="5937"/>
          <ac:spMkLst>
            <pc:docMk/>
            <pc:sldMk cId="1444010171" sldId="1857"/>
            <ac:spMk id="2" creationId="{FFA931DD-C6E5-0703-3282-DFEF218B5AA1}"/>
          </ac:spMkLst>
        </pc:spChg>
        <pc:spChg chg="del">
          <ac:chgData name="伊健 杜" userId="e69aded81da48593" providerId="LiveId" clId="{2675C2B8-D16A-412D-B6C5-56CC7EDE60D1}" dt="2022-12-12T16:47:41.832" v="5673" actId="478"/>
          <ac:spMkLst>
            <pc:docMk/>
            <pc:sldMk cId="1444010171" sldId="1857"/>
            <ac:spMk id="4" creationId="{22B8ABAF-A7F5-A93D-1D92-E9E90168B5CF}"/>
          </ac:spMkLst>
        </pc:spChg>
      </pc:sldChg>
      <pc:sldChg chg="addSp delSp modSp add mod">
        <pc:chgData name="伊健 杜" userId="e69aded81da48593" providerId="LiveId" clId="{2675C2B8-D16A-412D-B6C5-56CC7EDE60D1}" dt="2022-12-12T17:08:47.037" v="5937"/>
        <pc:sldMkLst>
          <pc:docMk/>
          <pc:sldMk cId="3242509332" sldId="1858"/>
        </pc:sldMkLst>
        <pc:spChg chg="mod">
          <ac:chgData name="伊健 杜" userId="e69aded81da48593" providerId="LiveId" clId="{2675C2B8-D16A-412D-B6C5-56CC7EDE60D1}" dt="2022-12-12T16:48:48.135" v="5743"/>
          <ac:spMkLst>
            <pc:docMk/>
            <pc:sldMk cId="3242509332" sldId="1858"/>
            <ac:spMk id="2" creationId="{10304424-DB4A-36E7-9E0D-D32A5DD0F26C}"/>
          </ac:spMkLst>
        </pc:spChg>
        <pc:spChg chg="mod">
          <ac:chgData name="伊健 杜" userId="e69aded81da48593" providerId="LiveId" clId="{2675C2B8-D16A-412D-B6C5-56CC7EDE60D1}" dt="2022-12-12T17:08:47.037" v="5937"/>
          <ac:spMkLst>
            <pc:docMk/>
            <pc:sldMk cId="3242509332" sldId="1858"/>
            <ac:spMk id="5" creationId="{E7287B0E-EF55-E721-8EFA-9A9183C0EDF9}"/>
          </ac:spMkLst>
        </pc:spChg>
        <pc:picChg chg="add mod">
          <ac:chgData name="伊健 杜" userId="e69aded81da48593" providerId="LiveId" clId="{2675C2B8-D16A-412D-B6C5-56CC7EDE60D1}" dt="2022-12-12T16:54:04.172" v="5861"/>
          <ac:picMkLst>
            <pc:docMk/>
            <pc:sldMk cId="3242509332" sldId="1858"/>
            <ac:picMk id="3" creationId="{5444F26C-83C3-0F17-5CE9-AC41B3F93876}"/>
          </ac:picMkLst>
        </pc:picChg>
        <pc:picChg chg="del">
          <ac:chgData name="伊健 杜" userId="e69aded81da48593" providerId="LiveId" clId="{2675C2B8-D16A-412D-B6C5-56CC7EDE60D1}" dt="2022-12-12T16:53:48.661" v="5860" actId="478"/>
          <ac:picMkLst>
            <pc:docMk/>
            <pc:sldMk cId="3242509332" sldId="1858"/>
            <ac:picMk id="16386" creationId="{64F67376-AB5B-A40E-625C-E712BAEE50CB}"/>
          </ac:picMkLst>
        </pc:picChg>
        <pc:picChg chg="del">
          <ac:chgData name="伊健 杜" userId="e69aded81da48593" providerId="LiveId" clId="{2675C2B8-D16A-412D-B6C5-56CC7EDE60D1}" dt="2022-12-12T16:53:48.661" v="5860" actId="478"/>
          <ac:picMkLst>
            <pc:docMk/>
            <pc:sldMk cId="3242509332" sldId="1858"/>
            <ac:picMk id="16388" creationId="{86733298-38AF-4B19-73C9-2CB69ED9525B}"/>
          </ac:picMkLst>
        </pc:picChg>
      </pc:sldChg>
      <pc:sldChg chg="add del">
        <pc:chgData name="伊健 杜" userId="e69aded81da48593" providerId="LiveId" clId="{2675C2B8-D16A-412D-B6C5-56CC7EDE60D1}" dt="2022-12-12T16:54:12.335" v="5863" actId="47"/>
        <pc:sldMkLst>
          <pc:docMk/>
          <pc:sldMk cId="1828214221" sldId="1859"/>
        </pc:sldMkLst>
      </pc:sldChg>
      <pc:sldChg chg="modSp add mod">
        <pc:chgData name="伊健 杜" userId="e69aded81da48593" providerId="LiveId" clId="{2675C2B8-D16A-412D-B6C5-56CC7EDE60D1}" dt="2022-12-12T17:08:47.037" v="5937"/>
        <pc:sldMkLst>
          <pc:docMk/>
          <pc:sldMk cId="3487957228" sldId="1859"/>
        </pc:sldMkLst>
        <pc:spChg chg="mod">
          <ac:chgData name="伊健 杜" userId="e69aded81da48593" providerId="LiveId" clId="{2675C2B8-D16A-412D-B6C5-56CC7EDE60D1}" dt="2022-12-12T17:08:47.037" v="5937"/>
          <ac:spMkLst>
            <pc:docMk/>
            <pc:sldMk cId="3487957228" sldId="1859"/>
            <ac:spMk id="2" creationId="{FFA931DD-C6E5-0703-3282-DFEF218B5AA1}"/>
          </ac:spMkLst>
        </pc:spChg>
      </pc:sldChg>
    </pc:docChg>
  </pc:docChgLst>
  <pc:docChgLst>
    <pc:chgData name="伊健 杜" userId="e69aded81da48593" providerId="LiveId" clId="{6726B2CD-3767-4EA2-BFAB-2CDE101A591F}"/>
    <pc:docChg chg="undo custSel addSld delSld modSld sldOrd modSection">
      <pc:chgData name="伊健 杜" userId="e69aded81da48593" providerId="LiveId" clId="{6726B2CD-3767-4EA2-BFAB-2CDE101A591F}" dt="2022-09-21T13:55:34.798" v="3904"/>
      <pc:docMkLst>
        <pc:docMk/>
      </pc:docMkLst>
      <pc:sldChg chg="modSp mod">
        <pc:chgData name="伊健 杜" userId="e69aded81da48593" providerId="LiveId" clId="{6726B2CD-3767-4EA2-BFAB-2CDE101A591F}" dt="2022-09-20T03:46:35.601" v="3" actId="20577"/>
        <pc:sldMkLst>
          <pc:docMk/>
          <pc:sldMk cId="3180688205" sldId="256"/>
        </pc:sldMkLst>
        <pc:spChg chg="mod">
          <ac:chgData name="伊健 杜" userId="e69aded81da48593" providerId="LiveId" clId="{6726B2CD-3767-4EA2-BFAB-2CDE101A591F}" dt="2022-09-20T03:46:35.601" v="3" actId="20577"/>
          <ac:spMkLst>
            <pc:docMk/>
            <pc:sldMk cId="3180688205" sldId="256"/>
            <ac:spMk id="2" creationId="{1F01E9DD-2818-4BD0-9996-984FE0985E67}"/>
          </ac:spMkLst>
        </pc:spChg>
      </pc:sldChg>
      <pc:sldChg chg="addSp modSp add mod">
        <pc:chgData name="伊健 杜" userId="e69aded81da48593" providerId="LiveId" clId="{6726B2CD-3767-4EA2-BFAB-2CDE101A591F}" dt="2022-09-20T13:27:59.057" v="3903"/>
        <pc:sldMkLst>
          <pc:docMk/>
          <pc:sldMk cId="2559525265" sldId="565"/>
        </pc:sldMkLst>
        <pc:spChg chg="add mod">
          <ac:chgData name="伊健 杜" userId="e69aded81da48593" providerId="LiveId" clId="{6726B2CD-3767-4EA2-BFAB-2CDE101A591F}" dt="2022-09-20T13:27:59.057" v="3903"/>
          <ac:spMkLst>
            <pc:docMk/>
            <pc:sldMk cId="2559525265" sldId="565"/>
            <ac:spMk id="2" creationId="{3B4D7DD2-A19C-C6F0-3341-DA4A8A310B77}"/>
          </ac:spMkLst>
        </pc:spChg>
        <pc:spChg chg="mod">
          <ac:chgData name="伊健 杜" userId="e69aded81da48593" providerId="LiveId" clId="{6726B2CD-3767-4EA2-BFAB-2CDE101A591F}" dt="2022-09-20T10:21:35.084" v="1175" actId="20577"/>
          <ac:spMkLst>
            <pc:docMk/>
            <pc:sldMk cId="2559525265" sldId="565"/>
            <ac:spMk id="4" creationId="{AB10C4C4-8897-5FCF-88D7-880418BECCE3}"/>
          </ac:spMkLst>
        </pc:spChg>
      </pc:sldChg>
      <pc:sldChg chg="modSp add mod">
        <pc:chgData name="伊健 杜" userId="e69aded81da48593" providerId="LiveId" clId="{6726B2CD-3767-4EA2-BFAB-2CDE101A591F}" dt="2022-09-20T10:21:37.835" v="1176" actId="20577"/>
        <pc:sldMkLst>
          <pc:docMk/>
          <pc:sldMk cId="854064981" sldId="614"/>
        </pc:sldMkLst>
        <pc:spChg chg="mod">
          <ac:chgData name="伊健 杜" userId="e69aded81da48593" providerId="LiveId" clId="{6726B2CD-3767-4EA2-BFAB-2CDE101A591F}" dt="2022-09-20T10:21:37.835" v="1176" actId="20577"/>
          <ac:spMkLst>
            <pc:docMk/>
            <pc:sldMk cId="854064981" sldId="614"/>
            <ac:spMk id="2" creationId="{1BA47C04-337D-D94C-3AB9-10A38D04FDA7}"/>
          </ac:spMkLst>
        </pc:spChg>
      </pc:sldChg>
      <pc:sldChg chg="addSp delSp add">
        <pc:chgData name="伊健 杜" userId="e69aded81da48593" providerId="LiveId" clId="{6726B2CD-3767-4EA2-BFAB-2CDE101A591F}" dt="2022-09-20T05:01:19.526" v="398"/>
        <pc:sldMkLst>
          <pc:docMk/>
          <pc:sldMk cId="2347165635" sldId="616"/>
        </pc:sldMkLst>
        <pc:picChg chg="add del">
          <ac:chgData name="伊健 杜" userId="e69aded81da48593" providerId="LiveId" clId="{6726B2CD-3767-4EA2-BFAB-2CDE101A591F}" dt="2022-09-20T05:01:19.526" v="398"/>
          <ac:picMkLst>
            <pc:docMk/>
            <pc:sldMk cId="2347165635" sldId="616"/>
            <ac:picMk id="3074" creationId="{B3353024-2EEF-D742-5B81-9EE316D683B4}"/>
          </ac:picMkLst>
        </pc:picChg>
      </pc:sldChg>
      <pc:sldChg chg="addSp delSp modSp mod">
        <pc:chgData name="伊健 杜" userId="e69aded81da48593" providerId="LiveId" clId="{6726B2CD-3767-4EA2-BFAB-2CDE101A591F}" dt="2022-09-20T03:51:20.909" v="30" actId="122"/>
        <pc:sldMkLst>
          <pc:docMk/>
          <pc:sldMk cId="1448130752" sldId="678"/>
        </pc:sldMkLst>
        <pc:spChg chg="mod">
          <ac:chgData name="伊健 杜" userId="e69aded81da48593" providerId="LiveId" clId="{6726B2CD-3767-4EA2-BFAB-2CDE101A591F}" dt="2022-09-20T03:51:20.909" v="30" actId="122"/>
          <ac:spMkLst>
            <pc:docMk/>
            <pc:sldMk cId="1448130752" sldId="678"/>
            <ac:spMk id="2" creationId="{81F4B079-5182-7332-4978-966F1AEEF4D2}"/>
          </ac:spMkLst>
        </pc:spChg>
        <pc:spChg chg="del">
          <ac:chgData name="伊健 杜" userId="e69aded81da48593" providerId="LiveId" clId="{6726B2CD-3767-4EA2-BFAB-2CDE101A591F}" dt="2022-09-20T03:51:05.313" v="9" actId="478"/>
          <ac:spMkLst>
            <pc:docMk/>
            <pc:sldMk cId="1448130752" sldId="678"/>
            <ac:spMk id="4" creationId="{CFC1CF28-580E-2280-640A-ADB8853307E7}"/>
          </ac:spMkLst>
        </pc:spChg>
        <pc:graphicFrameChg chg="add del mod">
          <ac:chgData name="伊健 杜" userId="e69aded81da48593" providerId="LiveId" clId="{6726B2CD-3767-4EA2-BFAB-2CDE101A591F}" dt="2022-09-20T03:51:03.470" v="7" actId="478"/>
          <ac:graphicFrameMkLst>
            <pc:docMk/>
            <pc:sldMk cId="1448130752" sldId="678"/>
            <ac:graphicFrameMk id="5" creationId="{3C62F251-B102-006E-5373-595E84451586}"/>
          </ac:graphicFrameMkLst>
        </pc:graphicFrameChg>
        <pc:picChg chg="del">
          <ac:chgData name="伊健 杜" userId="e69aded81da48593" providerId="LiveId" clId="{6726B2CD-3767-4EA2-BFAB-2CDE101A591F}" dt="2022-09-20T03:51:04.024" v="8" actId="478"/>
          <ac:picMkLst>
            <pc:docMk/>
            <pc:sldMk cId="1448130752" sldId="678"/>
            <ac:picMk id="3" creationId="{EC17266E-9852-E733-BBF8-522CCF291690}"/>
          </ac:picMkLst>
        </pc:picChg>
      </pc:sldChg>
      <pc:sldChg chg="del">
        <pc:chgData name="伊健 杜" userId="e69aded81da48593" providerId="LiveId" clId="{6726B2CD-3767-4EA2-BFAB-2CDE101A591F}" dt="2022-09-20T04:37:36.516" v="176" actId="47"/>
        <pc:sldMkLst>
          <pc:docMk/>
          <pc:sldMk cId="2915391975" sldId="716"/>
        </pc:sldMkLst>
      </pc:sldChg>
      <pc:sldChg chg="del">
        <pc:chgData name="伊健 杜" userId="e69aded81da48593" providerId="LiveId" clId="{6726B2CD-3767-4EA2-BFAB-2CDE101A591F}" dt="2022-09-20T04:37:36.516" v="176" actId="47"/>
        <pc:sldMkLst>
          <pc:docMk/>
          <pc:sldMk cId="4064801396" sldId="719"/>
        </pc:sldMkLst>
      </pc:sldChg>
      <pc:sldChg chg="del">
        <pc:chgData name="伊健 杜" userId="e69aded81da48593" providerId="LiveId" clId="{6726B2CD-3767-4EA2-BFAB-2CDE101A591F}" dt="2022-09-20T04:37:36.516" v="176" actId="47"/>
        <pc:sldMkLst>
          <pc:docMk/>
          <pc:sldMk cId="2885617831" sldId="721"/>
        </pc:sldMkLst>
      </pc:sldChg>
      <pc:sldChg chg="del">
        <pc:chgData name="伊健 杜" userId="e69aded81da48593" providerId="LiveId" clId="{6726B2CD-3767-4EA2-BFAB-2CDE101A591F}" dt="2022-09-20T04:37:17.341" v="171" actId="47"/>
        <pc:sldMkLst>
          <pc:docMk/>
          <pc:sldMk cId="1194265295" sldId="724"/>
        </pc:sldMkLst>
      </pc:sldChg>
      <pc:sldChg chg="del">
        <pc:chgData name="伊健 杜" userId="e69aded81da48593" providerId="LiveId" clId="{6726B2CD-3767-4EA2-BFAB-2CDE101A591F}" dt="2022-09-20T04:37:36.516" v="176" actId="47"/>
        <pc:sldMkLst>
          <pc:docMk/>
          <pc:sldMk cId="1036083878" sldId="725"/>
        </pc:sldMkLst>
      </pc:sldChg>
      <pc:sldChg chg="del">
        <pc:chgData name="伊健 杜" userId="e69aded81da48593" providerId="LiveId" clId="{6726B2CD-3767-4EA2-BFAB-2CDE101A591F}" dt="2022-09-20T04:37:36.516" v="176" actId="47"/>
        <pc:sldMkLst>
          <pc:docMk/>
          <pc:sldMk cId="3957411417" sldId="726"/>
        </pc:sldMkLst>
      </pc:sldChg>
      <pc:sldChg chg="del">
        <pc:chgData name="伊健 杜" userId="e69aded81da48593" providerId="LiveId" clId="{6726B2CD-3767-4EA2-BFAB-2CDE101A591F}" dt="2022-09-20T04:37:36.516" v="176" actId="47"/>
        <pc:sldMkLst>
          <pc:docMk/>
          <pc:sldMk cId="3300226988" sldId="727"/>
        </pc:sldMkLst>
      </pc:sldChg>
      <pc:sldChg chg="del">
        <pc:chgData name="伊健 杜" userId="e69aded81da48593" providerId="LiveId" clId="{6726B2CD-3767-4EA2-BFAB-2CDE101A591F}" dt="2022-09-20T04:37:36.516" v="176" actId="47"/>
        <pc:sldMkLst>
          <pc:docMk/>
          <pc:sldMk cId="1310106741" sldId="728"/>
        </pc:sldMkLst>
      </pc:sldChg>
      <pc:sldChg chg="del">
        <pc:chgData name="伊健 杜" userId="e69aded81da48593" providerId="LiveId" clId="{6726B2CD-3767-4EA2-BFAB-2CDE101A591F}" dt="2022-09-20T04:37:36.516" v="176" actId="47"/>
        <pc:sldMkLst>
          <pc:docMk/>
          <pc:sldMk cId="3554918669" sldId="730"/>
        </pc:sldMkLst>
      </pc:sldChg>
      <pc:sldChg chg="del">
        <pc:chgData name="伊健 杜" userId="e69aded81da48593" providerId="LiveId" clId="{6726B2CD-3767-4EA2-BFAB-2CDE101A591F}" dt="2022-09-20T04:37:36.516" v="176" actId="47"/>
        <pc:sldMkLst>
          <pc:docMk/>
          <pc:sldMk cId="1664505081" sldId="731"/>
        </pc:sldMkLst>
      </pc:sldChg>
      <pc:sldChg chg="del">
        <pc:chgData name="伊健 杜" userId="e69aded81da48593" providerId="LiveId" clId="{6726B2CD-3767-4EA2-BFAB-2CDE101A591F}" dt="2022-09-20T04:37:36.516" v="176" actId="47"/>
        <pc:sldMkLst>
          <pc:docMk/>
          <pc:sldMk cId="2054765175" sldId="733"/>
        </pc:sldMkLst>
      </pc:sldChg>
      <pc:sldChg chg="del">
        <pc:chgData name="伊健 杜" userId="e69aded81da48593" providerId="LiveId" clId="{6726B2CD-3767-4EA2-BFAB-2CDE101A591F}" dt="2022-09-20T04:37:36.516" v="176" actId="47"/>
        <pc:sldMkLst>
          <pc:docMk/>
          <pc:sldMk cId="590472421" sldId="734"/>
        </pc:sldMkLst>
      </pc:sldChg>
      <pc:sldChg chg="del">
        <pc:chgData name="伊健 杜" userId="e69aded81da48593" providerId="LiveId" clId="{6726B2CD-3767-4EA2-BFAB-2CDE101A591F}" dt="2022-09-20T04:37:36.516" v="176" actId="47"/>
        <pc:sldMkLst>
          <pc:docMk/>
          <pc:sldMk cId="1215875308" sldId="735"/>
        </pc:sldMkLst>
      </pc:sldChg>
      <pc:sldChg chg="del">
        <pc:chgData name="伊健 杜" userId="e69aded81da48593" providerId="LiveId" clId="{6726B2CD-3767-4EA2-BFAB-2CDE101A591F}" dt="2022-09-20T04:37:36.516" v="176" actId="47"/>
        <pc:sldMkLst>
          <pc:docMk/>
          <pc:sldMk cId="2136895532" sldId="736"/>
        </pc:sldMkLst>
      </pc:sldChg>
      <pc:sldChg chg="del">
        <pc:chgData name="伊健 杜" userId="e69aded81da48593" providerId="LiveId" clId="{6726B2CD-3767-4EA2-BFAB-2CDE101A591F}" dt="2022-09-20T04:37:36.516" v="176" actId="47"/>
        <pc:sldMkLst>
          <pc:docMk/>
          <pc:sldMk cId="40469609" sldId="737"/>
        </pc:sldMkLst>
      </pc:sldChg>
      <pc:sldChg chg="del">
        <pc:chgData name="伊健 杜" userId="e69aded81da48593" providerId="LiveId" clId="{6726B2CD-3767-4EA2-BFAB-2CDE101A591F}" dt="2022-09-20T04:37:36.516" v="176" actId="47"/>
        <pc:sldMkLst>
          <pc:docMk/>
          <pc:sldMk cId="828449175" sldId="738"/>
        </pc:sldMkLst>
      </pc:sldChg>
      <pc:sldChg chg="del">
        <pc:chgData name="伊健 杜" userId="e69aded81da48593" providerId="LiveId" clId="{6726B2CD-3767-4EA2-BFAB-2CDE101A591F}" dt="2022-09-20T04:37:36.516" v="176" actId="47"/>
        <pc:sldMkLst>
          <pc:docMk/>
          <pc:sldMk cId="2245249291" sldId="739"/>
        </pc:sldMkLst>
      </pc:sldChg>
      <pc:sldChg chg="del">
        <pc:chgData name="伊健 杜" userId="e69aded81da48593" providerId="LiveId" clId="{6726B2CD-3767-4EA2-BFAB-2CDE101A591F}" dt="2022-09-20T04:37:36.516" v="176" actId="47"/>
        <pc:sldMkLst>
          <pc:docMk/>
          <pc:sldMk cId="3223159935" sldId="740"/>
        </pc:sldMkLst>
      </pc:sldChg>
      <pc:sldChg chg="del">
        <pc:chgData name="伊健 杜" userId="e69aded81da48593" providerId="LiveId" clId="{6726B2CD-3767-4EA2-BFAB-2CDE101A591F}" dt="2022-09-20T04:37:36.516" v="176" actId="47"/>
        <pc:sldMkLst>
          <pc:docMk/>
          <pc:sldMk cId="1162303534" sldId="741"/>
        </pc:sldMkLst>
      </pc:sldChg>
      <pc:sldChg chg="del">
        <pc:chgData name="伊健 杜" userId="e69aded81da48593" providerId="LiveId" clId="{6726B2CD-3767-4EA2-BFAB-2CDE101A591F}" dt="2022-09-20T04:37:36.516" v="176" actId="47"/>
        <pc:sldMkLst>
          <pc:docMk/>
          <pc:sldMk cId="3383418979" sldId="742"/>
        </pc:sldMkLst>
      </pc:sldChg>
      <pc:sldChg chg="del">
        <pc:chgData name="伊健 杜" userId="e69aded81da48593" providerId="LiveId" clId="{6726B2CD-3767-4EA2-BFAB-2CDE101A591F}" dt="2022-09-20T04:37:36.516" v="176" actId="47"/>
        <pc:sldMkLst>
          <pc:docMk/>
          <pc:sldMk cId="3527277130" sldId="743"/>
        </pc:sldMkLst>
      </pc:sldChg>
      <pc:sldChg chg="del">
        <pc:chgData name="伊健 杜" userId="e69aded81da48593" providerId="LiveId" clId="{6726B2CD-3767-4EA2-BFAB-2CDE101A591F}" dt="2022-09-20T04:37:36.516" v="176" actId="47"/>
        <pc:sldMkLst>
          <pc:docMk/>
          <pc:sldMk cId="2670237570" sldId="744"/>
        </pc:sldMkLst>
      </pc:sldChg>
      <pc:sldChg chg="del">
        <pc:chgData name="伊健 杜" userId="e69aded81da48593" providerId="LiveId" clId="{6726B2CD-3767-4EA2-BFAB-2CDE101A591F}" dt="2022-09-20T04:37:36.516" v="176" actId="47"/>
        <pc:sldMkLst>
          <pc:docMk/>
          <pc:sldMk cId="927288209" sldId="745"/>
        </pc:sldMkLst>
      </pc:sldChg>
      <pc:sldChg chg="del">
        <pc:chgData name="伊健 杜" userId="e69aded81da48593" providerId="LiveId" clId="{6726B2CD-3767-4EA2-BFAB-2CDE101A591F}" dt="2022-09-20T04:37:36.516" v="176" actId="47"/>
        <pc:sldMkLst>
          <pc:docMk/>
          <pc:sldMk cId="1339705422" sldId="746"/>
        </pc:sldMkLst>
      </pc:sldChg>
      <pc:sldChg chg="del">
        <pc:chgData name="伊健 杜" userId="e69aded81da48593" providerId="LiveId" clId="{6726B2CD-3767-4EA2-BFAB-2CDE101A591F}" dt="2022-09-20T04:37:36.516" v="176" actId="47"/>
        <pc:sldMkLst>
          <pc:docMk/>
          <pc:sldMk cId="1267951317" sldId="747"/>
        </pc:sldMkLst>
      </pc:sldChg>
      <pc:sldChg chg="del">
        <pc:chgData name="伊健 杜" userId="e69aded81da48593" providerId="LiveId" clId="{6726B2CD-3767-4EA2-BFAB-2CDE101A591F}" dt="2022-09-20T04:37:36.516" v="176" actId="47"/>
        <pc:sldMkLst>
          <pc:docMk/>
          <pc:sldMk cId="442628335" sldId="748"/>
        </pc:sldMkLst>
      </pc:sldChg>
      <pc:sldChg chg="del">
        <pc:chgData name="伊健 杜" userId="e69aded81da48593" providerId="LiveId" clId="{6726B2CD-3767-4EA2-BFAB-2CDE101A591F}" dt="2022-09-20T04:37:36.516" v="176" actId="47"/>
        <pc:sldMkLst>
          <pc:docMk/>
          <pc:sldMk cId="3018255651" sldId="749"/>
        </pc:sldMkLst>
      </pc:sldChg>
      <pc:sldChg chg="del">
        <pc:chgData name="伊健 杜" userId="e69aded81da48593" providerId="LiveId" clId="{6726B2CD-3767-4EA2-BFAB-2CDE101A591F}" dt="2022-09-20T04:37:36.516" v="176" actId="47"/>
        <pc:sldMkLst>
          <pc:docMk/>
          <pc:sldMk cId="3047077294" sldId="751"/>
        </pc:sldMkLst>
      </pc:sldChg>
      <pc:sldChg chg="add del">
        <pc:chgData name="伊健 杜" userId="e69aded81da48593" providerId="LiveId" clId="{6726B2CD-3767-4EA2-BFAB-2CDE101A591F}" dt="2022-09-21T13:55:34.798" v="3904"/>
        <pc:sldMkLst>
          <pc:docMk/>
          <pc:sldMk cId="4121900207" sldId="752"/>
        </pc:sldMkLst>
      </pc:sldChg>
      <pc:sldChg chg="del">
        <pc:chgData name="伊健 杜" userId="e69aded81da48593" providerId="LiveId" clId="{6726B2CD-3767-4EA2-BFAB-2CDE101A591F}" dt="2022-09-20T04:37:36.516" v="176" actId="47"/>
        <pc:sldMkLst>
          <pc:docMk/>
          <pc:sldMk cId="1409514041" sldId="753"/>
        </pc:sldMkLst>
      </pc:sldChg>
      <pc:sldChg chg="del">
        <pc:chgData name="伊健 杜" userId="e69aded81da48593" providerId="LiveId" clId="{6726B2CD-3767-4EA2-BFAB-2CDE101A591F}" dt="2022-09-20T04:37:36.516" v="176" actId="47"/>
        <pc:sldMkLst>
          <pc:docMk/>
          <pc:sldMk cId="544494971" sldId="754"/>
        </pc:sldMkLst>
      </pc:sldChg>
      <pc:sldChg chg="del">
        <pc:chgData name="伊健 杜" userId="e69aded81da48593" providerId="LiveId" clId="{6726B2CD-3767-4EA2-BFAB-2CDE101A591F}" dt="2022-09-20T04:37:36.516" v="176" actId="47"/>
        <pc:sldMkLst>
          <pc:docMk/>
          <pc:sldMk cId="3139524613" sldId="755"/>
        </pc:sldMkLst>
      </pc:sldChg>
      <pc:sldChg chg="del">
        <pc:chgData name="伊健 杜" userId="e69aded81da48593" providerId="LiveId" clId="{6726B2CD-3767-4EA2-BFAB-2CDE101A591F}" dt="2022-09-20T04:37:36.516" v="176" actId="47"/>
        <pc:sldMkLst>
          <pc:docMk/>
          <pc:sldMk cId="1798545831" sldId="756"/>
        </pc:sldMkLst>
      </pc:sldChg>
      <pc:sldChg chg="del">
        <pc:chgData name="伊健 杜" userId="e69aded81da48593" providerId="LiveId" clId="{6726B2CD-3767-4EA2-BFAB-2CDE101A591F}" dt="2022-09-20T04:37:36.516" v="176" actId="47"/>
        <pc:sldMkLst>
          <pc:docMk/>
          <pc:sldMk cId="1133108660" sldId="757"/>
        </pc:sldMkLst>
      </pc:sldChg>
      <pc:sldChg chg="del">
        <pc:chgData name="伊健 杜" userId="e69aded81da48593" providerId="LiveId" clId="{6726B2CD-3767-4EA2-BFAB-2CDE101A591F}" dt="2022-09-20T04:37:36.516" v="176" actId="47"/>
        <pc:sldMkLst>
          <pc:docMk/>
          <pc:sldMk cId="3085996134" sldId="758"/>
        </pc:sldMkLst>
      </pc:sldChg>
      <pc:sldChg chg="del">
        <pc:chgData name="伊健 杜" userId="e69aded81da48593" providerId="LiveId" clId="{6726B2CD-3767-4EA2-BFAB-2CDE101A591F}" dt="2022-09-20T04:37:36.516" v="176" actId="47"/>
        <pc:sldMkLst>
          <pc:docMk/>
          <pc:sldMk cId="2203659382" sldId="759"/>
        </pc:sldMkLst>
      </pc:sldChg>
      <pc:sldChg chg="del">
        <pc:chgData name="伊健 杜" userId="e69aded81da48593" providerId="LiveId" clId="{6726B2CD-3767-4EA2-BFAB-2CDE101A591F}" dt="2022-09-20T04:37:36.516" v="176" actId="47"/>
        <pc:sldMkLst>
          <pc:docMk/>
          <pc:sldMk cId="1834338229" sldId="760"/>
        </pc:sldMkLst>
      </pc:sldChg>
      <pc:sldChg chg="del">
        <pc:chgData name="伊健 杜" userId="e69aded81da48593" providerId="LiveId" clId="{6726B2CD-3767-4EA2-BFAB-2CDE101A591F}" dt="2022-09-20T04:37:36.516" v="176" actId="47"/>
        <pc:sldMkLst>
          <pc:docMk/>
          <pc:sldMk cId="4133105058" sldId="762"/>
        </pc:sldMkLst>
      </pc:sldChg>
      <pc:sldChg chg="del">
        <pc:chgData name="伊健 杜" userId="e69aded81da48593" providerId="LiveId" clId="{6726B2CD-3767-4EA2-BFAB-2CDE101A591F}" dt="2022-09-20T04:37:36.516" v="176" actId="47"/>
        <pc:sldMkLst>
          <pc:docMk/>
          <pc:sldMk cId="4105244126" sldId="763"/>
        </pc:sldMkLst>
      </pc:sldChg>
      <pc:sldChg chg="del">
        <pc:chgData name="伊健 杜" userId="e69aded81da48593" providerId="LiveId" clId="{6726B2CD-3767-4EA2-BFAB-2CDE101A591F}" dt="2022-09-20T04:37:36.516" v="176" actId="47"/>
        <pc:sldMkLst>
          <pc:docMk/>
          <pc:sldMk cId="3734600097" sldId="765"/>
        </pc:sldMkLst>
      </pc:sldChg>
      <pc:sldChg chg="del">
        <pc:chgData name="伊健 杜" userId="e69aded81da48593" providerId="LiveId" clId="{6726B2CD-3767-4EA2-BFAB-2CDE101A591F}" dt="2022-09-20T04:37:36.516" v="176" actId="47"/>
        <pc:sldMkLst>
          <pc:docMk/>
          <pc:sldMk cId="1414370986" sldId="766"/>
        </pc:sldMkLst>
      </pc:sldChg>
      <pc:sldChg chg="del">
        <pc:chgData name="伊健 杜" userId="e69aded81da48593" providerId="LiveId" clId="{6726B2CD-3767-4EA2-BFAB-2CDE101A591F}" dt="2022-09-20T04:37:36.516" v="176" actId="47"/>
        <pc:sldMkLst>
          <pc:docMk/>
          <pc:sldMk cId="3217746283" sldId="767"/>
        </pc:sldMkLst>
      </pc:sldChg>
      <pc:sldChg chg="delSp modSp add del mod">
        <pc:chgData name="伊健 杜" userId="e69aded81da48593" providerId="LiveId" clId="{6726B2CD-3767-4EA2-BFAB-2CDE101A591F}" dt="2022-09-20T04:53:34.738" v="303" actId="47"/>
        <pc:sldMkLst>
          <pc:docMk/>
          <pc:sldMk cId="1721269898" sldId="768"/>
        </pc:sldMkLst>
        <pc:spChg chg="mod">
          <ac:chgData name="伊健 杜" userId="e69aded81da48593" providerId="LiveId" clId="{6726B2CD-3767-4EA2-BFAB-2CDE101A591F}" dt="2022-09-20T04:37:08.698" v="168" actId="20577"/>
          <ac:spMkLst>
            <pc:docMk/>
            <pc:sldMk cId="1721269898" sldId="768"/>
            <ac:spMk id="2" creationId="{81F4B079-5182-7332-4978-966F1AEEF4D2}"/>
          </ac:spMkLst>
        </pc:spChg>
        <pc:graphicFrameChg chg="del">
          <ac:chgData name="伊健 杜" userId="e69aded81da48593" providerId="LiveId" clId="{6726B2CD-3767-4EA2-BFAB-2CDE101A591F}" dt="2022-09-20T03:50:58.669" v="6" actId="478"/>
          <ac:graphicFrameMkLst>
            <pc:docMk/>
            <pc:sldMk cId="1721269898" sldId="768"/>
            <ac:graphicFrameMk id="5" creationId="{3C62F251-B102-006E-5373-595E84451586}"/>
          </ac:graphicFrameMkLst>
        </pc:graphicFrameChg>
        <pc:picChg chg="del">
          <ac:chgData name="伊健 杜" userId="e69aded81da48593" providerId="LiveId" clId="{6726B2CD-3767-4EA2-BFAB-2CDE101A591F}" dt="2022-09-20T04:37:23.978" v="174" actId="478"/>
          <ac:picMkLst>
            <pc:docMk/>
            <pc:sldMk cId="1721269898" sldId="768"/>
            <ac:picMk id="3" creationId="{EC17266E-9852-E733-BBF8-522CCF291690}"/>
          </ac:picMkLst>
        </pc:picChg>
      </pc:sldChg>
      <pc:sldChg chg="modSp add mod">
        <pc:chgData name="伊健 杜" userId="e69aded81da48593" providerId="LiveId" clId="{6726B2CD-3767-4EA2-BFAB-2CDE101A591F}" dt="2022-09-20T13:27:59.057" v="3903"/>
        <pc:sldMkLst>
          <pc:docMk/>
          <pc:sldMk cId="1975974575" sldId="769"/>
        </pc:sldMkLst>
        <pc:spChg chg="mod">
          <ac:chgData name="伊健 杜" userId="e69aded81da48593" providerId="LiveId" clId="{6726B2CD-3767-4EA2-BFAB-2CDE101A591F}" dt="2022-09-20T13:27:59.057" v="3903"/>
          <ac:spMkLst>
            <pc:docMk/>
            <pc:sldMk cId="1975974575" sldId="769"/>
            <ac:spMk id="2" creationId="{81F4B079-5182-7332-4978-966F1AEEF4D2}"/>
          </ac:spMkLst>
        </pc:spChg>
      </pc:sldChg>
      <pc:sldChg chg="delSp add del">
        <pc:chgData name="伊健 杜" userId="e69aded81da48593" providerId="LiveId" clId="{6726B2CD-3767-4EA2-BFAB-2CDE101A591F}" dt="2022-09-20T04:53:34.738" v="303" actId="47"/>
        <pc:sldMkLst>
          <pc:docMk/>
          <pc:sldMk cId="3575801858" sldId="770"/>
        </pc:sldMkLst>
        <pc:picChg chg="del">
          <ac:chgData name="伊健 杜" userId="e69aded81da48593" providerId="LiveId" clId="{6726B2CD-3767-4EA2-BFAB-2CDE101A591F}" dt="2022-09-20T04:37:22.774" v="173" actId="478"/>
          <ac:picMkLst>
            <pc:docMk/>
            <pc:sldMk cId="3575801858" sldId="770"/>
            <ac:picMk id="3" creationId="{EC17266E-9852-E733-BBF8-522CCF291690}"/>
          </ac:picMkLst>
        </pc:picChg>
      </pc:sldChg>
      <pc:sldChg chg="addSp delSp modSp add del">
        <pc:chgData name="伊健 杜" userId="e69aded81da48593" providerId="LiveId" clId="{6726B2CD-3767-4EA2-BFAB-2CDE101A591F}" dt="2022-09-20T04:53:34.738" v="303" actId="47"/>
        <pc:sldMkLst>
          <pc:docMk/>
          <pc:sldMk cId="3124291217" sldId="771"/>
        </pc:sldMkLst>
        <pc:spChg chg="del">
          <ac:chgData name="伊健 杜" userId="e69aded81da48593" providerId="LiveId" clId="{6726B2CD-3767-4EA2-BFAB-2CDE101A591F}" dt="2022-09-20T04:37:21.172" v="172" actId="478"/>
          <ac:spMkLst>
            <pc:docMk/>
            <pc:sldMk cId="3124291217" sldId="771"/>
            <ac:spMk id="4" creationId="{CFC1CF28-580E-2280-640A-ADB8853307E7}"/>
          </ac:spMkLst>
        </pc:spChg>
        <pc:spChg chg="add mod">
          <ac:chgData name="伊健 杜" userId="e69aded81da48593" providerId="LiveId" clId="{6726B2CD-3767-4EA2-BFAB-2CDE101A591F}" dt="2022-09-20T04:37:26.649" v="175"/>
          <ac:spMkLst>
            <pc:docMk/>
            <pc:sldMk cId="3124291217" sldId="771"/>
            <ac:spMk id="5" creationId="{E5FBA462-DC4E-E763-4177-36EAFDEC9FAB}"/>
          </ac:spMkLst>
        </pc:spChg>
        <pc:picChg chg="del">
          <ac:chgData name="伊健 杜" userId="e69aded81da48593" providerId="LiveId" clId="{6726B2CD-3767-4EA2-BFAB-2CDE101A591F}" dt="2022-09-20T04:37:21.172" v="172" actId="478"/>
          <ac:picMkLst>
            <pc:docMk/>
            <pc:sldMk cId="3124291217" sldId="771"/>
            <ac:picMk id="3" creationId="{EC17266E-9852-E733-BBF8-522CCF291690}"/>
          </ac:picMkLst>
        </pc:picChg>
      </pc:sldChg>
      <pc:sldChg chg="addSp modSp add mod">
        <pc:chgData name="伊健 杜" userId="e69aded81da48593" providerId="LiveId" clId="{6726B2CD-3767-4EA2-BFAB-2CDE101A591F}" dt="2022-09-20T13:27:59.057" v="3903"/>
        <pc:sldMkLst>
          <pc:docMk/>
          <pc:sldMk cId="3517469593" sldId="772"/>
        </pc:sldMkLst>
        <pc:spChg chg="mod">
          <ac:chgData name="伊健 杜" userId="e69aded81da48593" providerId="LiveId" clId="{6726B2CD-3767-4EA2-BFAB-2CDE101A591F}" dt="2022-09-20T04:38:16.857" v="194" actId="1076"/>
          <ac:spMkLst>
            <pc:docMk/>
            <pc:sldMk cId="3517469593" sldId="772"/>
            <ac:spMk id="2" creationId="{81F4B079-5182-7332-4978-966F1AEEF4D2}"/>
          </ac:spMkLst>
        </pc:spChg>
        <pc:spChg chg="mod">
          <ac:chgData name="伊健 杜" userId="e69aded81da48593" providerId="LiveId" clId="{6726B2CD-3767-4EA2-BFAB-2CDE101A591F}" dt="2022-09-20T13:27:59.057" v="3903"/>
          <ac:spMkLst>
            <pc:docMk/>
            <pc:sldMk cId="3517469593" sldId="772"/>
            <ac:spMk id="4" creationId="{CFC1CF28-580E-2280-640A-ADB8853307E7}"/>
          </ac:spMkLst>
        </pc:spChg>
        <pc:picChg chg="add mod">
          <ac:chgData name="伊健 杜" userId="e69aded81da48593" providerId="LiveId" clId="{6726B2CD-3767-4EA2-BFAB-2CDE101A591F}" dt="2022-09-20T05:03:34.150" v="519" actId="1076"/>
          <ac:picMkLst>
            <pc:docMk/>
            <pc:sldMk cId="3517469593" sldId="772"/>
            <ac:picMk id="4098" creationId="{CA13F8C4-6EFA-BD0B-5130-D82A64244410}"/>
          </ac:picMkLst>
        </pc:picChg>
      </pc:sldChg>
      <pc:sldChg chg="addSp modSp add mod">
        <pc:chgData name="伊健 杜" userId="e69aded81da48593" providerId="LiveId" clId="{6726B2CD-3767-4EA2-BFAB-2CDE101A591F}" dt="2022-09-20T13:27:59.057" v="3903"/>
        <pc:sldMkLst>
          <pc:docMk/>
          <pc:sldMk cId="3772621858" sldId="773"/>
        </pc:sldMkLst>
        <pc:spChg chg="mod">
          <ac:chgData name="伊健 杜" userId="e69aded81da48593" providerId="LiveId" clId="{6726B2CD-3767-4EA2-BFAB-2CDE101A591F}" dt="2022-09-20T13:27:59.057" v="3903"/>
          <ac:spMkLst>
            <pc:docMk/>
            <pc:sldMk cId="3772621858" sldId="773"/>
            <ac:spMk id="2" creationId="{81F4B079-5182-7332-4978-966F1AEEF4D2}"/>
          </ac:spMkLst>
        </pc:spChg>
        <pc:spChg chg="mod">
          <ac:chgData name="伊健 杜" userId="e69aded81da48593" providerId="LiveId" clId="{6726B2CD-3767-4EA2-BFAB-2CDE101A591F}" dt="2022-09-20T13:27:59.057" v="3903"/>
          <ac:spMkLst>
            <pc:docMk/>
            <pc:sldMk cId="3772621858" sldId="773"/>
            <ac:spMk id="4" creationId="{CFC1CF28-580E-2280-640A-ADB8853307E7}"/>
          </ac:spMkLst>
        </pc:spChg>
        <pc:picChg chg="add mod">
          <ac:chgData name="伊健 杜" userId="e69aded81da48593" providerId="LiveId" clId="{6726B2CD-3767-4EA2-BFAB-2CDE101A591F}" dt="2022-09-20T05:09:52.760" v="926" actId="1076"/>
          <ac:picMkLst>
            <pc:docMk/>
            <pc:sldMk cId="3772621858" sldId="773"/>
            <ac:picMk id="8194" creationId="{5831CD9D-C8C8-70C6-F065-41F4C57040AF}"/>
          </ac:picMkLst>
        </pc:picChg>
      </pc:sldChg>
      <pc:sldChg chg="addSp delSp modSp add del mod">
        <pc:chgData name="伊健 杜" userId="e69aded81da48593" providerId="LiveId" clId="{6726B2CD-3767-4EA2-BFAB-2CDE101A591F}" dt="2022-09-20T10:39:10.926" v="1336" actId="47"/>
        <pc:sldMkLst>
          <pc:docMk/>
          <pc:sldMk cId="140032011" sldId="774"/>
        </pc:sldMkLst>
        <pc:spChg chg="mod">
          <ac:chgData name="伊健 杜" userId="e69aded81da48593" providerId="LiveId" clId="{6726B2CD-3767-4EA2-BFAB-2CDE101A591F}" dt="2022-09-20T04:38:46.360" v="217"/>
          <ac:spMkLst>
            <pc:docMk/>
            <pc:sldMk cId="140032011" sldId="774"/>
            <ac:spMk id="2" creationId="{81F4B079-5182-7332-4978-966F1AEEF4D2}"/>
          </ac:spMkLst>
        </pc:spChg>
        <pc:spChg chg="mod">
          <ac:chgData name="伊健 杜" userId="e69aded81da48593" providerId="LiveId" clId="{6726B2CD-3767-4EA2-BFAB-2CDE101A591F}" dt="2022-09-20T10:38:05.695" v="1290" actId="1076"/>
          <ac:spMkLst>
            <pc:docMk/>
            <pc:sldMk cId="140032011" sldId="774"/>
            <ac:spMk id="5" creationId="{E5FBA462-DC4E-E763-4177-36EAFDEC9FAB}"/>
          </ac:spMkLst>
        </pc:spChg>
        <pc:picChg chg="add del mod">
          <ac:chgData name="伊健 杜" userId="e69aded81da48593" providerId="LiveId" clId="{6726B2CD-3767-4EA2-BFAB-2CDE101A591F}" dt="2022-09-20T10:38:14.983" v="1297"/>
          <ac:picMkLst>
            <pc:docMk/>
            <pc:sldMk cId="140032011" sldId="774"/>
            <ac:picMk id="3" creationId="{568D6EED-9AF9-33AD-D3ED-69AB5A6BDD4E}"/>
          </ac:picMkLst>
        </pc:picChg>
        <pc:picChg chg="add mod">
          <ac:chgData name="伊健 杜" userId="e69aded81da48593" providerId="LiveId" clId="{6726B2CD-3767-4EA2-BFAB-2CDE101A591F}" dt="2022-09-20T10:38:11.560" v="1295" actId="1076"/>
          <ac:picMkLst>
            <pc:docMk/>
            <pc:sldMk cId="140032011" sldId="774"/>
            <ac:picMk id="1026" creationId="{C4D0C72F-C8A3-2972-EA2B-53D9D6946CFD}"/>
          </ac:picMkLst>
        </pc:picChg>
      </pc:sldChg>
      <pc:sldChg chg="addSp modSp add mod">
        <pc:chgData name="伊健 杜" userId="e69aded81da48593" providerId="LiveId" clId="{6726B2CD-3767-4EA2-BFAB-2CDE101A591F}" dt="2022-09-20T13:27:59.057" v="3903"/>
        <pc:sldMkLst>
          <pc:docMk/>
          <pc:sldMk cId="779196328" sldId="775"/>
        </pc:sldMkLst>
        <pc:spChg chg="mod">
          <ac:chgData name="伊健 杜" userId="e69aded81da48593" providerId="LiveId" clId="{6726B2CD-3767-4EA2-BFAB-2CDE101A591F}" dt="2022-09-20T13:27:59.057" v="3903"/>
          <ac:spMkLst>
            <pc:docMk/>
            <pc:sldMk cId="779196328" sldId="775"/>
            <ac:spMk id="4" creationId="{CFC1CF28-580E-2280-640A-ADB8853307E7}"/>
          </ac:spMkLst>
        </pc:spChg>
        <pc:picChg chg="add mod">
          <ac:chgData name="伊健 杜" userId="e69aded81da48593" providerId="LiveId" clId="{6726B2CD-3767-4EA2-BFAB-2CDE101A591F}" dt="2022-09-20T05:05:58.789" v="647" actId="1076"/>
          <ac:picMkLst>
            <pc:docMk/>
            <pc:sldMk cId="779196328" sldId="775"/>
            <ac:picMk id="6146" creationId="{2DC7BD90-5428-F463-F3B9-4EE06DD8AAC9}"/>
          </ac:picMkLst>
        </pc:picChg>
        <pc:picChg chg="add mod">
          <ac:chgData name="伊健 杜" userId="e69aded81da48593" providerId="LiveId" clId="{6726B2CD-3767-4EA2-BFAB-2CDE101A591F}" dt="2022-09-20T05:05:59.503" v="648" actId="1076"/>
          <ac:picMkLst>
            <pc:docMk/>
            <pc:sldMk cId="779196328" sldId="775"/>
            <ac:picMk id="6148" creationId="{6EEFB996-BF5D-142E-5F55-401A8E6D5CCC}"/>
          </ac:picMkLst>
        </pc:picChg>
      </pc:sldChg>
      <pc:sldChg chg="addSp modSp add mod">
        <pc:chgData name="伊健 杜" userId="e69aded81da48593" providerId="LiveId" clId="{6726B2CD-3767-4EA2-BFAB-2CDE101A591F}" dt="2022-09-20T13:27:59.057" v="3903"/>
        <pc:sldMkLst>
          <pc:docMk/>
          <pc:sldMk cId="2067420389" sldId="776"/>
        </pc:sldMkLst>
        <pc:spChg chg="mod">
          <ac:chgData name="伊健 杜" userId="e69aded81da48593" providerId="LiveId" clId="{6726B2CD-3767-4EA2-BFAB-2CDE101A591F}" dt="2022-09-20T13:27:59.057" v="3903"/>
          <ac:spMkLst>
            <pc:docMk/>
            <pc:sldMk cId="2067420389" sldId="776"/>
            <ac:spMk id="4" creationId="{CFC1CF28-580E-2280-640A-ADB8853307E7}"/>
          </ac:spMkLst>
        </pc:spChg>
        <pc:picChg chg="add mod">
          <ac:chgData name="伊健 杜" userId="e69aded81da48593" providerId="LiveId" clId="{6726B2CD-3767-4EA2-BFAB-2CDE101A591F}" dt="2022-09-20T05:07:47.332" v="726" actId="14100"/>
          <ac:picMkLst>
            <pc:docMk/>
            <pc:sldMk cId="2067420389" sldId="776"/>
            <ac:picMk id="7170" creationId="{698F9E9C-34B1-C382-4FA2-75A8005B3E96}"/>
          </ac:picMkLst>
        </pc:picChg>
      </pc:sldChg>
      <pc:sldChg chg="modSp add mod">
        <pc:chgData name="伊健 杜" userId="e69aded81da48593" providerId="LiveId" clId="{6726B2CD-3767-4EA2-BFAB-2CDE101A591F}" dt="2022-09-20T13:27:59.057" v="3903"/>
        <pc:sldMkLst>
          <pc:docMk/>
          <pc:sldMk cId="3943682976" sldId="777"/>
        </pc:sldMkLst>
        <pc:spChg chg="mod">
          <ac:chgData name="伊健 杜" userId="e69aded81da48593" providerId="LiveId" clId="{6726B2CD-3767-4EA2-BFAB-2CDE101A591F}" dt="2022-09-20T13:27:59.057" v="3903"/>
          <ac:spMkLst>
            <pc:docMk/>
            <pc:sldMk cId="3943682976" sldId="777"/>
            <ac:spMk id="2" creationId="{81F4B079-5182-7332-4978-966F1AEEF4D2}"/>
          </ac:spMkLst>
        </pc:spChg>
        <pc:spChg chg="mod">
          <ac:chgData name="伊健 杜" userId="e69aded81da48593" providerId="LiveId" clId="{6726B2CD-3767-4EA2-BFAB-2CDE101A591F}" dt="2022-09-20T13:27:59.057" v="3903"/>
          <ac:spMkLst>
            <pc:docMk/>
            <pc:sldMk cId="3943682976" sldId="777"/>
            <ac:spMk id="4" creationId="{CFC1CF28-580E-2280-640A-ADB8853307E7}"/>
          </ac:spMkLst>
        </pc:spChg>
      </pc:sldChg>
      <pc:sldChg chg="modSp add mod">
        <pc:chgData name="伊健 杜" userId="e69aded81da48593" providerId="LiveId" clId="{6726B2CD-3767-4EA2-BFAB-2CDE101A591F}" dt="2022-09-20T13:27:59.057" v="3903"/>
        <pc:sldMkLst>
          <pc:docMk/>
          <pc:sldMk cId="1340539967" sldId="778"/>
        </pc:sldMkLst>
        <pc:spChg chg="mod">
          <ac:chgData name="伊健 杜" userId="e69aded81da48593" providerId="LiveId" clId="{6726B2CD-3767-4EA2-BFAB-2CDE101A591F}" dt="2022-09-20T13:27:59.057" v="3903"/>
          <ac:spMkLst>
            <pc:docMk/>
            <pc:sldMk cId="1340539967" sldId="778"/>
            <ac:spMk id="2" creationId="{81F4B079-5182-7332-4978-966F1AEEF4D2}"/>
          </ac:spMkLst>
        </pc:spChg>
        <pc:spChg chg="mod">
          <ac:chgData name="伊健 杜" userId="e69aded81da48593" providerId="LiveId" clId="{6726B2CD-3767-4EA2-BFAB-2CDE101A591F}" dt="2022-09-20T13:27:59.057" v="3903"/>
          <ac:spMkLst>
            <pc:docMk/>
            <pc:sldMk cId="1340539967" sldId="778"/>
            <ac:spMk id="4" creationId="{CFC1CF28-580E-2280-640A-ADB8853307E7}"/>
          </ac:spMkLst>
        </pc:spChg>
      </pc:sldChg>
      <pc:sldChg chg="addSp modSp add mod">
        <pc:chgData name="伊健 杜" userId="e69aded81da48593" providerId="LiveId" clId="{6726B2CD-3767-4EA2-BFAB-2CDE101A591F}" dt="2022-09-20T13:27:59.057" v="3903"/>
        <pc:sldMkLst>
          <pc:docMk/>
          <pc:sldMk cId="1696735835" sldId="779"/>
        </pc:sldMkLst>
        <pc:spChg chg="mod">
          <ac:chgData name="伊健 杜" userId="e69aded81da48593" providerId="LiveId" clId="{6726B2CD-3767-4EA2-BFAB-2CDE101A591F}" dt="2022-09-20T13:27:59.057" v="3903"/>
          <ac:spMkLst>
            <pc:docMk/>
            <pc:sldMk cId="1696735835" sldId="779"/>
            <ac:spMk id="5" creationId="{E5FBA462-DC4E-E763-4177-36EAFDEC9FAB}"/>
          </ac:spMkLst>
        </pc:spChg>
        <pc:picChg chg="add mod">
          <ac:chgData name="伊健 杜" userId="e69aded81da48593" providerId="LiveId" clId="{6726B2CD-3767-4EA2-BFAB-2CDE101A591F}" dt="2022-09-20T10:41:16.076" v="1341" actId="14100"/>
          <ac:picMkLst>
            <pc:docMk/>
            <pc:sldMk cId="1696735835" sldId="779"/>
            <ac:picMk id="3074" creationId="{74C9F98B-64FD-4C6E-68AF-D30E1F1362F2}"/>
          </ac:picMkLst>
        </pc:picChg>
      </pc:sldChg>
      <pc:sldChg chg="addSp modSp add mod">
        <pc:chgData name="伊健 杜" userId="e69aded81da48593" providerId="LiveId" clId="{6726B2CD-3767-4EA2-BFAB-2CDE101A591F}" dt="2022-09-20T13:27:59.057" v="3903"/>
        <pc:sldMkLst>
          <pc:docMk/>
          <pc:sldMk cId="3968348680" sldId="780"/>
        </pc:sldMkLst>
        <pc:spChg chg="mod">
          <ac:chgData name="伊健 杜" userId="e69aded81da48593" providerId="LiveId" clId="{6726B2CD-3767-4EA2-BFAB-2CDE101A591F}" dt="2022-09-20T13:27:59.057" v="3903"/>
          <ac:spMkLst>
            <pc:docMk/>
            <pc:sldMk cId="3968348680" sldId="780"/>
            <ac:spMk id="5" creationId="{E5FBA462-DC4E-E763-4177-36EAFDEC9FAB}"/>
          </ac:spMkLst>
        </pc:spChg>
        <pc:picChg chg="add mod">
          <ac:chgData name="伊健 杜" userId="e69aded81da48593" providerId="LiveId" clId="{6726B2CD-3767-4EA2-BFAB-2CDE101A591F}" dt="2022-09-20T10:42:38.453" v="1376" actId="1076"/>
          <ac:picMkLst>
            <pc:docMk/>
            <pc:sldMk cId="3968348680" sldId="780"/>
            <ac:picMk id="4098" creationId="{E93B3E34-F402-BAE9-5563-5308149233CC}"/>
          </ac:picMkLst>
        </pc:picChg>
      </pc:sldChg>
      <pc:sldChg chg="addSp modSp add mod">
        <pc:chgData name="伊健 杜" userId="e69aded81da48593" providerId="LiveId" clId="{6726B2CD-3767-4EA2-BFAB-2CDE101A591F}" dt="2022-09-20T13:27:59.057" v="3903"/>
        <pc:sldMkLst>
          <pc:docMk/>
          <pc:sldMk cId="2767785579" sldId="781"/>
        </pc:sldMkLst>
        <pc:spChg chg="mod">
          <ac:chgData name="伊健 杜" userId="e69aded81da48593" providerId="LiveId" clId="{6726B2CD-3767-4EA2-BFAB-2CDE101A591F}" dt="2022-09-20T04:38:59.536" v="231"/>
          <ac:spMkLst>
            <pc:docMk/>
            <pc:sldMk cId="2767785579" sldId="781"/>
            <ac:spMk id="2" creationId="{81F4B079-5182-7332-4978-966F1AEEF4D2}"/>
          </ac:spMkLst>
        </pc:spChg>
        <pc:spChg chg="mod">
          <ac:chgData name="伊健 杜" userId="e69aded81da48593" providerId="LiveId" clId="{6726B2CD-3767-4EA2-BFAB-2CDE101A591F}" dt="2022-09-20T13:27:59.057" v="3903"/>
          <ac:spMkLst>
            <pc:docMk/>
            <pc:sldMk cId="2767785579" sldId="781"/>
            <ac:spMk id="5" creationId="{E5FBA462-DC4E-E763-4177-36EAFDEC9FAB}"/>
          </ac:spMkLst>
        </pc:spChg>
        <pc:picChg chg="add mod">
          <ac:chgData name="伊健 杜" userId="e69aded81da48593" providerId="LiveId" clId="{6726B2CD-3767-4EA2-BFAB-2CDE101A591F}" dt="2022-09-20T10:57:43.853" v="1601" actId="1076"/>
          <ac:picMkLst>
            <pc:docMk/>
            <pc:sldMk cId="2767785579" sldId="781"/>
            <ac:picMk id="5122" creationId="{0E5C5B13-BBC1-6F86-7026-751807369A1D}"/>
          </ac:picMkLst>
        </pc:picChg>
      </pc:sldChg>
      <pc:sldChg chg="addSp modSp add mod">
        <pc:chgData name="伊健 杜" userId="e69aded81da48593" providerId="LiveId" clId="{6726B2CD-3767-4EA2-BFAB-2CDE101A591F}" dt="2022-09-20T13:27:59.057" v="3903"/>
        <pc:sldMkLst>
          <pc:docMk/>
          <pc:sldMk cId="3694264932" sldId="782"/>
        </pc:sldMkLst>
        <pc:spChg chg="mod">
          <ac:chgData name="伊健 杜" userId="e69aded81da48593" providerId="LiveId" clId="{6726B2CD-3767-4EA2-BFAB-2CDE101A591F}" dt="2022-09-20T13:27:59.057" v="3903"/>
          <ac:spMkLst>
            <pc:docMk/>
            <pc:sldMk cId="3694264932" sldId="782"/>
            <ac:spMk id="5" creationId="{E5FBA462-DC4E-E763-4177-36EAFDEC9FAB}"/>
          </ac:spMkLst>
        </pc:spChg>
        <pc:picChg chg="add mod">
          <ac:chgData name="伊健 杜" userId="e69aded81da48593" providerId="LiveId" clId="{6726B2CD-3767-4EA2-BFAB-2CDE101A591F}" dt="2022-09-20T11:03:32.145" v="1717" actId="1076"/>
          <ac:picMkLst>
            <pc:docMk/>
            <pc:sldMk cId="3694264932" sldId="782"/>
            <ac:picMk id="6146" creationId="{8A8A14D3-C9D4-104B-293E-B04F9E5183C6}"/>
          </ac:picMkLst>
        </pc:picChg>
      </pc:sldChg>
      <pc:sldChg chg="modSp add mod">
        <pc:chgData name="伊健 杜" userId="e69aded81da48593" providerId="LiveId" clId="{6726B2CD-3767-4EA2-BFAB-2CDE101A591F}" dt="2022-09-20T13:27:59.057" v="3903"/>
        <pc:sldMkLst>
          <pc:docMk/>
          <pc:sldMk cId="709636640" sldId="783"/>
        </pc:sldMkLst>
        <pc:spChg chg="mod">
          <ac:chgData name="伊健 杜" userId="e69aded81da48593" providerId="LiveId" clId="{6726B2CD-3767-4EA2-BFAB-2CDE101A591F}" dt="2022-09-20T13:27:59.057" v="3903"/>
          <ac:spMkLst>
            <pc:docMk/>
            <pc:sldMk cId="709636640" sldId="783"/>
            <ac:spMk id="5" creationId="{E5FBA462-DC4E-E763-4177-36EAFDEC9FAB}"/>
          </ac:spMkLst>
        </pc:spChg>
      </pc:sldChg>
      <pc:sldChg chg="addSp delSp modSp add mod">
        <pc:chgData name="伊健 杜" userId="e69aded81da48593" providerId="LiveId" clId="{6726B2CD-3767-4EA2-BFAB-2CDE101A591F}" dt="2022-09-20T13:27:59.057" v="3903"/>
        <pc:sldMkLst>
          <pc:docMk/>
          <pc:sldMk cId="3098461152" sldId="784"/>
        </pc:sldMkLst>
        <pc:spChg chg="mod">
          <ac:chgData name="伊健 杜" userId="e69aded81da48593" providerId="LiveId" clId="{6726B2CD-3767-4EA2-BFAB-2CDE101A591F}" dt="2022-09-20T13:15:16.933" v="3894" actId="1076"/>
          <ac:spMkLst>
            <pc:docMk/>
            <pc:sldMk cId="3098461152" sldId="784"/>
            <ac:spMk id="2" creationId="{81F4B079-5182-7332-4978-966F1AEEF4D2}"/>
          </ac:spMkLst>
        </pc:spChg>
        <pc:spChg chg="add del mod">
          <ac:chgData name="伊健 杜" userId="e69aded81da48593" providerId="LiveId" clId="{6726B2CD-3767-4EA2-BFAB-2CDE101A591F}" dt="2022-09-20T13:27:59.057" v="3903"/>
          <ac:spMkLst>
            <pc:docMk/>
            <pc:sldMk cId="3098461152" sldId="784"/>
            <ac:spMk id="5" creationId="{E5FBA462-DC4E-E763-4177-36EAFDEC9FAB}"/>
          </ac:spMkLst>
        </pc:spChg>
        <pc:picChg chg="add mod">
          <ac:chgData name="伊健 杜" userId="e69aded81da48593" providerId="LiveId" clId="{6726B2CD-3767-4EA2-BFAB-2CDE101A591F}" dt="2022-09-20T12:33:03.567" v="3030" actId="1076"/>
          <ac:picMkLst>
            <pc:docMk/>
            <pc:sldMk cId="3098461152" sldId="784"/>
            <ac:picMk id="3" creationId="{E8D1750B-A5B0-57CF-7577-90C5CC6F061C}"/>
          </ac:picMkLst>
        </pc:picChg>
        <pc:picChg chg="add mod">
          <ac:chgData name="伊健 杜" userId="e69aded81da48593" providerId="LiveId" clId="{6726B2CD-3767-4EA2-BFAB-2CDE101A591F}" dt="2022-09-20T12:32:41.420" v="3028" actId="1076"/>
          <ac:picMkLst>
            <pc:docMk/>
            <pc:sldMk cId="3098461152" sldId="784"/>
            <ac:picMk id="1026" creationId="{43C85E97-1033-BD93-0C18-E3514ED5DBEE}"/>
          </ac:picMkLst>
        </pc:picChg>
      </pc:sldChg>
      <pc:sldChg chg="add del">
        <pc:chgData name="伊健 杜" userId="e69aded81da48593" providerId="LiveId" clId="{6726B2CD-3767-4EA2-BFAB-2CDE101A591F}" dt="2022-09-20T13:12:14.604" v="3844" actId="47"/>
        <pc:sldMkLst>
          <pc:docMk/>
          <pc:sldMk cId="632469082" sldId="785"/>
        </pc:sldMkLst>
      </pc:sldChg>
      <pc:sldChg chg="add del">
        <pc:chgData name="伊健 杜" userId="e69aded81da48593" providerId="LiveId" clId="{6726B2CD-3767-4EA2-BFAB-2CDE101A591F}" dt="2022-09-20T13:12:14.604" v="3844" actId="47"/>
        <pc:sldMkLst>
          <pc:docMk/>
          <pc:sldMk cId="131751037" sldId="786"/>
        </pc:sldMkLst>
      </pc:sldChg>
      <pc:sldChg chg="addSp modSp add mod ord">
        <pc:chgData name="伊健 杜" userId="e69aded81da48593" providerId="LiveId" clId="{6726B2CD-3767-4EA2-BFAB-2CDE101A591F}" dt="2022-09-20T13:27:59.057" v="3903"/>
        <pc:sldMkLst>
          <pc:docMk/>
          <pc:sldMk cId="2209567193" sldId="787"/>
        </pc:sldMkLst>
        <pc:spChg chg="mod">
          <ac:chgData name="伊健 杜" userId="e69aded81da48593" providerId="LiveId" clId="{6726B2CD-3767-4EA2-BFAB-2CDE101A591F}" dt="2022-09-20T13:27:59.057" v="3903"/>
          <ac:spMkLst>
            <pc:docMk/>
            <pc:sldMk cId="2209567193" sldId="787"/>
            <ac:spMk id="2" creationId="{81F4B079-5182-7332-4978-966F1AEEF4D2}"/>
          </ac:spMkLst>
        </pc:spChg>
        <pc:spChg chg="mod">
          <ac:chgData name="伊健 杜" userId="e69aded81da48593" providerId="LiveId" clId="{6726B2CD-3767-4EA2-BFAB-2CDE101A591F}" dt="2022-09-20T13:27:59.057" v="3903"/>
          <ac:spMkLst>
            <pc:docMk/>
            <pc:sldMk cId="2209567193" sldId="787"/>
            <ac:spMk id="5" creationId="{E5FBA462-DC4E-E763-4177-36EAFDEC9FAB}"/>
          </ac:spMkLst>
        </pc:spChg>
        <pc:picChg chg="add mod">
          <ac:chgData name="伊健 杜" userId="e69aded81da48593" providerId="LiveId" clId="{6726B2CD-3767-4EA2-BFAB-2CDE101A591F}" dt="2022-09-20T11:12:29.573" v="2015" actId="1076"/>
          <ac:picMkLst>
            <pc:docMk/>
            <pc:sldMk cId="2209567193" sldId="787"/>
            <ac:picMk id="7170" creationId="{57A7A442-2474-40A0-A244-B3E61A35A0DD}"/>
          </ac:picMkLst>
        </pc:picChg>
      </pc:sldChg>
      <pc:sldChg chg="addSp modSp add mod ord">
        <pc:chgData name="伊健 杜" userId="e69aded81da48593" providerId="LiveId" clId="{6726B2CD-3767-4EA2-BFAB-2CDE101A591F}" dt="2022-09-20T13:27:59.057" v="3903"/>
        <pc:sldMkLst>
          <pc:docMk/>
          <pc:sldMk cId="3293583786" sldId="788"/>
        </pc:sldMkLst>
        <pc:spChg chg="mod">
          <ac:chgData name="伊健 杜" userId="e69aded81da48593" providerId="LiveId" clId="{6726B2CD-3767-4EA2-BFAB-2CDE101A591F}" dt="2022-09-20T13:27:59.057" v="3903"/>
          <ac:spMkLst>
            <pc:docMk/>
            <pc:sldMk cId="3293583786" sldId="788"/>
            <ac:spMk id="2" creationId="{81F4B079-5182-7332-4978-966F1AEEF4D2}"/>
          </ac:spMkLst>
        </pc:spChg>
        <pc:spChg chg="mod">
          <ac:chgData name="伊健 杜" userId="e69aded81da48593" providerId="LiveId" clId="{6726B2CD-3767-4EA2-BFAB-2CDE101A591F}" dt="2022-09-20T13:27:59.057" v="3903"/>
          <ac:spMkLst>
            <pc:docMk/>
            <pc:sldMk cId="3293583786" sldId="788"/>
            <ac:spMk id="5" creationId="{E5FBA462-DC4E-E763-4177-36EAFDEC9FAB}"/>
          </ac:spMkLst>
        </pc:spChg>
        <pc:picChg chg="add mod">
          <ac:chgData name="伊健 杜" userId="e69aded81da48593" providerId="LiveId" clId="{6726B2CD-3767-4EA2-BFAB-2CDE101A591F}" dt="2022-09-20T11:19:04.535" v="2082" actId="1076"/>
          <ac:picMkLst>
            <pc:docMk/>
            <pc:sldMk cId="3293583786" sldId="788"/>
            <ac:picMk id="8194" creationId="{2FBB7A4B-98F1-8A4B-1098-875D7AF22841}"/>
          </ac:picMkLst>
        </pc:picChg>
      </pc:sldChg>
      <pc:sldChg chg="addSp modSp add mod ord">
        <pc:chgData name="伊健 杜" userId="e69aded81da48593" providerId="LiveId" clId="{6726B2CD-3767-4EA2-BFAB-2CDE101A591F}" dt="2022-09-20T13:27:59.057" v="3903"/>
        <pc:sldMkLst>
          <pc:docMk/>
          <pc:sldMk cId="3731306999" sldId="789"/>
        </pc:sldMkLst>
        <pc:spChg chg="mod">
          <ac:chgData name="伊健 杜" userId="e69aded81da48593" providerId="LiveId" clId="{6726B2CD-3767-4EA2-BFAB-2CDE101A591F}" dt="2022-09-20T13:27:59.057" v="3903"/>
          <ac:spMkLst>
            <pc:docMk/>
            <pc:sldMk cId="3731306999" sldId="789"/>
            <ac:spMk id="2" creationId="{81F4B079-5182-7332-4978-966F1AEEF4D2}"/>
          </ac:spMkLst>
        </pc:spChg>
        <pc:spChg chg="mod">
          <ac:chgData name="伊健 杜" userId="e69aded81da48593" providerId="LiveId" clId="{6726B2CD-3767-4EA2-BFAB-2CDE101A591F}" dt="2022-09-20T13:27:59.057" v="3903"/>
          <ac:spMkLst>
            <pc:docMk/>
            <pc:sldMk cId="3731306999" sldId="789"/>
            <ac:spMk id="5" creationId="{E5FBA462-DC4E-E763-4177-36EAFDEC9FAB}"/>
          </ac:spMkLst>
        </pc:spChg>
        <pc:picChg chg="add mod">
          <ac:chgData name="伊健 杜" userId="e69aded81da48593" providerId="LiveId" clId="{6726B2CD-3767-4EA2-BFAB-2CDE101A591F}" dt="2022-09-20T11:20:46.557" v="2174" actId="1076"/>
          <ac:picMkLst>
            <pc:docMk/>
            <pc:sldMk cId="3731306999" sldId="789"/>
            <ac:picMk id="9218" creationId="{1ECD2956-27E6-17DF-DB14-5CD6BB0CBFDB}"/>
          </ac:picMkLst>
        </pc:picChg>
      </pc:sldChg>
      <pc:sldChg chg="modSp add mod ord">
        <pc:chgData name="伊健 杜" userId="e69aded81da48593" providerId="LiveId" clId="{6726B2CD-3767-4EA2-BFAB-2CDE101A591F}" dt="2022-09-20T13:27:59.057" v="3903"/>
        <pc:sldMkLst>
          <pc:docMk/>
          <pc:sldMk cId="2990129987" sldId="790"/>
        </pc:sldMkLst>
        <pc:spChg chg="mod">
          <ac:chgData name="伊健 杜" userId="e69aded81da48593" providerId="LiveId" clId="{6726B2CD-3767-4EA2-BFAB-2CDE101A591F}" dt="2022-09-20T13:27:59.057" v="3903"/>
          <ac:spMkLst>
            <pc:docMk/>
            <pc:sldMk cId="2990129987" sldId="790"/>
            <ac:spMk id="2" creationId="{81F4B079-5182-7332-4978-966F1AEEF4D2}"/>
          </ac:spMkLst>
        </pc:spChg>
        <pc:spChg chg="mod">
          <ac:chgData name="伊健 杜" userId="e69aded81da48593" providerId="LiveId" clId="{6726B2CD-3767-4EA2-BFAB-2CDE101A591F}" dt="2022-09-20T13:27:59.057" v="3903"/>
          <ac:spMkLst>
            <pc:docMk/>
            <pc:sldMk cId="2990129987" sldId="790"/>
            <ac:spMk id="5" creationId="{E5FBA462-DC4E-E763-4177-36EAFDEC9FAB}"/>
          </ac:spMkLst>
        </pc:spChg>
      </pc:sldChg>
      <pc:sldChg chg="addSp modSp add mod">
        <pc:chgData name="伊健 杜" userId="e69aded81da48593" providerId="LiveId" clId="{6726B2CD-3767-4EA2-BFAB-2CDE101A591F}" dt="2022-09-20T13:27:59.057" v="3903"/>
        <pc:sldMkLst>
          <pc:docMk/>
          <pc:sldMk cId="2266736779" sldId="791"/>
        </pc:sldMkLst>
        <pc:spChg chg="mod">
          <ac:chgData name="伊健 杜" userId="e69aded81da48593" providerId="LiveId" clId="{6726B2CD-3767-4EA2-BFAB-2CDE101A591F}" dt="2022-09-20T13:27:59.057" v="3903"/>
          <ac:spMkLst>
            <pc:docMk/>
            <pc:sldMk cId="2266736779" sldId="791"/>
            <ac:spMk id="2" creationId="{81F4B079-5182-7332-4978-966F1AEEF4D2}"/>
          </ac:spMkLst>
        </pc:spChg>
        <pc:spChg chg="mod">
          <ac:chgData name="伊健 杜" userId="e69aded81da48593" providerId="LiveId" clId="{6726B2CD-3767-4EA2-BFAB-2CDE101A591F}" dt="2022-09-20T13:27:59.057" v="3903"/>
          <ac:spMkLst>
            <pc:docMk/>
            <pc:sldMk cId="2266736779" sldId="791"/>
            <ac:spMk id="5" creationId="{E5FBA462-DC4E-E763-4177-36EAFDEC9FAB}"/>
          </ac:spMkLst>
        </pc:spChg>
        <pc:picChg chg="add mod">
          <ac:chgData name="伊健 杜" userId="e69aded81da48593" providerId="LiveId" clId="{6726B2CD-3767-4EA2-BFAB-2CDE101A591F}" dt="2022-09-20T11:43:39.199" v="2737" actId="1076"/>
          <ac:picMkLst>
            <pc:docMk/>
            <pc:sldMk cId="2266736779" sldId="791"/>
            <ac:picMk id="10242" creationId="{6BCD83C7-E019-5E07-C995-5789CCE18D8A}"/>
          </ac:picMkLst>
        </pc:picChg>
      </pc:sldChg>
      <pc:sldChg chg="addSp modSp add mod">
        <pc:chgData name="伊健 杜" userId="e69aded81da48593" providerId="LiveId" clId="{6726B2CD-3767-4EA2-BFAB-2CDE101A591F}" dt="2022-09-20T13:27:59.057" v="3903"/>
        <pc:sldMkLst>
          <pc:docMk/>
          <pc:sldMk cId="1698368961" sldId="792"/>
        </pc:sldMkLst>
        <pc:spChg chg="mod">
          <ac:chgData name="伊健 杜" userId="e69aded81da48593" providerId="LiveId" clId="{6726B2CD-3767-4EA2-BFAB-2CDE101A591F}" dt="2022-09-20T13:27:59.057" v="3903"/>
          <ac:spMkLst>
            <pc:docMk/>
            <pc:sldMk cId="1698368961" sldId="792"/>
            <ac:spMk id="2" creationId="{81F4B079-5182-7332-4978-966F1AEEF4D2}"/>
          </ac:spMkLst>
        </pc:spChg>
        <pc:spChg chg="mod">
          <ac:chgData name="伊健 杜" userId="e69aded81da48593" providerId="LiveId" clId="{6726B2CD-3767-4EA2-BFAB-2CDE101A591F}" dt="2022-09-20T13:27:59.057" v="3903"/>
          <ac:spMkLst>
            <pc:docMk/>
            <pc:sldMk cId="1698368961" sldId="792"/>
            <ac:spMk id="5" creationId="{E5FBA462-DC4E-E763-4177-36EAFDEC9FAB}"/>
          </ac:spMkLst>
        </pc:spChg>
        <pc:picChg chg="add mod">
          <ac:chgData name="伊健 杜" userId="e69aded81da48593" providerId="LiveId" clId="{6726B2CD-3767-4EA2-BFAB-2CDE101A591F}" dt="2022-09-20T11:34:41.198" v="2504" actId="1076"/>
          <ac:picMkLst>
            <pc:docMk/>
            <pc:sldMk cId="1698368961" sldId="792"/>
            <ac:picMk id="11266" creationId="{A1C361C7-06DE-2D01-5D24-F75C5BFE740E}"/>
          </ac:picMkLst>
        </pc:picChg>
      </pc:sldChg>
      <pc:sldChg chg="addSp modSp add mod">
        <pc:chgData name="伊健 杜" userId="e69aded81da48593" providerId="LiveId" clId="{6726B2CD-3767-4EA2-BFAB-2CDE101A591F}" dt="2022-09-20T13:27:59.057" v="3903"/>
        <pc:sldMkLst>
          <pc:docMk/>
          <pc:sldMk cId="2198390484" sldId="793"/>
        </pc:sldMkLst>
        <pc:spChg chg="mod">
          <ac:chgData name="伊健 杜" userId="e69aded81da48593" providerId="LiveId" clId="{6726B2CD-3767-4EA2-BFAB-2CDE101A591F}" dt="2022-09-20T13:27:59.057" v="3903"/>
          <ac:spMkLst>
            <pc:docMk/>
            <pc:sldMk cId="2198390484" sldId="793"/>
            <ac:spMk id="2" creationId="{81F4B079-5182-7332-4978-966F1AEEF4D2}"/>
          </ac:spMkLst>
        </pc:spChg>
        <pc:spChg chg="add mod ord">
          <ac:chgData name="伊健 杜" userId="e69aded81da48593" providerId="LiveId" clId="{6726B2CD-3767-4EA2-BFAB-2CDE101A591F}" dt="2022-09-20T13:27:59.057" v="3903"/>
          <ac:spMkLst>
            <pc:docMk/>
            <pc:sldMk cId="2198390484" sldId="793"/>
            <ac:spMk id="3" creationId="{3530435A-740D-8539-706F-56CBF2F70A37}"/>
          </ac:spMkLst>
        </pc:spChg>
        <pc:spChg chg="add mod">
          <ac:chgData name="伊健 杜" userId="e69aded81da48593" providerId="LiveId" clId="{6726B2CD-3767-4EA2-BFAB-2CDE101A591F}" dt="2022-09-20T11:40:42.001" v="2653" actId="13822"/>
          <ac:spMkLst>
            <pc:docMk/>
            <pc:sldMk cId="2198390484" sldId="793"/>
            <ac:spMk id="4" creationId="{4405AFB6-0CF8-6659-AEB9-06C00DBED827}"/>
          </ac:spMkLst>
        </pc:spChg>
        <pc:spChg chg="mod ord">
          <ac:chgData name="伊健 杜" userId="e69aded81da48593" providerId="LiveId" clId="{6726B2CD-3767-4EA2-BFAB-2CDE101A591F}" dt="2022-09-20T13:27:59.057" v="3903"/>
          <ac:spMkLst>
            <pc:docMk/>
            <pc:sldMk cId="2198390484" sldId="793"/>
            <ac:spMk id="5" creationId="{E5FBA462-DC4E-E763-4177-36EAFDEC9FAB}"/>
          </ac:spMkLst>
        </pc:spChg>
        <pc:spChg chg="add mod">
          <ac:chgData name="伊健 杜" userId="e69aded81da48593" providerId="LiveId" clId="{6726B2CD-3767-4EA2-BFAB-2CDE101A591F}" dt="2022-09-20T11:41:18.910" v="2669" actId="14100"/>
          <ac:spMkLst>
            <pc:docMk/>
            <pc:sldMk cId="2198390484" sldId="793"/>
            <ac:spMk id="6" creationId="{645BB5FA-9517-6975-F766-6C9F91700316}"/>
          </ac:spMkLst>
        </pc:spChg>
        <pc:picChg chg="add mod">
          <ac:chgData name="伊健 杜" userId="e69aded81da48593" providerId="LiveId" clId="{6726B2CD-3767-4EA2-BFAB-2CDE101A591F}" dt="2022-09-20T11:41:12.070" v="2666" actId="1076"/>
          <ac:picMkLst>
            <pc:docMk/>
            <pc:sldMk cId="2198390484" sldId="793"/>
            <ac:picMk id="12290" creationId="{F43E3224-B9CF-66AF-26CC-5B7BA3DBC6C1}"/>
          </ac:picMkLst>
        </pc:picChg>
      </pc:sldChg>
      <pc:sldChg chg="addSp modSp add mod">
        <pc:chgData name="伊健 杜" userId="e69aded81da48593" providerId="LiveId" clId="{6726B2CD-3767-4EA2-BFAB-2CDE101A591F}" dt="2022-09-20T11:49:44.202" v="2845"/>
        <pc:sldMkLst>
          <pc:docMk/>
          <pc:sldMk cId="590882603" sldId="794"/>
        </pc:sldMkLst>
        <pc:spChg chg="mod">
          <ac:chgData name="伊健 杜" userId="e69aded81da48593" providerId="LiveId" clId="{6726B2CD-3767-4EA2-BFAB-2CDE101A591F}" dt="2022-09-20T11:44:05.489" v="2740" actId="1076"/>
          <ac:spMkLst>
            <pc:docMk/>
            <pc:sldMk cId="590882603" sldId="794"/>
            <ac:spMk id="2" creationId="{81F4B079-5182-7332-4978-966F1AEEF4D2}"/>
          </ac:spMkLst>
        </pc:spChg>
        <pc:spChg chg="add mod">
          <ac:chgData name="伊健 杜" userId="e69aded81da48593" providerId="LiveId" clId="{6726B2CD-3767-4EA2-BFAB-2CDE101A591F}" dt="2022-09-20T11:47:42.864" v="2821" actId="1076"/>
          <ac:spMkLst>
            <pc:docMk/>
            <pc:sldMk cId="590882603" sldId="794"/>
            <ac:spMk id="3" creationId="{283F5427-988C-9BC9-75CC-99C855211FE2}"/>
          </ac:spMkLst>
        </pc:spChg>
        <pc:spChg chg="add mod">
          <ac:chgData name="伊健 杜" userId="e69aded81da48593" providerId="LiveId" clId="{6726B2CD-3767-4EA2-BFAB-2CDE101A591F}" dt="2022-09-20T11:49:36.572" v="2833" actId="1076"/>
          <ac:spMkLst>
            <pc:docMk/>
            <pc:sldMk cId="590882603" sldId="794"/>
            <ac:spMk id="4" creationId="{2430EC44-63B0-2A4E-2989-952F30D7DF0B}"/>
          </ac:spMkLst>
        </pc:spChg>
        <pc:spChg chg="mod">
          <ac:chgData name="伊健 杜" userId="e69aded81da48593" providerId="LiveId" clId="{6726B2CD-3767-4EA2-BFAB-2CDE101A591F}" dt="2022-09-20T11:49:44.202" v="2845"/>
          <ac:spMkLst>
            <pc:docMk/>
            <pc:sldMk cId="590882603" sldId="794"/>
            <ac:spMk id="5" creationId="{E5FBA462-DC4E-E763-4177-36EAFDEC9FAB}"/>
          </ac:spMkLst>
        </pc:spChg>
        <pc:picChg chg="add mod">
          <ac:chgData name="伊健 杜" userId="e69aded81da48593" providerId="LiveId" clId="{6726B2CD-3767-4EA2-BFAB-2CDE101A591F}" dt="2022-09-20T11:47:42.864" v="2821" actId="1076"/>
          <ac:picMkLst>
            <pc:docMk/>
            <pc:sldMk cId="590882603" sldId="794"/>
            <ac:picMk id="13314" creationId="{231ECA53-B810-5043-C5ED-0AF834A2234D}"/>
          </ac:picMkLst>
        </pc:picChg>
        <pc:picChg chg="add mod">
          <ac:chgData name="伊健 杜" userId="e69aded81da48593" providerId="LiveId" clId="{6726B2CD-3767-4EA2-BFAB-2CDE101A591F}" dt="2022-09-20T11:47:45.104" v="2823" actId="1076"/>
          <ac:picMkLst>
            <pc:docMk/>
            <pc:sldMk cId="590882603" sldId="794"/>
            <ac:picMk id="13316" creationId="{10E1D558-406B-9862-2B1A-5ADAA77588F4}"/>
          </ac:picMkLst>
        </pc:picChg>
        <pc:picChg chg="add mod">
          <ac:chgData name="伊健 杜" userId="e69aded81da48593" providerId="LiveId" clId="{6726B2CD-3767-4EA2-BFAB-2CDE101A591F}" dt="2022-09-20T11:49:26.408" v="2827" actId="1076"/>
          <ac:picMkLst>
            <pc:docMk/>
            <pc:sldMk cId="590882603" sldId="794"/>
            <ac:picMk id="13318" creationId="{0F0F3A5C-1027-BF34-3D53-6DC8974346DF}"/>
          </ac:picMkLst>
        </pc:picChg>
      </pc:sldChg>
      <pc:sldChg chg="addSp delSp modSp add mod">
        <pc:chgData name="伊健 杜" userId="e69aded81da48593" providerId="LiveId" clId="{6726B2CD-3767-4EA2-BFAB-2CDE101A591F}" dt="2022-09-20T13:15:55.702" v="3901" actId="20577"/>
        <pc:sldMkLst>
          <pc:docMk/>
          <pc:sldMk cId="1952386580" sldId="795"/>
        </pc:sldMkLst>
        <pc:spChg chg="mod">
          <ac:chgData name="伊健 杜" userId="e69aded81da48593" providerId="LiveId" clId="{6726B2CD-3767-4EA2-BFAB-2CDE101A591F}" dt="2022-09-20T11:50:09.091" v="2885" actId="1076"/>
          <ac:spMkLst>
            <pc:docMk/>
            <pc:sldMk cId="1952386580" sldId="795"/>
            <ac:spMk id="2" creationId="{81F4B079-5182-7332-4978-966F1AEEF4D2}"/>
          </ac:spMkLst>
        </pc:spChg>
        <pc:spChg chg="add mod">
          <ac:chgData name="伊健 杜" userId="e69aded81da48593" providerId="LiveId" clId="{6726B2CD-3767-4EA2-BFAB-2CDE101A591F}" dt="2022-09-20T11:51:43.316" v="2931" actId="1076"/>
          <ac:spMkLst>
            <pc:docMk/>
            <pc:sldMk cId="1952386580" sldId="795"/>
            <ac:spMk id="3" creationId="{0595724A-2EB1-7F79-F7E9-00BAF26ECE83}"/>
          </ac:spMkLst>
        </pc:spChg>
        <pc:spChg chg="add mod">
          <ac:chgData name="伊健 杜" userId="e69aded81da48593" providerId="LiveId" clId="{6726B2CD-3767-4EA2-BFAB-2CDE101A591F}" dt="2022-09-20T13:15:55.702" v="3901" actId="20577"/>
          <ac:spMkLst>
            <pc:docMk/>
            <pc:sldMk cId="1952386580" sldId="795"/>
            <ac:spMk id="4" creationId="{8D3333AF-2EDB-FE71-D5CF-450F8D41DF4F}"/>
          </ac:spMkLst>
        </pc:spChg>
        <pc:spChg chg="del mod">
          <ac:chgData name="伊健 杜" userId="e69aded81da48593" providerId="LiveId" clId="{6726B2CD-3767-4EA2-BFAB-2CDE101A591F}" dt="2022-09-20T13:15:42.954" v="3895" actId="478"/>
          <ac:spMkLst>
            <pc:docMk/>
            <pc:sldMk cId="1952386580" sldId="795"/>
            <ac:spMk id="5" creationId="{E5FBA462-DC4E-E763-4177-36EAFDEC9FAB}"/>
          </ac:spMkLst>
        </pc:spChg>
        <pc:picChg chg="add del mod">
          <ac:chgData name="伊健 杜" userId="e69aded81da48593" providerId="LiveId" clId="{6726B2CD-3767-4EA2-BFAB-2CDE101A591F}" dt="2022-09-20T11:50:46.752" v="2890" actId="478"/>
          <ac:picMkLst>
            <pc:docMk/>
            <pc:sldMk cId="1952386580" sldId="795"/>
            <ac:picMk id="15362" creationId="{9FDBA7AF-8983-825A-3C85-FEFBE472C890}"/>
          </ac:picMkLst>
        </pc:picChg>
        <pc:picChg chg="add mod">
          <ac:chgData name="伊健 杜" userId="e69aded81da48593" providerId="LiveId" clId="{6726B2CD-3767-4EA2-BFAB-2CDE101A591F}" dt="2022-09-20T11:51:44.628" v="2932" actId="1076"/>
          <ac:picMkLst>
            <pc:docMk/>
            <pc:sldMk cId="1952386580" sldId="795"/>
            <ac:picMk id="15364" creationId="{1F5966C1-F12B-B350-AF43-FFC13C164D72}"/>
          </ac:picMkLst>
        </pc:picChg>
        <pc:picChg chg="add mod">
          <ac:chgData name="伊健 杜" userId="e69aded81da48593" providerId="LiveId" clId="{6726B2CD-3767-4EA2-BFAB-2CDE101A591F}" dt="2022-09-20T11:51:50.084" v="2935" actId="1076"/>
          <ac:picMkLst>
            <pc:docMk/>
            <pc:sldMk cId="1952386580" sldId="795"/>
            <ac:picMk id="15366" creationId="{85644FEC-2938-B80B-9542-19F25AEFD7BE}"/>
          </ac:picMkLst>
        </pc:picChg>
      </pc:sldChg>
      <pc:sldChg chg="modSp add mod">
        <pc:chgData name="伊健 杜" userId="e69aded81da48593" providerId="LiveId" clId="{6726B2CD-3767-4EA2-BFAB-2CDE101A591F}" dt="2022-09-20T13:27:59.057" v="3903"/>
        <pc:sldMkLst>
          <pc:docMk/>
          <pc:sldMk cId="2085536860" sldId="796"/>
        </pc:sldMkLst>
        <pc:spChg chg="mod">
          <ac:chgData name="伊健 杜" userId="e69aded81da48593" providerId="LiveId" clId="{6726B2CD-3767-4EA2-BFAB-2CDE101A591F}" dt="2022-09-20T13:27:59.057" v="3903"/>
          <ac:spMkLst>
            <pc:docMk/>
            <pc:sldMk cId="2085536860" sldId="796"/>
            <ac:spMk id="5" creationId="{E5FBA462-DC4E-E763-4177-36EAFDEC9FAB}"/>
          </ac:spMkLst>
        </pc:spChg>
      </pc:sldChg>
      <pc:sldChg chg="add del">
        <pc:chgData name="伊健 杜" userId="e69aded81da48593" providerId="LiveId" clId="{6726B2CD-3767-4EA2-BFAB-2CDE101A591F}" dt="2022-09-20T11:56:32.280" v="3024" actId="47"/>
        <pc:sldMkLst>
          <pc:docMk/>
          <pc:sldMk cId="1538074367" sldId="797"/>
        </pc:sldMkLst>
      </pc:sldChg>
      <pc:sldChg chg="addSp delSp modSp add mod">
        <pc:chgData name="伊健 杜" userId="e69aded81da48593" providerId="LiveId" clId="{6726B2CD-3767-4EA2-BFAB-2CDE101A591F}" dt="2022-09-20T10:21:39.827" v="1177" actId="20577"/>
        <pc:sldMkLst>
          <pc:docMk/>
          <pc:sldMk cId="1065469340" sldId="798"/>
        </pc:sldMkLst>
        <pc:spChg chg="mod">
          <ac:chgData name="伊健 杜" userId="e69aded81da48593" providerId="LiveId" clId="{6726B2CD-3767-4EA2-BFAB-2CDE101A591F}" dt="2022-09-20T10:21:39.827" v="1177" actId="20577"/>
          <ac:spMkLst>
            <pc:docMk/>
            <pc:sldMk cId="1065469340" sldId="798"/>
            <ac:spMk id="2" creationId="{1BA47C04-337D-D94C-3AB9-10A38D04FDA7}"/>
          </ac:spMkLst>
        </pc:spChg>
        <pc:spChg chg="del">
          <ac:chgData name="伊健 杜" userId="e69aded81da48593" providerId="LiveId" clId="{6726B2CD-3767-4EA2-BFAB-2CDE101A591F}" dt="2022-09-20T04:55:11.587" v="355" actId="478"/>
          <ac:spMkLst>
            <pc:docMk/>
            <pc:sldMk cId="1065469340" sldId="798"/>
            <ac:spMk id="5" creationId="{CF2D3C1A-62B8-E8D3-3EFA-359E5B575C22}"/>
          </ac:spMkLst>
        </pc:spChg>
        <pc:picChg chg="add del mod">
          <ac:chgData name="伊健 杜" userId="e69aded81da48593" providerId="LiveId" clId="{6726B2CD-3767-4EA2-BFAB-2CDE101A591F}" dt="2022-09-20T04:57:58.785" v="363" actId="478"/>
          <ac:picMkLst>
            <pc:docMk/>
            <pc:sldMk cId="1065469340" sldId="798"/>
            <ac:picMk id="1026" creationId="{6627AC40-75B7-925E-E093-EBE07171842B}"/>
          </ac:picMkLst>
        </pc:picChg>
        <pc:picChg chg="add mod">
          <ac:chgData name="伊健 杜" userId="e69aded81da48593" providerId="LiveId" clId="{6726B2CD-3767-4EA2-BFAB-2CDE101A591F}" dt="2022-09-20T04:58:07.751" v="369" actId="1076"/>
          <ac:picMkLst>
            <pc:docMk/>
            <pc:sldMk cId="1065469340" sldId="798"/>
            <ac:picMk id="1028" creationId="{C0810A13-75AB-AF66-7B47-6E45A01A1B89}"/>
          </ac:picMkLst>
        </pc:picChg>
        <pc:picChg chg="del">
          <ac:chgData name="伊健 杜" userId="e69aded81da48593" providerId="LiveId" clId="{6726B2CD-3767-4EA2-BFAB-2CDE101A591F}" dt="2022-09-20T04:55:08.820" v="354" actId="478"/>
          <ac:picMkLst>
            <pc:docMk/>
            <pc:sldMk cId="1065469340" sldId="798"/>
            <ac:picMk id="3074" creationId="{555B69B5-FFAF-A27F-A14A-D389A553D736}"/>
          </ac:picMkLst>
        </pc:picChg>
      </pc:sldChg>
      <pc:sldChg chg="new del">
        <pc:chgData name="伊健 杜" userId="e69aded81da48593" providerId="LiveId" clId="{6726B2CD-3767-4EA2-BFAB-2CDE101A591F}" dt="2022-09-20T04:57:51.882" v="361" actId="47"/>
        <pc:sldMkLst>
          <pc:docMk/>
          <pc:sldMk cId="1495143184" sldId="799"/>
        </pc:sldMkLst>
      </pc:sldChg>
      <pc:sldChg chg="addSp modSp add mod">
        <pc:chgData name="伊健 杜" userId="e69aded81da48593" providerId="LiveId" clId="{6726B2CD-3767-4EA2-BFAB-2CDE101A591F}" dt="2022-09-20T13:27:59.057" v="3903"/>
        <pc:sldMkLst>
          <pc:docMk/>
          <pc:sldMk cId="1772000038" sldId="799"/>
        </pc:sldMkLst>
        <pc:spChg chg="mod">
          <ac:chgData name="伊健 杜" userId="e69aded81da48593" providerId="LiveId" clId="{6726B2CD-3767-4EA2-BFAB-2CDE101A591F}" dt="2022-09-20T10:21:42.434" v="1178" actId="20577"/>
          <ac:spMkLst>
            <pc:docMk/>
            <pc:sldMk cId="1772000038" sldId="799"/>
            <ac:spMk id="2" creationId="{1BA47C04-337D-D94C-3AB9-10A38D04FDA7}"/>
          </ac:spMkLst>
        </pc:spChg>
        <pc:spChg chg="add mod">
          <ac:chgData name="伊健 杜" userId="e69aded81da48593" providerId="LiveId" clId="{6726B2CD-3767-4EA2-BFAB-2CDE101A591F}" dt="2022-09-20T13:27:59.057" v="3903"/>
          <ac:spMkLst>
            <pc:docMk/>
            <pc:sldMk cId="1772000038" sldId="799"/>
            <ac:spMk id="3" creationId="{09E64E34-8C80-04CA-B34A-02144BCCA232}"/>
          </ac:spMkLst>
        </pc:spChg>
        <pc:picChg chg="mod">
          <ac:chgData name="伊健 杜" userId="e69aded81da48593" providerId="LiveId" clId="{6726B2CD-3767-4EA2-BFAB-2CDE101A591F}" dt="2022-09-20T04:58:31.649" v="374" actId="1076"/>
          <ac:picMkLst>
            <pc:docMk/>
            <pc:sldMk cId="1772000038" sldId="799"/>
            <ac:picMk id="1026" creationId="{6627AC40-75B7-925E-E093-EBE07171842B}"/>
          </ac:picMkLst>
        </pc:picChg>
        <pc:picChg chg="add mod">
          <ac:chgData name="伊健 杜" userId="e69aded81da48593" providerId="LiveId" clId="{6726B2CD-3767-4EA2-BFAB-2CDE101A591F}" dt="2022-09-20T13:16:26.844" v="3902" actId="1076"/>
          <ac:picMkLst>
            <pc:docMk/>
            <pc:sldMk cId="1772000038" sldId="799"/>
            <ac:picMk id="2050" creationId="{22A99977-FC5C-5034-15CF-1235F3FABA06}"/>
          </ac:picMkLst>
        </pc:picChg>
      </pc:sldChg>
      <pc:sldChg chg="modSp add mod">
        <pc:chgData name="伊健 杜" userId="e69aded81da48593" providerId="LiveId" clId="{6726B2CD-3767-4EA2-BFAB-2CDE101A591F}" dt="2022-09-20T13:27:59.057" v="3903"/>
        <pc:sldMkLst>
          <pc:docMk/>
          <pc:sldMk cId="3883834301" sldId="800"/>
        </pc:sldMkLst>
        <pc:spChg chg="mod">
          <ac:chgData name="伊健 杜" userId="e69aded81da48593" providerId="LiveId" clId="{6726B2CD-3767-4EA2-BFAB-2CDE101A591F}" dt="2022-09-20T13:27:59.057" v="3903"/>
          <ac:spMkLst>
            <pc:docMk/>
            <pc:sldMk cId="3883834301" sldId="800"/>
            <ac:spMk id="3" creationId="{84E97449-1849-7B49-4BCA-1EBC657AA4F6}"/>
          </ac:spMkLst>
        </pc:spChg>
      </pc:sldChg>
      <pc:sldChg chg="delSp modSp add mod">
        <pc:chgData name="伊健 杜" userId="e69aded81da48593" providerId="LiveId" clId="{6726B2CD-3767-4EA2-BFAB-2CDE101A591F}" dt="2022-09-20T13:27:59.057" v="3903"/>
        <pc:sldMkLst>
          <pc:docMk/>
          <pc:sldMk cId="1810192253" sldId="801"/>
        </pc:sldMkLst>
        <pc:spChg chg="mod">
          <ac:chgData name="伊健 杜" userId="e69aded81da48593" providerId="LiveId" clId="{6726B2CD-3767-4EA2-BFAB-2CDE101A591F}" dt="2022-09-20T13:27:59.057" v="3903"/>
          <ac:spMkLst>
            <pc:docMk/>
            <pc:sldMk cId="1810192253" sldId="801"/>
            <ac:spMk id="4" creationId="{CFC1CF28-580E-2280-640A-ADB8853307E7}"/>
          </ac:spMkLst>
        </pc:spChg>
        <pc:picChg chg="del">
          <ac:chgData name="伊健 杜" userId="e69aded81da48593" providerId="LiveId" clId="{6726B2CD-3767-4EA2-BFAB-2CDE101A591F}" dt="2022-09-20T05:07:54.301" v="728" actId="478"/>
          <ac:picMkLst>
            <pc:docMk/>
            <pc:sldMk cId="1810192253" sldId="801"/>
            <ac:picMk id="7170" creationId="{698F9E9C-34B1-C382-4FA2-75A8005B3E96}"/>
          </ac:picMkLst>
        </pc:picChg>
      </pc:sldChg>
      <pc:sldChg chg="addSp delSp modSp add mod">
        <pc:chgData name="伊健 杜" userId="e69aded81da48593" providerId="LiveId" clId="{6726B2CD-3767-4EA2-BFAB-2CDE101A591F}" dt="2022-09-20T13:27:59.057" v="3903"/>
        <pc:sldMkLst>
          <pc:docMk/>
          <pc:sldMk cId="2783029714" sldId="802"/>
        </pc:sldMkLst>
        <pc:spChg chg="mod">
          <ac:chgData name="伊健 杜" userId="e69aded81da48593" providerId="LiveId" clId="{6726B2CD-3767-4EA2-BFAB-2CDE101A591F}" dt="2022-09-20T13:27:59.057" v="3903"/>
          <ac:spMkLst>
            <pc:docMk/>
            <pc:sldMk cId="2783029714" sldId="802"/>
            <ac:spMk id="2" creationId="{81F4B079-5182-7332-4978-966F1AEEF4D2}"/>
          </ac:spMkLst>
        </pc:spChg>
        <pc:spChg chg="mod">
          <ac:chgData name="伊健 杜" userId="e69aded81da48593" providerId="LiveId" clId="{6726B2CD-3767-4EA2-BFAB-2CDE101A591F}" dt="2022-09-20T13:27:59.057" v="3903"/>
          <ac:spMkLst>
            <pc:docMk/>
            <pc:sldMk cId="2783029714" sldId="802"/>
            <ac:spMk id="4" creationId="{CFC1CF28-580E-2280-640A-ADB8853307E7}"/>
          </ac:spMkLst>
        </pc:spChg>
        <pc:picChg chg="del">
          <ac:chgData name="伊健 杜" userId="e69aded81da48593" providerId="LiveId" clId="{6726B2CD-3767-4EA2-BFAB-2CDE101A591F}" dt="2022-09-20T05:10:54.881" v="979" actId="478"/>
          <ac:picMkLst>
            <pc:docMk/>
            <pc:sldMk cId="2783029714" sldId="802"/>
            <ac:picMk id="8194" creationId="{5831CD9D-C8C8-70C6-F065-41F4C57040AF}"/>
          </ac:picMkLst>
        </pc:picChg>
        <pc:picChg chg="add mod">
          <ac:chgData name="伊健 杜" userId="e69aded81da48593" providerId="LiveId" clId="{6726B2CD-3767-4EA2-BFAB-2CDE101A591F}" dt="2022-09-20T05:11:58.559" v="984" actId="1076"/>
          <ac:picMkLst>
            <pc:docMk/>
            <pc:sldMk cId="2783029714" sldId="802"/>
            <ac:picMk id="10242" creationId="{43375B3E-EAC5-CE21-5BC5-AC5358561F31}"/>
          </ac:picMkLst>
        </pc:picChg>
        <pc:picChg chg="add mod">
          <ac:chgData name="伊健 杜" userId="e69aded81da48593" providerId="LiveId" clId="{6726B2CD-3767-4EA2-BFAB-2CDE101A591F}" dt="2022-09-20T05:11:57.763" v="983" actId="1076"/>
          <ac:picMkLst>
            <pc:docMk/>
            <pc:sldMk cId="2783029714" sldId="802"/>
            <ac:picMk id="10244" creationId="{F40AC32D-1809-40E3-DB83-7D89283D6A96}"/>
          </ac:picMkLst>
        </pc:picChg>
        <pc:picChg chg="add mod">
          <ac:chgData name="伊健 杜" userId="e69aded81da48593" providerId="LiveId" clId="{6726B2CD-3767-4EA2-BFAB-2CDE101A591F}" dt="2022-09-20T05:12:26.258" v="990" actId="1076"/>
          <ac:picMkLst>
            <pc:docMk/>
            <pc:sldMk cId="2783029714" sldId="802"/>
            <ac:picMk id="10246" creationId="{2B383D91-7049-5F8A-16FC-4912ACAEE5E0}"/>
          </ac:picMkLst>
        </pc:picChg>
      </pc:sldChg>
      <pc:sldChg chg="addSp delSp modSp add mod">
        <pc:chgData name="伊健 杜" userId="e69aded81da48593" providerId="LiveId" clId="{6726B2CD-3767-4EA2-BFAB-2CDE101A591F}" dt="2022-09-20T13:27:59.057" v="3903"/>
        <pc:sldMkLst>
          <pc:docMk/>
          <pc:sldMk cId="304348175" sldId="803"/>
        </pc:sldMkLst>
        <pc:spChg chg="mod">
          <ac:chgData name="伊健 杜" userId="e69aded81da48593" providerId="LiveId" clId="{6726B2CD-3767-4EA2-BFAB-2CDE101A591F}" dt="2022-09-20T13:27:59.057" v="3903"/>
          <ac:spMkLst>
            <pc:docMk/>
            <pc:sldMk cId="304348175" sldId="803"/>
            <ac:spMk id="2" creationId="{81F4B079-5182-7332-4978-966F1AEEF4D2}"/>
          </ac:spMkLst>
        </pc:spChg>
        <pc:spChg chg="mod">
          <ac:chgData name="伊健 杜" userId="e69aded81da48593" providerId="LiveId" clId="{6726B2CD-3767-4EA2-BFAB-2CDE101A591F}" dt="2022-09-20T13:27:59.057" v="3903"/>
          <ac:spMkLst>
            <pc:docMk/>
            <pc:sldMk cId="304348175" sldId="803"/>
            <ac:spMk id="4" creationId="{CFC1CF28-580E-2280-640A-ADB8853307E7}"/>
          </ac:spMkLst>
        </pc:spChg>
        <pc:picChg chg="del">
          <ac:chgData name="伊健 杜" userId="e69aded81da48593" providerId="LiveId" clId="{6726B2CD-3767-4EA2-BFAB-2CDE101A591F}" dt="2022-09-20T05:14:14.504" v="994" actId="478"/>
          <ac:picMkLst>
            <pc:docMk/>
            <pc:sldMk cId="304348175" sldId="803"/>
            <ac:picMk id="10242" creationId="{43375B3E-EAC5-CE21-5BC5-AC5358561F31}"/>
          </ac:picMkLst>
        </pc:picChg>
        <pc:picChg chg="del">
          <ac:chgData name="伊健 杜" userId="e69aded81da48593" providerId="LiveId" clId="{6726B2CD-3767-4EA2-BFAB-2CDE101A591F}" dt="2022-09-20T05:14:14.124" v="993" actId="478"/>
          <ac:picMkLst>
            <pc:docMk/>
            <pc:sldMk cId="304348175" sldId="803"/>
            <ac:picMk id="10244" creationId="{F40AC32D-1809-40E3-DB83-7D89283D6A96}"/>
          </ac:picMkLst>
        </pc:picChg>
        <pc:picChg chg="del">
          <ac:chgData name="伊健 杜" userId="e69aded81da48593" providerId="LiveId" clId="{6726B2CD-3767-4EA2-BFAB-2CDE101A591F}" dt="2022-09-20T05:14:13.421" v="992" actId="478"/>
          <ac:picMkLst>
            <pc:docMk/>
            <pc:sldMk cId="304348175" sldId="803"/>
            <ac:picMk id="10246" creationId="{2B383D91-7049-5F8A-16FC-4912ACAEE5E0}"/>
          </ac:picMkLst>
        </pc:picChg>
        <pc:picChg chg="add del">
          <ac:chgData name="伊健 杜" userId="e69aded81da48593" providerId="LiveId" clId="{6726B2CD-3767-4EA2-BFAB-2CDE101A591F}" dt="2022-09-20T05:15:20.353" v="1084" actId="478"/>
          <ac:picMkLst>
            <pc:docMk/>
            <pc:sldMk cId="304348175" sldId="803"/>
            <ac:picMk id="11266" creationId="{54922C40-9B56-ACE9-588C-463A8C88E3EC}"/>
          </ac:picMkLst>
        </pc:picChg>
        <pc:picChg chg="add mod">
          <ac:chgData name="伊健 杜" userId="e69aded81da48593" providerId="LiveId" clId="{6726B2CD-3767-4EA2-BFAB-2CDE101A591F}" dt="2022-09-20T05:15:34.588" v="1086" actId="1076"/>
          <ac:picMkLst>
            <pc:docMk/>
            <pc:sldMk cId="304348175" sldId="803"/>
            <ac:picMk id="11268" creationId="{4E246609-1D14-15EB-0B12-07DF7E2662AB}"/>
          </ac:picMkLst>
        </pc:picChg>
        <pc:picChg chg="add mod">
          <ac:chgData name="伊健 杜" userId="e69aded81da48593" providerId="LiveId" clId="{6726B2CD-3767-4EA2-BFAB-2CDE101A591F}" dt="2022-09-20T05:16:03.684" v="1091" actId="1076"/>
          <ac:picMkLst>
            <pc:docMk/>
            <pc:sldMk cId="304348175" sldId="803"/>
            <ac:picMk id="11270" creationId="{F4F11AD2-1F8B-AA90-2C6D-FC541CA79AE9}"/>
          </ac:picMkLst>
        </pc:picChg>
        <pc:picChg chg="add mod">
          <ac:chgData name="伊健 杜" userId="e69aded81da48593" providerId="LiveId" clId="{6726B2CD-3767-4EA2-BFAB-2CDE101A591F}" dt="2022-09-20T05:16:04.541" v="1092" actId="1076"/>
          <ac:picMkLst>
            <pc:docMk/>
            <pc:sldMk cId="304348175" sldId="803"/>
            <ac:picMk id="11272" creationId="{A250336C-BBBF-E350-2A39-276417F07192}"/>
          </ac:picMkLst>
        </pc:picChg>
        <pc:picChg chg="add mod">
          <ac:chgData name="伊健 杜" userId="e69aded81da48593" providerId="LiveId" clId="{6726B2CD-3767-4EA2-BFAB-2CDE101A591F}" dt="2022-09-20T05:16:28.937" v="1095" actId="1076"/>
          <ac:picMkLst>
            <pc:docMk/>
            <pc:sldMk cId="304348175" sldId="803"/>
            <ac:picMk id="11274" creationId="{70341E88-F052-5D59-BF0E-44EFAE23B13D}"/>
          </ac:picMkLst>
        </pc:picChg>
      </pc:sldChg>
      <pc:sldChg chg="addSp delSp modSp add mod">
        <pc:chgData name="伊健 杜" userId="e69aded81da48593" providerId="LiveId" clId="{6726B2CD-3767-4EA2-BFAB-2CDE101A591F}" dt="2022-09-20T13:27:59.057" v="3903"/>
        <pc:sldMkLst>
          <pc:docMk/>
          <pc:sldMk cId="3033192863" sldId="804"/>
        </pc:sldMkLst>
        <pc:spChg chg="mod">
          <ac:chgData name="伊健 杜" userId="e69aded81da48593" providerId="LiveId" clId="{6726B2CD-3767-4EA2-BFAB-2CDE101A591F}" dt="2022-09-20T13:27:59.057" v="3903"/>
          <ac:spMkLst>
            <pc:docMk/>
            <pc:sldMk cId="3033192863" sldId="804"/>
            <ac:spMk id="5" creationId="{E5FBA462-DC4E-E763-4177-36EAFDEC9FAB}"/>
          </ac:spMkLst>
        </pc:spChg>
        <pc:picChg chg="del">
          <ac:chgData name="伊健 杜" userId="e69aded81da48593" providerId="LiveId" clId="{6726B2CD-3767-4EA2-BFAB-2CDE101A591F}" dt="2022-09-20T10:38:35.324" v="1299" actId="478"/>
          <ac:picMkLst>
            <pc:docMk/>
            <pc:sldMk cId="3033192863" sldId="804"/>
            <ac:picMk id="1026" creationId="{C4D0C72F-C8A3-2972-EA2B-53D9D6946CFD}"/>
          </ac:picMkLst>
        </pc:picChg>
        <pc:picChg chg="add mod">
          <ac:chgData name="伊健 杜" userId="e69aded81da48593" providerId="LiveId" clId="{6726B2CD-3767-4EA2-BFAB-2CDE101A591F}" dt="2022-09-20T10:38:37.979" v="1301" actId="1076"/>
          <ac:picMkLst>
            <pc:docMk/>
            <pc:sldMk cId="3033192863" sldId="804"/>
            <ac:picMk id="2050" creationId="{F6370EFC-29E2-CA49-C566-2E899C2426E7}"/>
          </ac:picMkLst>
        </pc:picChg>
      </pc:sldChg>
      <pc:sldChg chg="addSp delSp modSp new mod">
        <pc:chgData name="伊健 杜" userId="e69aded81da48593" providerId="LiveId" clId="{6726B2CD-3767-4EA2-BFAB-2CDE101A591F}" dt="2022-09-20T10:48:25.042" v="1409" actId="1076"/>
        <pc:sldMkLst>
          <pc:docMk/>
          <pc:sldMk cId="428026793" sldId="805"/>
        </pc:sldMkLst>
        <pc:spChg chg="del">
          <ac:chgData name="伊健 杜" userId="e69aded81da48593" providerId="LiveId" clId="{6726B2CD-3767-4EA2-BFAB-2CDE101A591F}" dt="2022-09-20T10:42:41.884" v="1378" actId="478"/>
          <ac:spMkLst>
            <pc:docMk/>
            <pc:sldMk cId="428026793" sldId="805"/>
            <ac:spMk id="2" creationId="{7F469A16-DE99-C11D-0B19-8DFA7833AB80}"/>
          </ac:spMkLst>
        </pc:spChg>
        <pc:spChg chg="del">
          <ac:chgData name="伊健 杜" userId="e69aded81da48593" providerId="LiveId" clId="{6726B2CD-3767-4EA2-BFAB-2CDE101A591F}" dt="2022-09-20T10:42:41.884" v="1378" actId="478"/>
          <ac:spMkLst>
            <pc:docMk/>
            <pc:sldMk cId="428026793" sldId="805"/>
            <ac:spMk id="3" creationId="{7EF6764A-B7AC-D055-E87C-618C669F538C}"/>
          </ac:spMkLst>
        </pc:spChg>
        <pc:picChg chg="add mod">
          <ac:chgData name="伊健 杜" userId="e69aded81da48593" providerId="LiveId" clId="{6726B2CD-3767-4EA2-BFAB-2CDE101A591F}" dt="2022-09-20T10:48:20.248" v="1407" actId="14100"/>
          <ac:picMkLst>
            <pc:docMk/>
            <pc:sldMk cId="428026793" sldId="805"/>
            <ac:picMk id="5" creationId="{04D61C45-ABF5-CD9A-71A1-EFDA800B42E6}"/>
          </ac:picMkLst>
        </pc:picChg>
        <pc:picChg chg="add mod">
          <ac:chgData name="伊健 杜" userId="e69aded81da48593" providerId="LiveId" clId="{6726B2CD-3767-4EA2-BFAB-2CDE101A591F}" dt="2022-09-20T10:47:11.769" v="1391" actId="1076"/>
          <ac:picMkLst>
            <pc:docMk/>
            <pc:sldMk cId="428026793" sldId="805"/>
            <ac:picMk id="7" creationId="{4E8189E3-42D2-04B1-E393-E1862F76022B}"/>
          </ac:picMkLst>
        </pc:picChg>
        <pc:picChg chg="add mod">
          <ac:chgData name="伊健 杜" userId="e69aded81da48593" providerId="LiveId" clId="{6726B2CD-3767-4EA2-BFAB-2CDE101A591F}" dt="2022-09-20T10:48:25.042" v="1409" actId="1076"/>
          <ac:picMkLst>
            <pc:docMk/>
            <pc:sldMk cId="428026793" sldId="805"/>
            <ac:picMk id="9" creationId="{A14C08ED-E214-AFFE-A93A-0756C7490ED1}"/>
          </ac:picMkLst>
        </pc:picChg>
        <pc:picChg chg="add mod">
          <ac:chgData name="伊健 杜" userId="e69aded81da48593" providerId="LiveId" clId="{6726B2CD-3767-4EA2-BFAB-2CDE101A591F}" dt="2022-09-20T10:48:21.071" v="1408" actId="1076"/>
          <ac:picMkLst>
            <pc:docMk/>
            <pc:sldMk cId="428026793" sldId="805"/>
            <ac:picMk id="11" creationId="{694966DE-0B92-1A1A-7A87-6DEE87F56C62}"/>
          </ac:picMkLst>
        </pc:picChg>
        <pc:picChg chg="add mod">
          <ac:chgData name="伊健 杜" userId="e69aded81da48593" providerId="LiveId" clId="{6726B2CD-3767-4EA2-BFAB-2CDE101A591F}" dt="2022-09-20T10:48:17.880" v="1404" actId="1076"/>
          <ac:picMkLst>
            <pc:docMk/>
            <pc:sldMk cId="428026793" sldId="805"/>
            <ac:picMk id="13" creationId="{245580DB-8E61-09AB-EC19-D33F023F9921}"/>
          </ac:picMkLst>
        </pc:picChg>
      </pc:sldChg>
      <pc:sldChg chg="modSp add mod">
        <pc:chgData name="伊健 杜" userId="e69aded81da48593" providerId="LiveId" clId="{6726B2CD-3767-4EA2-BFAB-2CDE101A591F}" dt="2022-09-20T13:27:59.057" v="3903"/>
        <pc:sldMkLst>
          <pc:docMk/>
          <pc:sldMk cId="740689385" sldId="806"/>
        </pc:sldMkLst>
        <pc:spChg chg="mod">
          <ac:chgData name="伊健 杜" userId="e69aded81da48593" providerId="LiveId" clId="{6726B2CD-3767-4EA2-BFAB-2CDE101A591F}" dt="2022-09-20T10:49:05.310" v="1420" actId="1076"/>
          <ac:spMkLst>
            <pc:docMk/>
            <pc:sldMk cId="740689385" sldId="806"/>
            <ac:spMk id="2" creationId="{81F4B079-5182-7332-4978-966F1AEEF4D2}"/>
          </ac:spMkLst>
        </pc:spChg>
        <pc:spChg chg="mod">
          <ac:chgData name="伊健 杜" userId="e69aded81da48593" providerId="LiveId" clId="{6726B2CD-3767-4EA2-BFAB-2CDE101A591F}" dt="2022-09-20T13:27:59.057" v="3903"/>
          <ac:spMkLst>
            <pc:docMk/>
            <pc:sldMk cId="740689385" sldId="806"/>
            <ac:spMk id="4" creationId="{CFC1CF28-580E-2280-640A-ADB8853307E7}"/>
          </ac:spMkLst>
        </pc:spChg>
      </pc:sldChg>
      <pc:sldChg chg="add del">
        <pc:chgData name="伊健 杜" userId="e69aded81da48593" providerId="LiveId" clId="{6726B2CD-3767-4EA2-BFAB-2CDE101A591F}" dt="2022-09-20T10:48:29.303" v="1411" actId="47"/>
        <pc:sldMkLst>
          <pc:docMk/>
          <pc:sldMk cId="3373423432" sldId="806"/>
        </pc:sldMkLst>
      </pc:sldChg>
      <pc:sldChg chg="modSp add mod">
        <pc:chgData name="伊健 杜" userId="e69aded81da48593" providerId="LiveId" clId="{6726B2CD-3767-4EA2-BFAB-2CDE101A591F}" dt="2022-09-20T13:27:59.057" v="3903"/>
        <pc:sldMkLst>
          <pc:docMk/>
          <pc:sldMk cId="1363416428" sldId="807"/>
        </pc:sldMkLst>
        <pc:spChg chg="mod">
          <ac:chgData name="伊健 杜" userId="e69aded81da48593" providerId="LiveId" clId="{6726B2CD-3767-4EA2-BFAB-2CDE101A591F}" dt="2022-09-20T13:27:59.057" v="3903"/>
          <ac:spMkLst>
            <pc:docMk/>
            <pc:sldMk cId="1363416428" sldId="807"/>
            <ac:spMk id="4" creationId="{CFC1CF28-580E-2280-640A-ADB8853307E7}"/>
          </ac:spMkLst>
        </pc:spChg>
      </pc:sldChg>
      <pc:sldChg chg="addSp delSp modSp add mod">
        <pc:chgData name="伊健 杜" userId="e69aded81da48593" providerId="LiveId" clId="{6726B2CD-3767-4EA2-BFAB-2CDE101A591F}" dt="2022-09-20T13:27:59.057" v="3903"/>
        <pc:sldMkLst>
          <pc:docMk/>
          <pc:sldMk cId="800753362" sldId="808"/>
        </pc:sldMkLst>
        <pc:spChg chg="mod">
          <ac:chgData name="伊健 杜" userId="e69aded81da48593" providerId="LiveId" clId="{6726B2CD-3767-4EA2-BFAB-2CDE101A591F}" dt="2022-09-20T13:27:59.057" v="3903"/>
          <ac:spMkLst>
            <pc:docMk/>
            <pc:sldMk cId="800753362" sldId="808"/>
            <ac:spMk id="2" creationId="{81F4B079-5182-7332-4978-966F1AEEF4D2}"/>
          </ac:spMkLst>
        </pc:spChg>
        <pc:spChg chg="del">
          <ac:chgData name="伊健 杜" userId="e69aded81da48593" providerId="LiveId" clId="{6726B2CD-3767-4EA2-BFAB-2CDE101A591F}" dt="2022-09-20T11:41:45.970" v="2672" actId="478"/>
          <ac:spMkLst>
            <pc:docMk/>
            <pc:sldMk cId="800753362" sldId="808"/>
            <ac:spMk id="3" creationId="{3530435A-740D-8539-706F-56CBF2F70A37}"/>
          </ac:spMkLst>
        </pc:spChg>
        <pc:spChg chg="del">
          <ac:chgData name="伊健 杜" userId="e69aded81da48593" providerId="LiveId" clId="{6726B2CD-3767-4EA2-BFAB-2CDE101A591F}" dt="2022-09-20T11:41:45.970" v="2672" actId="478"/>
          <ac:spMkLst>
            <pc:docMk/>
            <pc:sldMk cId="800753362" sldId="808"/>
            <ac:spMk id="4" creationId="{4405AFB6-0CF8-6659-AEB9-06C00DBED827}"/>
          </ac:spMkLst>
        </pc:spChg>
        <pc:spChg chg="del">
          <ac:chgData name="伊健 杜" userId="e69aded81da48593" providerId="LiveId" clId="{6726B2CD-3767-4EA2-BFAB-2CDE101A591F}" dt="2022-09-20T11:41:45.970" v="2672" actId="478"/>
          <ac:spMkLst>
            <pc:docMk/>
            <pc:sldMk cId="800753362" sldId="808"/>
            <ac:spMk id="5" creationId="{E5FBA462-DC4E-E763-4177-36EAFDEC9FAB}"/>
          </ac:spMkLst>
        </pc:spChg>
        <pc:spChg chg="del">
          <ac:chgData name="伊健 杜" userId="e69aded81da48593" providerId="LiveId" clId="{6726B2CD-3767-4EA2-BFAB-2CDE101A591F}" dt="2022-09-20T11:41:45.970" v="2672" actId="478"/>
          <ac:spMkLst>
            <pc:docMk/>
            <pc:sldMk cId="800753362" sldId="808"/>
            <ac:spMk id="6" creationId="{645BB5FA-9517-6975-F766-6C9F91700316}"/>
          </ac:spMkLst>
        </pc:spChg>
        <pc:spChg chg="add mod">
          <ac:chgData name="伊健 杜" userId="e69aded81da48593" providerId="LiveId" clId="{6726B2CD-3767-4EA2-BFAB-2CDE101A591F}" dt="2022-09-20T13:27:59.057" v="3903"/>
          <ac:spMkLst>
            <pc:docMk/>
            <pc:sldMk cId="800753362" sldId="808"/>
            <ac:spMk id="7" creationId="{EFE702FC-7025-EC17-0174-0F04929768FD}"/>
          </ac:spMkLst>
        </pc:spChg>
        <pc:spChg chg="add del mod">
          <ac:chgData name="伊健 杜" userId="e69aded81da48593" providerId="LiveId" clId="{6726B2CD-3767-4EA2-BFAB-2CDE101A591F}" dt="2022-09-20T11:43:57.705" v="2739"/>
          <ac:spMkLst>
            <pc:docMk/>
            <pc:sldMk cId="800753362" sldId="808"/>
            <ac:spMk id="8" creationId="{3F56F2E8-DC14-F500-0EF6-F4CC34D4DCD2}"/>
          </ac:spMkLst>
        </pc:spChg>
        <pc:picChg chg="del">
          <ac:chgData name="伊健 杜" userId="e69aded81da48593" providerId="LiveId" clId="{6726B2CD-3767-4EA2-BFAB-2CDE101A591F}" dt="2022-09-20T11:41:45.970" v="2672" actId="478"/>
          <ac:picMkLst>
            <pc:docMk/>
            <pc:sldMk cId="800753362" sldId="808"/>
            <ac:picMk id="12290" creationId="{F43E3224-B9CF-66AF-26CC-5B7BA3DBC6C1}"/>
          </ac:picMkLst>
        </pc:picChg>
      </pc:sldChg>
      <pc:sldChg chg="delSp add mod">
        <pc:chgData name="伊健 杜" userId="e69aded81da48593" providerId="LiveId" clId="{6726B2CD-3767-4EA2-BFAB-2CDE101A591F}" dt="2022-09-20T11:56:28.480" v="3023" actId="478"/>
        <pc:sldMkLst>
          <pc:docMk/>
          <pc:sldMk cId="4259454601" sldId="809"/>
        </pc:sldMkLst>
        <pc:spChg chg="del">
          <ac:chgData name="伊健 杜" userId="e69aded81da48593" providerId="LiveId" clId="{6726B2CD-3767-4EA2-BFAB-2CDE101A591F}" dt="2022-09-20T11:56:28.480" v="3023" actId="478"/>
          <ac:spMkLst>
            <pc:docMk/>
            <pc:sldMk cId="4259454601" sldId="809"/>
            <ac:spMk id="5" creationId="{E5FBA462-DC4E-E763-4177-36EAFDEC9FAB}"/>
          </ac:spMkLst>
        </pc:spChg>
      </pc:sldChg>
      <pc:sldChg chg="addSp delSp modSp new mod ord">
        <pc:chgData name="伊健 杜" userId="e69aded81da48593" providerId="LiveId" clId="{6726B2CD-3767-4EA2-BFAB-2CDE101A591F}" dt="2022-09-20T13:27:59.057" v="3903"/>
        <pc:sldMkLst>
          <pc:docMk/>
          <pc:sldMk cId="2525823142" sldId="810"/>
        </pc:sldMkLst>
        <pc:spChg chg="del">
          <ac:chgData name="伊健 杜" userId="e69aded81da48593" providerId="LiveId" clId="{6726B2CD-3767-4EA2-BFAB-2CDE101A591F}" dt="2022-09-20T12:34:10.966" v="3032" actId="478"/>
          <ac:spMkLst>
            <pc:docMk/>
            <pc:sldMk cId="2525823142" sldId="810"/>
            <ac:spMk id="2" creationId="{6C64A2B7-6008-F8BD-2975-EF570366C738}"/>
          </ac:spMkLst>
        </pc:spChg>
        <pc:spChg chg="del">
          <ac:chgData name="伊健 杜" userId="e69aded81da48593" providerId="LiveId" clId="{6726B2CD-3767-4EA2-BFAB-2CDE101A591F}" dt="2022-09-20T12:34:10.966" v="3032" actId="478"/>
          <ac:spMkLst>
            <pc:docMk/>
            <pc:sldMk cId="2525823142" sldId="810"/>
            <ac:spMk id="3" creationId="{D437EFC5-587A-0E14-A5F8-439C30E7A99B}"/>
          </ac:spMkLst>
        </pc:spChg>
        <pc:spChg chg="add mod">
          <ac:chgData name="伊健 杜" userId="e69aded81da48593" providerId="LiveId" clId="{6726B2CD-3767-4EA2-BFAB-2CDE101A591F}" dt="2022-09-20T13:11:51.014" v="3842" actId="207"/>
          <ac:spMkLst>
            <pc:docMk/>
            <pc:sldMk cId="2525823142" sldId="810"/>
            <ac:spMk id="5" creationId="{F6652689-23FF-B763-6EF1-D6CCB4449519}"/>
          </ac:spMkLst>
        </pc:spChg>
        <pc:spChg chg="add mod">
          <ac:chgData name="伊健 杜" userId="e69aded81da48593" providerId="LiveId" clId="{6726B2CD-3767-4EA2-BFAB-2CDE101A591F}" dt="2022-09-20T13:27:59.057" v="3903"/>
          <ac:spMkLst>
            <pc:docMk/>
            <pc:sldMk cId="2525823142" sldId="810"/>
            <ac:spMk id="6" creationId="{A6D3503E-256A-CE7D-1CBE-C220FB0F661B}"/>
          </ac:spMkLst>
        </pc:spChg>
        <pc:picChg chg="add mod">
          <ac:chgData name="伊健 杜" userId="e69aded81da48593" providerId="LiveId" clId="{6726B2CD-3767-4EA2-BFAB-2CDE101A591F}" dt="2022-09-20T13:06:39.556" v="3718" actId="1076"/>
          <ac:picMkLst>
            <pc:docMk/>
            <pc:sldMk cId="2525823142" sldId="810"/>
            <ac:picMk id="4" creationId="{BA309978-469E-6500-BC95-A67CB8F8E376}"/>
          </ac:picMkLst>
        </pc:picChg>
        <pc:picChg chg="add del mod">
          <ac:chgData name="伊健 杜" userId="e69aded81da48593" providerId="LiveId" clId="{6726B2CD-3767-4EA2-BFAB-2CDE101A591F}" dt="2022-09-20T12:38:08.949" v="3036" actId="21"/>
          <ac:picMkLst>
            <pc:docMk/>
            <pc:sldMk cId="2525823142" sldId="810"/>
            <ac:picMk id="2050" creationId="{EA977C11-CE94-38F4-8E14-4E7548B36253}"/>
          </ac:picMkLst>
        </pc:picChg>
      </pc:sldChg>
      <pc:sldChg chg="addSp delSp modSp add mod">
        <pc:chgData name="伊健 杜" userId="e69aded81da48593" providerId="LiveId" clId="{6726B2CD-3767-4EA2-BFAB-2CDE101A591F}" dt="2022-09-20T13:27:59.057" v="3903"/>
        <pc:sldMkLst>
          <pc:docMk/>
          <pc:sldMk cId="849789823" sldId="811"/>
        </pc:sldMkLst>
        <pc:spChg chg="mod">
          <ac:chgData name="伊健 杜" userId="e69aded81da48593" providerId="LiveId" clId="{6726B2CD-3767-4EA2-BFAB-2CDE101A591F}" dt="2022-09-20T13:27:59.057" v="3903"/>
          <ac:spMkLst>
            <pc:docMk/>
            <pc:sldMk cId="849789823" sldId="811"/>
            <ac:spMk id="5" creationId="{E5FBA462-DC4E-E763-4177-36EAFDEC9FAB}"/>
          </ac:spMkLst>
        </pc:spChg>
        <pc:picChg chg="del">
          <ac:chgData name="伊健 杜" userId="e69aded81da48593" providerId="LiveId" clId="{6726B2CD-3767-4EA2-BFAB-2CDE101A591F}" dt="2022-09-20T12:38:10.809" v="3037" actId="478"/>
          <ac:picMkLst>
            <pc:docMk/>
            <pc:sldMk cId="849789823" sldId="811"/>
            <ac:picMk id="3" creationId="{E8D1750B-A5B0-57CF-7577-90C5CC6F061C}"/>
          </ac:picMkLst>
        </pc:picChg>
        <pc:picChg chg="add mod">
          <ac:chgData name="伊健 杜" userId="e69aded81da48593" providerId="LiveId" clId="{6726B2CD-3767-4EA2-BFAB-2CDE101A591F}" dt="2022-09-20T12:39:04.437" v="3082" actId="14100"/>
          <ac:picMkLst>
            <pc:docMk/>
            <pc:sldMk cId="849789823" sldId="811"/>
            <ac:picMk id="4" creationId="{39D68F1A-1844-FCEF-C340-4BA632C15DB7}"/>
          </ac:picMkLst>
        </pc:picChg>
        <pc:picChg chg="del">
          <ac:chgData name="伊健 杜" userId="e69aded81da48593" providerId="LiveId" clId="{6726B2CD-3767-4EA2-BFAB-2CDE101A591F}" dt="2022-09-20T12:38:10.809" v="3037" actId="478"/>
          <ac:picMkLst>
            <pc:docMk/>
            <pc:sldMk cId="849789823" sldId="811"/>
            <ac:picMk id="1026" creationId="{43C85E97-1033-BD93-0C18-E3514ED5DBEE}"/>
          </ac:picMkLst>
        </pc:picChg>
        <pc:picChg chg="add del mod">
          <ac:chgData name="伊健 杜" userId="e69aded81da48593" providerId="LiveId" clId="{6726B2CD-3767-4EA2-BFAB-2CDE101A591F}" dt="2022-09-20T12:39:56.894" v="3126" actId="478"/>
          <ac:picMkLst>
            <pc:docMk/>
            <pc:sldMk cId="849789823" sldId="811"/>
            <ac:picMk id="3074" creationId="{A95F4B84-33BC-33F9-A838-5250F357E69D}"/>
          </ac:picMkLst>
        </pc:picChg>
        <pc:picChg chg="add mod">
          <ac:chgData name="伊健 杜" userId="e69aded81da48593" providerId="LiveId" clId="{6726B2CD-3767-4EA2-BFAB-2CDE101A591F}" dt="2022-09-20T12:40:00.259" v="3130" actId="1076"/>
          <ac:picMkLst>
            <pc:docMk/>
            <pc:sldMk cId="849789823" sldId="811"/>
            <ac:picMk id="3076" creationId="{F9FE9B72-8569-C417-C61B-510AF6AB6F6C}"/>
          </ac:picMkLst>
        </pc:picChg>
      </pc:sldChg>
      <pc:sldChg chg="addSp delSp modSp add mod ord">
        <pc:chgData name="伊健 杜" userId="e69aded81da48593" providerId="LiveId" clId="{6726B2CD-3767-4EA2-BFAB-2CDE101A591F}" dt="2022-09-20T13:27:59.057" v="3903"/>
        <pc:sldMkLst>
          <pc:docMk/>
          <pc:sldMk cId="10606733" sldId="812"/>
        </pc:sldMkLst>
        <pc:spChg chg="mod">
          <ac:chgData name="伊健 杜" userId="e69aded81da48593" providerId="LiveId" clId="{6726B2CD-3767-4EA2-BFAB-2CDE101A591F}" dt="2022-09-20T13:27:59.057" v="3903"/>
          <ac:spMkLst>
            <pc:docMk/>
            <pc:sldMk cId="10606733" sldId="812"/>
            <ac:spMk id="5" creationId="{E5FBA462-DC4E-E763-4177-36EAFDEC9FAB}"/>
          </ac:spMkLst>
        </pc:spChg>
        <pc:picChg chg="add del mod">
          <ac:chgData name="伊健 杜" userId="e69aded81da48593" providerId="LiveId" clId="{6726B2CD-3767-4EA2-BFAB-2CDE101A591F}" dt="2022-09-20T12:42:33.786" v="3201" actId="478"/>
          <ac:picMkLst>
            <pc:docMk/>
            <pc:sldMk cId="10606733" sldId="812"/>
            <ac:picMk id="3" creationId="{6A1BCFEB-4A94-06F0-9715-EEA693666DED}"/>
          </ac:picMkLst>
        </pc:picChg>
        <pc:picChg chg="del mod">
          <ac:chgData name="伊健 杜" userId="e69aded81da48593" providerId="LiveId" clId="{6726B2CD-3767-4EA2-BFAB-2CDE101A591F}" dt="2022-09-20T12:39:27.924" v="3125" actId="478"/>
          <ac:picMkLst>
            <pc:docMk/>
            <pc:sldMk cId="10606733" sldId="812"/>
            <ac:picMk id="4" creationId="{39D68F1A-1844-FCEF-C340-4BA632C15DB7}"/>
          </ac:picMkLst>
        </pc:picChg>
        <pc:picChg chg="del">
          <ac:chgData name="伊健 杜" userId="e69aded81da48593" providerId="LiveId" clId="{6726B2CD-3767-4EA2-BFAB-2CDE101A591F}" dt="2022-09-20T12:40:18.314" v="3132" actId="478"/>
          <ac:picMkLst>
            <pc:docMk/>
            <pc:sldMk cId="10606733" sldId="812"/>
            <ac:picMk id="3074" creationId="{A95F4B84-33BC-33F9-A838-5250F357E69D}"/>
          </ac:picMkLst>
        </pc:picChg>
        <pc:picChg chg="add del mod">
          <ac:chgData name="伊健 杜" userId="e69aded81da48593" providerId="LiveId" clId="{6726B2CD-3767-4EA2-BFAB-2CDE101A591F}" dt="2022-09-20T12:42:33.786" v="3201" actId="478"/>
          <ac:picMkLst>
            <pc:docMk/>
            <pc:sldMk cId="10606733" sldId="812"/>
            <ac:picMk id="4098" creationId="{7866649F-2187-E571-7D56-91D30DF48F4E}"/>
          </ac:picMkLst>
        </pc:picChg>
        <pc:picChg chg="add del mod">
          <ac:chgData name="伊健 杜" userId="e69aded81da48593" providerId="LiveId" clId="{6726B2CD-3767-4EA2-BFAB-2CDE101A591F}" dt="2022-09-20T12:46:14.314" v="3211" actId="478"/>
          <ac:picMkLst>
            <pc:docMk/>
            <pc:sldMk cId="10606733" sldId="812"/>
            <ac:picMk id="4100" creationId="{740D9DA4-3156-1EE4-DFBF-CDB73B8E2F44}"/>
          </ac:picMkLst>
        </pc:picChg>
        <pc:picChg chg="add del mod">
          <ac:chgData name="伊健 杜" userId="e69aded81da48593" providerId="LiveId" clId="{6726B2CD-3767-4EA2-BFAB-2CDE101A591F}" dt="2022-09-20T12:46:14.314" v="3211" actId="478"/>
          <ac:picMkLst>
            <pc:docMk/>
            <pc:sldMk cId="10606733" sldId="812"/>
            <ac:picMk id="4102" creationId="{9A20ADD3-9F32-7ED1-D7F6-05B5F6F06DAB}"/>
          </ac:picMkLst>
        </pc:picChg>
        <pc:picChg chg="add mod">
          <ac:chgData name="伊健 杜" userId="e69aded81da48593" providerId="LiveId" clId="{6726B2CD-3767-4EA2-BFAB-2CDE101A591F}" dt="2022-09-20T12:47:19.970" v="3236" actId="1076"/>
          <ac:picMkLst>
            <pc:docMk/>
            <pc:sldMk cId="10606733" sldId="812"/>
            <ac:picMk id="4104" creationId="{0CE5EF8A-0FCA-EDCA-3776-08ED57F0A236}"/>
          </ac:picMkLst>
        </pc:picChg>
        <pc:picChg chg="add mod">
          <ac:chgData name="伊健 杜" userId="e69aded81da48593" providerId="LiveId" clId="{6726B2CD-3767-4EA2-BFAB-2CDE101A591F}" dt="2022-09-20T12:47:14.757" v="3233" actId="1076"/>
          <ac:picMkLst>
            <pc:docMk/>
            <pc:sldMk cId="10606733" sldId="812"/>
            <ac:picMk id="4106" creationId="{F2B57F69-B18F-838C-A713-A32A59566754}"/>
          </ac:picMkLst>
        </pc:picChg>
      </pc:sldChg>
      <pc:sldChg chg="addSp delSp modSp add mod ord">
        <pc:chgData name="伊健 杜" userId="e69aded81da48593" providerId="LiveId" clId="{6726B2CD-3767-4EA2-BFAB-2CDE101A591F}" dt="2022-09-20T13:27:59.057" v="3903"/>
        <pc:sldMkLst>
          <pc:docMk/>
          <pc:sldMk cId="196576766" sldId="813"/>
        </pc:sldMkLst>
        <pc:spChg chg="del">
          <ac:chgData name="伊健 杜" userId="e69aded81da48593" providerId="LiveId" clId="{6726B2CD-3767-4EA2-BFAB-2CDE101A591F}" dt="2022-09-20T13:12:42.237" v="3845" actId="478"/>
          <ac:spMkLst>
            <pc:docMk/>
            <pc:sldMk cId="196576766" sldId="813"/>
            <ac:spMk id="2" creationId="{81F4B079-5182-7332-4978-966F1AEEF4D2}"/>
          </ac:spMkLst>
        </pc:spChg>
        <pc:spChg chg="mod">
          <ac:chgData name="伊健 杜" userId="e69aded81da48593" providerId="LiveId" clId="{6726B2CD-3767-4EA2-BFAB-2CDE101A591F}" dt="2022-09-20T13:27:59.057" v="3903"/>
          <ac:spMkLst>
            <pc:docMk/>
            <pc:sldMk cId="196576766" sldId="813"/>
            <ac:spMk id="5" creationId="{E5FBA462-DC4E-E763-4177-36EAFDEC9FAB}"/>
          </ac:spMkLst>
        </pc:spChg>
        <pc:spChg chg="add del mod">
          <ac:chgData name="伊健 杜" userId="e69aded81da48593" providerId="LiveId" clId="{6726B2CD-3767-4EA2-BFAB-2CDE101A591F}" dt="2022-09-20T13:12:44.627" v="3846" actId="478"/>
          <ac:spMkLst>
            <pc:docMk/>
            <pc:sldMk cId="196576766" sldId="813"/>
            <ac:spMk id="6" creationId="{1DC74BCC-6633-2D5B-C33D-E8651ED440CA}"/>
          </ac:spMkLst>
        </pc:spChg>
        <pc:spChg chg="add mod">
          <ac:chgData name="伊健 杜" userId="e69aded81da48593" providerId="LiveId" clId="{6726B2CD-3767-4EA2-BFAB-2CDE101A591F}" dt="2022-09-20T13:12:50.283" v="3847"/>
          <ac:spMkLst>
            <pc:docMk/>
            <pc:sldMk cId="196576766" sldId="813"/>
            <ac:spMk id="7" creationId="{A2FDA32B-F50A-112A-1DA4-66DA2F75B170}"/>
          </ac:spMkLst>
        </pc:spChg>
      </pc:sldChg>
      <pc:sldChg chg="addSp delSp modSp new mod modAnim">
        <pc:chgData name="伊健 杜" userId="e69aded81da48593" providerId="LiveId" clId="{6726B2CD-3767-4EA2-BFAB-2CDE101A591F}" dt="2022-09-20T13:27:59.057" v="3903"/>
        <pc:sldMkLst>
          <pc:docMk/>
          <pc:sldMk cId="2940568874" sldId="814"/>
        </pc:sldMkLst>
        <pc:spChg chg="del">
          <ac:chgData name="伊健 杜" userId="e69aded81da48593" providerId="LiveId" clId="{6726B2CD-3767-4EA2-BFAB-2CDE101A591F}" dt="2022-09-20T12:58:25.743" v="3309" actId="478"/>
          <ac:spMkLst>
            <pc:docMk/>
            <pc:sldMk cId="2940568874" sldId="814"/>
            <ac:spMk id="2" creationId="{EEA6450A-DF07-81ED-5C77-E6ABDE096EB1}"/>
          </ac:spMkLst>
        </pc:spChg>
        <pc:spChg chg="del">
          <ac:chgData name="伊健 杜" userId="e69aded81da48593" providerId="LiveId" clId="{6726B2CD-3767-4EA2-BFAB-2CDE101A591F}" dt="2022-09-20T12:58:25.743" v="3309" actId="478"/>
          <ac:spMkLst>
            <pc:docMk/>
            <pc:sldMk cId="2940568874" sldId="814"/>
            <ac:spMk id="3" creationId="{6416A7EB-6DD1-193F-DF51-3BE5985076E7}"/>
          </ac:spMkLst>
        </pc:spChg>
        <pc:spChg chg="add mod">
          <ac:chgData name="伊健 杜" userId="e69aded81da48593" providerId="LiveId" clId="{6726B2CD-3767-4EA2-BFAB-2CDE101A591F}" dt="2022-09-20T13:27:59.057" v="3903"/>
          <ac:spMkLst>
            <pc:docMk/>
            <pc:sldMk cId="2940568874" sldId="814"/>
            <ac:spMk id="4" creationId="{5F42F3F7-1DAC-B546-7B30-BE057F43ED87}"/>
          </ac:spMkLst>
        </pc:spChg>
        <pc:spChg chg="add mod">
          <ac:chgData name="伊健 杜" userId="e69aded81da48593" providerId="LiveId" clId="{6726B2CD-3767-4EA2-BFAB-2CDE101A591F}" dt="2022-09-20T13:00:06.862" v="3424" actId="1076"/>
          <ac:spMkLst>
            <pc:docMk/>
            <pc:sldMk cId="2940568874" sldId="814"/>
            <ac:spMk id="5" creationId="{410C7D88-309A-DE94-1DB1-DAD656C40249}"/>
          </ac:spMkLst>
        </pc:spChg>
        <pc:spChg chg="add mod">
          <ac:chgData name="伊健 杜" userId="e69aded81da48593" providerId="LiveId" clId="{6726B2CD-3767-4EA2-BFAB-2CDE101A591F}" dt="2022-09-20T13:00:18.813" v="3446" actId="1076"/>
          <ac:spMkLst>
            <pc:docMk/>
            <pc:sldMk cId="2940568874" sldId="814"/>
            <ac:spMk id="6" creationId="{EFA522A6-45C6-699D-1F1B-A4F9F6444647}"/>
          </ac:spMkLst>
        </pc:spChg>
        <pc:spChg chg="add mod">
          <ac:chgData name="伊健 杜" userId="e69aded81da48593" providerId="LiveId" clId="{6726B2CD-3767-4EA2-BFAB-2CDE101A591F}" dt="2022-09-20T13:00:33.182" v="3451" actId="14100"/>
          <ac:spMkLst>
            <pc:docMk/>
            <pc:sldMk cId="2940568874" sldId="814"/>
            <ac:spMk id="7" creationId="{AE4830B5-D684-40A4-BD61-6F381883BF84}"/>
          </ac:spMkLst>
        </pc:spChg>
        <pc:spChg chg="add mod">
          <ac:chgData name="伊健 杜" userId="e69aded81da48593" providerId="LiveId" clId="{6726B2CD-3767-4EA2-BFAB-2CDE101A591F}" dt="2022-09-20T13:27:59.057" v="3903"/>
          <ac:spMkLst>
            <pc:docMk/>
            <pc:sldMk cId="2940568874" sldId="814"/>
            <ac:spMk id="8" creationId="{7415DA3A-1A60-1B89-5348-0FCA0CBB69E9}"/>
          </ac:spMkLst>
        </pc:spChg>
        <pc:picChg chg="add mod">
          <ac:chgData name="伊健 杜" userId="e69aded81da48593" providerId="LiveId" clId="{6726B2CD-3767-4EA2-BFAB-2CDE101A591F}" dt="2022-09-20T12:58:38.618" v="3316" actId="14100"/>
          <ac:picMkLst>
            <pc:docMk/>
            <pc:sldMk cId="2940568874" sldId="814"/>
            <ac:picMk id="7170" creationId="{9B55C595-B4FC-D6B7-E228-3DCD9ADBBC8F}"/>
          </ac:picMkLst>
        </pc:picChg>
      </pc:sldChg>
      <pc:sldChg chg="addSp delSp modSp add mod ord modAnim">
        <pc:chgData name="伊健 杜" userId="e69aded81da48593" providerId="LiveId" clId="{6726B2CD-3767-4EA2-BFAB-2CDE101A591F}" dt="2022-09-20T13:27:59.057" v="3903"/>
        <pc:sldMkLst>
          <pc:docMk/>
          <pc:sldMk cId="1032148845" sldId="815"/>
        </pc:sldMkLst>
        <pc:spChg chg="del">
          <ac:chgData name="伊健 杜" userId="e69aded81da48593" providerId="LiveId" clId="{6726B2CD-3767-4EA2-BFAB-2CDE101A591F}" dt="2022-09-20T13:01:38.154" v="3481" actId="478"/>
          <ac:spMkLst>
            <pc:docMk/>
            <pc:sldMk cId="1032148845" sldId="815"/>
            <ac:spMk id="2" creationId="{EEA6450A-DF07-81ED-5C77-E6ABDE096EB1}"/>
          </ac:spMkLst>
        </pc:spChg>
        <pc:spChg chg="del">
          <ac:chgData name="伊健 杜" userId="e69aded81da48593" providerId="LiveId" clId="{6726B2CD-3767-4EA2-BFAB-2CDE101A591F}" dt="2022-09-20T13:01:38.154" v="3481" actId="478"/>
          <ac:spMkLst>
            <pc:docMk/>
            <pc:sldMk cId="1032148845" sldId="815"/>
            <ac:spMk id="3" creationId="{6416A7EB-6DD1-193F-DF51-3BE5985076E7}"/>
          </ac:spMkLst>
        </pc:spChg>
        <pc:spChg chg="add mod">
          <ac:chgData name="伊健 杜" userId="e69aded81da48593" providerId="LiveId" clId="{6726B2CD-3767-4EA2-BFAB-2CDE101A591F}" dt="2022-09-20T13:27:59.057" v="3903"/>
          <ac:spMkLst>
            <pc:docMk/>
            <pc:sldMk cId="1032148845" sldId="815"/>
            <ac:spMk id="4" creationId="{52DF69E1-1EE7-CBE8-70D5-479456292B62}"/>
          </ac:spMkLst>
        </pc:spChg>
        <pc:spChg chg="add mod">
          <ac:chgData name="伊健 杜" userId="e69aded81da48593" providerId="LiveId" clId="{6726B2CD-3767-4EA2-BFAB-2CDE101A591F}" dt="2022-09-20T13:03:12.132" v="3607" actId="1076"/>
          <ac:spMkLst>
            <pc:docMk/>
            <pc:sldMk cId="1032148845" sldId="815"/>
            <ac:spMk id="5" creationId="{63CE7CD0-1198-B2F5-845F-DECAB0AEBACE}"/>
          </ac:spMkLst>
        </pc:spChg>
        <pc:picChg chg="add mod">
          <ac:chgData name="伊健 杜" userId="e69aded81da48593" providerId="LiveId" clId="{6726B2CD-3767-4EA2-BFAB-2CDE101A591F}" dt="2022-09-20T13:01:41.052" v="3483" actId="1076"/>
          <ac:picMkLst>
            <pc:docMk/>
            <pc:sldMk cId="1032148845" sldId="815"/>
            <ac:picMk id="8194" creationId="{99C60C4C-58B2-A72F-8D32-56BB02E91D7A}"/>
          </ac:picMkLst>
        </pc:picChg>
      </pc:sldChg>
      <pc:sldChg chg="addSp delSp modSp add mod">
        <pc:chgData name="伊健 杜" userId="e69aded81da48593" providerId="LiveId" clId="{6726B2CD-3767-4EA2-BFAB-2CDE101A591F}" dt="2022-09-20T13:05:18.966" v="3680" actId="1076"/>
        <pc:sldMkLst>
          <pc:docMk/>
          <pc:sldMk cId="2173714310" sldId="816"/>
        </pc:sldMkLst>
        <pc:spChg chg="del">
          <ac:chgData name="伊健 杜" userId="e69aded81da48593" providerId="LiveId" clId="{6726B2CD-3767-4EA2-BFAB-2CDE101A591F}" dt="2022-09-20T12:48:16.573" v="3263" actId="478"/>
          <ac:spMkLst>
            <pc:docMk/>
            <pc:sldMk cId="2173714310" sldId="816"/>
            <ac:spMk id="2" creationId="{EEA6450A-DF07-81ED-5C77-E6ABDE096EB1}"/>
          </ac:spMkLst>
        </pc:spChg>
        <pc:spChg chg="del">
          <ac:chgData name="伊健 杜" userId="e69aded81da48593" providerId="LiveId" clId="{6726B2CD-3767-4EA2-BFAB-2CDE101A591F}" dt="2022-09-20T12:48:16.573" v="3263" actId="478"/>
          <ac:spMkLst>
            <pc:docMk/>
            <pc:sldMk cId="2173714310" sldId="816"/>
            <ac:spMk id="3" creationId="{6416A7EB-6DD1-193F-DF51-3BE5985076E7}"/>
          </ac:spMkLst>
        </pc:spChg>
        <pc:grpChg chg="add mod">
          <ac:chgData name="伊健 杜" userId="e69aded81da48593" providerId="LiveId" clId="{6726B2CD-3767-4EA2-BFAB-2CDE101A591F}" dt="2022-09-20T13:04:29.343" v="3677" actId="1076"/>
          <ac:grpSpMkLst>
            <pc:docMk/>
            <pc:sldMk cId="2173714310" sldId="816"/>
            <ac:grpSpMk id="4" creationId="{BAB3B34C-F44E-D19A-D076-94C6E67B814A}"/>
          </ac:grpSpMkLst>
        </pc:grpChg>
        <pc:picChg chg="mod">
          <ac:chgData name="伊健 杜" userId="e69aded81da48593" providerId="LiveId" clId="{6726B2CD-3767-4EA2-BFAB-2CDE101A591F}" dt="2022-09-20T13:04:29.343" v="3677" actId="1076"/>
          <ac:picMkLst>
            <pc:docMk/>
            <pc:sldMk cId="2173714310" sldId="816"/>
            <ac:picMk id="6" creationId="{6C99F51E-6F9F-E540-2CDE-7A02E42F8033}"/>
          </ac:picMkLst>
        </pc:picChg>
        <pc:picChg chg="mod">
          <ac:chgData name="伊健 杜" userId="e69aded81da48593" providerId="LiveId" clId="{6726B2CD-3767-4EA2-BFAB-2CDE101A591F}" dt="2022-09-20T13:04:29.343" v="3677" actId="1076"/>
          <ac:picMkLst>
            <pc:docMk/>
            <pc:sldMk cId="2173714310" sldId="816"/>
            <ac:picMk id="7" creationId="{7C74FB2F-84F2-E458-1FFF-19C48A4B164F}"/>
          </ac:picMkLst>
        </pc:picChg>
        <pc:picChg chg="mod">
          <ac:chgData name="伊健 杜" userId="e69aded81da48593" providerId="LiveId" clId="{6726B2CD-3767-4EA2-BFAB-2CDE101A591F}" dt="2022-09-20T13:04:29.343" v="3677" actId="1076"/>
          <ac:picMkLst>
            <pc:docMk/>
            <pc:sldMk cId="2173714310" sldId="816"/>
            <ac:picMk id="8" creationId="{53D886CD-2D90-70BD-BA73-FA8D22EC4BD3}"/>
          </ac:picMkLst>
        </pc:picChg>
        <pc:picChg chg="mod">
          <ac:chgData name="伊健 杜" userId="e69aded81da48593" providerId="LiveId" clId="{6726B2CD-3767-4EA2-BFAB-2CDE101A591F}" dt="2022-09-20T13:04:29.343" v="3677" actId="1076"/>
          <ac:picMkLst>
            <pc:docMk/>
            <pc:sldMk cId="2173714310" sldId="816"/>
            <ac:picMk id="9" creationId="{8B91DC4C-3ACC-EA14-F474-9876588BDE8B}"/>
          </ac:picMkLst>
        </pc:picChg>
        <pc:picChg chg="mod">
          <ac:chgData name="伊健 杜" userId="e69aded81da48593" providerId="LiveId" clId="{6726B2CD-3767-4EA2-BFAB-2CDE101A591F}" dt="2022-09-20T13:04:29.343" v="3677" actId="1076"/>
          <ac:picMkLst>
            <pc:docMk/>
            <pc:sldMk cId="2173714310" sldId="816"/>
            <ac:picMk id="10" creationId="{25C5C3E2-C9AA-D80D-8D7A-FF030F0A9D30}"/>
          </ac:picMkLst>
        </pc:picChg>
        <pc:picChg chg="add del mod">
          <ac:chgData name="伊健 杜" userId="e69aded81da48593" providerId="LiveId" clId="{6726B2CD-3767-4EA2-BFAB-2CDE101A591F}" dt="2022-09-20T12:48:31.032" v="3267" actId="478"/>
          <ac:picMkLst>
            <pc:docMk/>
            <pc:sldMk cId="2173714310" sldId="816"/>
            <ac:picMk id="12" creationId="{F6A79133-4530-F381-1890-6D16E0B86E32}"/>
          </ac:picMkLst>
        </pc:picChg>
        <pc:picChg chg="add del mod">
          <ac:chgData name="伊健 杜" userId="e69aded81da48593" providerId="LiveId" clId="{6726B2CD-3767-4EA2-BFAB-2CDE101A591F}" dt="2022-09-20T12:48:31.032" v="3267" actId="478"/>
          <ac:picMkLst>
            <pc:docMk/>
            <pc:sldMk cId="2173714310" sldId="816"/>
            <ac:picMk id="13" creationId="{302928BA-3BEF-7321-6E9B-411B0A309D99}"/>
          </ac:picMkLst>
        </pc:picChg>
        <pc:picChg chg="add mod">
          <ac:chgData name="伊健 杜" userId="e69aded81da48593" providerId="LiveId" clId="{6726B2CD-3767-4EA2-BFAB-2CDE101A591F}" dt="2022-09-20T13:04:06.530" v="3666" actId="1076"/>
          <ac:picMkLst>
            <pc:docMk/>
            <pc:sldMk cId="2173714310" sldId="816"/>
            <ac:picMk id="14" creationId="{3006BA71-B215-B3EC-B9DC-BAC15A9DE901}"/>
          </ac:picMkLst>
        </pc:picChg>
        <pc:picChg chg="add mod">
          <ac:chgData name="伊健 杜" userId="e69aded81da48593" providerId="LiveId" clId="{6726B2CD-3767-4EA2-BFAB-2CDE101A591F}" dt="2022-09-20T12:50:51.320" v="3294" actId="1076"/>
          <ac:picMkLst>
            <pc:docMk/>
            <pc:sldMk cId="2173714310" sldId="816"/>
            <ac:picMk id="15" creationId="{21FB6D6F-3209-1562-AAF3-BF5C4A01E251}"/>
          </ac:picMkLst>
        </pc:picChg>
        <pc:picChg chg="add mod">
          <ac:chgData name="伊健 杜" userId="e69aded81da48593" providerId="LiveId" clId="{6726B2CD-3767-4EA2-BFAB-2CDE101A591F}" dt="2022-09-20T13:04:24.200" v="3675" actId="1076"/>
          <ac:picMkLst>
            <pc:docMk/>
            <pc:sldMk cId="2173714310" sldId="816"/>
            <ac:picMk id="6146" creationId="{40BF7DF8-44B3-8E4D-5F69-26227E3902B9}"/>
          </ac:picMkLst>
        </pc:picChg>
        <pc:picChg chg="add mod">
          <ac:chgData name="伊健 杜" userId="e69aded81da48593" providerId="LiveId" clId="{6726B2CD-3767-4EA2-BFAB-2CDE101A591F}" dt="2022-09-20T12:50:14.398" v="3289" actId="1076"/>
          <ac:picMkLst>
            <pc:docMk/>
            <pc:sldMk cId="2173714310" sldId="816"/>
            <ac:picMk id="6148" creationId="{4EB7616C-833E-4F23-0046-03517FB894AB}"/>
          </ac:picMkLst>
        </pc:picChg>
        <pc:picChg chg="add mod">
          <ac:chgData name="伊健 杜" userId="e69aded81da48593" providerId="LiveId" clId="{6726B2CD-3767-4EA2-BFAB-2CDE101A591F}" dt="2022-09-20T13:04:07.803" v="3667" actId="1076"/>
          <ac:picMkLst>
            <pc:docMk/>
            <pc:sldMk cId="2173714310" sldId="816"/>
            <ac:picMk id="6150" creationId="{239124AC-3ED3-117E-A756-D073A3AB7C28}"/>
          </ac:picMkLst>
        </pc:picChg>
        <pc:picChg chg="add mod">
          <ac:chgData name="伊健 杜" userId="e69aded81da48593" providerId="LiveId" clId="{6726B2CD-3767-4EA2-BFAB-2CDE101A591F}" dt="2022-09-20T13:04:05.305" v="3665" actId="1076"/>
          <ac:picMkLst>
            <pc:docMk/>
            <pc:sldMk cId="2173714310" sldId="816"/>
            <ac:picMk id="6152" creationId="{C582193C-ADA1-1DDE-DF55-9C46AECFF80F}"/>
          </ac:picMkLst>
        </pc:picChg>
        <pc:picChg chg="add mod">
          <ac:chgData name="伊健 杜" userId="e69aded81da48593" providerId="LiveId" clId="{6726B2CD-3767-4EA2-BFAB-2CDE101A591F}" dt="2022-09-20T13:05:18.966" v="3680" actId="1076"/>
          <ac:picMkLst>
            <pc:docMk/>
            <pc:sldMk cId="2173714310" sldId="816"/>
            <ac:picMk id="6154" creationId="{026D8E94-C91A-AA03-3D3A-8824C02773A4}"/>
          </ac:picMkLst>
        </pc:picChg>
        <pc:cxnChg chg="mod">
          <ac:chgData name="伊健 杜" userId="e69aded81da48593" providerId="LiveId" clId="{6726B2CD-3767-4EA2-BFAB-2CDE101A591F}" dt="2022-09-20T13:04:29.343" v="3677" actId="1076"/>
          <ac:cxnSpMkLst>
            <pc:docMk/>
            <pc:sldMk cId="2173714310" sldId="816"/>
            <ac:cxnSpMk id="5" creationId="{501B30CD-2028-90F0-0409-1589A0A6948F}"/>
          </ac:cxnSpMkLst>
        </pc:cxnChg>
        <pc:cxnChg chg="add del mod">
          <ac:chgData name="伊健 杜" userId="e69aded81da48593" providerId="LiveId" clId="{6726B2CD-3767-4EA2-BFAB-2CDE101A591F}" dt="2022-09-20T12:48:31.032" v="3267" actId="478"/>
          <ac:cxnSpMkLst>
            <pc:docMk/>
            <pc:sldMk cId="2173714310" sldId="816"/>
            <ac:cxnSpMk id="11" creationId="{08890BEB-8229-753B-A9E8-2C584F847414}"/>
          </ac:cxnSpMkLst>
        </pc:cxnChg>
      </pc:sldChg>
      <pc:sldChg chg="addSp delSp modSp new mod ord modAnim">
        <pc:chgData name="伊健 杜" userId="e69aded81da48593" providerId="LiveId" clId="{6726B2CD-3767-4EA2-BFAB-2CDE101A591F}" dt="2022-09-20T13:27:59.057" v="3903"/>
        <pc:sldMkLst>
          <pc:docMk/>
          <pc:sldMk cId="1821255484" sldId="817"/>
        </pc:sldMkLst>
        <pc:spChg chg="del">
          <ac:chgData name="伊健 杜" userId="e69aded81da48593" providerId="LiveId" clId="{6726B2CD-3767-4EA2-BFAB-2CDE101A591F}" dt="2022-09-20T13:02:41.003" v="3566" actId="478"/>
          <ac:spMkLst>
            <pc:docMk/>
            <pc:sldMk cId="1821255484" sldId="817"/>
            <ac:spMk id="2" creationId="{058448DA-D619-F9C6-408E-C8E6493E4D98}"/>
          </ac:spMkLst>
        </pc:spChg>
        <pc:spChg chg="del">
          <ac:chgData name="伊健 杜" userId="e69aded81da48593" providerId="LiveId" clId="{6726B2CD-3767-4EA2-BFAB-2CDE101A591F}" dt="2022-09-20T13:02:41.003" v="3566" actId="478"/>
          <ac:spMkLst>
            <pc:docMk/>
            <pc:sldMk cId="1821255484" sldId="817"/>
            <ac:spMk id="3" creationId="{A343C724-0A62-A924-1ECF-6F4DEB216F96}"/>
          </ac:spMkLst>
        </pc:spChg>
        <pc:spChg chg="add mod">
          <ac:chgData name="伊健 杜" userId="e69aded81da48593" providerId="LiveId" clId="{6726B2CD-3767-4EA2-BFAB-2CDE101A591F}" dt="2022-09-20T13:27:59.057" v="3903"/>
          <ac:spMkLst>
            <pc:docMk/>
            <pc:sldMk cId="1821255484" sldId="817"/>
            <ac:spMk id="4" creationId="{720E40CD-7554-7DCE-1777-5038C39E132A}"/>
          </ac:spMkLst>
        </pc:spChg>
        <pc:picChg chg="add mod">
          <ac:chgData name="伊健 杜" userId="e69aded81da48593" providerId="LiveId" clId="{6726B2CD-3767-4EA2-BFAB-2CDE101A591F}" dt="2022-09-20T13:03:22.767" v="3609" actId="1076"/>
          <ac:picMkLst>
            <pc:docMk/>
            <pc:sldMk cId="1821255484" sldId="817"/>
            <ac:picMk id="9218" creationId="{BE8A6C63-DE9C-3514-FD1B-4F8D1C11DA32}"/>
          </ac:picMkLst>
        </pc:picChg>
      </pc:sldChg>
      <pc:sldChg chg="addSp delSp modSp new mod">
        <pc:chgData name="伊健 杜" userId="e69aded81da48593" providerId="LiveId" clId="{6726B2CD-3767-4EA2-BFAB-2CDE101A591F}" dt="2022-09-20T13:07:54.032" v="3795" actId="1076"/>
        <pc:sldMkLst>
          <pc:docMk/>
          <pc:sldMk cId="1976819153" sldId="818"/>
        </pc:sldMkLst>
        <pc:spChg chg="del">
          <ac:chgData name="伊健 杜" userId="e69aded81da48593" providerId="LiveId" clId="{6726B2CD-3767-4EA2-BFAB-2CDE101A591F}" dt="2022-09-20T13:07:37.478" v="3778" actId="478"/>
          <ac:spMkLst>
            <pc:docMk/>
            <pc:sldMk cId="1976819153" sldId="818"/>
            <ac:spMk id="2" creationId="{07B25299-F2AB-BA3E-CB85-A5410AF84DA7}"/>
          </ac:spMkLst>
        </pc:spChg>
        <pc:spChg chg="del">
          <ac:chgData name="伊健 杜" userId="e69aded81da48593" providerId="LiveId" clId="{6726B2CD-3767-4EA2-BFAB-2CDE101A591F}" dt="2022-09-20T13:07:37.478" v="3778" actId="478"/>
          <ac:spMkLst>
            <pc:docMk/>
            <pc:sldMk cId="1976819153" sldId="818"/>
            <ac:spMk id="3" creationId="{22689B93-84E4-D6E8-11B5-BD15465DD70E}"/>
          </ac:spMkLst>
        </pc:spChg>
        <pc:spChg chg="add mod">
          <ac:chgData name="伊健 杜" userId="e69aded81da48593" providerId="LiveId" clId="{6726B2CD-3767-4EA2-BFAB-2CDE101A591F}" dt="2022-09-20T13:07:54.032" v="3795" actId="1076"/>
          <ac:spMkLst>
            <pc:docMk/>
            <pc:sldMk cId="1976819153" sldId="818"/>
            <ac:spMk id="5" creationId="{60F22900-3854-5D27-0459-26E40333BC34}"/>
          </ac:spMkLst>
        </pc:spChg>
        <pc:picChg chg="add mod">
          <ac:chgData name="伊健 杜" userId="e69aded81da48593" providerId="LiveId" clId="{6726B2CD-3767-4EA2-BFAB-2CDE101A591F}" dt="2022-09-20T13:07:39.311" v="3780" actId="1076"/>
          <ac:picMkLst>
            <pc:docMk/>
            <pc:sldMk cId="1976819153" sldId="818"/>
            <ac:picMk id="4" creationId="{D9BFBDFE-397C-E433-1BAA-401D8D03E646}"/>
          </ac:picMkLst>
        </pc:picChg>
      </pc:sldChg>
      <pc:sldChg chg="addSp delSp modSp add mod">
        <pc:chgData name="伊健 杜" userId="e69aded81da48593" providerId="LiveId" clId="{6726B2CD-3767-4EA2-BFAB-2CDE101A591F}" dt="2022-09-20T13:08:09.090" v="3802" actId="20577"/>
        <pc:sldMkLst>
          <pc:docMk/>
          <pc:sldMk cId="4286359174" sldId="819"/>
        </pc:sldMkLst>
        <pc:spChg chg="mod">
          <ac:chgData name="伊健 杜" userId="e69aded81da48593" providerId="LiveId" clId="{6726B2CD-3767-4EA2-BFAB-2CDE101A591F}" dt="2022-09-20T13:08:09.090" v="3802" actId="20577"/>
          <ac:spMkLst>
            <pc:docMk/>
            <pc:sldMk cId="4286359174" sldId="819"/>
            <ac:spMk id="5" creationId="{60F22900-3854-5D27-0459-26E40333BC34}"/>
          </ac:spMkLst>
        </pc:spChg>
        <pc:picChg chg="add mod">
          <ac:chgData name="伊健 杜" userId="e69aded81da48593" providerId="LiveId" clId="{6726B2CD-3767-4EA2-BFAB-2CDE101A591F}" dt="2022-09-20T13:08:04.501" v="3800" actId="14100"/>
          <ac:picMkLst>
            <pc:docMk/>
            <pc:sldMk cId="4286359174" sldId="819"/>
            <ac:picMk id="2" creationId="{46313A44-D821-1B57-080A-C491CAADF575}"/>
          </ac:picMkLst>
        </pc:picChg>
        <pc:picChg chg="del">
          <ac:chgData name="伊健 杜" userId="e69aded81da48593" providerId="LiveId" clId="{6726B2CD-3767-4EA2-BFAB-2CDE101A591F}" dt="2022-09-20T13:08:01.418" v="3797" actId="478"/>
          <ac:picMkLst>
            <pc:docMk/>
            <pc:sldMk cId="4286359174" sldId="819"/>
            <ac:picMk id="4" creationId="{D9BFBDFE-397C-E433-1BAA-401D8D03E646}"/>
          </ac:picMkLst>
        </pc:picChg>
      </pc:sldChg>
      <pc:sldChg chg="addSp delSp modSp add mod">
        <pc:chgData name="伊健 杜" userId="e69aded81da48593" providerId="LiveId" clId="{6726B2CD-3767-4EA2-BFAB-2CDE101A591F}" dt="2022-09-20T13:08:21.513" v="3811" actId="20577"/>
        <pc:sldMkLst>
          <pc:docMk/>
          <pc:sldMk cId="2898797117" sldId="820"/>
        </pc:sldMkLst>
        <pc:spChg chg="mod">
          <ac:chgData name="伊健 杜" userId="e69aded81da48593" providerId="LiveId" clId="{6726B2CD-3767-4EA2-BFAB-2CDE101A591F}" dt="2022-09-20T13:08:21.513" v="3811" actId="20577"/>
          <ac:spMkLst>
            <pc:docMk/>
            <pc:sldMk cId="2898797117" sldId="820"/>
            <ac:spMk id="5" creationId="{60F22900-3854-5D27-0459-26E40333BC34}"/>
          </ac:spMkLst>
        </pc:spChg>
        <pc:picChg chg="del mod">
          <ac:chgData name="伊健 杜" userId="e69aded81da48593" providerId="LiveId" clId="{6726B2CD-3767-4EA2-BFAB-2CDE101A591F}" dt="2022-09-20T13:08:16.382" v="3805" actId="478"/>
          <ac:picMkLst>
            <pc:docMk/>
            <pc:sldMk cId="2898797117" sldId="820"/>
            <ac:picMk id="2" creationId="{46313A44-D821-1B57-080A-C491CAADF575}"/>
          </ac:picMkLst>
        </pc:picChg>
        <pc:picChg chg="add mod">
          <ac:chgData name="伊健 杜" userId="e69aded81da48593" providerId="LiveId" clId="{6726B2CD-3767-4EA2-BFAB-2CDE101A591F}" dt="2022-09-20T13:08:19.917" v="3809" actId="1076"/>
          <ac:picMkLst>
            <pc:docMk/>
            <pc:sldMk cId="2898797117" sldId="820"/>
            <ac:picMk id="3" creationId="{4038933A-FD40-12FC-39A9-631074D45B9C}"/>
          </ac:picMkLst>
        </pc:picChg>
      </pc:sldChg>
      <pc:sldChg chg="addSp delSp modSp add mod">
        <pc:chgData name="伊健 杜" userId="e69aded81da48593" providerId="LiveId" clId="{6726B2CD-3767-4EA2-BFAB-2CDE101A591F}" dt="2022-09-20T13:08:38.303" v="3823" actId="1076"/>
        <pc:sldMkLst>
          <pc:docMk/>
          <pc:sldMk cId="4210527832" sldId="821"/>
        </pc:sldMkLst>
        <pc:spChg chg="mod">
          <ac:chgData name="伊健 杜" userId="e69aded81da48593" providerId="LiveId" clId="{6726B2CD-3767-4EA2-BFAB-2CDE101A591F}" dt="2022-09-20T13:08:34.720" v="3820" actId="20577"/>
          <ac:spMkLst>
            <pc:docMk/>
            <pc:sldMk cId="4210527832" sldId="821"/>
            <ac:spMk id="5" creationId="{60F22900-3854-5D27-0459-26E40333BC34}"/>
          </ac:spMkLst>
        </pc:spChg>
        <pc:picChg chg="add mod">
          <ac:chgData name="伊健 杜" userId="e69aded81da48593" providerId="LiveId" clId="{6726B2CD-3767-4EA2-BFAB-2CDE101A591F}" dt="2022-09-20T13:08:38.303" v="3823" actId="1076"/>
          <ac:picMkLst>
            <pc:docMk/>
            <pc:sldMk cId="4210527832" sldId="821"/>
            <ac:picMk id="2" creationId="{FE704339-0EE2-79FE-DB50-8FE4B6579186}"/>
          </ac:picMkLst>
        </pc:picChg>
        <pc:picChg chg="del">
          <ac:chgData name="伊健 杜" userId="e69aded81da48593" providerId="LiveId" clId="{6726B2CD-3767-4EA2-BFAB-2CDE101A591F}" dt="2022-09-20T13:08:27.552" v="3813" actId="478"/>
          <ac:picMkLst>
            <pc:docMk/>
            <pc:sldMk cId="4210527832" sldId="821"/>
            <ac:picMk id="3" creationId="{4038933A-FD40-12FC-39A9-631074D45B9C}"/>
          </ac:picMkLst>
        </pc:picChg>
      </pc:sldChg>
      <pc:sldChg chg="modSp add del mod">
        <pc:chgData name="伊健 杜" userId="e69aded81da48593" providerId="LiveId" clId="{6726B2CD-3767-4EA2-BFAB-2CDE101A591F}" dt="2022-09-20T13:13:32.380" v="3881" actId="47"/>
        <pc:sldMkLst>
          <pc:docMk/>
          <pc:sldMk cId="1147157883" sldId="822"/>
        </pc:sldMkLst>
        <pc:spChg chg="mod">
          <ac:chgData name="伊健 杜" userId="e69aded81da48593" providerId="LiveId" clId="{6726B2CD-3767-4EA2-BFAB-2CDE101A591F}" dt="2022-09-20T13:13:14.190" v="3880" actId="20577"/>
          <ac:spMkLst>
            <pc:docMk/>
            <pc:sldMk cId="1147157883" sldId="822"/>
            <ac:spMk id="5" creationId="{E5FBA462-DC4E-E763-4177-36EAFDEC9FAB}"/>
          </ac:spMkLst>
        </pc:spChg>
        <pc:spChg chg="mod">
          <ac:chgData name="伊健 杜" userId="e69aded81da48593" providerId="LiveId" clId="{6726B2CD-3767-4EA2-BFAB-2CDE101A591F}" dt="2022-09-20T13:13:02.281" v="3850" actId="14100"/>
          <ac:spMkLst>
            <pc:docMk/>
            <pc:sldMk cId="1147157883" sldId="822"/>
            <ac:spMk id="7" creationId="{A2FDA32B-F50A-112A-1DA4-66DA2F75B170}"/>
          </ac:spMkLst>
        </pc:spChg>
      </pc:sldChg>
    </pc:docChg>
  </pc:docChgLst>
  <pc:docChgLst>
    <pc:chgData name="伊健 杜" userId="e69aded81da48593" providerId="LiveId" clId="{83A22E12-844C-4D6A-AF6F-83829D2365E1}"/>
    <pc:docChg chg="undo custSel addSld delSld modSld sldOrd">
      <pc:chgData name="伊健 杜" userId="e69aded81da48593" providerId="LiveId" clId="{83A22E12-844C-4D6A-AF6F-83829D2365E1}" dt="2022-12-08T15:06:08.995" v="2908" actId="20577"/>
      <pc:docMkLst>
        <pc:docMk/>
      </pc:docMkLst>
      <pc:sldChg chg="del">
        <pc:chgData name="伊健 杜" userId="e69aded81da48593" providerId="LiveId" clId="{83A22E12-844C-4D6A-AF6F-83829D2365E1}" dt="2022-12-08T10:15:51.237" v="0" actId="47"/>
        <pc:sldMkLst>
          <pc:docMk/>
          <pc:sldMk cId="3267991469" sldId="1721"/>
        </pc:sldMkLst>
      </pc:sldChg>
      <pc:sldChg chg="del">
        <pc:chgData name="伊健 杜" userId="e69aded81da48593" providerId="LiveId" clId="{83A22E12-844C-4D6A-AF6F-83829D2365E1}" dt="2022-12-08T10:15:51.237" v="0" actId="47"/>
        <pc:sldMkLst>
          <pc:docMk/>
          <pc:sldMk cId="3132663699" sldId="1722"/>
        </pc:sldMkLst>
      </pc:sldChg>
      <pc:sldChg chg="del">
        <pc:chgData name="伊健 杜" userId="e69aded81da48593" providerId="LiveId" clId="{83A22E12-844C-4D6A-AF6F-83829D2365E1}" dt="2022-12-08T10:15:51.237" v="0" actId="47"/>
        <pc:sldMkLst>
          <pc:docMk/>
          <pc:sldMk cId="3759598514" sldId="1723"/>
        </pc:sldMkLst>
      </pc:sldChg>
      <pc:sldChg chg="del">
        <pc:chgData name="伊健 杜" userId="e69aded81da48593" providerId="LiveId" clId="{83A22E12-844C-4D6A-AF6F-83829D2365E1}" dt="2022-12-08T10:15:51.237" v="0" actId="47"/>
        <pc:sldMkLst>
          <pc:docMk/>
          <pc:sldMk cId="1084291594" sldId="1724"/>
        </pc:sldMkLst>
      </pc:sldChg>
      <pc:sldChg chg="del">
        <pc:chgData name="伊健 杜" userId="e69aded81da48593" providerId="LiveId" clId="{83A22E12-844C-4D6A-AF6F-83829D2365E1}" dt="2022-12-08T10:15:51.237" v="0" actId="47"/>
        <pc:sldMkLst>
          <pc:docMk/>
          <pc:sldMk cId="2956021832" sldId="1725"/>
        </pc:sldMkLst>
      </pc:sldChg>
      <pc:sldChg chg="del">
        <pc:chgData name="伊健 杜" userId="e69aded81da48593" providerId="LiveId" clId="{83A22E12-844C-4D6A-AF6F-83829D2365E1}" dt="2022-12-08T10:15:51.237" v="0" actId="47"/>
        <pc:sldMkLst>
          <pc:docMk/>
          <pc:sldMk cId="743407591" sldId="1726"/>
        </pc:sldMkLst>
      </pc:sldChg>
      <pc:sldChg chg="del">
        <pc:chgData name="伊健 杜" userId="e69aded81da48593" providerId="LiveId" clId="{83A22E12-844C-4D6A-AF6F-83829D2365E1}" dt="2022-12-08T10:15:51.237" v="0" actId="47"/>
        <pc:sldMkLst>
          <pc:docMk/>
          <pc:sldMk cId="837458575" sldId="1728"/>
        </pc:sldMkLst>
      </pc:sldChg>
      <pc:sldChg chg="del">
        <pc:chgData name="伊健 杜" userId="e69aded81da48593" providerId="LiveId" clId="{83A22E12-844C-4D6A-AF6F-83829D2365E1}" dt="2022-12-08T10:15:51.237" v="0" actId="47"/>
        <pc:sldMkLst>
          <pc:docMk/>
          <pc:sldMk cId="3612246148" sldId="1729"/>
        </pc:sldMkLst>
      </pc:sldChg>
      <pc:sldChg chg="del">
        <pc:chgData name="伊健 杜" userId="e69aded81da48593" providerId="LiveId" clId="{83A22E12-844C-4D6A-AF6F-83829D2365E1}" dt="2022-12-08T10:15:51.237" v="0" actId="47"/>
        <pc:sldMkLst>
          <pc:docMk/>
          <pc:sldMk cId="2225819362" sldId="1730"/>
        </pc:sldMkLst>
      </pc:sldChg>
      <pc:sldChg chg="del">
        <pc:chgData name="伊健 杜" userId="e69aded81da48593" providerId="LiveId" clId="{83A22E12-844C-4D6A-AF6F-83829D2365E1}" dt="2022-12-08T10:15:51.237" v="0" actId="47"/>
        <pc:sldMkLst>
          <pc:docMk/>
          <pc:sldMk cId="2166880924" sldId="1731"/>
        </pc:sldMkLst>
      </pc:sldChg>
      <pc:sldChg chg="del">
        <pc:chgData name="伊健 杜" userId="e69aded81da48593" providerId="LiveId" clId="{83A22E12-844C-4D6A-AF6F-83829D2365E1}" dt="2022-12-08T10:15:51.237" v="0" actId="47"/>
        <pc:sldMkLst>
          <pc:docMk/>
          <pc:sldMk cId="3623378072" sldId="1732"/>
        </pc:sldMkLst>
      </pc:sldChg>
      <pc:sldChg chg="del">
        <pc:chgData name="伊健 杜" userId="e69aded81da48593" providerId="LiveId" clId="{83A22E12-844C-4D6A-AF6F-83829D2365E1}" dt="2022-12-08T10:15:51.237" v="0" actId="47"/>
        <pc:sldMkLst>
          <pc:docMk/>
          <pc:sldMk cId="424649381" sldId="1733"/>
        </pc:sldMkLst>
      </pc:sldChg>
      <pc:sldChg chg="del">
        <pc:chgData name="伊健 杜" userId="e69aded81da48593" providerId="LiveId" clId="{83A22E12-844C-4D6A-AF6F-83829D2365E1}" dt="2022-12-08T10:15:51.237" v="0" actId="47"/>
        <pc:sldMkLst>
          <pc:docMk/>
          <pc:sldMk cId="3398352433" sldId="1736"/>
        </pc:sldMkLst>
      </pc:sldChg>
      <pc:sldChg chg="del">
        <pc:chgData name="伊健 杜" userId="e69aded81da48593" providerId="LiveId" clId="{83A22E12-844C-4D6A-AF6F-83829D2365E1}" dt="2022-12-08T10:15:51.237" v="0" actId="47"/>
        <pc:sldMkLst>
          <pc:docMk/>
          <pc:sldMk cId="1633068199" sldId="1737"/>
        </pc:sldMkLst>
      </pc:sldChg>
      <pc:sldChg chg="del">
        <pc:chgData name="伊健 杜" userId="e69aded81da48593" providerId="LiveId" clId="{83A22E12-844C-4D6A-AF6F-83829D2365E1}" dt="2022-12-08T10:15:51.237" v="0" actId="47"/>
        <pc:sldMkLst>
          <pc:docMk/>
          <pc:sldMk cId="1707588064" sldId="1738"/>
        </pc:sldMkLst>
      </pc:sldChg>
      <pc:sldChg chg="del">
        <pc:chgData name="伊健 杜" userId="e69aded81da48593" providerId="LiveId" clId="{83A22E12-844C-4D6A-AF6F-83829D2365E1}" dt="2022-12-08T10:15:51.237" v="0" actId="47"/>
        <pc:sldMkLst>
          <pc:docMk/>
          <pc:sldMk cId="2009820301" sldId="1739"/>
        </pc:sldMkLst>
      </pc:sldChg>
      <pc:sldChg chg="del">
        <pc:chgData name="伊健 杜" userId="e69aded81da48593" providerId="LiveId" clId="{83A22E12-844C-4D6A-AF6F-83829D2365E1}" dt="2022-12-08T10:15:51.237" v="0" actId="47"/>
        <pc:sldMkLst>
          <pc:docMk/>
          <pc:sldMk cId="3703545670" sldId="1740"/>
        </pc:sldMkLst>
      </pc:sldChg>
      <pc:sldChg chg="del">
        <pc:chgData name="伊健 杜" userId="e69aded81da48593" providerId="LiveId" clId="{83A22E12-844C-4D6A-AF6F-83829D2365E1}" dt="2022-12-08T10:15:51.237" v="0" actId="47"/>
        <pc:sldMkLst>
          <pc:docMk/>
          <pc:sldMk cId="2018002820" sldId="1741"/>
        </pc:sldMkLst>
      </pc:sldChg>
      <pc:sldChg chg="del">
        <pc:chgData name="伊健 杜" userId="e69aded81da48593" providerId="LiveId" clId="{83A22E12-844C-4D6A-AF6F-83829D2365E1}" dt="2022-12-08T10:15:51.237" v="0" actId="47"/>
        <pc:sldMkLst>
          <pc:docMk/>
          <pc:sldMk cId="2972953963" sldId="1742"/>
        </pc:sldMkLst>
      </pc:sldChg>
      <pc:sldChg chg="del">
        <pc:chgData name="伊健 杜" userId="e69aded81da48593" providerId="LiveId" clId="{83A22E12-844C-4D6A-AF6F-83829D2365E1}" dt="2022-12-08T10:15:51.237" v="0" actId="47"/>
        <pc:sldMkLst>
          <pc:docMk/>
          <pc:sldMk cId="676461044" sldId="1743"/>
        </pc:sldMkLst>
      </pc:sldChg>
      <pc:sldChg chg="del">
        <pc:chgData name="伊健 杜" userId="e69aded81da48593" providerId="LiveId" clId="{83A22E12-844C-4D6A-AF6F-83829D2365E1}" dt="2022-12-08T10:15:51.237" v="0" actId="47"/>
        <pc:sldMkLst>
          <pc:docMk/>
          <pc:sldMk cId="1801669877" sldId="1744"/>
        </pc:sldMkLst>
      </pc:sldChg>
      <pc:sldChg chg="del">
        <pc:chgData name="伊健 杜" userId="e69aded81da48593" providerId="LiveId" clId="{83A22E12-844C-4D6A-AF6F-83829D2365E1}" dt="2022-12-08T10:15:51.237" v="0" actId="47"/>
        <pc:sldMkLst>
          <pc:docMk/>
          <pc:sldMk cId="3150060664" sldId="1745"/>
        </pc:sldMkLst>
      </pc:sldChg>
      <pc:sldChg chg="del">
        <pc:chgData name="伊健 杜" userId="e69aded81da48593" providerId="LiveId" clId="{83A22E12-844C-4D6A-AF6F-83829D2365E1}" dt="2022-12-08T10:15:51.237" v="0" actId="47"/>
        <pc:sldMkLst>
          <pc:docMk/>
          <pc:sldMk cId="669720593" sldId="1746"/>
        </pc:sldMkLst>
      </pc:sldChg>
      <pc:sldChg chg="del">
        <pc:chgData name="伊健 杜" userId="e69aded81da48593" providerId="LiveId" clId="{83A22E12-844C-4D6A-AF6F-83829D2365E1}" dt="2022-12-08T10:15:51.237" v="0" actId="47"/>
        <pc:sldMkLst>
          <pc:docMk/>
          <pc:sldMk cId="1582857976" sldId="1747"/>
        </pc:sldMkLst>
      </pc:sldChg>
      <pc:sldChg chg="del">
        <pc:chgData name="伊健 杜" userId="e69aded81da48593" providerId="LiveId" clId="{83A22E12-844C-4D6A-AF6F-83829D2365E1}" dt="2022-12-08T10:15:51.237" v="0" actId="47"/>
        <pc:sldMkLst>
          <pc:docMk/>
          <pc:sldMk cId="1901595544" sldId="1748"/>
        </pc:sldMkLst>
      </pc:sldChg>
      <pc:sldChg chg="del">
        <pc:chgData name="伊健 杜" userId="e69aded81da48593" providerId="LiveId" clId="{83A22E12-844C-4D6A-AF6F-83829D2365E1}" dt="2022-12-08T10:15:51.237" v="0" actId="47"/>
        <pc:sldMkLst>
          <pc:docMk/>
          <pc:sldMk cId="695947131" sldId="1749"/>
        </pc:sldMkLst>
      </pc:sldChg>
      <pc:sldChg chg="del">
        <pc:chgData name="伊健 杜" userId="e69aded81da48593" providerId="LiveId" clId="{83A22E12-844C-4D6A-AF6F-83829D2365E1}" dt="2022-12-08T10:15:51.237" v="0" actId="47"/>
        <pc:sldMkLst>
          <pc:docMk/>
          <pc:sldMk cId="2474577579" sldId="1750"/>
        </pc:sldMkLst>
      </pc:sldChg>
      <pc:sldChg chg="del">
        <pc:chgData name="伊健 杜" userId="e69aded81da48593" providerId="LiveId" clId="{83A22E12-844C-4D6A-AF6F-83829D2365E1}" dt="2022-12-08T10:15:51.237" v="0" actId="47"/>
        <pc:sldMkLst>
          <pc:docMk/>
          <pc:sldMk cId="3424745315" sldId="1751"/>
        </pc:sldMkLst>
      </pc:sldChg>
      <pc:sldChg chg="del">
        <pc:chgData name="伊健 杜" userId="e69aded81da48593" providerId="LiveId" clId="{83A22E12-844C-4D6A-AF6F-83829D2365E1}" dt="2022-12-08T10:15:51.237" v="0" actId="47"/>
        <pc:sldMkLst>
          <pc:docMk/>
          <pc:sldMk cId="3879191903" sldId="1753"/>
        </pc:sldMkLst>
      </pc:sldChg>
      <pc:sldChg chg="del">
        <pc:chgData name="伊健 杜" userId="e69aded81da48593" providerId="LiveId" clId="{83A22E12-844C-4D6A-AF6F-83829D2365E1}" dt="2022-12-08T10:15:51.237" v="0" actId="47"/>
        <pc:sldMkLst>
          <pc:docMk/>
          <pc:sldMk cId="1245748469" sldId="1754"/>
        </pc:sldMkLst>
      </pc:sldChg>
      <pc:sldChg chg="del">
        <pc:chgData name="伊健 杜" userId="e69aded81da48593" providerId="LiveId" clId="{83A22E12-844C-4D6A-AF6F-83829D2365E1}" dt="2022-12-08T10:15:51.237" v="0" actId="47"/>
        <pc:sldMkLst>
          <pc:docMk/>
          <pc:sldMk cId="1872689665" sldId="1755"/>
        </pc:sldMkLst>
      </pc:sldChg>
      <pc:sldChg chg="del">
        <pc:chgData name="伊健 杜" userId="e69aded81da48593" providerId="LiveId" clId="{83A22E12-844C-4D6A-AF6F-83829D2365E1}" dt="2022-12-08T10:15:51.237" v="0" actId="47"/>
        <pc:sldMkLst>
          <pc:docMk/>
          <pc:sldMk cId="3634200150" sldId="1756"/>
        </pc:sldMkLst>
      </pc:sldChg>
      <pc:sldChg chg="del">
        <pc:chgData name="伊健 杜" userId="e69aded81da48593" providerId="LiveId" clId="{83A22E12-844C-4D6A-AF6F-83829D2365E1}" dt="2022-12-08T10:15:51.237" v="0" actId="47"/>
        <pc:sldMkLst>
          <pc:docMk/>
          <pc:sldMk cId="868892606" sldId="1757"/>
        </pc:sldMkLst>
      </pc:sldChg>
      <pc:sldChg chg="del">
        <pc:chgData name="伊健 杜" userId="e69aded81da48593" providerId="LiveId" clId="{83A22E12-844C-4D6A-AF6F-83829D2365E1}" dt="2022-12-08T10:15:51.237" v="0" actId="47"/>
        <pc:sldMkLst>
          <pc:docMk/>
          <pc:sldMk cId="1442665877" sldId="1758"/>
        </pc:sldMkLst>
      </pc:sldChg>
      <pc:sldChg chg="del">
        <pc:chgData name="伊健 杜" userId="e69aded81da48593" providerId="LiveId" clId="{83A22E12-844C-4D6A-AF6F-83829D2365E1}" dt="2022-12-08T10:15:51.237" v="0" actId="47"/>
        <pc:sldMkLst>
          <pc:docMk/>
          <pc:sldMk cId="621066469" sldId="1759"/>
        </pc:sldMkLst>
      </pc:sldChg>
      <pc:sldChg chg="del">
        <pc:chgData name="伊健 杜" userId="e69aded81da48593" providerId="LiveId" clId="{83A22E12-844C-4D6A-AF6F-83829D2365E1}" dt="2022-12-08T10:15:51.237" v="0" actId="47"/>
        <pc:sldMkLst>
          <pc:docMk/>
          <pc:sldMk cId="2191808266" sldId="1760"/>
        </pc:sldMkLst>
      </pc:sldChg>
      <pc:sldChg chg="del">
        <pc:chgData name="伊健 杜" userId="e69aded81da48593" providerId="LiveId" clId="{83A22E12-844C-4D6A-AF6F-83829D2365E1}" dt="2022-12-08T10:15:51.237" v="0" actId="47"/>
        <pc:sldMkLst>
          <pc:docMk/>
          <pc:sldMk cId="3332179650" sldId="1761"/>
        </pc:sldMkLst>
      </pc:sldChg>
      <pc:sldChg chg="del">
        <pc:chgData name="伊健 杜" userId="e69aded81da48593" providerId="LiveId" clId="{83A22E12-844C-4D6A-AF6F-83829D2365E1}" dt="2022-12-08T10:15:51.237" v="0" actId="47"/>
        <pc:sldMkLst>
          <pc:docMk/>
          <pc:sldMk cId="586565132" sldId="1762"/>
        </pc:sldMkLst>
      </pc:sldChg>
      <pc:sldChg chg="del">
        <pc:chgData name="伊健 杜" userId="e69aded81da48593" providerId="LiveId" clId="{83A22E12-844C-4D6A-AF6F-83829D2365E1}" dt="2022-12-08T10:15:51.237" v="0" actId="47"/>
        <pc:sldMkLst>
          <pc:docMk/>
          <pc:sldMk cId="1560302308" sldId="1763"/>
        </pc:sldMkLst>
      </pc:sldChg>
      <pc:sldChg chg="del">
        <pc:chgData name="伊健 杜" userId="e69aded81da48593" providerId="LiveId" clId="{83A22E12-844C-4D6A-AF6F-83829D2365E1}" dt="2022-12-08T10:15:51.237" v="0" actId="47"/>
        <pc:sldMkLst>
          <pc:docMk/>
          <pc:sldMk cId="855232527" sldId="1764"/>
        </pc:sldMkLst>
      </pc:sldChg>
      <pc:sldChg chg="del">
        <pc:chgData name="伊健 杜" userId="e69aded81da48593" providerId="LiveId" clId="{83A22E12-844C-4D6A-AF6F-83829D2365E1}" dt="2022-12-08T10:15:51.237" v="0" actId="47"/>
        <pc:sldMkLst>
          <pc:docMk/>
          <pc:sldMk cId="1086137213" sldId="1765"/>
        </pc:sldMkLst>
      </pc:sldChg>
      <pc:sldChg chg="del">
        <pc:chgData name="伊健 杜" userId="e69aded81da48593" providerId="LiveId" clId="{83A22E12-844C-4D6A-AF6F-83829D2365E1}" dt="2022-12-08T10:15:51.237" v="0" actId="47"/>
        <pc:sldMkLst>
          <pc:docMk/>
          <pc:sldMk cId="322042154" sldId="1766"/>
        </pc:sldMkLst>
      </pc:sldChg>
      <pc:sldChg chg="del">
        <pc:chgData name="伊健 杜" userId="e69aded81da48593" providerId="LiveId" clId="{83A22E12-844C-4D6A-AF6F-83829D2365E1}" dt="2022-12-08T10:15:51.237" v="0" actId="47"/>
        <pc:sldMkLst>
          <pc:docMk/>
          <pc:sldMk cId="1976426888" sldId="1767"/>
        </pc:sldMkLst>
      </pc:sldChg>
      <pc:sldChg chg="del">
        <pc:chgData name="伊健 杜" userId="e69aded81da48593" providerId="LiveId" clId="{83A22E12-844C-4D6A-AF6F-83829D2365E1}" dt="2022-12-08T10:15:51.237" v="0" actId="47"/>
        <pc:sldMkLst>
          <pc:docMk/>
          <pc:sldMk cId="974374568" sldId="1768"/>
        </pc:sldMkLst>
      </pc:sldChg>
      <pc:sldChg chg="del">
        <pc:chgData name="伊健 杜" userId="e69aded81da48593" providerId="LiveId" clId="{83A22E12-844C-4D6A-AF6F-83829D2365E1}" dt="2022-12-08T10:15:51.237" v="0" actId="47"/>
        <pc:sldMkLst>
          <pc:docMk/>
          <pc:sldMk cId="1829306694" sldId="1769"/>
        </pc:sldMkLst>
      </pc:sldChg>
      <pc:sldChg chg="del">
        <pc:chgData name="伊健 杜" userId="e69aded81da48593" providerId="LiveId" clId="{83A22E12-844C-4D6A-AF6F-83829D2365E1}" dt="2022-12-08T10:15:51.237" v="0" actId="47"/>
        <pc:sldMkLst>
          <pc:docMk/>
          <pc:sldMk cId="185223128" sldId="1770"/>
        </pc:sldMkLst>
      </pc:sldChg>
      <pc:sldChg chg="del">
        <pc:chgData name="伊健 杜" userId="e69aded81da48593" providerId="LiveId" clId="{83A22E12-844C-4D6A-AF6F-83829D2365E1}" dt="2022-12-08T10:15:51.237" v="0" actId="47"/>
        <pc:sldMkLst>
          <pc:docMk/>
          <pc:sldMk cId="3505755174" sldId="1771"/>
        </pc:sldMkLst>
      </pc:sldChg>
      <pc:sldChg chg="del">
        <pc:chgData name="伊健 杜" userId="e69aded81da48593" providerId="LiveId" clId="{83A22E12-844C-4D6A-AF6F-83829D2365E1}" dt="2022-12-08T10:15:51.237" v="0" actId="47"/>
        <pc:sldMkLst>
          <pc:docMk/>
          <pc:sldMk cId="3648116519" sldId="1772"/>
        </pc:sldMkLst>
      </pc:sldChg>
      <pc:sldChg chg="modSp mod">
        <pc:chgData name="伊健 杜" userId="e69aded81da48593" providerId="LiveId" clId="{83A22E12-844C-4D6A-AF6F-83829D2365E1}" dt="2022-12-08T15:06:08.995" v="2908" actId="20577"/>
        <pc:sldMkLst>
          <pc:docMk/>
          <pc:sldMk cId="2043182941" sldId="1785"/>
        </pc:sldMkLst>
        <pc:spChg chg="mod">
          <ac:chgData name="伊健 杜" userId="e69aded81da48593" providerId="LiveId" clId="{83A22E12-844C-4D6A-AF6F-83829D2365E1}" dt="2022-12-08T15:06:08.995" v="2908" actId="20577"/>
          <ac:spMkLst>
            <pc:docMk/>
            <pc:sldMk cId="2043182941" sldId="1785"/>
            <ac:spMk id="5" creationId="{E7287B0E-EF55-E721-8EFA-9A9183C0EDF9}"/>
          </ac:spMkLst>
        </pc:spChg>
      </pc:sldChg>
      <pc:sldChg chg="addSp">
        <pc:chgData name="伊健 杜" userId="e69aded81da48593" providerId="LiveId" clId="{83A22E12-844C-4D6A-AF6F-83829D2365E1}" dt="2022-12-08T14:30:47.480" v="2907"/>
        <pc:sldMkLst>
          <pc:docMk/>
          <pc:sldMk cId="348466492" sldId="1787"/>
        </pc:sldMkLst>
        <pc:inkChg chg="add">
          <ac:chgData name="伊健 杜" userId="e69aded81da48593" providerId="LiveId" clId="{83A22E12-844C-4D6A-AF6F-83829D2365E1}" dt="2022-12-08T14:30:47.480" v="2907"/>
          <ac:inkMkLst>
            <pc:docMk/>
            <pc:sldMk cId="348466492" sldId="1787"/>
            <ac:inkMk id="2" creationId="{7B5E598D-9441-04A3-3296-0A4B0469E21F}"/>
          </ac:inkMkLst>
        </pc:inkChg>
      </pc:sldChg>
      <pc:sldChg chg="addSp delSp modSp add mod setBg addAnim delAnim">
        <pc:chgData name="伊健 杜" userId="e69aded81da48593" providerId="LiveId" clId="{83A22E12-844C-4D6A-AF6F-83829D2365E1}" dt="2022-12-08T12:21:48.302" v="2906"/>
        <pc:sldMkLst>
          <pc:docMk/>
          <pc:sldMk cId="911399312" sldId="1788"/>
        </pc:sldMkLst>
        <pc:spChg chg="mod">
          <ac:chgData name="伊健 杜" userId="e69aded81da48593" providerId="LiveId" clId="{83A22E12-844C-4D6A-AF6F-83829D2365E1}" dt="2022-12-08T12:21:48.302" v="2906"/>
          <ac:spMkLst>
            <pc:docMk/>
            <pc:sldMk cId="911399312" sldId="1788"/>
            <ac:spMk id="2" creationId="{10304424-DB4A-36E7-9E0D-D32A5DD0F26C}"/>
          </ac:spMkLst>
        </pc:spChg>
        <pc:spChg chg="mod">
          <ac:chgData name="伊健 杜" userId="e69aded81da48593" providerId="LiveId" clId="{83A22E12-844C-4D6A-AF6F-83829D2365E1}" dt="2022-12-08T12:21:48.302" v="2906"/>
          <ac:spMkLst>
            <pc:docMk/>
            <pc:sldMk cId="911399312" sldId="1788"/>
            <ac:spMk id="5" creationId="{E7287B0E-EF55-E721-8EFA-9A9183C0EDF9}"/>
          </ac:spMkLst>
        </pc:spChg>
        <pc:picChg chg="add mod">
          <ac:chgData name="伊健 杜" userId="e69aded81da48593" providerId="LiveId" clId="{83A22E12-844C-4D6A-AF6F-83829D2365E1}" dt="2022-12-08T10:49:43.705" v="425" actId="1076"/>
          <ac:picMkLst>
            <pc:docMk/>
            <pc:sldMk cId="911399312" sldId="1788"/>
            <ac:picMk id="1026" creationId="{4728630F-8C95-988A-AB1D-2CECCC11D857}"/>
          </ac:picMkLst>
        </pc:picChg>
        <pc:picChg chg="del">
          <ac:chgData name="伊健 杜" userId="e69aded81da48593" providerId="LiveId" clId="{83A22E12-844C-4D6A-AF6F-83829D2365E1}" dt="2022-12-08T10:49:00.829" v="420" actId="478"/>
          <ac:picMkLst>
            <pc:docMk/>
            <pc:sldMk cId="911399312" sldId="1788"/>
            <ac:picMk id="7170" creationId="{A273AA73-E28A-D40A-8523-AD77ADB84A45}"/>
          </ac:picMkLst>
        </pc:picChg>
        <pc:cxnChg chg="add del">
          <ac:chgData name="伊健 杜" userId="e69aded81da48593" providerId="LiveId" clId="{83A22E12-844C-4D6A-AF6F-83829D2365E1}" dt="2022-12-08T10:49:41.139" v="424" actId="26606"/>
          <ac:cxnSpMkLst>
            <pc:docMk/>
            <pc:sldMk cId="911399312" sldId="1788"/>
            <ac:cxnSpMk id="1031" creationId="{A7F400EE-A8A5-48AF-B4D6-291B52C6F0B0}"/>
          </ac:cxnSpMkLst>
        </pc:cxnChg>
      </pc:sldChg>
      <pc:sldChg chg="modSp add mod">
        <pc:chgData name="伊健 杜" userId="e69aded81da48593" providerId="LiveId" clId="{83A22E12-844C-4D6A-AF6F-83829D2365E1}" dt="2022-12-08T10:34:12.751" v="99"/>
        <pc:sldMkLst>
          <pc:docMk/>
          <pc:sldMk cId="3055207800" sldId="1789"/>
        </pc:sldMkLst>
        <pc:spChg chg="mod">
          <ac:chgData name="伊健 杜" userId="e69aded81da48593" providerId="LiveId" clId="{83A22E12-844C-4D6A-AF6F-83829D2365E1}" dt="2022-12-08T10:34:12.751" v="99"/>
          <ac:spMkLst>
            <pc:docMk/>
            <pc:sldMk cId="3055207800" sldId="1789"/>
            <ac:spMk id="4" creationId="{2CD63A4E-E37B-41A6-9090-C7BF9F9D4BD7}"/>
          </ac:spMkLst>
        </pc:spChg>
      </pc:sldChg>
      <pc:sldChg chg="modSp add mod">
        <pc:chgData name="伊健 杜" userId="e69aded81da48593" providerId="LiveId" clId="{83A22E12-844C-4D6A-AF6F-83829D2365E1}" dt="2022-12-08T12:21:48.302" v="2906"/>
        <pc:sldMkLst>
          <pc:docMk/>
          <pc:sldMk cId="121719829" sldId="1790"/>
        </pc:sldMkLst>
        <pc:spChg chg="mod">
          <ac:chgData name="伊健 杜" userId="e69aded81da48593" providerId="LiveId" clId="{83A22E12-844C-4D6A-AF6F-83829D2365E1}" dt="2022-12-08T12:21:48.302" v="2906"/>
          <ac:spMkLst>
            <pc:docMk/>
            <pc:sldMk cId="121719829" sldId="1790"/>
            <ac:spMk id="4" creationId="{2CD63A4E-E37B-41A6-9090-C7BF9F9D4BD7}"/>
          </ac:spMkLst>
        </pc:spChg>
      </pc:sldChg>
      <pc:sldChg chg="modSp add mod">
        <pc:chgData name="伊健 杜" userId="e69aded81da48593" providerId="LiveId" clId="{83A22E12-844C-4D6A-AF6F-83829D2365E1}" dt="2022-12-08T12:21:48.302" v="2906"/>
        <pc:sldMkLst>
          <pc:docMk/>
          <pc:sldMk cId="1429165965" sldId="1791"/>
        </pc:sldMkLst>
        <pc:spChg chg="mod">
          <ac:chgData name="伊健 杜" userId="e69aded81da48593" providerId="LiveId" clId="{83A22E12-844C-4D6A-AF6F-83829D2365E1}" dt="2022-12-08T12:21:48.302" v="2906"/>
          <ac:spMkLst>
            <pc:docMk/>
            <pc:sldMk cId="1429165965" sldId="1791"/>
            <ac:spMk id="4" creationId="{2CD63A4E-E37B-41A6-9090-C7BF9F9D4BD7}"/>
          </ac:spMkLst>
        </pc:spChg>
      </pc:sldChg>
      <pc:sldChg chg="addSp delSp modSp add mod">
        <pc:chgData name="伊健 杜" userId="e69aded81da48593" providerId="LiveId" clId="{83A22E12-844C-4D6A-AF6F-83829D2365E1}" dt="2022-12-08T12:21:48.302" v="2906"/>
        <pc:sldMkLst>
          <pc:docMk/>
          <pc:sldMk cId="347609410" sldId="1792"/>
        </pc:sldMkLst>
        <pc:spChg chg="mod">
          <ac:chgData name="伊健 杜" userId="e69aded81da48593" providerId="LiveId" clId="{83A22E12-844C-4D6A-AF6F-83829D2365E1}" dt="2022-12-08T10:50:03.829" v="445"/>
          <ac:spMkLst>
            <pc:docMk/>
            <pc:sldMk cId="347609410" sldId="1792"/>
            <ac:spMk id="2" creationId="{10304424-DB4A-36E7-9E0D-D32A5DD0F26C}"/>
          </ac:spMkLst>
        </pc:spChg>
        <pc:spChg chg="add del">
          <ac:chgData name="伊健 杜" userId="e69aded81da48593" providerId="LiveId" clId="{83A22E12-844C-4D6A-AF6F-83829D2365E1}" dt="2022-12-08T10:53:00.379" v="544" actId="478"/>
          <ac:spMkLst>
            <pc:docMk/>
            <pc:sldMk cId="347609410" sldId="1792"/>
            <ac:spMk id="3" creationId="{F5B193F1-2897-8576-F0BD-D1E925903ABE}"/>
          </ac:spMkLst>
        </pc:spChg>
        <pc:spChg chg="mod">
          <ac:chgData name="伊健 杜" userId="e69aded81da48593" providerId="LiveId" clId="{83A22E12-844C-4D6A-AF6F-83829D2365E1}" dt="2022-12-08T12:21:48.302" v="2906"/>
          <ac:spMkLst>
            <pc:docMk/>
            <pc:sldMk cId="347609410" sldId="1792"/>
            <ac:spMk id="5" creationId="{E7287B0E-EF55-E721-8EFA-9A9183C0EDF9}"/>
          </ac:spMkLst>
        </pc:spChg>
        <pc:picChg chg="add mod">
          <ac:chgData name="伊健 杜" userId="e69aded81da48593" providerId="LiveId" clId="{83A22E12-844C-4D6A-AF6F-83829D2365E1}" dt="2022-12-08T10:53:14.088" v="548" actId="1076"/>
          <ac:picMkLst>
            <pc:docMk/>
            <pc:sldMk cId="347609410" sldId="1792"/>
            <ac:picMk id="6" creationId="{32C4F5C0-A838-043D-2CD2-DE84B1B921E0}"/>
          </ac:picMkLst>
        </pc:picChg>
        <pc:picChg chg="del">
          <ac:chgData name="伊健 杜" userId="e69aded81da48593" providerId="LiveId" clId="{83A22E12-844C-4D6A-AF6F-83829D2365E1}" dt="2022-12-08T10:50:34.804" v="496" actId="478"/>
          <ac:picMkLst>
            <pc:docMk/>
            <pc:sldMk cId="347609410" sldId="1792"/>
            <ac:picMk id="1026" creationId="{4728630F-8C95-988A-AB1D-2CECCC11D857}"/>
          </ac:picMkLst>
        </pc:picChg>
      </pc:sldChg>
      <pc:sldChg chg="modSp new del mod">
        <pc:chgData name="伊健 杜" userId="e69aded81da48593" providerId="LiveId" clId="{83A22E12-844C-4D6A-AF6F-83829D2365E1}" dt="2022-12-08T10:47:15.486" v="283" actId="47"/>
        <pc:sldMkLst>
          <pc:docMk/>
          <pc:sldMk cId="2438607030" sldId="1792"/>
        </pc:sldMkLst>
        <pc:spChg chg="mod">
          <ac:chgData name="伊健 杜" userId="e69aded81da48593" providerId="LiveId" clId="{83A22E12-844C-4D6A-AF6F-83829D2365E1}" dt="2022-12-08T10:47:14.312" v="282"/>
          <ac:spMkLst>
            <pc:docMk/>
            <pc:sldMk cId="2438607030" sldId="1792"/>
            <ac:spMk id="2" creationId="{9D0AA7CF-E99D-A21A-1F74-B558C1F9DF15}"/>
          </ac:spMkLst>
        </pc:spChg>
      </pc:sldChg>
      <pc:sldChg chg="addSp delSp modSp add mod">
        <pc:chgData name="伊健 杜" userId="e69aded81da48593" providerId="LiveId" clId="{83A22E12-844C-4D6A-AF6F-83829D2365E1}" dt="2022-12-08T12:21:48.302" v="2906"/>
        <pc:sldMkLst>
          <pc:docMk/>
          <pc:sldMk cId="2404114991" sldId="1793"/>
        </pc:sldMkLst>
        <pc:spChg chg="mod">
          <ac:chgData name="伊健 杜" userId="e69aded81da48593" providerId="LiveId" clId="{83A22E12-844C-4D6A-AF6F-83829D2365E1}" dt="2022-12-08T12:21:48.302" v="2906"/>
          <ac:spMkLst>
            <pc:docMk/>
            <pc:sldMk cId="2404114991" sldId="1793"/>
            <ac:spMk id="5" creationId="{E7287B0E-EF55-E721-8EFA-9A9183C0EDF9}"/>
          </ac:spMkLst>
        </pc:spChg>
        <pc:picChg chg="del">
          <ac:chgData name="伊健 杜" userId="e69aded81da48593" providerId="LiveId" clId="{83A22E12-844C-4D6A-AF6F-83829D2365E1}" dt="2022-12-08T10:58:49.724" v="648" actId="478"/>
          <ac:picMkLst>
            <pc:docMk/>
            <pc:sldMk cId="2404114991" sldId="1793"/>
            <ac:picMk id="6" creationId="{32C4F5C0-A838-043D-2CD2-DE84B1B921E0}"/>
          </ac:picMkLst>
        </pc:picChg>
        <pc:picChg chg="add mod">
          <ac:chgData name="伊健 杜" userId="e69aded81da48593" providerId="LiveId" clId="{83A22E12-844C-4D6A-AF6F-83829D2365E1}" dt="2022-12-08T10:59:05.540" v="650" actId="1076"/>
          <ac:picMkLst>
            <pc:docMk/>
            <pc:sldMk cId="2404114991" sldId="1793"/>
            <ac:picMk id="3074" creationId="{8FB7FF17-6045-6742-7854-521EC85B450C}"/>
          </ac:picMkLst>
        </pc:picChg>
      </pc:sldChg>
      <pc:sldChg chg="modSp add mod">
        <pc:chgData name="伊健 杜" userId="e69aded81da48593" providerId="LiveId" clId="{83A22E12-844C-4D6A-AF6F-83829D2365E1}" dt="2022-12-08T12:21:48.302" v="2906"/>
        <pc:sldMkLst>
          <pc:docMk/>
          <pc:sldMk cId="1140786682" sldId="1794"/>
        </pc:sldMkLst>
        <pc:spChg chg="mod">
          <ac:chgData name="伊健 杜" userId="e69aded81da48593" providerId="LiveId" clId="{83A22E12-844C-4D6A-AF6F-83829D2365E1}" dt="2022-12-08T12:21:48.302" v="2906"/>
          <ac:spMkLst>
            <pc:docMk/>
            <pc:sldMk cId="1140786682" sldId="1794"/>
            <ac:spMk id="4" creationId="{2CD63A4E-E37B-41A6-9090-C7BF9F9D4BD7}"/>
          </ac:spMkLst>
        </pc:spChg>
      </pc:sldChg>
      <pc:sldChg chg="addSp delSp modSp add mod">
        <pc:chgData name="伊健 杜" userId="e69aded81da48593" providerId="LiveId" clId="{83A22E12-844C-4D6A-AF6F-83829D2365E1}" dt="2022-12-08T12:21:48.302" v="2906"/>
        <pc:sldMkLst>
          <pc:docMk/>
          <pc:sldMk cId="2444242798" sldId="1795"/>
        </pc:sldMkLst>
        <pc:spChg chg="mod">
          <ac:chgData name="伊健 杜" userId="e69aded81da48593" providerId="LiveId" clId="{83A22E12-844C-4D6A-AF6F-83829D2365E1}" dt="2022-12-08T12:21:48.302" v="2906"/>
          <ac:spMkLst>
            <pc:docMk/>
            <pc:sldMk cId="2444242798" sldId="1795"/>
            <ac:spMk id="2" creationId="{10304424-DB4A-36E7-9E0D-D32A5DD0F26C}"/>
          </ac:spMkLst>
        </pc:spChg>
        <pc:spChg chg="mod">
          <ac:chgData name="伊健 杜" userId="e69aded81da48593" providerId="LiveId" clId="{83A22E12-844C-4D6A-AF6F-83829D2365E1}" dt="2022-12-08T12:21:48.302" v="2906"/>
          <ac:spMkLst>
            <pc:docMk/>
            <pc:sldMk cId="2444242798" sldId="1795"/>
            <ac:spMk id="5" creationId="{E7287B0E-EF55-E721-8EFA-9A9183C0EDF9}"/>
          </ac:spMkLst>
        </pc:spChg>
        <pc:picChg chg="del">
          <ac:chgData name="伊健 杜" userId="e69aded81da48593" providerId="LiveId" clId="{83A22E12-844C-4D6A-AF6F-83829D2365E1}" dt="2022-12-08T11:02:15.918" v="772" actId="478"/>
          <ac:picMkLst>
            <pc:docMk/>
            <pc:sldMk cId="2444242798" sldId="1795"/>
            <ac:picMk id="6" creationId="{32C4F5C0-A838-043D-2CD2-DE84B1B921E0}"/>
          </ac:picMkLst>
        </pc:picChg>
        <pc:picChg chg="add mod">
          <ac:chgData name="伊健 杜" userId="e69aded81da48593" providerId="LiveId" clId="{83A22E12-844C-4D6A-AF6F-83829D2365E1}" dt="2022-12-08T11:06:33.687" v="804" actId="1076"/>
          <ac:picMkLst>
            <pc:docMk/>
            <pc:sldMk cId="2444242798" sldId="1795"/>
            <ac:picMk id="4098" creationId="{D3704CE2-A8A4-EF44-4CCA-E66FE0743927}"/>
          </ac:picMkLst>
        </pc:picChg>
      </pc:sldChg>
      <pc:sldChg chg="addSp delSp modSp add mod">
        <pc:chgData name="伊健 杜" userId="e69aded81da48593" providerId="LiveId" clId="{83A22E12-844C-4D6A-AF6F-83829D2365E1}" dt="2022-12-08T12:21:48.302" v="2906"/>
        <pc:sldMkLst>
          <pc:docMk/>
          <pc:sldMk cId="1977330403" sldId="1796"/>
        </pc:sldMkLst>
        <pc:spChg chg="mod">
          <ac:chgData name="伊健 杜" userId="e69aded81da48593" providerId="LiveId" clId="{83A22E12-844C-4D6A-AF6F-83829D2365E1}" dt="2022-12-08T12:21:48.302" v="2906"/>
          <ac:spMkLst>
            <pc:docMk/>
            <pc:sldMk cId="1977330403" sldId="1796"/>
            <ac:spMk id="2" creationId="{10304424-DB4A-36E7-9E0D-D32A5DD0F26C}"/>
          </ac:spMkLst>
        </pc:spChg>
        <pc:spChg chg="mod">
          <ac:chgData name="伊健 杜" userId="e69aded81da48593" providerId="LiveId" clId="{83A22E12-844C-4D6A-AF6F-83829D2365E1}" dt="2022-12-08T12:21:48.302" v="2906"/>
          <ac:spMkLst>
            <pc:docMk/>
            <pc:sldMk cId="1977330403" sldId="1796"/>
            <ac:spMk id="5" creationId="{E7287B0E-EF55-E721-8EFA-9A9183C0EDF9}"/>
          </ac:spMkLst>
        </pc:spChg>
        <pc:picChg chg="del">
          <ac:chgData name="伊健 杜" userId="e69aded81da48593" providerId="LiveId" clId="{83A22E12-844C-4D6A-AF6F-83829D2365E1}" dt="2022-12-08T11:22:15.518" v="958" actId="478"/>
          <ac:picMkLst>
            <pc:docMk/>
            <pc:sldMk cId="1977330403" sldId="1796"/>
            <ac:picMk id="4098" creationId="{D3704CE2-A8A4-EF44-4CCA-E66FE0743927}"/>
          </ac:picMkLst>
        </pc:picChg>
        <pc:picChg chg="add mod">
          <ac:chgData name="伊健 杜" userId="e69aded81da48593" providerId="LiveId" clId="{83A22E12-844C-4D6A-AF6F-83829D2365E1}" dt="2022-12-08T11:22:37.918" v="961" actId="1076"/>
          <ac:picMkLst>
            <pc:docMk/>
            <pc:sldMk cId="1977330403" sldId="1796"/>
            <ac:picMk id="5122" creationId="{8C4FF075-D79E-C1D3-1448-0F07FADA6611}"/>
          </ac:picMkLst>
        </pc:picChg>
      </pc:sldChg>
      <pc:sldChg chg="addSp delSp modSp add mod setBg">
        <pc:chgData name="伊健 杜" userId="e69aded81da48593" providerId="LiveId" clId="{83A22E12-844C-4D6A-AF6F-83829D2365E1}" dt="2022-12-08T12:21:48.302" v="2906"/>
        <pc:sldMkLst>
          <pc:docMk/>
          <pc:sldMk cId="1852777442" sldId="1797"/>
        </pc:sldMkLst>
        <pc:spChg chg="mod">
          <ac:chgData name="伊健 杜" userId="e69aded81da48593" providerId="LiveId" clId="{83A22E12-844C-4D6A-AF6F-83829D2365E1}" dt="2022-12-08T12:21:48.302" v="2906"/>
          <ac:spMkLst>
            <pc:docMk/>
            <pc:sldMk cId="1852777442" sldId="1797"/>
            <ac:spMk id="2" creationId="{10304424-DB4A-36E7-9E0D-D32A5DD0F26C}"/>
          </ac:spMkLst>
        </pc:spChg>
        <pc:spChg chg="mod">
          <ac:chgData name="伊健 杜" userId="e69aded81da48593" providerId="LiveId" clId="{83A22E12-844C-4D6A-AF6F-83829D2365E1}" dt="2022-12-08T12:21:48.302" v="2906"/>
          <ac:spMkLst>
            <pc:docMk/>
            <pc:sldMk cId="1852777442" sldId="1797"/>
            <ac:spMk id="5" creationId="{E7287B0E-EF55-E721-8EFA-9A9183C0EDF9}"/>
          </ac:spMkLst>
        </pc:spChg>
        <pc:spChg chg="add del">
          <ac:chgData name="伊健 杜" userId="e69aded81da48593" providerId="LiveId" clId="{83A22E12-844C-4D6A-AF6F-83829D2365E1}" dt="2022-12-08T11:23:27.458" v="1068" actId="26606"/>
          <ac:spMkLst>
            <pc:docMk/>
            <pc:sldMk cId="1852777442" sldId="1797"/>
            <ac:spMk id="11" creationId="{E8A8EAB8-D2FF-444D-B34B-7D32F106AD0E}"/>
          </ac:spMkLst>
        </pc:spChg>
        <pc:picChg chg="add mod modCrop">
          <ac:chgData name="伊健 杜" userId="e69aded81da48593" providerId="LiveId" clId="{83A22E12-844C-4D6A-AF6F-83829D2365E1}" dt="2022-12-08T11:23:43.652" v="1075" actId="1076"/>
          <ac:picMkLst>
            <pc:docMk/>
            <pc:sldMk cId="1852777442" sldId="1797"/>
            <ac:picMk id="3" creationId="{F32F69D3-B993-7EBF-D6E9-7B99A950EE4A}"/>
          </ac:picMkLst>
        </pc:picChg>
        <pc:picChg chg="add del">
          <ac:chgData name="伊健 杜" userId="e69aded81da48593" providerId="LiveId" clId="{83A22E12-844C-4D6A-AF6F-83829D2365E1}" dt="2022-12-08T11:23:27.458" v="1068" actId="26606"/>
          <ac:picMkLst>
            <pc:docMk/>
            <pc:sldMk cId="1852777442" sldId="1797"/>
            <ac:picMk id="7" creationId="{BDBA6E0A-4239-26BB-B53D-01318DDD3266}"/>
          </ac:picMkLst>
        </pc:picChg>
        <pc:picChg chg="del">
          <ac:chgData name="伊健 杜" userId="e69aded81da48593" providerId="LiveId" clId="{83A22E12-844C-4D6A-AF6F-83829D2365E1}" dt="2022-12-08T11:22:41.960" v="963" actId="478"/>
          <ac:picMkLst>
            <pc:docMk/>
            <pc:sldMk cId="1852777442" sldId="1797"/>
            <ac:picMk id="5122" creationId="{8C4FF075-D79E-C1D3-1448-0F07FADA6611}"/>
          </ac:picMkLst>
        </pc:picChg>
        <pc:cxnChg chg="add del">
          <ac:chgData name="伊健 杜" userId="e69aded81da48593" providerId="LiveId" clId="{83A22E12-844C-4D6A-AF6F-83829D2365E1}" dt="2022-12-08T11:23:27.458" v="1068" actId="26606"/>
          <ac:cxnSpMkLst>
            <pc:docMk/>
            <pc:sldMk cId="1852777442" sldId="1797"/>
            <ac:cxnSpMk id="13" creationId="{EEA38897-7BA3-4408-8083-3235339C4A60}"/>
          </ac:cxnSpMkLst>
        </pc:cxnChg>
        <pc:cxnChg chg="add del">
          <ac:chgData name="伊健 杜" userId="e69aded81da48593" providerId="LiveId" clId="{83A22E12-844C-4D6A-AF6F-83829D2365E1}" dt="2022-12-08T11:23:27.458" v="1068" actId="26606"/>
          <ac:cxnSpMkLst>
            <pc:docMk/>
            <pc:sldMk cId="1852777442" sldId="1797"/>
            <ac:cxnSpMk id="15" creationId="{F11AD06B-AB20-4097-8606-5DA00DBACE88}"/>
          </ac:cxnSpMkLst>
        </pc:cxnChg>
      </pc:sldChg>
      <pc:sldChg chg="addSp delSp modSp add mod setBg">
        <pc:chgData name="伊健 杜" userId="e69aded81da48593" providerId="LiveId" clId="{83A22E12-844C-4D6A-AF6F-83829D2365E1}" dt="2022-12-08T12:21:48.302" v="2906"/>
        <pc:sldMkLst>
          <pc:docMk/>
          <pc:sldMk cId="2142042874" sldId="1798"/>
        </pc:sldMkLst>
        <pc:spChg chg="mod">
          <ac:chgData name="伊健 杜" userId="e69aded81da48593" providerId="LiveId" clId="{83A22E12-844C-4D6A-AF6F-83829D2365E1}" dt="2022-12-08T11:31:09.669" v="1226" actId="26606"/>
          <ac:spMkLst>
            <pc:docMk/>
            <pc:sldMk cId="2142042874" sldId="1798"/>
            <ac:spMk id="2" creationId="{10304424-DB4A-36E7-9E0D-D32A5DD0F26C}"/>
          </ac:spMkLst>
        </pc:spChg>
        <pc:spChg chg="mod ord">
          <ac:chgData name="伊健 杜" userId="e69aded81da48593" providerId="LiveId" clId="{83A22E12-844C-4D6A-AF6F-83829D2365E1}" dt="2022-12-08T12:21:48.302" v="2906"/>
          <ac:spMkLst>
            <pc:docMk/>
            <pc:sldMk cId="2142042874" sldId="1798"/>
            <ac:spMk id="5" creationId="{E7287B0E-EF55-E721-8EFA-9A9183C0EDF9}"/>
          </ac:spMkLst>
        </pc:spChg>
        <pc:spChg chg="add del">
          <ac:chgData name="伊健 杜" userId="e69aded81da48593" providerId="LiveId" clId="{83A22E12-844C-4D6A-AF6F-83829D2365E1}" dt="2022-12-08T11:31:09.669" v="1226" actId="26606"/>
          <ac:spMkLst>
            <pc:docMk/>
            <pc:sldMk cId="2142042874" sldId="1798"/>
            <ac:spMk id="6151" creationId="{79BB35BC-D5C2-4C8B-A22A-A71E6191913B}"/>
          </ac:spMkLst>
        </pc:spChg>
        <pc:picChg chg="del">
          <ac:chgData name="伊健 杜" userId="e69aded81da48593" providerId="LiveId" clId="{83A22E12-844C-4D6A-AF6F-83829D2365E1}" dt="2022-12-08T11:24:14.822" v="1090" actId="478"/>
          <ac:picMkLst>
            <pc:docMk/>
            <pc:sldMk cId="2142042874" sldId="1798"/>
            <ac:picMk id="3" creationId="{F32F69D3-B993-7EBF-D6E9-7B99A950EE4A}"/>
          </ac:picMkLst>
        </pc:picChg>
        <pc:picChg chg="add mod">
          <ac:chgData name="伊健 杜" userId="e69aded81da48593" providerId="LiveId" clId="{83A22E12-844C-4D6A-AF6F-83829D2365E1}" dt="2022-12-08T11:31:09.669" v="1226" actId="26606"/>
          <ac:picMkLst>
            <pc:docMk/>
            <pc:sldMk cId="2142042874" sldId="1798"/>
            <ac:picMk id="6146" creationId="{AE45F6F5-87E3-BCD5-ECA3-8BB72029A1FF}"/>
          </ac:picMkLst>
        </pc:picChg>
      </pc:sldChg>
      <pc:sldChg chg="addSp delSp modSp add mod">
        <pc:chgData name="伊健 杜" userId="e69aded81da48593" providerId="LiveId" clId="{83A22E12-844C-4D6A-AF6F-83829D2365E1}" dt="2022-12-08T12:21:48.302" v="2906"/>
        <pc:sldMkLst>
          <pc:docMk/>
          <pc:sldMk cId="686059501" sldId="1799"/>
        </pc:sldMkLst>
        <pc:spChg chg="mod">
          <ac:chgData name="伊健 杜" userId="e69aded81da48593" providerId="LiveId" clId="{83A22E12-844C-4D6A-AF6F-83829D2365E1}" dt="2022-12-08T12:21:48.302" v="2906"/>
          <ac:spMkLst>
            <pc:docMk/>
            <pc:sldMk cId="686059501" sldId="1799"/>
            <ac:spMk id="5" creationId="{E7287B0E-EF55-E721-8EFA-9A9183C0EDF9}"/>
          </ac:spMkLst>
        </pc:spChg>
        <pc:picChg chg="del">
          <ac:chgData name="伊健 杜" userId="e69aded81da48593" providerId="LiveId" clId="{83A22E12-844C-4D6A-AF6F-83829D2365E1}" dt="2022-12-08T11:32:25.102" v="1432" actId="478"/>
          <ac:picMkLst>
            <pc:docMk/>
            <pc:sldMk cId="686059501" sldId="1799"/>
            <ac:picMk id="6146" creationId="{AE45F6F5-87E3-BCD5-ECA3-8BB72029A1FF}"/>
          </ac:picMkLst>
        </pc:picChg>
        <pc:picChg chg="add del mod">
          <ac:chgData name="伊健 杜" userId="e69aded81da48593" providerId="LiveId" clId="{83A22E12-844C-4D6A-AF6F-83829D2365E1}" dt="2022-12-08T11:34:25.536" v="1438" actId="478"/>
          <ac:picMkLst>
            <pc:docMk/>
            <pc:sldMk cId="686059501" sldId="1799"/>
            <ac:picMk id="8194" creationId="{CFF3AC57-6A14-E68B-FB5A-436C5EE747DD}"/>
          </ac:picMkLst>
        </pc:picChg>
        <pc:picChg chg="add mod">
          <ac:chgData name="伊健 杜" userId="e69aded81da48593" providerId="LiveId" clId="{83A22E12-844C-4D6A-AF6F-83829D2365E1}" dt="2022-12-08T11:34:31.104" v="1444" actId="1076"/>
          <ac:picMkLst>
            <pc:docMk/>
            <pc:sldMk cId="686059501" sldId="1799"/>
            <ac:picMk id="8196" creationId="{EACB64F8-4C8B-8D32-8C66-75F705A0EFF5}"/>
          </ac:picMkLst>
        </pc:picChg>
      </pc:sldChg>
      <pc:sldChg chg="modSp add mod">
        <pc:chgData name="伊健 杜" userId="e69aded81da48593" providerId="LiveId" clId="{83A22E12-844C-4D6A-AF6F-83829D2365E1}" dt="2022-12-08T12:21:48.302" v="2906"/>
        <pc:sldMkLst>
          <pc:docMk/>
          <pc:sldMk cId="1351847430" sldId="1800"/>
        </pc:sldMkLst>
        <pc:spChg chg="mod">
          <ac:chgData name="伊健 杜" userId="e69aded81da48593" providerId="LiveId" clId="{83A22E12-844C-4D6A-AF6F-83829D2365E1}" dt="2022-12-08T12:21:48.302" v="2906"/>
          <ac:spMkLst>
            <pc:docMk/>
            <pc:sldMk cId="1351847430" sldId="1800"/>
            <ac:spMk id="4" creationId="{2CD63A4E-E37B-41A6-9090-C7BF9F9D4BD7}"/>
          </ac:spMkLst>
        </pc:spChg>
      </pc:sldChg>
      <pc:sldChg chg="modSp add mod">
        <pc:chgData name="伊健 杜" userId="e69aded81da48593" providerId="LiveId" clId="{83A22E12-844C-4D6A-AF6F-83829D2365E1}" dt="2022-12-08T12:21:48.302" v="2906"/>
        <pc:sldMkLst>
          <pc:docMk/>
          <pc:sldMk cId="516982602" sldId="1801"/>
        </pc:sldMkLst>
        <pc:spChg chg="mod">
          <ac:chgData name="伊健 杜" userId="e69aded81da48593" providerId="LiveId" clId="{83A22E12-844C-4D6A-AF6F-83829D2365E1}" dt="2022-12-08T12:21:48.302" v="2906"/>
          <ac:spMkLst>
            <pc:docMk/>
            <pc:sldMk cId="516982602" sldId="1801"/>
            <ac:spMk id="4" creationId="{2CD63A4E-E37B-41A6-9090-C7BF9F9D4BD7}"/>
          </ac:spMkLst>
        </pc:spChg>
      </pc:sldChg>
      <pc:sldChg chg="addSp delSp modSp add mod ord">
        <pc:chgData name="伊健 杜" userId="e69aded81da48593" providerId="LiveId" clId="{83A22E12-844C-4D6A-AF6F-83829D2365E1}" dt="2022-12-08T12:21:48.302" v="2906"/>
        <pc:sldMkLst>
          <pc:docMk/>
          <pc:sldMk cId="3868789338" sldId="1802"/>
        </pc:sldMkLst>
        <pc:spChg chg="mod">
          <ac:chgData name="伊健 杜" userId="e69aded81da48593" providerId="LiveId" clId="{83A22E12-844C-4D6A-AF6F-83829D2365E1}" dt="2022-12-08T12:21:48.302" v="2906"/>
          <ac:spMkLst>
            <pc:docMk/>
            <pc:sldMk cId="3868789338" sldId="1802"/>
            <ac:spMk id="3" creationId="{AFF80177-B508-486C-D283-AFDDC448C9C4}"/>
          </ac:spMkLst>
        </pc:spChg>
        <pc:spChg chg="mod">
          <ac:chgData name="伊健 杜" userId="e69aded81da48593" providerId="LiveId" clId="{83A22E12-844C-4D6A-AF6F-83829D2365E1}" dt="2022-12-08T12:21:48.302" v="2906"/>
          <ac:spMkLst>
            <pc:docMk/>
            <pc:sldMk cId="3868789338" sldId="1802"/>
            <ac:spMk id="5" creationId="{E7287B0E-EF55-E721-8EFA-9A9183C0EDF9}"/>
          </ac:spMkLst>
        </pc:spChg>
        <pc:picChg chg="add del mod">
          <ac:chgData name="伊健 杜" userId="e69aded81da48593" providerId="LiveId" clId="{83A22E12-844C-4D6A-AF6F-83829D2365E1}" dt="2022-12-08T11:39:36.829" v="1942" actId="478"/>
          <ac:picMkLst>
            <pc:docMk/>
            <pc:sldMk cId="3868789338" sldId="1802"/>
            <ac:picMk id="2" creationId="{479F96E6-EDAF-A908-20A2-1A0CA362A567}"/>
          </ac:picMkLst>
        </pc:picChg>
        <pc:picChg chg="add mod">
          <ac:chgData name="伊健 杜" userId="e69aded81da48593" providerId="LiveId" clId="{83A22E12-844C-4D6A-AF6F-83829D2365E1}" dt="2022-12-08T11:40:49.007" v="1945" actId="1076"/>
          <ac:picMkLst>
            <pc:docMk/>
            <pc:sldMk cId="3868789338" sldId="1802"/>
            <ac:picMk id="4" creationId="{3FF48D39-FDED-72C2-C775-6D0A66F9B949}"/>
          </ac:picMkLst>
        </pc:picChg>
        <pc:picChg chg="del">
          <ac:chgData name="伊健 杜" userId="e69aded81da48593" providerId="LiveId" clId="{83A22E12-844C-4D6A-AF6F-83829D2365E1}" dt="2022-12-08T11:36:13.878" v="1588" actId="478"/>
          <ac:picMkLst>
            <pc:docMk/>
            <pc:sldMk cId="3868789338" sldId="1802"/>
            <ac:picMk id="9218" creationId="{16042FC7-1AE0-A98C-7931-89437A3C2D99}"/>
          </ac:picMkLst>
        </pc:picChg>
        <pc:picChg chg="del">
          <ac:chgData name="伊健 杜" userId="e69aded81da48593" providerId="LiveId" clId="{83A22E12-844C-4D6A-AF6F-83829D2365E1}" dt="2022-12-08T11:36:13.878" v="1588" actId="478"/>
          <ac:picMkLst>
            <pc:docMk/>
            <pc:sldMk cId="3868789338" sldId="1802"/>
            <ac:picMk id="9220" creationId="{70344E29-2A41-6350-4D37-F553779715FC}"/>
          </ac:picMkLst>
        </pc:picChg>
      </pc:sldChg>
      <pc:sldChg chg="modSp add">
        <pc:chgData name="伊健 杜" userId="e69aded81da48593" providerId="LiveId" clId="{83A22E12-844C-4D6A-AF6F-83829D2365E1}" dt="2022-12-08T12:21:48.302" v="2906"/>
        <pc:sldMkLst>
          <pc:docMk/>
          <pc:sldMk cId="614896049" sldId="1803"/>
        </pc:sldMkLst>
        <pc:spChg chg="mod">
          <ac:chgData name="伊健 杜" userId="e69aded81da48593" providerId="LiveId" clId="{83A22E12-844C-4D6A-AF6F-83829D2365E1}" dt="2022-12-08T12:21:48.302" v="2906"/>
          <ac:spMkLst>
            <pc:docMk/>
            <pc:sldMk cId="614896049" sldId="1803"/>
            <ac:spMk id="3" creationId="{AFF80177-B508-486C-D283-AFDDC448C9C4}"/>
          </ac:spMkLst>
        </pc:spChg>
        <pc:spChg chg="mod">
          <ac:chgData name="伊健 杜" userId="e69aded81da48593" providerId="LiveId" clId="{83A22E12-844C-4D6A-AF6F-83829D2365E1}" dt="2022-12-08T12:21:48.302" v="2906"/>
          <ac:spMkLst>
            <pc:docMk/>
            <pc:sldMk cId="614896049" sldId="1803"/>
            <ac:spMk id="5" creationId="{E7287B0E-EF55-E721-8EFA-9A9183C0EDF9}"/>
          </ac:spMkLst>
        </pc:spChg>
      </pc:sldChg>
      <pc:sldChg chg="addSp delSp modSp add mod">
        <pc:chgData name="伊健 杜" userId="e69aded81da48593" providerId="LiveId" clId="{83A22E12-844C-4D6A-AF6F-83829D2365E1}" dt="2022-12-08T12:21:48.302" v="2906"/>
        <pc:sldMkLst>
          <pc:docMk/>
          <pc:sldMk cId="4183010274" sldId="1804"/>
        </pc:sldMkLst>
        <pc:spChg chg="mod">
          <ac:chgData name="伊健 杜" userId="e69aded81da48593" providerId="LiveId" clId="{83A22E12-844C-4D6A-AF6F-83829D2365E1}" dt="2022-12-08T12:21:48.302" v="2906"/>
          <ac:spMkLst>
            <pc:docMk/>
            <pc:sldMk cId="4183010274" sldId="1804"/>
            <ac:spMk id="3" creationId="{AFF80177-B508-486C-D283-AFDDC448C9C4}"/>
          </ac:spMkLst>
        </pc:spChg>
        <pc:spChg chg="mod">
          <ac:chgData name="伊健 杜" userId="e69aded81da48593" providerId="LiveId" clId="{83A22E12-844C-4D6A-AF6F-83829D2365E1}" dt="2022-12-08T12:21:48.302" v="2906"/>
          <ac:spMkLst>
            <pc:docMk/>
            <pc:sldMk cId="4183010274" sldId="1804"/>
            <ac:spMk id="5" creationId="{E7287B0E-EF55-E721-8EFA-9A9183C0EDF9}"/>
          </ac:spMkLst>
        </pc:spChg>
        <pc:picChg chg="del">
          <ac:chgData name="伊健 杜" userId="e69aded81da48593" providerId="LiveId" clId="{83A22E12-844C-4D6A-AF6F-83829D2365E1}" dt="2022-12-08T11:41:07.578" v="1949" actId="478"/>
          <ac:picMkLst>
            <pc:docMk/>
            <pc:sldMk cId="4183010274" sldId="1804"/>
            <ac:picMk id="4" creationId="{3FF48D39-FDED-72C2-C775-6D0A66F9B949}"/>
          </ac:picMkLst>
        </pc:picChg>
        <pc:picChg chg="add mod">
          <ac:chgData name="伊健 杜" userId="e69aded81da48593" providerId="LiveId" clId="{83A22E12-844C-4D6A-AF6F-83829D2365E1}" dt="2022-12-08T11:42:50.427" v="2081" actId="1076"/>
          <ac:picMkLst>
            <pc:docMk/>
            <pc:sldMk cId="4183010274" sldId="1804"/>
            <ac:picMk id="11266" creationId="{5008B4FB-B35E-B85C-86B9-88F33D2BFC4E}"/>
          </ac:picMkLst>
        </pc:picChg>
      </pc:sldChg>
      <pc:sldChg chg="addSp modSp add mod">
        <pc:chgData name="伊健 杜" userId="e69aded81da48593" providerId="LiveId" clId="{83A22E12-844C-4D6A-AF6F-83829D2365E1}" dt="2022-12-08T12:21:48.302" v="2906"/>
        <pc:sldMkLst>
          <pc:docMk/>
          <pc:sldMk cId="3604283647" sldId="1805"/>
        </pc:sldMkLst>
        <pc:spChg chg="add mod">
          <ac:chgData name="伊健 杜" userId="e69aded81da48593" providerId="LiveId" clId="{83A22E12-844C-4D6A-AF6F-83829D2365E1}" dt="2022-12-08T12:21:48.302" v="2906"/>
          <ac:spMkLst>
            <pc:docMk/>
            <pc:sldMk cId="3604283647" sldId="1805"/>
            <ac:spMk id="2" creationId="{D2E14A89-106E-0522-E3E0-4A64DA7DF377}"/>
          </ac:spMkLst>
        </pc:spChg>
        <pc:spChg chg="mod">
          <ac:chgData name="伊健 杜" userId="e69aded81da48593" providerId="LiveId" clId="{83A22E12-844C-4D6A-AF6F-83829D2365E1}" dt="2022-12-08T12:21:48.302" v="2906"/>
          <ac:spMkLst>
            <pc:docMk/>
            <pc:sldMk cId="3604283647" sldId="1805"/>
            <ac:spMk id="4" creationId="{2CD63A4E-E37B-41A6-9090-C7BF9F9D4BD7}"/>
          </ac:spMkLst>
        </pc:spChg>
      </pc:sldChg>
      <pc:sldChg chg="addSp delSp modSp add mod">
        <pc:chgData name="伊健 杜" userId="e69aded81da48593" providerId="LiveId" clId="{83A22E12-844C-4D6A-AF6F-83829D2365E1}" dt="2022-12-08T12:21:48.302" v="2906"/>
        <pc:sldMkLst>
          <pc:docMk/>
          <pc:sldMk cId="2420948112" sldId="1806"/>
        </pc:sldMkLst>
        <pc:spChg chg="mod">
          <ac:chgData name="伊健 杜" userId="e69aded81da48593" providerId="LiveId" clId="{83A22E12-844C-4D6A-AF6F-83829D2365E1}" dt="2022-12-08T12:21:48.302" v="2906"/>
          <ac:spMkLst>
            <pc:docMk/>
            <pc:sldMk cId="2420948112" sldId="1806"/>
            <ac:spMk id="2" creationId="{10304424-DB4A-36E7-9E0D-D32A5DD0F26C}"/>
          </ac:spMkLst>
        </pc:spChg>
        <pc:spChg chg="mod">
          <ac:chgData name="伊健 杜" userId="e69aded81da48593" providerId="LiveId" clId="{83A22E12-844C-4D6A-AF6F-83829D2365E1}" dt="2022-12-08T12:21:48.302" v="2906"/>
          <ac:spMkLst>
            <pc:docMk/>
            <pc:sldMk cId="2420948112" sldId="1806"/>
            <ac:spMk id="5" creationId="{E7287B0E-EF55-E721-8EFA-9A9183C0EDF9}"/>
          </ac:spMkLst>
        </pc:spChg>
        <pc:picChg chg="del">
          <ac:chgData name="伊健 杜" userId="e69aded81da48593" providerId="LiveId" clId="{83A22E12-844C-4D6A-AF6F-83829D2365E1}" dt="2022-12-08T11:46:03.800" v="2473" actId="478"/>
          <ac:picMkLst>
            <pc:docMk/>
            <pc:sldMk cId="2420948112" sldId="1806"/>
            <ac:picMk id="4098" creationId="{D3704CE2-A8A4-EF44-4CCA-E66FE0743927}"/>
          </ac:picMkLst>
        </pc:picChg>
        <pc:picChg chg="add mod">
          <ac:chgData name="伊健 杜" userId="e69aded81da48593" providerId="LiveId" clId="{83A22E12-844C-4D6A-AF6F-83829D2365E1}" dt="2022-12-08T11:46:42.936" v="2477" actId="1076"/>
          <ac:picMkLst>
            <pc:docMk/>
            <pc:sldMk cId="2420948112" sldId="1806"/>
            <ac:picMk id="12290" creationId="{1F895F6C-508B-65BB-30BC-791DF746DEB5}"/>
          </ac:picMkLst>
        </pc:picChg>
      </pc:sldChg>
      <pc:sldChg chg="addSp delSp modSp add mod">
        <pc:chgData name="伊健 杜" userId="e69aded81da48593" providerId="LiveId" clId="{83A22E12-844C-4D6A-AF6F-83829D2365E1}" dt="2022-12-08T12:21:48.302" v="2906"/>
        <pc:sldMkLst>
          <pc:docMk/>
          <pc:sldMk cId="686958012" sldId="1807"/>
        </pc:sldMkLst>
        <pc:spChg chg="mod">
          <ac:chgData name="伊健 杜" userId="e69aded81da48593" providerId="LiveId" clId="{83A22E12-844C-4D6A-AF6F-83829D2365E1}" dt="2022-12-08T12:21:48.302" v="2906"/>
          <ac:spMkLst>
            <pc:docMk/>
            <pc:sldMk cId="686958012" sldId="1807"/>
            <ac:spMk id="2" creationId="{10304424-DB4A-36E7-9E0D-D32A5DD0F26C}"/>
          </ac:spMkLst>
        </pc:spChg>
        <pc:spChg chg="mod">
          <ac:chgData name="伊健 杜" userId="e69aded81da48593" providerId="LiveId" clId="{83A22E12-844C-4D6A-AF6F-83829D2365E1}" dt="2022-12-08T12:21:48.302" v="2906"/>
          <ac:spMkLst>
            <pc:docMk/>
            <pc:sldMk cId="686958012" sldId="1807"/>
            <ac:spMk id="5" creationId="{E7287B0E-EF55-E721-8EFA-9A9183C0EDF9}"/>
          </ac:spMkLst>
        </pc:spChg>
        <pc:picChg chg="del">
          <ac:chgData name="伊健 杜" userId="e69aded81da48593" providerId="LiveId" clId="{83A22E12-844C-4D6A-AF6F-83829D2365E1}" dt="2022-12-08T11:46:48.009" v="2479" actId="478"/>
          <ac:picMkLst>
            <pc:docMk/>
            <pc:sldMk cId="686958012" sldId="1807"/>
            <ac:picMk id="12290" creationId="{1F895F6C-508B-65BB-30BC-791DF746DEB5}"/>
          </ac:picMkLst>
        </pc:picChg>
        <pc:picChg chg="add mod">
          <ac:chgData name="伊健 杜" userId="e69aded81da48593" providerId="LiveId" clId="{83A22E12-844C-4D6A-AF6F-83829D2365E1}" dt="2022-12-08T12:08:32.672" v="2596" actId="1076"/>
          <ac:picMkLst>
            <pc:docMk/>
            <pc:sldMk cId="686958012" sldId="1807"/>
            <ac:picMk id="13314" creationId="{5250B92F-00E4-56C4-69B4-C29968ECBF19}"/>
          </ac:picMkLst>
        </pc:picChg>
      </pc:sldChg>
      <pc:sldChg chg="addSp delSp modSp add mod">
        <pc:chgData name="伊健 杜" userId="e69aded81da48593" providerId="LiveId" clId="{83A22E12-844C-4D6A-AF6F-83829D2365E1}" dt="2022-12-08T12:21:48.302" v="2906"/>
        <pc:sldMkLst>
          <pc:docMk/>
          <pc:sldMk cId="4283497013" sldId="1808"/>
        </pc:sldMkLst>
        <pc:spChg chg="mod">
          <ac:chgData name="伊健 杜" userId="e69aded81da48593" providerId="LiveId" clId="{83A22E12-844C-4D6A-AF6F-83829D2365E1}" dt="2022-12-08T12:21:48.302" v="2906"/>
          <ac:spMkLst>
            <pc:docMk/>
            <pc:sldMk cId="4283497013" sldId="1808"/>
            <ac:spMk id="2" creationId="{10304424-DB4A-36E7-9E0D-D32A5DD0F26C}"/>
          </ac:spMkLst>
        </pc:spChg>
        <pc:spChg chg="mod">
          <ac:chgData name="伊健 杜" userId="e69aded81da48593" providerId="LiveId" clId="{83A22E12-844C-4D6A-AF6F-83829D2365E1}" dt="2022-12-08T12:21:48.302" v="2906"/>
          <ac:spMkLst>
            <pc:docMk/>
            <pc:sldMk cId="4283497013" sldId="1808"/>
            <ac:spMk id="5" creationId="{E7287B0E-EF55-E721-8EFA-9A9183C0EDF9}"/>
          </ac:spMkLst>
        </pc:spChg>
        <pc:picChg chg="del">
          <ac:chgData name="伊健 杜" userId="e69aded81da48593" providerId="LiveId" clId="{83A22E12-844C-4D6A-AF6F-83829D2365E1}" dt="2022-12-08T12:13:55.403" v="2708" actId="478"/>
          <ac:picMkLst>
            <pc:docMk/>
            <pc:sldMk cId="4283497013" sldId="1808"/>
            <ac:picMk id="12290" creationId="{1F895F6C-508B-65BB-30BC-791DF746DEB5}"/>
          </ac:picMkLst>
        </pc:picChg>
        <pc:picChg chg="add mod">
          <ac:chgData name="伊健 杜" userId="e69aded81da48593" providerId="LiveId" clId="{83A22E12-844C-4D6A-AF6F-83829D2365E1}" dt="2022-12-08T12:13:59.690" v="2711" actId="1076"/>
          <ac:picMkLst>
            <pc:docMk/>
            <pc:sldMk cId="4283497013" sldId="1808"/>
            <ac:picMk id="14338" creationId="{ACBC9679-6D4C-1AA2-0C31-33177070631F}"/>
          </ac:picMkLst>
        </pc:picChg>
      </pc:sldChg>
      <pc:sldChg chg="addSp delSp modSp add mod">
        <pc:chgData name="伊健 杜" userId="e69aded81da48593" providerId="LiveId" clId="{83A22E12-844C-4D6A-AF6F-83829D2365E1}" dt="2022-12-08T12:21:48.302" v="2906"/>
        <pc:sldMkLst>
          <pc:docMk/>
          <pc:sldMk cId="1921265270" sldId="1809"/>
        </pc:sldMkLst>
        <pc:spChg chg="mod">
          <ac:chgData name="伊健 杜" userId="e69aded81da48593" providerId="LiveId" clId="{83A22E12-844C-4D6A-AF6F-83829D2365E1}" dt="2022-12-08T12:21:48.302" v="2906"/>
          <ac:spMkLst>
            <pc:docMk/>
            <pc:sldMk cId="1921265270" sldId="1809"/>
            <ac:spMk id="2" creationId="{10304424-DB4A-36E7-9E0D-D32A5DD0F26C}"/>
          </ac:spMkLst>
        </pc:spChg>
        <pc:spChg chg="mod">
          <ac:chgData name="伊健 杜" userId="e69aded81da48593" providerId="LiveId" clId="{83A22E12-844C-4D6A-AF6F-83829D2365E1}" dt="2022-12-08T12:21:48.302" v="2906"/>
          <ac:spMkLst>
            <pc:docMk/>
            <pc:sldMk cId="1921265270" sldId="1809"/>
            <ac:spMk id="5" creationId="{E7287B0E-EF55-E721-8EFA-9A9183C0EDF9}"/>
          </ac:spMkLst>
        </pc:spChg>
        <pc:picChg chg="del">
          <ac:chgData name="伊健 杜" userId="e69aded81da48593" providerId="LiveId" clId="{83A22E12-844C-4D6A-AF6F-83829D2365E1}" dt="2022-12-08T12:16:02.596" v="2898" actId="478"/>
          <ac:picMkLst>
            <pc:docMk/>
            <pc:sldMk cId="1921265270" sldId="1809"/>
            <ac:picMk id="14338" creationId="{ACBC9679-6D4C-1AA2-0C31-33177070631F}"/>
          </ac:picMkLst>
        </pc:picChg>
        <pc:picChg chg="add mod">
          <ac:chgData name="伊健 杜" userId="e69aded81da48593" providerId="LiveId" clId="{83A22E12-844C-4D6A-AF6F-83829D2365E1}" dt="2022-12-08T12:16:19.920" v="2905" actId="1076"/>
          <ac:picMkLst>
            <pc:docMk/>
            <pc:sldMk cId="1921265270" sldId="1809"/>
            <ac:picMk id="15362" creationId="{5FDCEF5B-DDB1-5EFE-8CAC-D0016BF2183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FF9070-1657-451E-8BFC-A6E754EC4A19}" type="datetimeFigureOut">
              <a:rPr lang="zh-TW" altLang="en-US" smtClean="0"/>
              <a:t>2023/2/15</a:t>
            </a:fld>
            <a:endParaRPr lang="zh-TW" altLang="en-US" dirty="0"/>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880A06-7AC2-46AA-936B-D875ABD9AA9B}" type="slidenum">
              <a:rPr lang="zh-TW" altLang="en-US" smtClean="0"/>
              <a:t>‹#›</a:t>
            </a:fld>
            <a:endParaRPr lang="zh-TW" altLang="en-US" dirty="0"/>
          </a:p>
        </p:txBody>
      </p:sp>
    </p:spTree>
    <p:extLst>
      <p:ext uri="{BB962C8B-B14F-4D97-AF65-F5344CB8AC3E}">
        <p14:creationId xmlns:p14="http://schemas.microsoft.com/office/powerpoint/2010/main" val="515563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39DAE3-7E78-4CEA-99AA-CDFF6FFD2BA9}"/>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E38F5D7E-4064-4F68-9AF7-5EF8377576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9FD4FF82-6502-4E5F-A87A-5EEE6474043B}"/>
              </a:ext>
            </a:extLst>
          </p:cNvPr>
          <p:cNvSpPr>
            <a:spLocks noGrp="1"/>
          </p:cNvSpPr>
          <p:nvPr>
            <p:ph type="dt" sz="half" idx="10"/>
          </p:nvPr>
        </p:nvSpPr>
        <p:spPr/>
        <p:txBody>
          <a:bodyPr/>
          <a:lstStyle/>
          <a:p>
            <a:fld id="{F22F2A8A-8F63-4558-9316-0552651B4252}" type="datetimeFigureOut">
              <a:rPr lang="zh-TW" altLang="en-US" smtClean="0"/>
              <a:t>2023/2/15</a:t>
            </a:fld>
            <a:endParaRPr lang="zh-TW" altLang="en-US" dirty="0"/>
          </a:p>
        </p:txBody>
      </p:sp>
      <p:sp>
        <p:nvSpPr>
          <p:cNvPr id="5" name="頁尾版面配置區 4">
            <a:extLst>
              <a:ext uri="{FF2B5EF4-FFF2-40B4-BE49-F238E27FC236}">
                <a16:creationId xmlns:a16="http://schemas.microsoft.com/office/drawing/2014/main" id="{4B0BBA92-3E84-45C9-BF45-3AB1B5C272B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6DDF5E5-8655-4A36-8DDA-A56663962892}"/>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1255530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8CCCE45-EADF-4BF1-870F-70EB9F7FEDB0}"/>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83AB9C5A-DA17-49B8-ACA1-8D0349496110}"/>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F665C6F-D27C-4709-ADB8-0A88E9B33CF7}"/>
              </a:ext>
            </a:extLst>
          </p:cNvPr>
          <p:cNvSpPr>
            <a:spLocks noGrp="1"/>
          </p:cNvSpPr>
          <p:nvPr>
            <p:ph type="dt" sz="half" idx="10"/>
          </p:nvPr>
        </p:nvSpPr>
        <p:spPr/>
        <p:txBody>
          <a:bodyPr/>
          <a:lstStyle/>
          <a:p>
            <a:fld id="{F22F2A8A-8F63-4558-9316-0552651B4252}" type="datetimeFigureOut">
              <a:rPr lang="zh-TW" altLang="en-US" smtClean="0"/>
              <a:t>2023/2/15</a:t>
            </a:fld>
            <a:endParaRPr lang="zh-TW" altLang="en-US" dirty="0"/>
          </a:p>
        </p:txBody>
      </p:sp>
      <p:sp>
        <p:nvSpPr>
          <p:cNvPr id="5" name="頁尾版面配置區 4">
            <a:extLst>
              <a:ext uri="{FF2B5EF4-FFF2-40B4-BE49-F238E27FC236}">
                <a16:creationId xmlns:a16="http://schemas.microsoft.com/office/drawing/2014/main" id="{3E9E0AC0-7DFC-4063-B701-17BFB35E1AA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2C9251D-770A-417C-A7E7-6B669540C73C}"/>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028036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64040F77-69A4-4ACF-AA03-37C94372EE54}"/>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4FC437B8-DE69-4564-A7CA-1EFE78AD3BB8}"/>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F4ED19D-E2B6-4037-A980-42D2C8B2A323}"/>
              </a:ext>
            </a:extLst>
          </p:cNvPr>
          <p:cNvSpPr>
            <a:spLocks noGrp="1"/>
          </p:cNvSpPr>
          <p:nvPr>
            <p:ph type="dt" sz="half" idx="10"/>
          </p:nvPr>
        </p:nvSpPr>
        <p:spPr/>
        <p:txBody>
          <a:bodyPr/>
          <a:lstStyle/>
          <a:p>
            <a:fld id="{F22F2A8A-8F63-4558-9316-0552651B4252}" type="datetimeFigureOut">
              <a:rPr lang="zh-TW" altLang="en-US" smtClean="0"/>
              <a:t>2023/2/15</a:t>
            </a:fld>
            <a:endParaRPr lang="zh-TW" altLang="en-US" dirty="0"/>
          </a:p>
        </p:txBody>
      </p:sp>
      <p:sp>
        <p:nvSpPr>
          <p:cNvPr id="5" name="頁尾版面配置區 4">
            <a:extLst>
              <a:ext uri="{FF2B5EF4-FFF2-40B4-BE49-F238E27FC236}">
                <a16:creationId xmlns:a16="http://schemas.microsoft.com/office/drawing/2014/main" id="{B1813522-317E-4D64-B5C6-E61B6921CB8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C02D6CF-06F5-4427-A637-AEC959CAADC7}"/>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633866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FF3073B-AF4E-4101-82CF-F4DAA33997DA}"/>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D40BC630-1920-427B-BD5F-A51A9CE43E8F}"/>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130B87A-5E35-459F-8340-201414A67E2C}"/>
              </a:ext>
            </a:extLst>
          </p:cNvPr>
          <p:cNvSpPr>
            <a:spLocks noGrp="1"/>
          </p:cNvSpPr>
          <p:nvPr>
            <p:ph type="dt" sz="half" idx="10"/>
          </p:nvPr>
        </p:nvSpPr>
        <p:spPr/>
        <p:txBody>
          <a:bodyPr/>
          <a:lstStyle/>
          <a:p>
            <a:fld id="{F22F2A8A-8F63-4558-9316-0552651B4252}" type="datetimeFigureOut">
              <a:rPr lang="zh-TW" altLang="en-US" smtClean="0"/>
              <a:t>2023/2/15</a:t>
            </a:fld>
            <a:endParaRPr lang="zh-TW" altLang="en-US" dirty="0"/>
          </a:p>
        </p:txBody>
      </p:sp>
      <p:sp>
        <p:nvSpPr>
          <p:cNvPr id="5" name="頁尾版面配置區 4">
            <a:extLst>
              <a:ext uri="{FF2B5EF4-FFF2-40B4-BE49-F238E27FC236}">
                <a16:creationId xmlns:a16="http://schemas.microsoft.com/office/drawing/2014/main" id="{B6724642-1483-48A9-8680-AFBA718D2F2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D33F10A-6F5A-4842-8C7F-E05742342F08}"/>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1838087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F07F25C-E14C-4690-B4D9-C7C6C8E64DAF}"/>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B666DC28-2272-4E07-AF2A-40A2DD5FAF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6B00CCD5-6AB4-424F-9B24-5A62C840804A}"/>
              </a:ext>
            </a:extLst>
          </p:cNvPr>
          <p:cNvSpPr>
            <a:spLocks noGrp="1"/>
          </p:cNvSpPr>
          <p:nvPr>
            <p:ph type="dt" sz="half" idx="10"/>
          </p:nvPr>
        </p:nvSpPr>
        <p:spPr/>
        <p:txBody>
          <a:bodyPr/>
          <a:lstStyle/>
          <a:p>
            <a:fld id="{F22F2A8A-8F63-4558-9316-0552651B4252}" type="datetimeFigureOut">
              <a:rPr lang="zh-TW" altLang="en-US" smtClean="0"/>
              <a:t>2023/2/15</a:t>
            </a:fld>
            <a:endParaRPr lang="zh-TW" altLang="en-US" dirty="0"/>
          </a:p>
        </p:txBody>
      </p:sp>
      <p:sp>
        <p:nvSpPr>
          <p:cNvPr id="5" name="頁尾版面配置區 4">
            <a:extLst>
              <a:ext uri="{FF2B5EF4-FFF2-40B4-BE49-F238E27FC236}">
                <a16:creationId xmlns:a16="http://schemas.microsoft.com/office/drawing/2014/main" id="{970CBDF8-E01C-4E7B-80A3-78EB297AB23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99D3B9E-1CD3-4D94-806E-421BA409DFF1}"/>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9246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2DFD5E1-2C1D-4518-91BA-9AF3B2941F23}"/>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5CF7EAC8-87FB-4499-96A2-FEEB7E08D7D8}"/>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F372F2DD-410D-4F00-84E8-7DA79C0ABAA9}"/>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80ED2181-45E0-45BE-BC23-C627C574DE9C}"/>
              </a:ext>
            </a:extLst>
          </p:cNvPr>
          <p:cNvSpPr>
            <a:spLocks noGrp="1"/>
          </p:cNvSpPr>
          <p:nvPr>
            <p:ph type="dt" sz="half" idx="10"/>
          </p:nvPr>
        </p:nvSpPr>
        <p:spPr/>
        <p:txBody>
          <a:bodyPr/>
          <a:lstStyle/>
          <a:p>
            <a:fld id="{F22F2A8A-8F63-4558-9316-0552651B4252}" type="datetimeFigureOut">
              <a:rPr lang="zh-TW" altLang="en-US" smtClean="0"/>
              <a:t>2023/2/15</a:t>
            </a:fld>
            <a:endParaRPr lang="zh-TW" altLang="en-US" dirty="0"/>
          </a:p>
        </p:txBody>
      </p:sp>
      <p:sp>
        <p:nvSpPr>
          <p:cNvPr id="6" name="頁尾版面配置區 5">
            <a:extLst>
              <a:ext uri="{FF2B5EF4-FFF2-40B4-BE49-F238E27FC236}">
                <a16:creationId xmlns:a16="http://schemas.microsoft.com/office/drawing/2014/main" id="{C3E85B42-CC8B-46C0-B18F-C981AE74D72A}"/>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163ED01A-1939-4760-9F2A-CEE627F9DC8C}"/>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32710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B5E34C-2721-4EB4-9769-61E95C313099}"/>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ACF7B875-1A6E-49E8-91E2-E1DBE356D8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7AE746D7-C09D-41F7-BA7C-4A19A549511C}"/>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4F60AEE2-8A82-4C80-A892-FF2F5141EB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2ACA5C6C-4F95-49BC-9603-499E2C45F07A}"/>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4A62790D-C336-466A-B7F6-AEDAC2BE6C53}"/>
              </a:ext>
            </a:extLst>
          </p:cNvPr>
          <p:cNvSpPr>
            <a:spLocks noGrp="1"/>
          </p:cNvSpPr>
          <p:nvPr>
            <p:ph type="dt" sz="half" idx="10"/>
          </p:nvPr>
        </p:nvSpPr>
        <p:spPr/>
        <p:txBody>
          <a:bodyPr/>
          <a:lstStyle/>
          <a:p>
            <a:fld id="{F22F2A8A-8F63-4558-9316-0552651B4252}" type="datetimeFigureOut">
              <a:rPr lang="zh-TW" altLang="en-US" smtClean="0"/>
              <a:t>2023/2/15</a:t>
            </a:fld>
            <a:endParaRPr lang="zh-TW" altLang="en-US" dirty="0"/>
          </a:p>
        </p:txBody>
      </p:sp>
      <p:sp>
        <p:nvSpPr>
          <p:cNvPr id="8" name="頁尾版面配置區 7">
            <a:extLst>
              <a:ext uri="{FF2B5EF4-FFF2-40B4-BE49-F238E27FC236}">
                <a16:creationId xmlns:a16="http://schemas.microsoft.com/office/drawing/2014/main" id="{7A4F020B-DC75-4875-AF35-E9966F27A877}"/>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3B2DAC13-3F20-4DBB-81C5-69EFB9B069AA}"/>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2932870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6F0D3C-28B2-4868-85A5-5B5601B22D04}"/>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455B87ED-B2B2-418E-B286-4BF7C7CAB888}"/>
              </a:ext>
            </a:extLst>
          </p:cNvPr>
          <p:cNvSpPr>
            <a:spLocks noGrp="1"/>
          </p:cNvSpPr>
          <p:nvPr>
            <p:ph type="dt" sz="half" idx="10"/>
          </p:nvPr>
        </p:nvSpPr>
        <p:spPr/>
        <p:txBody>
          <a:bodyPr/>
          <a:lstStyle/>
          <a:p>
            <a:fld id="{F22F2A8A-8F63-4558-9316-0552651B4252}" type="datetimeFigureOut">
              <a:rPr lang="zh-TW" altLang="en-US" smtClean="0"/>
              <a:t>2023/2/15</a:t>
            </a:fld>
            <a:endParaRPr lang="zh-TW" altLang="en-US" dirty="0"/>
          </a:p>
        </p:txBody>
      </p:sp>
      <p:sp>
        <p:nvSpPr>
          <p:cNvPr id="4" name="頁尾版面配置區 3">
            <a:extLst>
              <a:ext uri="{FF2B5EF4-FFF2-40B4-BE49-F238E27FC236}">
                <a16:creationId xmlns:a16="http://schemas.microsoft.com/office/drawing/2014/main" id="{08932B91-592C-4A98-8203-6F35C756D7D0}"/>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2B671E50-726A-450D-AC8B-2749B37274E6}"/>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487067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5DDEAC34-BEF2-4CED-8679-487C263C328B}"/>
              </a:ext>
            </a:extLst>
          </p:cNvPr>
          <p:cNvSpPr>
            <a:spLocks noGrp="1"/>
          </p:cNvSpPr>
          <p:nvPr>
            <p:ph type="dt" sz="half" idx="10"/>
          </p:nvPr>
        </p:nvSpPr>
        <p:spPr/>
        <p:txBody>
          <a:bodyPr/>
          <a:lstStyle/>
          <a:p>
            <a:fld id="{F22F2A8A-8F63-4558-9316-0552651B4252}" type="datetimeFigureOut">
              <a:rPr lang="zh-TW" altLang="en-US" smtClean="0"/>
              <a:t>2023/2/15</a:t>
            </a:fld>
            <a:endParaRPr lang="zh-TW" altLang="en-US" dirty="0"/>
          </a:p>
        </p:txBody>
      </p:sp>
      <p:sp>
        <p:nvSpPr>
          <p:cNvPr id="3" name="頁尾版面配置區 2">
            <a:extLst>
              <a:ext uri="{FF2B5EF4-FFF2-40B4-BE49-F238E27FC236}">
                <a16:creationId xmlns:a16="http://schemas.microsoft.com/office/drawing/2014/main" id="{87C93964-CF72-497A-9B7F-EDA33D63B4A7}"/>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7056BBB4-15FD-4876-8A9C-E463BD0215FC}"/>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76510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0AC8262-1956-4948-A142-310FDC195D30}"/>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13705D35-25EF-44EE-9CAA-D1F0609522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62C99153-0BD9-4D60-AADA-697FBA96A0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1234388D-7A8F-4D38-9BBD-BE262C09584E}"/>
              </a:ext>
            </a:extLst>
          </p:cNvPr>
          <p:cNvSpPr>
            <a:spLocks noGrp="1"/>
          </p:cNvSpPr>
          <p:nvPr>
            <p:ph type="dt" sz="half" idx="10"/>
          </p:nvPr>
        </p:nvSpPr>
        <p:spPr/>
        <p:txBody>
          <a:bodyPr/>
          <a:lstStyle/>
          <a:p>
            <a:fld id="{F22F2A8A-8F63-4558-9316-0552651B4252}" type="datetimeFigureOut">
              <a:rPr lang="zh-TW" altLang="en-US" smtClean="0"/>
              <a:t>2023/2/15</a:t>
            </a:fld>
            <a:endParaRPr lang="zh-TW" altLang="en-US" dirty="0"/>
          </a:p>
        </p:txBody>
      </p:sp>
      <p:sp>
        <p:nvSpPr>
          <p:cNvPr id="6" name="頁尾版面配置區 5">
            <a:extLst>
              <a:ext uri="{FF2B5EF4-FFF2-40B4-BE49-F238E27FC236}">
                <a16:creationId xmlns:a16="http://schemas.microsoft.com/office/drawing/2014/main" id="{65D30DD3-45C3-4FEE-A069-9AE5874155C8}"/>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16B3C07-7DA8-4D4E-AD92-21E09D25E044}"/>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871437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4F9FE4F-EE93-4D49-80D9-9F3AE9911D75}"/>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386B773F-2480-460E-85E8-A8DC879A85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A4A0DC7D-A2F5-400C-A705-8D9E45BB2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72D560FF-F3DD-4220-9FDE-8FF35330F1CB}"/>
              </a:ext>
            </a:extLst>
          </p:cNvPr>
          <p:cNvSpPr>
            <a:spLocks noGrp="1"/>
          </p:cNvSpPr>
          <p:nvPr>
            <p:ph type="dt" sz="half" idx="10"/>
          </p:nvPr>
        </p:nvSpPr>
        <p:spPr/>
        <p:txBody>
          <a:bodyPr/>
          <a:lstStyle/>
          <a:p>
            <a:fld id="{F22F2A8A-8F63-4558-9316-0552651B4252}" type="datetimeFigureOut">
              <a:rPr lang="zh-TW" altLang="en-US" smtClean="0"/>
              <a:t>2023/2/15</a:t>
            </a:fld>
            <a:endParaRPr lang="zh-TW" altLang="en-US" dirty="0"/>
          </a:p>
        </p:txBody>
      </p:sp>
      <p:sp>
        <p:nvSpPr>
          <p:cNvPr id="6" name="頁尾版面配置區 5">
            <a:extLst>
              <a:ext uri="{FF2B5EF4-FFF2-40B4-BE49-F238E27FC236}">
                <a16:creationId xmlns:a16="http://schemas.microsoft.com/office/drawing/2014/main" id="{4105C6D1-D615-4B86-90B6-2DCCC768894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7F97F6D-637D-4333-9132-A0ABC625281E}"/>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774172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37A49CA8-3681-46FD-9B9F-8C9AD143C0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DFCAA116-3460-4EC2-9928-02E5267C04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E4982B0-4A73-49BB-AA98-D4A3A5885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F2A8A-8F63-4558-9316-0552651B4252}" type="datetimeFigureOut">
              <a:rPr lang="zh-TW" altLang="en-US" smtClean="0"/>
              <a:t>2023/2/15</a:t>
            </a:fld>
            <a:endParaRPr lang="zh-TW" altLang="en-US" dirty="0"/>
          </a:p>
        </p:txBody>
      </p:sp>
      <p:sp>
        <p:nvSpPr>
          <p:cNvPr id="5" name="頁尾版面配置區 4">
            <a:extLst>
              <a:ext uri="{FF2B5EF4-FFF2-40B4-BE49-F238E27FC236}">
                <a16:creationId xmlns:a16="http://schemas.microsoft.com/office/drawing/2014/main" id="{9A207DCD-601C-4291-901E-8AB48BF005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160BB402-7A0F-4E74-9546-1BB963482E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275032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D78739E-41E8-236E-E230-B8B23241333A}"/>
              </a:ext>
            </a:extLst>
          </p:cNvPr>
          <p:cNvSpPr>
            <a:spLocks noGrp="1"/>
          </p:cNvSpPr>
          <p:nvPr>
            <p:ph type="ctrTitle"/>
          </p:nvPr>
        </p:nvSpPr>
        <p:spPr/>
        <p:txBody>
          <a:bodyPr/>
          <a:lstStyle/>
          <a:p>
            <a:r>
              <a:rPr lang="en-US" altLang="zh-TW" dirty="0"/>
              <a:t>2/14</a:t>
            </a:r>
            <a:endParaRPr lang="zh-TW" altLang="en-US" dirty="0"/>
          </a:p>
        </p:txBody>
      </p:sp>
    </p:spTree>
    <p:extLst>
      <p:ext uri="{BB962C8B-B14F-4D97-AF65-F5344CB8AC3E}">
        <p14:creationId xmlns:p14="http://schemas.microsoft.com/office/powerpoint/2010/main" val="1206195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厉害</a:t>
            </a:r>
            <a:r>
              <a:rPr lang="en-US" altLang="zh-TW" sz="5400" dirty="0"/>
              <a:t>.ADJ</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96434" y="1160122"/>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他打篮球很厉害</a:t>
            </a:r>
            <a:r>
              <a:rPr lang="en-US" altLang="zh-TW" sz="4000" dirty="0"/>
              <a:t>!</a:t>
            </a:r>
            <a:r>
              <a:rPr lang="zh-TW" altLang="en-US" sz="4000" dirty="0"/>
              <a:t>班上没几个人能在球场上抢到他的球</a:t>
            </a:r>
            <a:endParaRPr lang="en-US" altLang="zh-TW" sz="4000" dirty="0"/>
          </a:p>
        </p:txBody>
      </p:sp>
      <p:pic>
        <p:nvPicPr>
          <p:cNvPr id="4098" name="Picture 2" descr="「勤能補拙，自律就是一切」-台灣體大李明修- 籃球| 運動視界Sports Vision">
            <a:extLst>
              <a:ext uri="{FF2B5EF4-FFF2-40B4-BE49-F238E27FC236}">
                <a16:creationId xmlns:a16="http://schemas.microsoft.com/office/drawing/2014/main" id="{A5C3F476-C640-B68D-ABE6-ECEC0B371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8924" y="2983026"/>
            <a:ext cx="6667500" cy="375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097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厉害</a:t>
            </a:r>
            <a:r>
              <a:rPr lang="en-US" altLang="zh-TW" sz="5400" dirty="0"/>
              <a:t>.ADJ</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224771" y="1160122"/>
            <a:ext cx="117424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这次发生在土耳其的地震非常厉害，造成了很严重的伤亡</a:t>
            </a:r>
            <a:endParaRPr lang="en-US" altLang="zh-TW" sz="4000" dirty="0"/>
          </a:p>
        </p:txBody>
      </p:sp>
      <p:pic>
        <p:nvPicPr>
          <p:cNvPr id="5122" name="Picture 2" descr="土耳其和敘利亞地震：為何如此致命? - BBC News 中文">
            <a:extLst>
              <a:ext uri="{FF2B5EF4-FFF2-40B4-BE49-F238E27FC236}">
                <a16:creationId xmlns:a16="http://schemas.microsoft.com/office/drawing/2014/main" id="{A5DDBAEB-B368-A348-3DC4-DFC7514354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983026"/>
            <a:ext cx="609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123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224771" y="2766218"/>
            <a:ext cx="117424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你看过别人做得最厉害的事情是什么呢</a:t>
            </a:r>
            <a:r>
              <a:rPr lang="en-US" altLang="zh-TW" sz="4000" dirty="0"/>
              <a:t>?</a:t>
            </a:r>
          </a:p>
        </p:txBody>
      </p:sp>
    </p:spTree>
    <p:extLst>
      <p:ext uri="{BB962C8B-B14F-4D97-AF65-F5344CB8AC3E}">
        <p14:creationId xmlns:p14="http://schemas.microsoft.com/office/powerpoint/2010/main" val="943858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224771" y="2766218"/>
            <a:ext cx="117424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你觉得什么样的人值得被称为厉害的人呢</a:t>
            </a:r>
            <a:r>
              <a:rPr lang="en-US" altLang="zh-TW" sz="4000" dirty="0"/>
              <a:t>?</a:t>
            </a:r>
          </a:p>
        </p:txBody>
      </p:sp>
    </p:spTree>
    <p:extLst>
      <p:ext uri="{BB962C8B-B14F-4D97-AF65-F5344CB8AC3E}">
        <p14:creationId xmlns:p14="http://schemas.microsoft.com/office/powerpoint/2010/main" val="761785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224771" y="2766218"/>
            <a:ext cx="117424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你觉得我们可能还会遇到什么样厉害的灾难呢</a:t>
            </a:r>
            <a:r>
              <a:rPr lang="en-US" altLang="zh-TW" sz="4000" dirty="0"/>
              <a:t>?</a:t>
            </a:r>
          </a:p>
        </p:txBody>
      </p:sp>
    </p:spTree>
    <p:extLst>
      <p:ext uri="{BB962C8B-B14F-4D97-AF65-F5344CB8AC3E}">
        <p14:creationId xmlns:p14="http://schemas.microsoft.com/office/powerpoint/2010/main" val="4108740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语法</a:t>
            </a:r>
            <a:r>
              <a:rPr lang="en-US" altLang="zh-TW" sz="5400" dirty="0"/>
              <a:t>.N</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96434" y="1160122"/>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他觉得中文的语法很简单，但是变化太多了，很难每一个都熟悉</a:t>
            </a:r>
            <a:endParaRPr lang="en-US" altLang="zh-TW" sz="4000" dirty="0"/>
          </a:p>
        </p:txBody>
      </p:sp>
      <p:pic>
        <p:nvPicPr>
          <p:cNvPr id="1026" name="Picture 2" descr="一個商界女強人思考的插圖-插圖素材[77341634] - PIXTA圖庫">
            <a:extLst>
              <a:ext uri="{FF2B5EF4-FFF2-40B4-BE49-F238E27FC236}">
                <a16:creationId xmlns:a16="http://schemas.microsoft.com/office/drawing/2014/main" id="{D2C480A4-3906-DFF9-9794-351AF62A9E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7650" y="2571750"/>
            <a:ext cx="40767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584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语法</a:t>
            </a:r>
            <a:r>
              <a:rPr lang="en-US" altLang="zh-TW" sz="5400" dirty="0"/>
              <a:t>.N</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12385" y="1160122"/>
            <a:ext cx="119672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他觉得拉丁文的语法非常困难，能学会的人都很厉害</a:t>
            </a:r>
            <a:endParaRPr lang="en-US" altLang="zh-TW" sz="4000" dirty="0"/>
          </a:p>
        </p:txBody>
      </p:sp>
      <p:pic>
        <p:nvPicPr>
          <p:cNvPr id="2050" name="Picture 2" descr="推進創新” 的思考模式| Agency by Design">
            <a:extLst>
              <a:ext uri="{FF2B5EF4-FFF2-40B4-BE49-F238E27FC236}">
                <a16:creationId xmlns:a16="http://schemas.microsoft.com/office/drawing/2014/main" id="{5A51870B-486D-F656-0AB3-2A7E7B6F62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865" y="2781302"/>
            <a:ext cx="3548062" cy="35480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拉丁语死了吗？为何会有“拉丁语变成了一种死的语言”的说法？|罗马帝国|消亡|拉丁字母_新浪新闻">
            <a:extLst>
              <a:ext uri="{FF2B5EF4-FFF2-40B4-BE49-F238E27FC236}">
                <a16:creationId xmlns:a16="http://schemas.microsoft.com/office/drawing/2014/main" id="{1228235D-E40E-E27E-D002-5F5CC49C04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0247" y="2574133"/>
            <a:ext cx="6105525"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414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224771" y="2766218"/>
            <a:ext cx="117424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在你目前学过的语言中，你觉得哪一种语言的语法最难呢</a:t>
            </a:r>
            <a:r>
              <a:rPr lang="en-US" altLang="zh-TW" sz="4000" dirty="0"/>
              <a:t>?</a:t>
            </a:r>
          </a:p>
        </p:txBody>
      </p:sp>
    </p:spTree>
    <p:extLst>
      <p:ext uri="{BB962C8B-B14F-4D97-AF65-F5344CB8AC3E}">
        <p14:creationId xmlns:p14="http://schemas.microsoft.com/office/powerpoint/2010/main" val="2047851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224771" y="2766218"/>
            <a:ext cx="117424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你平常会怎么练习语法呢</a:t>
            </a:r>
            <a:r>
              <a:rPr lang="en-US" altLang="zh-TW" sz="4000" dirty="0"/>
              <a:t>?</a:t>
            </a:r>
          </a:p>
        </p:txBody>
      </p:sp>
    </p:spTree>
    <p:extLst>
      <p:ext uri="{BB962C8B-B14F-4D97-AF65-F5344CB8AC3E}">
        <p14:creationId xmlns:p14="http://schemas.microsoft.com/office/powerpoint/2010/main" val="2118042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224771" y="2766218"/>
            <a:ext cx="117424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中文的语法有什么特点呢</a:t>
            </a:r>
            <a:r>
              <a:rPr lang="en-US" altLang="zh-TW" sz="4000" dirty="0"/>
              <a:t>?</a:t>
            </a:r>
          </a:p>
        </p:txBody>
      </p:sp>
    </p:spTree>
    <p:extLst>
      <p:ext uri="{BB962C8B-B14F-4D97-AF65-F5344CB8AC3E}">
        <p14:creationId xmlns:p14="http://schemas.microsoft.com/office/powerpoint/2010/main" val="546406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02B9A2C-0D27-A09A-4FB3-2AB2BDFA1E24}"/>
              </a:ext>
            </a:extLst>
          </p:cNvPr>
          <p:cNvSpPr>
            <a:spLocks noGrp="1"/>
          </p:cNvSpPr>
          <p:nvPr>
            <p:ph type="title"/>
          </p:nvPr>
        </p:nvSpPr>
        <p:spPr>
          <a:xfrm>
            <a:off x="838200" y="2766218"/>
            <a:ext cx="10515600" cy="1325563"/>
          </a:xfrm>
        </p:spPr>
        <p:txBody>
          <a:bodyPr/>
          <a:lstStyle/>
          <a:p>
            <a:pPr algn="ctr"/>
            <a:r>
              <a:rPr lang="zh-TW" altLang="en-US" dirty="0"/>
              <a:t>在这次放假，你有什么有趣的回忆吗</a:t>
            </a:r>
            <a:r>
              <a:rPr lang="en-US" altLang="zh-TW" dirty="0"/>
              <a:t>?</a:t>
            </a:r>
            <a:endParaRPr lang="zh-TW" altLang="en-US" dirty="0"/>
          </a:p>
        </p:txBody>
      </p:sp>
    </p:spTree>
    <p:extLst>
      <p:ext uri="{BB962C8B-B14F-4D97-AF65-F5344CB8AC3E}">
        <p14:creationId xmlns:p14="http://schemas.microsoft.com/office/powerpoint/2010/main" val="559681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准确</a:t>
            </a:r>
            <a:r>
              <a:rPr lang="en-US" altLang="zh-TW" sz="5400" dirty="0"/>
              <a:t>.ADJ</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96434" y="1160122"/>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这件事情你有错──准确地说──你有一半的责任</a:t>
            </a:r>
            <a:endParaRPr lang="en-US" altLang="zh-TW" sz="4000" dirty="0"/>
          </a:p>
        </p:txBody>
      </p:sp>
      <p:pic>
        <p:nvPicPr>
          <p:cNvPr id="3074" name="Picture 2" descr="真正的溝通，不是意見不同就認為對方有問題！談話前先做「這四件事」 | 一流人| 遠見雜誌">
            <a:extLst>
              <a:ext uri="{FF2B5EF4-FFF2-40B4-BE49-F238E27FC236}">
                <a16:creationId xmlns:a16="http://schemas.microsoft.com/office/drawing/2014/main" id="{08DCC905-965F-6C42-91AE-C14E839FAF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2082" y="2303647"/>
            <a:ext cx="6269182" cy="4393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333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准确</a:t>
            </a:r>
            <a:r>
              <a:rPr lang="en-US" altLang="zh-TW" sz="5400" dirty="0"/>
              <a:t>.ADJ</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112385" y="1160122"/>
            <a:ext cx="119672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现在的天气预报跟以前的比，已经是比较准确的了</a:t>
            </a:r>
            <a:endParaRPr lang="en-US" altLang="zh-TW" sz="4000" dirty="0"/>
          </a:p>
        </p:txBody>
      </p:sp>
      <p:pic>
        <p:nvPicPr>
          <p:cNvPr id="4098" name="Picture 2" descr="过去几个世纪的气象观测- 环境百科全书">
            <a:extLst>
              <a:ext uri="{FF2B5EF4-FFF2-40B4-BE49-F238E27FC236}">
                <a16:creationId xmlns:a16="http://schemas.microsoft.com/office/drawing/2014/main" id="{9C3F2949-5197-896E-E5C1-A483623A3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83026"/>
            <a:ext cx="6385646" cy="336999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案例分享| 基于多源数据融合的气象精准监测预报_雷达">
            <a:extLst>
              <a:ext uri="{FF2B5EF4-FFF2-40B4-BE49-F238E27FC236}">
                <a16:creationId xmlns:a16="http://schemas.microsoft.com/office/drawing/2014/main" id="{8872B296-C561-3CF3-F2A7-2EDCDB07C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520835"/>
            <a:ext cx="6031110" cy="3841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841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224771" y="2766218"/>
            <a:ext cx="117424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在看完一本书之后你能准确地记得多少内容</a:t>
            </a:r>
            <a:r>
              <a:rPr lang="en-US" altLang="zh-TW" sz="4000" dirty="0"/>
              <a:t>?</a:t>
            </a:r>
            <a:r>
              <a:rPr lang="zh-TW" altLang="en-US" sz="4000"/>
              <a:t> </a:t>
            </a:r>
            <a:endParaRPr lang="en-US" altLang="zh-TW" sz="4000" dirty="0"/>
          </a:p>
        </p:txBody>
      </p:sp>
    </p:spTree>
    <p:extLst>
      <p:ext uri="{BB962C8B-B14F-4D97-AF65-F5344CB8AC3E}">
        <p14:creationId xmlns:p14="http://schemas.microsoft.com/office/powerpoint/2010/main" val="3598124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224771" y="2766218"/>
            <a:ext cx="117424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你觉得现在的新闻有多少是准确的呢</a:t>
            </a:r>
            <a:r>
              <a:rPr lang="en-US" altLang="zh-TW" sz="4000" dirty="0"/>
              <a:t>?</a:t>
            </a:r>
          </a:p>
        </p:txBody>
      </p:sp>
    </p:spTree>
    <p:extLst>
      <p:ext uri="{BB962C8B-B14F-4D97-AF65-F5344CB8AC3E}">
        <p14:creationId xmlns:p14="http://schemas.microsoft.com/office/powerpoint/2010/main" val="3424883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224771" y="2766218"/>
            <a:ext cx="117424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要怎么准确地了解一件事情呢</a:t>
            </a:r>
            <a:r>
              <a:rPr lang="en-US" altLang="zh-TW" sz="4000" dirty="0"/>
              <a:t>?</a:t>
            </a:r>
          </a:p>
        </p:txBody>
      </p:sp>
    </p:spTree>
    <p:extLst>
      <p:ext uri="{BB962C8B-B14F-4D97-AF65-F5344CB8AC3E}">
        <p14:creationId xmlns:p14="http://schemas.microsoft.com/office/powerpoint/2010/main" val="1769131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词语</a:t>
            </a:r>
            <a:r>
              <a:rPr lang="en-US" altLang="zh-TW" sz="5400" dirty="0"/>
              <a:t>.N</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96434" y="1160122"/>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他觉得多读一些书，像是报纸或小说等，能够帮助他学会新的词语</a:t>
            </a:r>
            <a:endParaRPr lang="en-US" altLang="zh-TW" sz="4000" dirty="0"/>
          </a:p>
        </p:txBody>
      </p:sp>
      <p:pic>
        <p:nvPicPr>
          <p:cNvPr id="5122" name="Picture 2" descr="科學實證：專心閱讀１本書比同時讀多本書，忘得更快- Cheers快樂工作人">
            <a:extLst>
              <a:ext uri="{FF2B5EF4-FFF2-40B4-BE49-F238E27FC236}">
                <a16:creationId xmlns:a16="http://schemas.microsoft.com/office/drawing/2014/main" id="{378DD9CF-3B3F-BE87-C8EE-A26D7F42DB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4793" y="2785036"/>
            <a:ext cx="5834062" cy="3910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994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224771" y="2766218"/>
            <a:ext cx="117424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词语跟生词或短语有什么不一样</a:t>
            </a:r>
            <a:endParaRPr lang="en-US" altLang="zh-TW" sz="4000" dirty="0"/>
          </a:p>
        </p:txBody>
      </p:sp>
    </p:spTree>
    <p:extLst>
      <p:ext uri="{BB962C8B-B14F-4D97-AF65-F5344CB8AC3E}">
        <p14:creationId xmlns:p14="http://schemas.microsoft.com/office/powerpoint/2010/main" val="4045785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685800" y="1606096"/>
            <a:ext cx="10820400" cy="1822904"/>
          </a:xfrm>
        </p:spPr>
        <p:txBody>
          <a:bodyPr>
            <a:normAutofit/>
          </a:bodyPr>
          <a:lstStyle/>
          <a:p>
            <a:pPr algn="ctr"/>
            <a:r>
              <a:rPr lang="zh-TW" altLang="en-US" sz="5400" dirty="0"/>
              <a:t>词语</a:t>
            </a:r>
            <a:r>
              <a:rPr lang="en-US" altLang="zh-TW" sz="5400" dirty="0"/>
              <a:t> =</a:t>
            </a:r>
            <a:r>
              <a:rPr lang="zh-TW" altLang="en-US" sz="5400" dirty="0"/>
              <a:t> 词 </a:t>
            </a:r>
            <a:r>
              <a:rPr lang="en-US" altLang="zh-TW" sz="5400" dirty="0"/>
              <a:t>&amp;</a:t>
            </a:r>
            <a:r>
              <a:rPr lang="zh-TW" altLang="en-US" sz="5400" dirty="0"/>
              <a:t> 语</a:t>
            </a:r>
            <a:br>
              <a:rPr lang="en-US" altLang="zh-TW" sz="5400" dirty="0"/>
            </a:br>
            <a:endParaRPr lang="zh-TW" altLang="en-US" sz="5400" dirty="0"/>
          </a:p>
        </p:txBody>
      </p:sp>
      <p:sp>
        <p:nvSpPr>
          <p:cNvPr id="3" name="標題 1">
            <a:extLst>
              <a:ext uri="{FF2B5EF4-FFF2-40B4-BE49-F238E27FC236}">
                <a16:creationId xmlns:a16="http://schemas.microsoft.com/office/drawing/2014/main" id="{1F4B8DC6-094A-5CB3-8BAE-D3FE3162A830}"/>
              </a:ext>
            </a:extLst>
          </p:cNvPr>
          <p:cNvSpPr txBox="1">
            <a:spLocks/>
          </p:cNvSpPr>
          <p:nvPr/>
        </p:nvSpPr>
        <p:spPr>
          <a:xfrm>
            <a:off x="930442" y="3429000"/>
            <a:ext cx="10820400"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5400" dirty="0"/>
              <a:t>准确</a:t>
            </a:r>
            <a:r>
              <a:rPr lang="en-US" altLang="zh-TW" sz="5400" dirty="0"/>
              <a:t>.ADJ</a:t>
            </a:r>
            <a:br>
              <a:rPr lang="en-US" altLang="zh-TW" sz="5400" dirty="0"/>
            </a:br>
            <a:endParaRPr lang="zh-TW" altLang="en-US" sz="5400" dirty="0"/>
          </a:p>
        </p:txBody>
      </p:sp>
      <p:sp>
        <p:nvSpPr>
          <p:cNvPr id="4" name="標題 1">
            <a:extLst>
              <a:ext uri="{FF2B5EF4-FFF2-40B4-BE49-F238E27FC236}">
                <a16:creationId xmlns:a16="http://schemas.microsoft.com/office/drawing/2014/main" id="{C56188FD-1AE9-75B1-A176-4499B854894B}"/>
              </a:ext>
            </a:extLst>
          </p:cNvPr>
          <p:cNvSpPr txBox="1">
            <a:spLocks/>
          </p:cNvSpPr>
          <p:nvPr/>
        </p:nvSpPr>
        <p:spPr>
          <a:xfrm>
            <a:off x="8013032" y="3429000"/>
            <a:ext cx="4178968"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5400" dirty="0"/>
              <a:t>俗话说得好</a:t>
            </a:r>
            <a:br>
              <a:rPr lang="en-US" altLang="zh-TW" sz="5400" dirty="0"/>
            </a:br>
            <a:endParaRPr lang="zh-TW" altLang="en-US" sz="5400" dirty="0"/>
          </a:p>
        </p:txBody>
      </p:sp>
    </p:spTree>
    <p:extLst>
      <p:ext uri="{BB962C8B-B14F-4D97-AF65-F5344CB8AC3E}">
        <p14:creationId xmlns:p14="http://schemas.microsoft.com/office/powerpoint/2010/main" val="985599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224771" y="2766218"/>
            <a:ext cx="117424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你平常会怎么增加你</a:t>
            </a:r>
            <a:r>
              <a:rPr lang="zh-TW" altLang="en-US" sz="4000"/>
              <a:t>自己会的词语的数</a:t>
            </a:r>
            <a:r>
              <a:rPr lang="zh-TW" altLang="en-US" sz="4000" dirty="0"/>
              <a:t>量呢</a:t>
            </a:r>
            <a:r>
              <a:rPr lang="en-US" altLang="zh-TW" sz="4000" dirty="0"/>
              <a:t>?</a:t>
            </a:r>
          </a:p>
        </p:txBody>
      </p:sp>
    </p:spTree>
    <p:extLst>
      <p:ext uri="{BB962C8B-B14F-4D97-AF65-F5344CB8AC3E}">
        <p14:creationId xmlns:p14="http://schemas.microsoft.com/office/powerpoint/2010/main" val="2348487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0" y="1419293"/>
            <a:ext cx="125086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dirty="0"/>
              <a:t>这门课的老师对他的课很有自信，在广告上说</a:t>
            </a:r>
            <a:r>
              <a:rPr lang="zh-TW" altLang="en-US" sz="3600" dirty="0">
                <a:solidFill>
                  <a:srgbClr val="FF0000"/>
                </a:solidFill>
              </a:rPr>
              <a:t>连</a:t>
            </a:r>
            <a:r>
              <a:rPr lang="zh-TW" altLang="en-US" sz="3600" dirty="0"/>
              <a:t>猴子</a:t>
            </a:r>
            <a:r>
              <a:rPr lang="zh-TW" altLang="en-US" sz="3600" dirty="0">
                <a:solidFill>
                  <a:srgbClr val="FF0000"/>
                </a:solidFill>
              </a:rPr>
              <a:t>也</a:t>
            </a:r>
            <a:r>
              <a:rPr lang="zh-TW" altLang="en-US" sz="3600" dirty="0"/>
              <a:t>能被他教会</a:t>
            </a:r>
            <a:endParaRPr lang="en-US" altLang="zh-TW" sz="3600" dirty="0"/>
          </a:p>
        </p:txBody>
      </p:sp>
      <p:sp>
        <p:nvSpPr>
          <p:cNvPr id="3" name="標題 1">
            <a:extLst>
              <a:ext uri="{FF2B5EF4-FFF2-40B4-BE49-F238E27FC236}">
                <a16:creationId xmlns:a16="http://schemas.microsoft.com/office/drawing/2014/main" id="{AFF80177-B508-486C-D283-AFDDC448C9C4}"/>
              </a:ext>
            </a:extLst>
          </p:cNvPr>
          <p:cNvSpPr txBox="1">
            <a:spLocks/>
          </p:cNvSpPr>
          <p:nvPr/>
        </p:nvSpPr>
        <p:spPr>
          <a:xfrm>
            <a:off x="617224" y="93731"/>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连</a:t>
            </a:r>
          </a:p>
        </p:txBody>
      </p:sp>
      <p:sp>
        <p:nvSpPr>
          <p:cNvPr id="2" name="標題 1">
            <a:extLst>
              <a:ext uri="{FF2B5EF4-FFF2-40B4-BE49-F238E27FC236}">
                <a16:creationId xmlns:a16="http://schemas.microsoft.com/office/drawing/2014/main" id="{67909CFC-9978-E786-E794-1C64E9238F59}"/>
              </a:ext>
            </a:extLst>
          </p:cNvPr>
          <p:cNvSpPr txBox="1">
            <a:spLocks/>
          </p:cNvSpPr>
          <p:nvPr/>
        </p:nvSpPr>
        <p:spPr>
          <a:xfrm>
            <a:off x="6847804" y="93731"/>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也</a:t>
            </a:r>
            <a:r>
              <a:rPr lang="en-US" altLang="zh-TW" dirty="0"/>
              <a:t>/</a:t>
            </a:r>
            <a:r>
              <a:rPr lang="zh-TW" altLang="en-US" dirty="0"/>
              <a:t>都</a:t>
            </a:r>
          </a:p>
        </p:txBody>
      </p:sp>
      <p:sp>
        <p:nvSpPr>
          <p:cNvPr id="4" name="標題 1">
            <a:extLst>
              <a:ext uri="{FF2B5EF4-FFF2-40B4-BE49-F238E27FC236}">
                <a16:creationId xmlns:a16="http://schemas.microsoft.com/office/drawing/2014/main" id="{17CA4060-4498-716D-D762-ADD92313E304}"/>
              </a:ext>
            </a:extLst>
          </p:cNvPr>
          <p:cNvSpPr txBox="1">
            <a:spLocks/>
          </p:cNvSpPr>
          <p:nvPr/>
        </p:nvSpPr>
        <p:spPr>
          <a:xfrm>
            <a:off x="3030350" y="93731"/>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t>
            </a:r>
          </a:p>
        </p:txBody>
      </p:sp>
      <p:pic>
        <p:nvPicPr>
          <p:cNvPr id="1026" name="Picture 2" descr="资源分享--猴子都能懂的GIT入门_鲁棒最小二乘支持向量机的博客-CSDN博客_猴子都能懂的git入门pdf">
            <a:extLst>
              <a:ext uri="{FF2B5EF4-FFF2-40B4-BE49-F238E27FC236}">
                <a16:creationId xmlns:a16="http://schemas.microsoft.com/office/drawing/2014/main" id="{39E586D3-EFD7-118E-4BD1-17B6652C45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973" y="2496823"/>
            <a:ext cx="8784122" cy="4361178"/>
          </a:xfrm>
          <a:prstGeom prst="rect">
            <a:avLst/>
          </a:prstGeom>
          <a:noFill/>
          <a:extLst>
            <a:ext uri="{909E8E84-426E-40DD-AFC4-6F175D3DCCD1}">
              <a14:hiddenFill xmlns:a14="http://schemas.microsoft.com/office/drawing/2010/main">
                <a:solidFill>
                  <a:srgbClr val="FFFFFF"/>
                </a:solidFill>
              </a14:hiddenFill>
            </a:ext>
          </a:extLst>
        </p:spPr>
      </p:pic>
      <p:sp>
        <p:nvSpPr>
          <p:cNvPr id="6" name="標題 1">
            <a:extLst>
              <a:ext uri="{FF2B5EF4-FFF2-40B4-BE49-F238E27FC236}">
                <a16:creationId xmlns:a16="http://schemas.microsoft.com/office/drawing/2014/main" id="{B4A41A23-8C9E-5CED-E21C-05CE8E02A9DE}"/>
              </a:ext>
            </a:extLst>
          </p:cNvPr>
          <p:cNvSpPr txBox="1">
            <a:spLocks/>
          </p:cNvSpPr>
          <p:nvPr/>
        </p:nvSpPr>
        <p:spPr>
          <a:xfrm>
            <a:off x="5739564" y="93729"/>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t>
            </a:r>
          </a:p>
        </p:txBody>
      </p:sp>
      <p:sp>
        <p:nvSpPr>
          <p:cNvPr id="7" name="標題 1">
            <a:extLst>
              <a:ext uri="{FF2B5EF4-FFF2-40B4-BE49-F238E27FC236}">
                <a16:creationId xmlns:a16="http://schemas.microsoft.com/office/drawing/2014/main" id="{21B979C9-250E-85CE-2413-85B3FA14DECC}"/>
              </a:ext>
            </a:extLst>
          </p:cNvPr>
          <p:cNvSpPr txBox="1">
            <a:spLocks/>
          </p:cNvSpPr>
          <p:nvPr/>
        </p:nvSpPr>
        <p:spPr>
          <a:xfrm>
            <a:off x="4191422" y="93728"/>
            <a:ext cx="12823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S/O</a:t>
            </a:r>
          </a:p>
        </p:txBody>
      </p:sp>
      <p:sp>
        <p:nvSpPr>
          <p:cNvPr id="8" name="標題 1">
            <a:extLst>
              <a:ext uri="{FF2B5EF4-FFF2-40B4-BE49-F238E27FC236}">
                <a16:creationId xmlns:a16="http://schemas.microsoft.com/office/drawing/2014/main" id="{755DC383-E2A0-32C2-8340-1801810DE705}"/>
              </a:ext>
            </a:extLst>
          </p:cNvPr>
          <p:cNvSpPr txBox="1">
            <a:spLocks/>
          </p:cNvSpPr>
          <p:nvPr/>
        </p:nvSpPr>
        <p:spPr>
          <a:xfrm>
            <a:off x="8883222" y="149439"/>
            <a:ext cx="34425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+focal point</a:t>
            </a:r>
          </a:p>
        </p:txBody>
      </p:sp>
    </p:spTree>
    <p:extLst>
      <p:ext uri="{BB962C8B-B14F-4D97-AF65-F5344CB8AC3E}">
        <p14:creationId xmlns:p14="http://schemas.microsoft.com/office/powerpoint/2010/main" val="2578987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02B9A2C-0D27-A09A-4FB3-2AB2BDFA1E24}"/>
              </a:ext>
            </a:extLst>
          </p:cNvPr>
          <p:cNvSpPr>
            <a:spLocks noGrp="1"/>
          </p:cNvSpPr>
          <p:nvPr>
            <p:ph type="title"/>
          </p:nvPr>
        </p:nvSpPr>
        <p:spPr>
          <a:xfrm>
            <a:off x="838200" y="2766218"/>
            <a:ext cx="10515600" cy="1325563"/>
          </a:xfrm>
        </p:spPr>
        <p:txBody>
          <a:bodyPr/>
          <a:lstStyle/>
          <a:p>
            <a:pPr algn="ctr"/>
            <a:r>
              <a:rPr lang="zh-TW" altLang="en-US" dirty="0"/>
              <a:t>这次放假有什么想做但来不及做的事吗</a:t>
            </a:r>
            <a:r>
              <a:rPr lang="en-US" altLang="zh-TW" dirty="0"/>
              <a:t>?</a:t>
            </a:r>
            <a:endParaRPr lang="zh-TW" altLang="en-US" dirty="0"/>
          </a:p>
        </p:txBody>
      </p:sp>
    </p:spTree>
    <p:extLst>
      <p:ext uri="{BB962C8B-B14F-4D97-AF65-F5344CB8AC3E}">
        <p14:creationId xmlns:p14="http://schemas.microsoft.com/office/powerpoint/2010/main" val="1118664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4634165" y="3756385"/>
            <a:ext cx="2472489" cy="13023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6000" dirty="0">
                <a:solidFill>
                  <a:srgbClr val="FF0000"/>
                </a:solidFill>
              </a:rPr>
              <a:t>猴子</a:t>
            </a:r>
            <a:endParaRPr lang="en-US" altLang="zh-TW" sz="6000" dirty="0">
              <a:solidFill>
                <a:srgbClr val="FF0000"/>
              </a:solidFill>
            </a:endParaRPr>
          </a:p>
        </p:txBody>
      </p:sp>
      <p:sp>
        <p:nvSpPr>
          <p:cNvPr id="3" name="標題 1">
            <a:extLst>
              <a:ext uri="{FF2B5EF4-FFF2-40B4-BE49-F238E27FC236}">
                <a16:creationId xmlns:a16="http://schemas.microsoft.com/office/drawing/2014/main" id="{AFF80177-B508-486C-D283-AFDDC448C9C4}"/>
              </a:ext>
            </a:extLst>
          </p:cNvPr>
          <p:cNvSpPr txBox="1">
            <a:spLocks/>
          </p:cNvSpPr>
          <p:nvPr/>
        </p:nvSpPr>
        <p:spPr>
          <a:xfrm>
            <a:off x="1329387" y="3735710"/>
            <a:ext cx="2199877" cy="1302367"/>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连</a:t>
            </a:r>
          </a:p>
        </p:txBody>
      </p:sp>
      <p:sp>
        <p:nvSpPr>
          <p:cNvPr id="2" name="標題 1">
            <a:extLst>
              <a:ext uri="{FF2B5EF4-FFF2-40B4-BE49-F238E27FC236}">
                <a16:creationId xmlns:a16="http://schemas.microsoft.com/office/drawing/2014/main" id="{67909CFC-9978-E786-E794-1C64E9238F59}"/>
              </a:ext>
            </a:extLst>
          </p:cNvPr>
          <p:cNvSpPr txBox="1">
            <a:spLocks/>
          </p:cNvSpPr>
          <p:nvPr/>
        </p:nvSpPr>
        <p:spPr>
          <a:xfrm>
            <a:off x="8211555" y="3756384"/>
            <a:ext cx="2199877" cy="1302367"/>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也</a:t>
            </a:r>
            <a:r>
              <a:rPr lang="en-US" altLang="zh-TW" dirty="0"/>
              <a:t>/</a:t>
            </a:r>
            <a:r>
              <a:rPr lang="zh-TW" altLang="en-US" dirty="0"/>
              <a:t>都</a:t>
            </a:r>
          </a:p>
        </p:txBody>
      </p:sp>
      <p:sp>
        <p:nvSpPr>
          <p:cNvPr id="4" name="標題 1">
            <a:extLst>
              <a:ext uri="{FF2B5EF4-FFF2-40B4-BE49-F238E27FC236}">
                <a16:creationId xmlns:a16="http://schemas.microsoft.com/office/drawing/2014/main" id="{17CA4060-4498-716D-D762-ADD92313E304}"/>
              </a:ext>
            </a:extLst>
          </p:cNvPr>
          <p:cNvSpPr txBox="1">
            <a:spLocks/>
          </p:cNvSpPr>
          <p:nvPr/>
        </p:nvSpPr>
        <p:spPr>
          <a:xfrm>
            <a:off x="3625517" y="3563891"/>
            <a:ext cx="878892" cy="16429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6600" dirty="0"/>
              <a:t>+</a:t>
            </a:r>
          </a:p>
        </p:txBody>
      </p:sp>
      <p:sp>
        <p:nvSpPr>
          <p:cNvPr id="6" name="標題 1">
            <a:extLst>
              <a:ext uri="{FF2B5EF4-FFF2-40B4-BE49-F238E27FC236}">
                <a16:creationId xmlns:a16="http://schemas.microsoft.com/office/drawing/2014/main" id="{1452B079-85F7-38B0-8A5F-D85E8751A282}"/>
              </a:ext>
            </a:extLst>
          </p:cNvPr>
          <p:cNvSpPr txBox="1">
            <a:spLocks/>
          </p:cNvSpPr>
          <p:nvPr/>
        </p:nvSpPr>
        <p:spPr>
          <a:xfrm>
            <a:off x="7202907" y="3605240"/>
            <a:ext cx="878892" cy="16429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6600" dirty="0"/>
              <a:t>+</a:t>
            </a:r>
          </a:p>
        </p:txBody>
      </p:sp>
      <p:sp>
        <p:nvSpPr>
          <p:cNvPr id="7" name="標題 1">
            <a:extLst>
              <a:ext uri="{FF2B5EF4-FFF2-40B4-BE49-F238E27FC236}">
                <a16:creationId xmlns:a16="http://schemas.microsoft.com/office/drawing/2014/main" id="{DCFCF952-17E5-B875-6840-FB6F5BA177C0}"/>
              </a:ext>
            </a:extLst>
          </p:cNvPr>
          <p:cNvSpPr txBox="1">
            <a:spLocks/>
          </p:cNvSpPr>
          <p:nvPr/>
        </p:nvSpPr>
        <p:spPr>
          <a:xfrm>
            <a:off x="3976439" y="1469370"/>
            <a:ext cx="423511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能被他教会</a:t>
            </a:r>
            <a:endParaRPr lang="en-US" altLang="zh-TW" dirty="0"/>
          </a:p>
        </p:txBody>
      </p:sp>
    </p:spTree>
    <p:extLst>
      <p:ext uri="{BB962C8B-B14F-4D97-AF65-F5344CB8AC3E}">
        <p14:creationId xmlns:p14="http://schemas.microsoft.com/office/powerpoint/2010/main" val="190504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2" grpId="0" animBg="1"/>
      <p:bldP spid="4"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159418" y="1572979"/>
            <a:ext cx="125086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他们一直都是好朋友，连七十多岁了他们都还会</a:t>
            </a:r>
            <a:endParaRPr lang="en-US" altLang="zh-TW" sz="4000" dirty="0"/>
          </a:p>
          <a:p>
            <a:pPr algn="ctr"/>
            <a:r>
              <a:rPr lang="zh-TW" altLang="en-US" sz="4000" dirty="0"/>
              <a:t>一起玩桌游</a:t>
            </a:r>
            <a:endParaRPr lang="en-US" altLang="zh-TW" sz="4000" dirty="0"/>
          </a:p>
        </p:txBody>
      </p:sp>
      <p:sp>
        <p:nvSpPr>
          <p:cNvPr id="3" name="標題 1">
            <a:extLst>
              <a:ext uri="{FF2B5EF4-FFF2-40B4-BE49-F238E27FC236}">
                <a16:creationId xmlns:a16="http://schemas.microsoft.com/office/drawing/2014/main" id="{AFF80177-B508-486C-D283-AFDDC448C9C4}"/>
              </a:ext>
            </a:extLst>
          </p:cNvPr>
          <p:cNvSpPr txBox="1">
            <a:spLocks/>
          </p:cNvSpPr>
          <p:nvPr/>
        </p:nvSpPr>
        <p:spPr>
          <a:xfrm>
            <a:off x="2933596" y="93731"/>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连</a:t>
            </a:r>
          </a:p>
        </p:txBody>
      </p:sp>
      <p:sp>
        <p:nvSpPr>
          <p:cNvPr id="2" name="標題 1">
            <a:extLst>
              <a:ext uri="{FF2B5EF4-FFF2-40B4-BE49-F238E27FC236}">
                <a16:creationId xmlns:a16="http://schemas.microsoft.com/office/drawing/2014/main" id="{67909CFC-9978-E786-E794-1C64E9238F59}"/>
              </a:ext>
            </a:extLst>
          </p:cNvPr>
          <p:cNvSpPr txBox="1">
            <a:spLocks/>
          </p:cNvSpPr>
          <p:nvPr/>
        </p:nvSpPr>
        <p:spPr>
          <a:xfrm>
            <a:off x="6847804" y="93731"/>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也</a:t>
            </a:r>
            <a:r>
              <a:rPr lang="en-US" altLang="zh-TW" dirty="0"/>
              <a:t>/</a:t>
            </a:r>
            <a:r>
              <a:rPr lang="zh-TW" altLang="en-US" dirty="0"/>
              <a:t>都</a:t>
            </a:r>
          </a:p>
        </p:txBody>
      </p:sp>
      <p:sp>
        <p:nvSpPr>
          <p:cNvPr id="4" name="標題 1">
            <a:extLst>
              <a:ext uri="{FF2B5EF4-FFF2-40B4-BE49-F238E27FC236}">
                <a16:creationId xmlns:a16="http://schemas.microsoft.com/office/drawing/2014/main" id="{17CA4060-4498-716D-D762-ADD92313E304}"/>
              </a:ext>
            </a:extLst>
          </p:cNvPr>
          <p:cNvSpPr txBox="1">
            <a:spLocks/>
          </p:cNvSpPr>
          <p:nvPr/>
        </p:nvSpPr>
        <p:spPr>
          <a:xfrm>
            <a:off x="5634203" y="170573"/>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t>
            </a:r>
          </a:p>
        </p:txBody>
      </p:sp>
      <p:pic>
        <p:nvPicPr>
          <p:cNvPr id="2050" name="Picture 2" descr="可能是小孩、站立和文字的插圖">
            <a:extLst>
              <a:ext uri="{FF2B5EF4-FFF2-40B4-BE49-F238E27FC236}">
                <a16:creationId xmlns:a16="http://schemas.microsoft.com/office/drawing/2014/main" id="{02FDCC22-FB9D-61CA-5BD8-F79C44DC36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6776" y="2727969"/>
            <a:ext cx="4118559" cy="4130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302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159418" y="1572979"/>
            <a:ext cx="125086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这个工作非常简单，</a:t>
            </a:r>
            <a:r>
              <a:rPr lang="en-US" altLang="zh-TW" sz="4000" dirty="0"/>
              <a:t>________________</a:t>
            </a:r>
          </a:p>
        </p:txBody>
      </p:sp>
      <p:sp>
        <p:nvSpPr>
          <p:cNvPr id="3" name="標題 1">
            <a:extLst>
              <a:ext uri="{FF2B5EF4-FFF2-40B4-BE49-F238E27FC236}">
                <a16:creationId xmlns:a16="http://schemas.microsoft.com/office/drawing/2014/main" id="{AFF80177-B508-486C-D283-AFDDC448C9C4}"/>
              </a:ext>
            </a:extLst>
          </p:cNvPr>
          <p:cNvSpPr txBox="1">
            <a:spLocks/>
          </p:cNvSpPr>
          <p:nvPr/>
        </p:nvSpPr>
        <p:spPr>
          <a:xfrm>
            <a:off x="2933596" y="93731"/>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连</a:t>
            </a:r>
          </a:p>
        </p:txBody>
      </p:sp>
      <p:sp>
        <p:nvSpPr>
          <p:cNvPr id="2" name="標題 1">
            <a:extLst>
              <a:ext uri="{FF2B5EF4-FFF2-40B4-BE49-F238E27FC236}">
                <a16:creationId xmlns:a16="http://schemas.microsoft.com/office/drawing/2014/main" id="{67909CFC-9978-E786-E794-1C64E9238F59}"/>
              </a:ext>
            </a:extLst>
          </p:cNvPr>
          <p:cNvSpPr txBox="1">
            <a:spLocks/>
          </p:cNvSpPr>
          <p:nvPr/>
        </p:nvSpPr>
        <p:spPr>
          <a:xfrm>
            <a:off x="6847804" y="93731"/>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也</a:t>
            </a:r>
            <a:r>
              <a:rPr lang="en-US" altLang="zh-TW" dirty="0"/>
              <a:t>/</a:t>
            </a:r>
            <a:r>
              <a:rPr lang="zh-TW" altLang="en-US" dirty="0"/>
              <a:t>都</a:t>
            </a:r>
          </a:p>
        </p:txBody>
      </p:sp>
      <p:sp>
        <p:nvSpPr>
          <p:cNvPr id="4" name="標題 1">
            <a:extLst>
              <a:ext uri="{FF2B5EF4-FFF2-40B4-BE49-F238E27FC236}">
                <a16:creationId xmlns:a16="http://schemas.microsoft.com/office/drawing/2014/main" id="{17CA4060-4498-716D-D762-ADD92313E304}"/>
              </a:ext>
            </a:extLst>
          </p:cNvPr>
          <p:cNvSpPr txBox="1">
            <a:spLocks/>
          </p:cNvSpPr>
          <p:nvPr/>
        </p:nvSpPr>
        <p:spPr>
          <a:xfrm>
            <a:off x="5634203" y="170573"/>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t>
            </a:r>
          </a:p>
        </p:txBody>
      </p:sp>
      <p:pic>
        <p:nvPicPr>
          <p:cNvPr id="4098" name="Picture 2" descr="寒假加班？ 「猴子扮教授」闖中山大學辦公室- Yahoo奇摩汽車機車">
            <a:extLst>
              <a:ext uri="{FF2B5EF4-FFF2-40B4-BE49-F238E27FC236}">
                <a16:creationId xmlns:a16="http://schemas.microsoft.com/office/drawing/2014/main" id="{3BF82EDC-BFD9-B3B0-2432-C9667BB67F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9543" y="3307783"/>
            <a:ext cx="6010776" cy="3379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010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224771" y="2766218"/>
            <a:ext cx="117424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请两个人一组，假装你们要卖一个东西，请帮他想一句广告词</a:t>
            </a:r>
            <a:endParaRPr lang="en-US" altLang="zh-TW" sz="4000" dirty="0"/>
          </a:p>
        </p:txBody>
      </p:sp>
      <p:sp>
        <p:nvSpPr>
          <p:cNvPr id="2" name="標題 1">
            <a:extLst>
              <a:ext uri="{FF2B5EF4-FFF2-40B4-BE49-F238E27FC236}">
                <a16:creationId xmlns:a16="http://schemas.microsoft.com/office/drawing/2014/main" id="{1BBA1E6B-CF13-CBBF-146F-B0891DE8FB09}"/>
              </a:ext>
            </a:extLst>
          </p:cNvPr>
          <p:cNvSpPr txBox="1">
            <a:spLocks/>
          </p:cNvSpPr>
          <p:nvPr/>
        </p:nvSpPr>
        <p:spPr>
          <a:xfrm>
            <a:off x="2901512" y="5114910"/>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连</a:t>
            </a:r>
          </a:p>
        </p:txBody>
      </p:sp>
      <p:sp>
        <p:nvSpPr>
          <p:cNvPr id="3" name="標題 1">
            <a:extLst>
              <a:ext uri="{FF2B5EF4-FFF2-40B4-BE49-F238E27FC236}">
                <a16:creationId xmlns:a16="http://schemas.microsoft.com/office/drawing/2014/main" id="{93947BA8-9F1F-D745-ABFA-3C017523E387}"/>
              </a:ext>
            </a:extLst>
          </p:cNvPr>
          <p:cNvSpPr txBox="1">
            <a:spLocks/>
          </p:cNvSpPr>
          <p:nvPr/>
        </p:nvSpPr>
        <p:spPr>
          <a:xfrm>
            <a:off x="6815720" y="5114910"/>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也</a:t>
            </a:r>
            <a:r>
              <a:rPr lang="en-US" altLang="zh-TW" dirty="0"/>
              <a:t>/</a:t>
            </a:r>
            <a:r>
              <a:rPr lang="zh-TW" altLang="en-US" dirty="0"/>
              <a:t>都</a:t>
            </a:r>
          </a:p>
        </p:txBody>
      </p:sp>
      <p:sp>
        <p:nvSpPr>
          <p:cNvPr id="4" name="標題 1">
            <a:extLst>
              <a:ext uri="{FF2B5EF4-FFF2-40B4-BE49-F238E27FC236}">
                <a16:creationId xmlns:a16="http://schemas.microsoft.com/office/drawing/2014/main" id="{DBB94264-3D4B-BBC9-E2C8-CF53F4F5AD26}"/>
              </a:ext>
            </a:extLst>
          </p:cNvPr>
          <p:cNvSpPr txBox="1">
            <a:spLocks/>
          </p:cNvSpPr>
          <p:nvPr/>
        </p:nvSpPr>
        <p:spPr>
          <a:xfrm>
            <a:off x="5602119" y="5191752"/>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t>
            </a:r>
          </a:p>
        </p:txBody>
      </p:sp>
    </p:spTree>
    <p:extLst>
      <p:ext uri="{BB962C8B-B14F-4D97-AF65-F5344CB8AC3E}">
        <p14:creationId xmlns:p14="http://schemas.microsoft.com/office/powerpoint/2010/main" val="469157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阅读</a:t>
            </a:r>
            <a:r>
              <a:rPr lang="en-US" altLang="zh-TW" sz="5400" dirty="0"/>
              <a:t>.V</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96434" y="1160122"/>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他们很喜欢阅读，只要有空他就会拿起书来看</a:t>
            </a:r>
            <a:endParaRPr lang="en-US" altLang="zh-TW" sz="4000" dirty="0"/>
          </a:p>
        </p:txBody>
      </p:sp>
      <p:pic>
        <p:nvPicPr>
          <p:cNvPr id="6146" name="Picture 2" descr="三種簡單方法讓孩子更享受閱讀| 培養興趣| 親子閱讀| 大紀元">
            <a:extLst>
              <a:ext uri="{FF2B5EF4-FFF2-40B4-BE49-F238E27FC236}">
                <a16:creationId xmlns:a16="http://schemas.microsoft.com/office/drawing/2014/main" id="{D0CCE43C-AA58-F79F-8B78-8DE8618EC7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17" y="2750128"/>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835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阅读</a:t>
            </a:r>
            <a:r>
              <a:rPr lang="en-US" altLang="zh-TW" sz="5400" dirty="0"/>
              <a:t>.V</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96434" y="1160122"/>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他喜欢很喜欢阅读报纸和小说，但是他完全不想看课本</a:t>
            </a:r>
            <a:endParaRPr lang="en-US" altLang="zh-TW" sz="3600" dirty="0"/>
          </a:p>
        </p:txBody>
      </p:sp>
      <p:pic>
        <p:nvPicPr>
          <p:cNvPr id="7170" name="Picture 2" descr="當孩子不想讀書、學習態度消極父母如何提升孩子學習動機？｜蔡宜芳心理師| 媽咪拜MamiBuy">
            <a:extLst>
              <a:ext uri="{FF2B5EF4-FFF2-40B4-BE49-F238E27FC236}">
                <a16:creationId xmlns:a16="http://schemas.microsoft.com/office/drawing/2014/main" id="{1CFD434E-D3E1-B4BC-712F-A355CEEB9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050" y="2485685"/>
            <a:ext cx="60579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750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685800" y="2517548"/>
            <a:ext cx="10820400" cy="1822904"/>
          </a:xfrm>
        </p:spPr>
        <p:txBody>
          <a:bodyPr>
            <a:normAutofit/>
          </a:bodyPr>
          <a:lstStyle/>
          <a:p>
            <a:pPr algn="ctr"/>
            <a:r>
              <a:rPr lang="zh-TW" altLang="en-US" sz="5400" dirty="0"/>
              <a:t>阅读 </a:t>
            </a:r>
            <a:r>
              <a:rPr lang="en-US" altLang="zh-TW" sz="5400" dirty="0"/>
              <a:t>V.S</a:t>
            </a:r>
            <a:r>
              <a:rPr lang="zh-TW" altLang="en-US" sz="5400" dirty="0"/>
              <a:t> 看书</a:t>
            </a:r>
            <a:r>
              <a:rPr lang="en-US" altLang="zh-TW" sz="5400" dirty="0"/>
              <a:t> </a:t>
            </a:r>
            <a:br>
              <a:rPr lang="en-US" altLang="zh-TW" sz="5400" dirty="0"/>
            </a:br>
            <a:endParaRPr lang="zh-TW" altLang="en-US" sz="5400" dirty="0"/>
          </a:p>
        </p:txBody>
      </p:sp>
    </p:spTree>
    <p:extLst>
      <p:ext uri="{BB962C8B-B14F-4D97-AF65-F5344CB8AC3E}">
        <p14:creationId xmlns:p14="http://schemas.microsoft.com/office/powerpoint/2010/main" val="601978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未來Family週刊- 最長暑假，媽媽不崩潰！">
            <a:extLst>
              <a:ext uri="{FF2B5EF4-FFF2-40B4-BE49-F238E27FC236}">
                <a16:creationId xmlns:a16="http://schemas.microsoft.com/office/drawing/2014/main" id="{3EAEDF00-E513-C386-28C2-7D8264FF88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74" y="2504198"/>
            <a:ext cx="5194726" cy="31687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該如何養成閱讀習慣？5個方法讓你年讀12本- Sara Huang's Stage">
            <a:extLst>
              <a:ext uri="{FF2B5EF4-FFF2-40B4-BE49-F238E27FC236}">
                <a16:creationId xmlns:a16="http://schemas.microsoft.com/office/drawing/2014/main" id="{3B73918B-8992-D805-294F-CDD17D4EF8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1582" y="2504198"/>
            <a:ext cx="5430982" cy="3054220"/>
          </a:xfrm>
          <a:prstGeom prst="rect">
            <a:avLst/>
          </a:prstGeom>
          <a:noFill/>
          <a:extLst>
            <a:ext uri="{909E8E84-426E-40DD-AFC4-6F175D3DCCD1}">
              <a14:hiddenFill xmlns:a14="http://schemas.microsoft.com/office/drawing/2010/main">
                <a:solidFill>
                  <a:srgbClr val="FFFFFF"/>
                </a:solidFill>
              </a14:hiddenFill>
            </a:ext>
          </a:extLst>
        </p:spPr>
      </p:pic>
      <p:sp>
        <p:nvSpPr>
          <p:cNvPr id="4" name="標題 1">
            <a:extLst>
              <a:ext uri="{FF2B5EF4-FFF2-40B4-BE49-F238E27FC236}">
                <a16:creationId xmlns:a16="http://schemas.microsoft.com/office/drawing/2014/main" id="{DD699633-86B9-7121-4338-E04D4A5B5732}"/>
              </a:ext>
            </a:extLst>
          </p:cNvPr>
          <p:cNvSpPr>
            <a:spLocks noGrp="1"/>
          </p:cNvSpPr>
          <p:nvPr>
            <p:ph type="title"/>
          </p:nvPr>
        </p:nvSpPr>
        <p:spPr>
          <a:xfrm>
            <a:off x="6705599" y="858609"/>
            <a:ext cx="5194727" cy="1822904"/>
          </a:xfrm>
        </p:spPr>
        <p:txBody>
          <a:bodyPr>
            <a:normAutofit/>
          </a:bodyPr>
          <a:lstStyle/>
          <a:p>
            <a:pPr algn="ctr"/>
            <a:r>
              <a:rPr lang="zh-TW" altLang="en-US" sz="5400" dirty="0"/>
              <a:t>阅读</a:t>
            </a:r>
            <a:br>
              <a:rPr lang="en-US" altLang="zh-TW" sz="5400" dirty="0"/>
            </a:br>
            <a:endParaRPr lang="zh-TW" altLang="en-US" sz="5400" dirty="0"/>
          </a:p>
        </p:txBody>
      </p:sp>
      <p:sp>
        <p:nvSpPr>
          <p:cNvPr id="6" name="標題 1">
            <a:extLst>
              <a:ext uri="{FF2B5EF4-FFF2-40B4-BE49-F238E27FC236}">
                <a16:creationId xmlns:a16="http://schemas.microsoft.com/office/drawing/2014/main" id="{C7131AC7-439C-9A16-1F10-4B051D7CB4EB}"/>
              </a:ext>
            </a:extLst>
          </p:cNvPr>
          <p:cNvSpPr txBox="1">
            <a:spLocks/>
          </p:cNvSpPr>
          <p:nvPr/>
        </p:nvSpPr>
        <p:spPr>
          <a:xfrm>
            <a:off x="-609234" y="883168"/>
            <a:ext cx="6095634"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5400" dirty="0"/>
              <a:t>看书</a:t>
            </a:r>
            <a:r>
              <a:rPr lang="en-US" altLang="zh-TW" sz="5400" dirty="0"/>
              <a:t> </a:t>
            </a:r>
            <a:br>
              <a:rPr lang="en-US" altLang="zh-TW" sz="5400" dirty="0"/>
            </a:br>
            <a:endParaRPr lang="zh-TW" altLang="en-US" sz="5400" dirty="0"/>
          </a:p>
        </p:txBody>
      </p:sp>
    </p:spTree>
    <p:extLst>
      <p:ext uri="{BB962C8B-B14F-4D97-AF65-F5344CB8AC3E}">
        <p14:creationId xmlns:p14="http://schemas.microsoft.com/office/powerpoint/2010/main" val="956487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0" y="1691396"/>
            <a:ext cx="122720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他很喜欢阅读，他可以从阅读中书本中获得新的想法和看到有趣的故事</a:t>
            </a:r>
            <a:endParaRPr lang="en-US" altLang="zh-TW" sz="4000" dirty="0"/>
          </a:p>
        </p:txBody>
      </p:sp>
      <p:sp>
        <p:nvSpPr>
          <p:cNvPr id="2" name="標題 1">
            <a:extLst>
              <a:ext uri="{FF2B5EF4-FFF2-40B4-BE49-F238E27FC236}">
                <a16:creationId xmlns:a16="http://schemas.microsoft.com/office/drawing/2014/main" id="{5CA05D9F-2965-958F-AF00-AE7378D4D9C9}"/>
              </a:ext>
            </a:extLst>
          </p:cNvPr>
          <p:cNvSpPr txBox="1">
            <a:spLocks/>
          </p:cNvSpPr>
          <p:nvPr/>
        </p:nvSpPr>
        <p:spPr>
          <a:xfrm>
            <a:off x="288757" y="3841042"/>
            <a:ext cx="122720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dirty="0"/>
              <a:t>他喜欢看书，看书能让他放轻松</a:t>
            </a:r>
            <a:endParaRPr lang="en-US" altLang="zh-TW" sz="4000" dirty="0"/>
          </a:p>
        </p:txBody>
      </p:sp>
    </p:spTree>
    <p:extLst>
      <p:ext uri="{BB962C8B-B14F-4D97-AF65-F5344CB8AC3E}">
        <p14:creationId xmlns:p14="http://schemas.microsoft.com/office/powerpoint/2010/main" val="39675017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224771" y="2766218"/>
            <a:ext cx="117424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你什么时候会阅读呢</a:t>
            </a:r>
            <a:r>
              <a:rPr lang="en-US" altLang="zh-TW" sz="4000" dirty="0"/>
              <a:t>?</a:t>
            </a:r>
          </a:p>
        </p:txBody>
      </p:sp>
    </p:spTree>
    <p:extLst>
      <p:ext uri="{BB962C8B-B14F-4D97-AF65-F5344CB8AC3E}">
        <p14:creationId xmlns:p14="http://schemas.microsoft.com/office/powerpoint/2010/main" val="3806184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02B9A2C-0D27-A09A-4FB3-2AB2BDFA1E24}"/>
              </a:ext>
            </a:extLst>
          </p:cNvPr>
          <p:cNvSpPr>
            <a:spLocks noGrp="1"/>
          </p:cNvSpPr>
          <p:nvPr>
            <p:ph type="title"/>
          </p:nvPr>
        </p:nvSpPr>
        <p:spPr>
          <a:xfrm>
            <a:off x="838200" y="2766218"/>
            <a:ext cx="10515600" cy="1325563"/>
          </a:xfrm>
        </p:spPr>
        <p:txBody>
          <a:bodyPr/>
          <a:lstStyle/>
          <a:p>
            <a:pPr algn="ctr"/>
            <a:r>
              <a:rPr lang="zh-TW" altLang="en-US" dirty="0"/>
              <a:t>对这学期有什么新的期望吗</a:t>
            </a:r>
            <a:r>
              <a:rPr lang="en-US" altLang="zh-TW" dirty="0"/>
              <a:t>?</a:t>
            </a:r>
            <a:endParaRPr lang="zh-TW" altLang="en-US" dirty="0"/>
          </a:p>
        </p:txBody>
      </p:sp>
    </p:spTree>
    <p:extLst>
      <p:ext uri="{BB962C8B-B14F-4D97-AF65-F5344CB8AC3E}">
        <p14:creationId xmlns:p14="http://schemas.microsoft.com/office/powerpoint/2010/main" val="10826282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224771" y="2766218"/>
            <a:ext cx="117424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你在阅读的时候有什么习惯呢</a:t>
            </a:r>
            <a:r>
              <a:rPr lang="en-US" altLang="zh-TW" sz="4000" dirty="0"/>
              <a:t>?</a:t>
            </a:r>
          </a:p>
        </p:txBody>
      </p:sp>
    </p:spTree>
    <p:extLst>
      <p:ext uri="{BB962C8B-B14F-4D97-AF65-F5344CB8AC3E}">
        <p14:creationId xmlns:p14="http://schemas.microsoft.com/office/powerpoint/2010/main" val="13955204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来得及</a:t>
            </a:r>
            <a:r>
              <a:rPr lang="en-US" altLang="zh-TW" sz="5400" dirty="0"/>
              <a:t>.V</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96434" y="1160122"/>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离商店关门还有十分钟，应该来得及去买一瓶牛奶</a:t>
            </a:r>
            <a:endParaRPr lang="en-US" altLang="zh-TW" sz="4000" dirty="0"/>
          </a:p>
        </p:txBody>
      </p:sp>
      <p:pic>
        <p:nvPicPr>
          <p:cNvPr id="8194" name="Picture 2" descr="購物袋購物車商品商場, 車子, 百貨, 創意卡通女人購物素材圖案，PSD和PNG圖片免費下載| Women shopping, Cartoon,  Creative">
            <a:extLst>
              <a:ext uri="{FF2B5EF4-FFF2-40B4-BE49-F238E27FC236}">
                <a16:creationId xmlns:a16="http://schemas.microsoft.com/office/drawing/2014/main" id="{D5191123-6B36-9717-CB46-581EAD7310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645" y="2485685"/>
            <a:ext cx="4118264" cy="4118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072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来得及</a:t>
            </a:r>
            <a:r>
              <a:rPr lang="en-US" altLang="zh-TW" sz="5400" dirty="0"/>
              <a:t>.V</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96434" y="1160122"/>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他没赶上公交车，已经来不及准时上班了</a:t>
            </a:r>
            <a:endParaRPr lang="en-US" altLang="zh-TW" sz="4000" dirty="0"/>
          </a:p>
        </p:txBody>
      </p:sp>
      <p:pic>
        <p:nvPicPr>
          <p:cNvPr id="9218" name="Picture 2" descr="恰好没有赶上公车，真是太棒了- 知乎">
            <a:extLst>
              <a:ext uri="{FF2B5EF4-FFF2-40B4-BE49-F238E27FC236}">
                <a16:creationId xmlns:a16="http://schemas.microsoft.com/office/drawing/2014/main" id="{2C9678B5-5F38-E6F1-F097-F00E1E7A27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4892" y="2716865"/>
            <a:ext cx="5284643" cy="345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4203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只好</a:t>
            </a:r>
            <a:r>
              <a:rPr lang="en-US" altLang="zh-TW" sz="5400" dirty="0"/>
              <a:t>.ADV</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96434" y="1160122"/>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他来不及准时到公司上班，只好想想等等怎么跟老板道歉</a:t>
            </a:r>
            <a:endParaRPr lang="en-US" altLang="zh-TW" sz="4000" dirty="0"/>
          </a:p>
        </p:txBody>
      </p:sp>
      <p:pic>
        <p:nvPicPr>
          <p:cNvPr id="1026" name="Picture 2" descr="職場難免有磨擦，開口道歉需要把握三大細節｜518職場熊報">
            <a:extLst>
              <a:ext uri="{FF2B5EF4-FFF2-40B4-BE49-F238E27FC236}">
                <a16:creationId xmlns:a16="http://schemas.microsoft.com/office/drawing/2014/main" id="{05050B0F-8D59-1665-19CE-5B5F14716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27" y="2590454"/>
            <a:ext cx="5908964" cy="3942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1851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只好</a:t>
            </a:r>
            <a:r>
              <a:rPr lang="en-US" altLang="zh-TW" sz="5400" dirty="0"/>
              <a:t>.ADV</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96434" y="1160122"/>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为了在旅行后能来得及回来上课，</a:t>
            </a:r>
            <a:endParaRPr lang="en-US" altLang="zh-TW" sz="4000" dirty="0"/>
          </a:p>
          <a:p>
            <a:pPr algn="ctr"/>
            <a:r>
              <a:rPr lang="zh-TW" altLang="en-US" sz="4000" dirty="0"/>
              <a:t>他只好买很晚的公车票回学校</a:t>
            </a:r>
            <a:endParaRPr lang="en-US" altLang="zh-TW" sz="4000" dirty="0"/>
          </a:p>
        </p:txBody>
      </p:sp>
      <p:pic>
        <p:nvPicPr>
          <p:cNvPr id="2050" name="Picture 2" descr="凌晨中環通宵巴士大受酒客歡迎- 巴士攝影作品貼圖區(B3) - hkitalk.net 香港交通資訊網- 手機版- Powered by Discuz!">
            <a:extLst>
              <a:ext uri="{FF2B5EF4-FFF2-40B4-BE49-F238E27FC236}">
                <a16:creationId xmlns:a16="http://schemas.microsoft.com/office/drawing/2014/main" id="{DDC226DD-D870-0E02-BEE2-75E479F43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5764" y="2485685"/>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4257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224771" y="2766218"/>
            <a:ext cx="117424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你曾经有什么事情来不及做呢</a:t>
            </a:r>
            <a:r>
              <a:rPr lang="en-US" altLang="zh-TW" sz="4000" dirty="0"/>
              <a:t>?</a:t>
            </a:r>
          </a:p>
        </p:txBody>
      </p:sp>
    </p:spTree>
    <p:extLst>
      <p:ext uri="{BB962C8B-B14F-4D97-AF65-F5344CB8AC3E}">
        <p14:creationId xmlns:p14="http://schemas.microsoft.com/office/powerpoint/2010/main" val="19341347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224771" y="2766218"/>
            <a:ext cx="117424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如果时间来得及，你在睡觉前会做些什么呢</a:t>
            </a:r>
            <a:r>
              <a:rPr lang="en-US" altLang="zh-TW" sz="4000" dirty="0"/>
              <a:t>?</a:t>
            </a:r>
          </a:p>
        </p:txBody>
      </p:sp>
    </p:spTree>
    <p:extLst>
      <p:ext uri="{BB962C8B-B14F-4D97-AF65-F5344CB8AC3E}">
        <p14:creationId xmlns:p14="http://schemas.microsoft.com/office/powerpoint/2010/main" val="20006203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复杂</a:t>
            </a:r>
            <a:r>
              <a:rPr lang="en-US" altLang="zh-TW" sz="5400" dirty="0"/>
              <a:t>.ADJ</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96434" y="248670"/>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这是一道很复杂的数学题</a:t>
            </a:r>
            <a:endParaRPr lang="en-US" altLang="zh-TW" sz="4000" dirty="0"/>
          </a:p>
        </p:txBody>
      </p:sp>
      <p:pic>
        <p:nvPicPr>
          <p:cNvPr id="3074" name="Picture 2" descr="科学网-牛顿力学中的质点动量和能量概念如何推广到狭义相对论及出现的差异-陈方培的博文">
            <a:extLst>
              <a:ext uri="{FF2B5EF4-FFF2-40B4-BE49-F238E27FC236}">
                <a16:creationId xmlns:a16="http://schemas.microsoft.com/office/drawing/2014/main" id="{4EF75D96-DB72-1B9A-522D-0828F1E6EA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7164" y="1342137"/>
            <a:ext cx="4407908" cy="5598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4684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复杂</a:t>
            </a:r>
            <a:r>
              <a:rPr lang="en-US" altLang="zh-TW" sz="5400" dirty="0"/>
              <a:t>.ADJ</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96434" y="1160122"/>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这件事很复杂，有很多你不该知道的事情</a:t>
            </a:r>
            <a:endParaRPr lang="en-US" altLang="zh-TW" sz="4000" dirty="0"/>
          </a:p>
        </p:txBody>
      </p:sp>
      <p:pic>
        <p:nvPicPr>
          <p:cNvPr id="4098" name="Picture 2" descr="猪说:“其实有时候知道的太多，反而就不快乐了”-哔哩哔哩">
            <a:extLst>
              <a:ext uri="{FF2B5EF4-FFF2-40B4-BE49-F238E27FC236}">
                <a16:creationId xmlns:a16="http://schemas.microsoft.com/office/drawing/2014/main" id="{2DE19289-8502-F91F-B7A9-E473250FE5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0292" y="2983026"/>
            <a:ext cx="5842642" cy="3286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8142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复杂</a:t>
            </a:r>
            <a:r>
              <a:rPr lang="en-US" altLang="zh-TW" sz="5400" dirty="0"/>
              <a:t>.ADJ</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96434" y="1160122"/>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他们的关系很复杂，很难说清楚</a:t>
            </a:r>
            <a:endParaRPr lang="en-US" altLang="zh-TW" sz="4000" dirty="0"/>
          </a:p>
        </p:txBody>
      </p:sp>
      <p:pic>
        <p:nvPicPr>
          <p:cNvPr id="5122" name="Picture 2" descr="好複雜的男女關係！">
            <a:extLst>
              <a:ext uri="{FF2B5EF4-FFF2-40B4-BE49-F238E27FC236}">
                <a16:creationId xmlns:a16="http://schemas.microsoft.com/office/drawing/2014/main" id="{BF5041C2-4D12-27E3-6E2A-0408DAC8A2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526" y="2405290"/>
            <a:ext cx="5936947" cy="4452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668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流利</a:t>
            </a:r>
            <a:r>
              <a:rPr lang="en-US" altLang="zh-TW" sz="5400" dirty="0"/>
              <a:t>.ADJ</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224771" y="1160122"/>
            <a:ext cx="117424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他能听得懂中文，但是没办法流利的说</a:t>
            </a:r>
            <a:endParaRPr lang="en-US" altLang="zh-TW" sz="4000" dirty="0"/>
          </a:p>
        </p:txBody>
      </p:sp>
      <p:pic>
        <p:nvPicPr>
          <p:cNvPr id="2050" name="Picture 2" descr="口吃还有假的？孩子说话不流利，原来是嘴跟不上大脑发育的步伐了- 知乎">
            <a:extLst>
              <a:ext uri="{FF2B5EF4-FFF2-40B4-BE49-F238E27FC236}">
                <a16:creationId xmlns:a16="http://schemas.microsoft.com/office/drawing/2014/main" id="{7987A1F1-E436-0F07-B2E7-9390D4B9A4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2721" y="2693326"/>
            <a:ext cx="5026558" cy="396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7841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224771" y="2766218"/>
            <a:ext cx="117424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你觉得世界上最复杂的事情是什么</a:t>
            </a:r>
            <a:r>
              <a:rPr lang="en-US" altLang="zh-TW" sz="4000" dirty="0"/>
              <a:t>?</a:t>
            </a:r>
          </a:p>
        </p:txBody>
      </p:sp>
    </p:spTree>
    <p:extLst>
      <p:ext uri="{BB962C8B-B14F-4D97-AF65-F5344CB8AC3E}">
        <p14:creationId xmlns:p14="http://schemas.microsoft.com/office/powerpoint/2010/main" val="3668235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流利</a:t>
            </a:r>
            <a:r>
              <a:rPr lang="en-US" altLang="zh-TW" sz="5400" dirty="0"/>
              <a:t>.ADJ</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666567" y="1160122"/>
            <a:ext cx="1085886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用电视剧练习了一个月后，他终于能把台词说得流利了</a:t>
            </a:r>
            <a:endParaRPr lang="en-US" altLang="zh-TW" sz="4000" dirty="0"/>
          </a:p>
        </p:txBody>
      </p:sp>
      <p:pic>
        <p:nvPicPr>
          <p:cNvPr id="3074" name="Picture 2" descr="在客厅看电视的人素材免费下载_觅元素">
            <a:extLst>
              <a:ext uri="{FF2B5EF4-FFF2-40B4-BE49-F238E27FC236}">
                <a16:creationId xmlns:a16="http://schemas.microsoft.com/office/drawing/2014/main" id="{6DB22818-D0C0-C120-3223-B88B8D2F9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7347" y="3223872"/>
            <a:ext cx="3923572" cy="3634128"/>
          </a:xfrm>
          <a:prstGeom prst="rect">
            <a:avLst/>
          </a:prstGeom>
          <a:noFill/>
          <a:extLst>
            <a:ext uri="{909E8E84-426E-40DD-AFC4-6F175D3DCCD1}">
              <a14:hiddenFill xmlns:a14="http://schemas.microsoft.com/office/drawing/2010/main">
                <a:solidFill>
                  <a:srgbClr val="FFFFFF"/>
                </a:solidFill>
              </a14:hiddenFill>
            </a:ext>
          </a:extLst>
        </p:spPr>
      </p:pic>
      <p:sp>
        <p:nvSpPr>
          <p:cNvPr id="3" name="語音泡泡: 橢圓形 2">
            <a:extLst>
              <a:ext uri="{FF2B5EF4-FFF2-40B4-BE49-F238E27FC236}">
                <a16:creationId xmlns:a16="http://schemas.microsoft.com/office/drawing/2014/main" id="{EEF48AE6-8696-C8BF-4788-1337B39C6E09}"/>
              </a:ext>
            </a:extLst>
          </p:cNvPr>
          <p:cNvSpPr/>
          <p:nvPr/>
        </p:nvSpPr>
        <p:spPr>
          <a:xfrm>
            <a:off x="8478982" y="3214255"/>
            <a:ext cx="3269673" cy="2133600"/>
          </a:xfrm>
          <a:prstGeom prst="wedgeEllipseCallout">
            <a:avLst>
              <a:gd name="adj1" fmla="val -85597"/>
              <a:gd name="adj2" fmla="val 686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7200" dirty="0"/>
              <a:t>A</a:t>
            </a:r>
            <a:endParaRPr lang="zh-TW" altLang="en-US" sz="7200" dirty="0"/>
          </a:p>
        </p:txBody>
      </p:sp>
      <p:sp>
        <p:nvSpPr>
          <p:cNvPr id="4" name="語音泡泡: 橢圓形 3">
            <a:extLst>
              <a:ext uri="{FF2B5EF4-FFF2-40B4-BE49-F238E27FC236}">
                <a16:creationId xmlns:a16="http://schemas.microsoft.com/office/drawing/2014/main" id="{8829797B-115C-FED2-2141-B1C2D17E6744}"/>
              </a:ext>
            </a:extLst>
          </p:cNvPr>
          <p:cNvSpPr/>
          <p:nvPr/>
        </p:nvSpPr>
        <p:spPr>
          <a:xfrm>
            <a:off x="443346" y="2983026"/>
            <a:ext cx="3269673" cy="2133600"/>
          </a:xfrm>
          <a:prstGeom prst="wedgeEllipseCallout">
            <a:avLst>
              <a:gd name="adj1" fmla="val 75331"/>
              <a:gd name="adj2" fmla="val 3994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7200" dirty="0"/>
              <a:t>A</a:t>
            </a:r>
            <a:endParaRPr lang="zh-TW" altLang="en-US" sz="7200" dirty="0"/>
          </a:p>
        </p:txBody>
      </p:sp>
    </p:spTree>
    <p:extLst>
      <p:ext uri="{BB962C8B-B14F-4D97-AF65-F5344CB8AC3E}">
        <p14:creationId xmlns:p14="http://schemas.microsoft.com/office/powerpoint/2010/main" val="2276778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224771" y="2766218"/>
            <a:ext cx="117424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你觉得怎么学习才能把一个语言说流利呢</a:t>
            </a:r>
            <a:r>
              <a:rPr lang="en-US" altLang="zh-TW" sz="4000" dirty="0"/>
              <a:t>?</a:t>
            </a:r>
          </a:p>
        </p:txBody>
      </p:sp>
    </p:spTree>
    <p:extLst>
      <p:ext uri="{BB962C8B-B14F-4D97-AF65-F5344CB8AC3E}">
        <p14:creationId xmlns:p14="http://schemas.microsoft.com/office/powerpoint/2010/main" val="3732309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224771" y="2766218"/>
            <a:ext cx="117424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如果你要跟别人讨论一件事，你要怎么流利的把你的观点讲出来呢</a:t>
            </a:r>
            <a:r>
              <a:rPr lang="en-US" altLang="zh-TW" sz="4000" dirty="0"/>
              <a:t>?</a:t>
            </a:r>
          </a:p>
        </p:txBody>
      </p:sp>
    </p:spTree>
    <p:extLst>
      <p:ext uri="{BB962C8B-B14F-4D97-AF65-F5344CB8AC3E}">
        <p14:creationId xmlns:p14="http://schemas.microsoft.com/office/powerpoint/2010/main" val="2816285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7287B0E-EF55-E721-8EFA-9A9183C0EDF9}"/>
              </a:ext>
            </a:extLst>
          </p:cNvPr>
          <p:cNvSpPr txBox="1">
            <a:spLocks/>
          </p:cNvSpPr>
          <p:nvPr/>
        </p:nvSpPr>
        <p:spPr>
          <a:xfrm>
            <a:off x="224771" y="2766218"/>
            <a:ext cx="117424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如果你明天要演讲，你会准备到什么程度呢</a:t>
            </a:r>
            <a:r>
              <a:rPr lang="en-US" altLang="zh-TW" sz="4000" dirty="0"/>
              <a:t>?</a:t>
            </a:r>
          </a:p>
        </p:txBody>
      </p:sp>
    </p:spTree>
    <p:extLst>
      <p:ext uri="{BB962C8B-B14F-4D97-AF65-F5344CB8AC3E}">
        <p14:creationId xmlns:p14="http://schemas.microsoft.com/office/powerpoint/2010/main" val="2424331750"/>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13466</TotalTime>
  <Words>979</Words>
  <Application>Microsoft Office PowerPoint</Application>
  <PresentationFormat>寬螢幕</PresentationFormat>
  <Paragraphs>96</Paragraphs>
  <Slides>50</Slides>
  <Notes>0</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50</vt:i4>
      </vt:variant>
    </vt:vector>
  </HeadingPairs>
  <TitlesOfParts>
    <vt:vector size="54" baseType="lpstr">
      <vt:lpstr>Arial</vt:lpstr>
      <vt:lpstr>Calibri</vt:lpstr>
      <vt:lpstr>Calibri Light</vt:lpstr>
      <vt:lpstr>Office 佈景主題</vt:lpstr>
      <vt:lpstr>2/14</vt:lpstr>
      <vt:lpstr>在这次放假，你有什么有趣的回忆吗?</vt:lpstr>
      <vt:lpstr>这次放假有什么想做但来不及做的事吗?</vt:lpstr>
      <vt:lpstr>对这学期有什么新的期望吗?</vt:lpstr>
      <vt:lpstr>流利.ADJ </vt:lpstr>
      <vt:lpstr>流利.ADJ </vt:lpstr>
      <vt:lpstr>PowerPoint 簡報</vt:lpstr>
      <vt:lpstr>PowerPoint 簡報</vt:lpstr>
      <vt:lpstr>PowerPoint 簡報</vt:lpstr>
      <vt:lpstr>厉害.ADJ </vt:lpstr>
      <vt:lpstr>厉害.ADJ </vt:lpstr>
      <vt:lpstr>PowerPoint 簡報</vt:lpstr>
      <vt:lpstr>PowerPoint 簡報</vt:lpstr>
      <vt:lpstr>PowerPoint 簡報</vt:lpstr>
      <vt:lpstr>语法.N </vt:lpstr>
      <vt:lpstr>语法.N </vt:lpstr>
      <vt:lpstr>PowerPoint 簡報</vt:lpstr>
      <vt:lpstr>PowerPoint 簡報</vt:lpstr>
      <vt:lpstr>PowerPoint 簡報</vt:lpstr>
      <vt:lpstr>准确.ADJ </vt:lpstr>
      <vt:lpstr>准确.ADJ </vt:lpstr>
      <vt:lpstr>PowerPoint 簡報</vt:lpstr>
      <vt:lpstr>PowerPoint 簡報</vt:lpstr>
      <vt:lpstr>PowerPoint 簡報</vt:lpstr>
      <vt:lpstr>词语.N </vt:lpstr>
      <vt:lpstr>PowerPoint 簡報</vt:lpstr>
      <vt:lpstr>词语 = 词 &amp; 语 </vt:lpstr>
      <vt:lpstr>PowerPoint 簡報</vt:lpstr>
      <vt:lpstr>PowerPoint 簡報</vt:lpstr>
      <vt:lpstr>PowerPoint 簡報</vt:lpstr>
      <vt:lpstr>PowerPoint 簡報</vt:lpstr>
      <vt:lpstr>PowerPoint 簡報</vt:lpstr>
      <vt:lpstr>PowerPoint 簡報</vt:lpstr>
      <vt:lpstr>阅读.V </vt:lpstr>
      <vt:lpstr>阅读.V </vt:lpstr>
      <vt:lpstr>阅读 V.S 看书  </vt:lpstr>
      <vt:lpstr>阅读 </vt:lpstr>
      <vt:lpstr>PowerPoint 簡報</vt:lpstr>
      <vt:lpstr>PowerPoint 簡報</vt:lpstr>
      <vt:lpstr>PowerPoint 簡報</vt:lpstr>
      <vt:lpstr>来得及.V </vt:lpstr>
      <vt:lpstr>来得及.V </vt:lpstr>
      <vt:lpstr>只好.ADV </vt:lpstr>
      <vt:lpstr>只好.ADV </vt:lpstr>
      <vt:lpstr>PowerPoint 簡報</vt:lpstr>
      <vt:lpstr>PowerPoint 簡報</vt:lpstr>
      <vt:lpstr>复杂.ADJ </vt:lpstr>
      <vt:lpstr>复杂.ADJ </vt:lpstr>
      <vt:lpstr>复杂.ADJ </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2021/11/26</dc:title>
  <dc:creator>伊健 杜</dc:creator>
  <cp:lastModifiedBy>伊健 杜</cp:lastModifiedBy>
  <cp:revision>21</cp:revision>
  <dcterms:created xsi:type="dcterms:W3CDTF">2021-11-24T06:42:27Z</dcterms:created>
  <dcterms:modified xsi:type="dcterms:W3CDTF">2023-02-15T05:06:32Z</dcterms:modified>
</cp:coreProperties>
</file>